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FEDD-12A0-4C1B-A353-351AFFE9A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70D39-6314-4ED1-8958-BFBF51775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64A4F-9BD2-4995-9059-3B72FCB3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07E09-6C96-465A-BAA0-24E279FF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7380-28D8-4BF5-84C5-9668E5C2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30C1-6730-4D37-9F8B-B75C33C5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347BB-BD3A-41F2-BE17-97ECA0BF5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F911-1DE1-4437-BE12-3E490961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51986-5A2A-4051-B27C-054005F8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42E57-8EAF-474E-B435-40A5C268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8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0825C-6CBB-4098-967A-D9DB6FAA5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C1484-ACA7-4CC8-A4FA-5C30DD194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0A484-9057-4E44-89CE-A29896B3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02704-5BD6-458E-B54D-C9E0BB38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C186-AA3F-4F16-B5F5-1011923F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2D60-34F2-469C-9255-43A61C03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44CB-C853-4958-8252-B0C65190C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3781-DA45-4330-8DC5-99E01331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1C59-2290-4B31-8448-39E338C9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FE99-7186-41B5-9A86-55AE4D46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A483-2EBA-4213-BE2C-63589592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9EA1-699C-456E-82DE-99BB7559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946A-5EF9-48D4-8727-9206FF55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92DF-F254-4AB1-9D73-BD6B7431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9F8B-61CF-45A6-A2B0-ABB82594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D0C3-D67C-4F8C-94E0-63EC17D0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EB51-0865-433B-89E9-07B1F2D3C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BD6CB-760E-40F7-8369-480C10567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ECEB6-D9B5-4643-AE61-F1A15467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68A63-D06B-4294-B303-FF5F819E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6935-A876-4126-BAE4-FC9656E9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C287-3B6A-461E-80FD-5E1D5F6E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BCB49-3BB0-416E-B0C7-C01ECD46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24EB1-FFF9-4C12-A281-0C55E0700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8F8B4-54C4-496D-95F7-8F72D58BD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DAC2A-60E7-454C-9919-2D6470026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5D1FA-D3F8-4182-8995-76E97304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E2ECA-A126-49E3-B24D-CC2460F3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717C0-0F2B-4E9F-AA5A-EC31D9F9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A152-603C-4428-9663-32823DA8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7E0BE-ACE2-4D82-B092-6C81F98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A145-AFB7-4B54-9D77-0663622A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091A-5632-4FC1-9183-8EF939A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65692-5A23-4B10-BBA4-99175121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E5BA3-715F-4047-8E90-ED811C41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78D30-B1A3-45C8-A21D-4D3F0A83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8363-B59B-4099-BD18-5731F6DA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AD9F-AAD2-46AF-AF58-BB11BC1D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44559-620B-4509-9059-AD49EA71C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B5618-5C8A-40BB-B4A6-7430BE48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CEA58-FFC6-4DE8-B3A7-15388411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F9251-3DE5-4F88-B8EF-E1F73843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3811-EED8-4368-946C-9054BA0C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287D3-A1A6-481F-A91A-EBDCB318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9E8C9-9212-4CFB-BEEC-0A169CB1C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60898-46B1-49C0-89B7-43A668CE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1A4F9-7D90-4DDE-8B54-6357841E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575E-36F6-4740-A7C6-43C6B95B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4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9F3FF-CEE0-4783-8D3F-2627ED11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4B14E-DA5A-425C-8B8A-176724CAB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EDBA-8E6D-4057-BC9B-4F652496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78A8B-55DF-4816-B4D6-D016811398E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A1A3-3076-47B6-B9EC-710790731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C0F3-A19C-44FE-BB1F-1DD6532AA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A05E-0DA6-4A18-9182-38EFFFCC7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Vector Artwork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4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Character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E17B2B-CC0B-49F3-A541-ABFB398FD384}"/>
              </a:ext>
            </a:extLst>
          </p:cNvPr>
          <p:cNvGrpSpPr/>
          <p:nvPr/>
        </p:nvGrpSpPr>
        <p:grpSpPr>
          <a:xfrm>
            <a:off x="5915770" y="1368897"/>
            <a:ext cx="2977763" cy="2965838"/>
            <a:chOff x="5915770" y="1368897"/>
            <a:chExt cx="2977763" cy="296583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1BF4EFF-872D-44EA-9FFF-FF08BBF1DA42}"/>
                </a:ext>
              </a:extLst>
            </p:cNvPr>
            <p:cNvSpPr/>
            <p:nvPr/>
          </p:nvSpPr>
          <p:spPr>
            <a:xfrm>
              <a:off x="5915770" y="1368897"/>
              <a:ext cx="2965838" cy="296583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1865D06-E712-4AE7-9846-C2D1A3785455}"/>
                </a:ext>
              </a:extLst>
            </p:cNvPr>
            <p:cNvSpPr/>
            <p:nvPr/>
          </p:nvSpPr>
          <p:spPr>
            <a:xfrm>
              <a:off x="5947576" y="1400703"/>
              <a:ext cx="2902226" cy="290222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FDC112-DF7D-49AD-8D56-722E786B4A94}"/>
                </a:ext>
              </a:extLst>
            </p:cNvPr>
            <p:cNvSpPr/>
            <p:nvPr/>
          </p:nvSpPr>
          <p:spPr>
            <a:xfrm>
              <a:off x="6854024" y="3599078"/>
              <a:ext cx="779228" cy="65081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4D60DE8-D29C-4B92-8036-E3460E68BAA5}"/>
                </a:ext>
              </a:extLst>
            </p:cNvPr>
            <p:cNvSpPr/>
            <p:nvPr/>
          </p:nvSpPr>
          <p:spPr>
            <a:xfrm>
              <a:off x="8432358" y="2124272"/>
              <a:ext cx="461175" cy="145508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0BAE26-D248-4316-BC89-F21E0F4C055E}"/>
              </a:ext>
            </a:extLst>
          </p:cNvPr>
          <p:cNvGrpSpPr/>
          <p:nvPr/>
        </p:nvGrpSpPr>
        <p:grpSpPr>
          <a:xfrm>
            <a:off x="6711500" y="3675088"/>
            <a:ext cx="1239802" cy="2826684"/>
            <a:chOff x="6711500" y="3675088"/>
            <a:chExt cx="1239802" cy="282668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0F6BE24-D7B1-42BB-B798-BA07D175C55C}"/>
                </a:ext>
              </a:extLst>
            </p:cNvPr>
            <p:cNvSpPr/>
            <p:nvPr/>
          </p:nvSpPr>
          <p:spPr>
            <a:xfrm rot="1800000">
              <a:off x="7305963" y="4945304"/>
              <a:ext cx="381468" cy="1556468"/>
            </a:xfrm>
            <a:prstGeom prst="roundRect">
              <a:avLst>
                <a:gd name="adj" fmla="val 50000"/>
              </a:avLst>
            </a:prstGeom>
            <a:solidFill>
              <a:srgbClr val="F8CBAD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1759069-431B-4F9E-ADDC-3F46EA424779}"/>
                </a:ext>
              </a:extLst>
            </p:cNvPr>
            <p:cNvSpPr/>
            <p:nvPr/>
          </p:nvSpPr>
          <p:spPr>
            <a:xfrm rot="16200000">
              <a:off x="7180644" y="5702341"/>
              <a:ext cx="301513" cy="123980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413C7E-81E9-4E49-BC22-16B83AE42169}"/>
                </a:ext>
              </a:extLst>
            </p:cNvPr>
            <p:cNvGrpSpPr/>
            <p:nvPr/>
          </p:nvGrpSpPr>
          <p:grpSpPr>
            <a:xfrm>
              <a:off x="7164124" y="3675088"/>
              <a:ext cx="592398" cy="1833394"/>
              <a:chOff x="7164124" y="3675088"/>
              <a:chExt cx="592398" cy="1833394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60D27C8-B9C6-4C84-B59E-D808AF9FCB49}"/>
                  </a:ext>
                </a:extLst>
              </p:cNvPr>
              <p:cNvSpPr/>
              <p:nvPr/>
            </p:nvSpPr>
            <p:spPr>
              <a:xfrm rot="20208759">
                <a:off x="7280427" y="3675088"/>
                <a:ext cx="476095" cy="183339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F1862E1-0802-4F74-B2CB-6FCB0A4554E5}"/>
                  </a:ext>
                </a:extLst>
              </p:cNvPr>
              <p:cNvSpPr/>
              <p:nvPr/>
            </p:nvSpPr>
            <p:spPr>
              <a:xfrm>
                <a:off x="7164124" y="3881510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A3805B-287E-4D2F-976B-93368BE57838}"/>
                </a:ext>
              </a:extLst>
            </p:cNvPr>
            <p:cNvSpPr/>
            <p:nvPr/>
          </p:nvSpPr>
          <p:spPr>
            <a:xfrm>
              <a:off x="7696862" y="5137595"/>
              <a:ext cx="174928" cy="1749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F0D556C-55EC-41D6-8E26-9133ACFA2055}"/>
                </a:ext>
              </a:extLst>
            </p:cNvPr>
            <p:cNvSpPr/>
            <p:nvPr/>
          </p:nvSpPr>
          <p:spPr>
            <a:xfrm>
              <a:off x="7092174" y="6232472"/>
              <a:ext cx="174928" cy="1749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32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Gear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BBC3732-C5A7-4196-8878-D1F09919EF92}"/>
              </a:ext>
            </a:extLst>
          </p:cNvPr>
          <p:cNvSpPr/>
          <p:nvPr/>
        </p:nvSpPr>
        <p:spPr>
          <a:xfrm>
            <a:off x="1196164" y="1596081"/>
            <a:ext cx="4974176" cy="4974176"/>
          </a:xfrm>
          <a:custGeom>
            <a:avLst/>
            <a:gdLst>
              <a:gd name="connsiteX0" fmla="*/ 2487088 w 4974176"/>
              <a:gd name="connsiteY0" fmla="*/ 1318246 h 4974176"/>
              <a:gd name="connsiteX1" fmla="*/ 1318246 w 4974176"/>
              <a:gd name="connsiteY1" fmla="*/ 2487088 h 4974176"/>
              <a:gd name="connsiteX2" fmla="*/ 2487088 w 4974176"/>
              <a:gd name="connsiteY2" fmla="*/ 3655930 h 4974176"/>
              <a:gd name="connsiteX3" fmla="*/ 3655930 w 4974176"/>
              <a:gd name="connsiteY3" fmla="*/ 2487088 h 4974176"/>
              <a:gd name="connsiteX4" fmla="*/ 2487088 w 4974176"/>
              <a:gd name="connsiteY4" fmla="*/ 1318246 h 4974176"/>
              <a:gd name="connsiteX5" fmla="*/ 2404926 w 4974176"/>
              <a:gd name="connsiteY5" fmla="*/ 0 h 4974176"/>
              <a:gd name="connsiteX6" fmla="*/ 2569251 w 4974176"/>
              <a:gd name="connsiteY6" fmla="*/ 0 h 4974176"/>
              <a:gd name="connsiteX7" fmla="*/ 2681895 w 4974176"/>
              <a:gd name="connsiteY7" fmla="*/ 112645 h 4974176"/>
              <a:gd name="connsiteX8" fmla="*/ 2681895 w 4974176"/>
              <a:gd name="connsiteY8" fmla="*/ 713113 h 4974176"/>
              <a:gd name="connsiteX9" fmla="*/ 2846842 w 4974176"/>
              <a:gd name="connsiteY9" fmla="*/ 738286 h 4974176"/>
              <a:gd name="connsiteX10" fmla="*/ 3485137 w 4974176"/>
              <a:gd name="connsiteY10" fmla="*/ 1006882 h 4974176"/>
              <a:gd name="connsiteX11" fmla="*/ 3603377 w 4974176"/>
              <a:gd name="connsiteY11" fmla="*/ 1095300 h 4974176"/>
              <a:gd name="connsiteX12" fmla="*/ 4028324 w 4974176"/>
              <a:gd name="connsiteY12" fmla="*/ 670354 h 4974176"/>
              <a:gd name="connsiteX13" fmla="*/ 4187628 w 4974176"/>
              <a:gd name="connsiteY13" fmla="*/ 670354 h 4974176"/>
              <a:gd name="connsiteX14" fmla="*/ 4303822 w 4974176"/>
              <a:gd name="connsiteY14" fmla="*/ 786549 h 4974176"/>
              <a:gd name="connsiteX15" fmla="*/ 4303822 w 4974176"/>
              <a:gd name="connsiteY15" fmla="*/ 945853 h 4974176"/>
              <a:gd name="connsiteX16" fmla="*/ 3878876 w 4974176"/>
              <a:gd name="connsiteY16" fmla="*/ 1370799 h 4974176"/>
              <a:gd name="connsiteX17" fmla="*/ 3967295 w 4974176"/>
              <a:gd name="connsiteY17" fmla="*/ 1489040 h 4974176"/>
              <a:gd name="connsiteX18" fmla="*/ 4235890 w 4974176"/>
              <a:gd name="connsiteY18" fmla="*/ 2127335 h 4974176"/>
              <a:gd name="connsiteX19" fmla="*/ 4261064 w 4974176"/>
              <a:gd name="connsiteY19" fmla="*/ 2292281 h 4974176"/>
              <a:gd name="connsiteX20" fmla="*/ 4861531 w 4974176"/>
              <a:gd name="connsiteY20" fmla="*/ 2292281 h 4974176"/>
              <a:gd name="connsiteX21" fmla="*/ 4974176 w 4974176"/>
              <a:gd name="connsiteY21" fmla="*/ 2404926 h 4974176"/>
              <a:gd name="connsiteX22" fmla="*/ 4974176 w 4974176"/>
              <a:gd name="connsiteY22" fmla="*/ 2569250 h 4974176"/>
              <a:gd name="connsiteX23" fmla="*/ 4861531 w 4974176"/>
              <a:gd name="connsiteY23" fmla="*/ 2681895 h 4974176"/>
              <a:gd name="connsiteX24" fmla="*/ 4261064 w 4974176"/>
              <a:gd name="connsiteY24" fmla="*/ 2681895 h 4974176"/>
              <a:gd name="connsiteX25" fmla="*/ 4235890 w 4974176"/>
              <a:gd name="connsiteY25" fmla="*/ 2846842 h 4974176"/>
              <a:gd name="connsiteX26" fmla="*/ 3967295 w 4974176"/>
              <a:gd name="connsiteY26" fmla="*/ 3485137 h 4974176"/>
              <a:gd name="connsiteX27" fmla="*/ 3878876 w 4974176"/>
              <a:gd name="connsiteY27" fmla="*/ 3603377 h 4974176"/>
              <a:gd name="connsiteX28" fmla="*/ 4303822 w 4974176"/>
              <a:gd name="connsiteY28" fmla="*/ 4028324 h 4974176"/>
              <a:gd name="connsiteX29" fmla="*/ 4303822 w 4974176"/>
              <a:gd name="connsiteY29" fmla="*/ 4187628 h 4974176"/>
              <a:gd name="connsiteX30" fmla="*/ 4187628 w 4974176"/>
              <a:gd name="connsiteY30" fmla="*/ 4303822 h 4974176"/>
              <a:gd name="connsiteX31" fmla="*/ 4028324 w 4974176"/>
              <a:gd name="connsiteY31" fmla="*/ 4303822 h 4974176"/>
              <a:gd name="connsiteX32" fmla="*/ 3603377 w 4974176"/>
              <a:gd name="connsiteY32" fmla="*/ 3878876 h 4974176"/>
              <a:gd name="connsiteX33" fmla="*/ 3485137 w 4974176"/>
              <a:gd name="connsiteY33" fmla="*/ 3967295 h 4974176"/>
              <a:gd name="connsiteX34" fmla="*/ 2846842 w 4974176"/>
              <a:gd name="connsiteY34" fmla="*/ 4235890 h 4974176"/>
              <a:gd name="connsiteX35" fmla="*/ 2681895 w 4974176"/>
              <a:gd name="connsiteY35" fmla="*/ 4261064 h 4974176"/>
              <a:gd name="connsiteX36" fmla="*/ 2681895 w 4974176"/>
              <a:gd name="connsiteY36" fmla="*/ 4861531 h 4974176"/>
              <a:gd name="connsiteX37" fmla="*/ 2569251 w 4974176"/>
              <a:gd name="connsiteY37" fmla="*/ 4974176 h 4974176"/>
              <a:gd name="connsiteX38" fmla="*/ 2404926 w 4974176"/>
              <a:gd name="connsiteY38" fmla="*/ 4974176 h 4974176"/>
              <a:gd name="connsiteX39" fmla="*/ 2292281 w 4974176"/>
              <a:gd name="connsiteY39" fmla="*/ 4861531 h 4974176"/>
              <a:gd name="connsiteX40" fmla="*/ 2292281 w 4974176"/>
              <a:gd name="connsiteY40" fmla="*/ 4261064 h 4974176"/>
              <a:gd name="connsiteX41" fmla="*/ 2127335 w 4974176"/>
              <a:gd name="connsiteY41" fmla="*/ 4235890 h 4974176"/>
              <a:gd name="connsiteX42" fmla="*/ 1489040 w 4974176"/>
              <a:gd name="connsiteY42" fmla="*/ 3967295 h 4974176"/>
              <a:gd name="connsiteX43" fmla="*/ 1370799 w 4974176"/>
              <a:gd name="connsiteY43" fmla="*/ 3878876 h 4974176"/>
              <a:gd name="connsiteX44" fmla="*/ 945853 w 4974176"/>
              <a:gd name="connsiteY44" fmla="*/ 4303822 h 4974176"/>
              <a:gd name="connsiteX45" fmla="*/ 786549 w 4974176"/>
              <a:gd name="connsiteY45" fmla="*/ 4303822 h 4974176"/>
              <a:gd name="connsiteX46" fmla="*/ 670354 w 4974176"/>
              <a:gd name="connsiteY46" fmla="*/ 4187628 h 4974176"/>
              <a:gd name="connsiteX47" fmla="*/ 670354 w 4974176"/>
              <a:gd name="connsiteY47" fmla="*/ 4028324 h 4974176"/>
              <a:gd name="connsiteX48" fmla="*/ 1095301 w 4974176"/>
              <a:gd name="connsiteY48" fmla="*/ 3603377 h 4974176"/>
              <a:gd name="connsiteX49" fmla="*/ 1006882 w 4974176"/>
              <a:gd name="connsiteY49" fmla="*/ 3485137 h 4974176"/>
              <a:gd name="connsiteX50" fmla="*/ 738287 w 4974176"/>
              <a:gd name="connsiteY50" fmla="*/ 2846842 h 4974176"/>
              <a:gd name="connsiteX51" fmla="*/ 713113 w 4974176"/>
              <a:gd name="connsiteY51" fmla="*/ 2681895 h 4974176"/>
              <a:gd name="connsiteX52" fmla="*/ 112645 w 4974176"/>
              <a:gd name="connsiteY52" fmla="*/ 2681895 h 4974176"/>
              <a:gd name="connsiteX53" fmla="*/ 0 w 4974176"/>
              <a:gd name="connsiteY53" fmla="*/ 2569250 h 4974176"/>
              <a:gd name="connsiteX54" fmla="*/ 0 w 4974176"/>
              <a:gd name="connsiteY54" fmla="*/ 2404926 h 4974176"/>
              <a:gd name="connsiteX55" fmla="*/ 112645 w 4974176"/>
              <a:gd name="connsiteY55" fmla="*/ 2292281 h 4974176"/>
              <a:gd name="connsiteX56" fmla="*/ 713113 w 4974176"/>
              <a:gd name="connsiteY56" fmla="*/ 2292281 h 4974176"/>
              <a:gd name="connsiteX57" fmla="*/ 738287 w 4974176"/>
              <a:gd name="connsiteY57" fmla="*/ 2127335 h 4974176"/>
              <a:gd name="connsiteX58" fmla="*/ 1006882 w 4974176"/>
              <a:gd name="connsiteY58" fmla="*/ 1489040 h 4974176"/>
              <a:gd name="connsiteX59" fmla="*/ 1095301 w 4974176"/>
              <a:gd name="connsiteY59" fmla="*/ 1370799 h 4974176"/>
              <a:gd name="connsiteX60" fmla="*/ 670354 w 4974176"/>
              <a:gd name="connsiteY60" fmla="*/ 945853 h 4974176"/>
              <a:gd name="connsiteX61" fmla="*/ 670354 w 4974176"/>
              <a:gd name="connsiteY61" fmla="*/ 786549 h 4974176"/>
              <a:gd name="connsiteX62" fmla="*/ 786549 w 4974176"/>
              <a:gd name="connsiteY62" fmla="*/ 670354 h 4974176"/>
              <a:gd name="connsiteX63" fmla="*/ 866201 w 4974176"/>
              <a:gd name="connsiteY63" fmla="*/ 637361 h 4974176"/>
              <a:gd name="connsiteX64" fmla="*/ 945853 w 4974176"/>
              <a:gd name="connsiteY64" fmla="*/ 670354 h 4974176"/>
              <a:gd name="connsiteX65" fmla="*/ 1370799 w 4974176"/>
              <a:gd name="connsiteY65" fmla="*/ 1095300 h 4974176"/>
              <a:gd name="connsiteX66" fmla="*/ 1489040 w 4974176"/>
              <a:gd name="connsiteY66" fmla="*/ 1006882 h 4974176"/>
              <a:gd name="connsiteX67" fmla="*/ 2127335 w 4974176"/>
              <a:gd name="connsiteY67" fmla="*/ 738286 h 4974176"/>
              <a:gd name="connsiteX68" fmla="*/ 2292281 w 4974176"/>
              <a:gd name="connsiteY68" fmla="*/ 713113 h 4974176"/>
              <a:gd name="connsiteX69" fmla="*/ 2292281 w 4974176"/>
              <a:gd name="connsiteY69" fmla="*/ 112645 h 4974176"/>
              <a:gd name="connsiteX70" fmla="*/ 2404926 w 4974176"/>
              <a:gd name="connsiteY70" fmla="*/ 0 h 497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74176" h="4974176">
                <a:moveTo>
                  <a:pt x="2487088" y="1318246"/>
                </a:moveTo>
                <a:cubicBezTo>
                  <a:pt x="1841554" y="1318246"/>
                  <a:pt x="1318246" y="1841554"/>
                  <a:pt x="1318246" y="2487088"/>
                </a:cubicBezTo>
                <a:cubicBezTo>
                  <a:pt x="1318246" y="3132622"/>
                  <a:pt x="1841554" y="3655930"/>
                  <a:pt x="2487088" y="3655930"/>
                </a:cubicBezTo>
                <a:cubicBezTo>
                  <a:pt x="3132622" y="3655930"/>
                  <a:pt x="3655930" y="3132622"/>
                  <a:pt x="3655930" y="2487088"/>
                </a:cubicBezTo>
                <a:cubicBezTo>
                  <a:pt x="3655930" y="1841554"/>
                  <a:pt x="3132622" y="1318246"/>
                  <a:pt x="2487088" y="1318246"/>
                </a:cubicBezTo>
                <a:close/>
                <a:moveTo>
                  <a:pt x="2404926" y="0"/>
                </a:moveTo>
                <a:lnTo>
                  <a:pt x="2569251" y="0"/>
                </a:lnTo>
                <a:cubicBezTo>
                  <a:pt x="2631462" y="0"/>
                  <a:pt x="2681895" y="50433"/>
                  <a:pt x="2681895" y="112645"/>
                </a:cubicBezTo>
                <a:lnTo>
                  <a:pt x="2681895" y="713113"/>
                </a:lnTo>
                <a:lnTo>
                  <a:pt x="2846842" y="738286"/>
                </a:lnTo>
                <a:cubicBezTo>
                  <a:pt x="3079249" y="785844"/>
                  <a:pt x="3295204" y="878566"/>
                  <a:pt x="3485137" y="1006882"/>
                </a:cubicBezTo>
                <a:lnTo>
                  <a:pt x="3603377" y="1095300"/>
                </a:lnTo>
                <a:lnTo>
                  <a:pt x="4028324" y="670354"/>
                </a:lnTo>
                <a:cubicBezTo>
                  <a:pt x="4072314" y="626363"/>
                  <a:pt x="4143637" y="626363"/>
                  <a:pt x="4187628" y="670354"/>
                </a:cubicBezTo>
                <a:lnTo>
                  <a:pt x="4303822" y="786549"/>
                </a:lnTo>
                <a:cubicBezTo>
                  <a:pt x="4347813" y="830539"/>
                  <a:pt x="4347813" y="901862"/>
                  <a:pt x="4303822" y="945853"/>
                </a:cubicBezTo>
                <a:lnTo>
                  <a:pt x="3878876" y="1370799"/>
                </a:lnTo>
                <a:lnTo>
                  <a:pt x="3967295" y="1489040"/>
                </a:lnTo>
                <a:cubicBezTo>
                  <a:pt x="4095611" y="1678972"/>
                  <a:pt x="4188333" y="1894927"/>
                  <a:pt x="4235890" y="2127335"/>
                </a:cubicBezTo>
                <a:lnTo>
                  <a:pt x="4261064" y="2292281"/>
                </a:lnTo>
                <a:lnTo>
                  <a:pt x="4861531" y="2292281"/>
                </a:lnTo>
                <a:cubicBezTo>
                  <a:pt x="4923743" y="2292281"/>
                  <a:pt x="4974176" y="2342714"/>
                  <a:pt x="4974176" y="2404926"/>
                </a:cubicBezTo>
                <a:lnTo>
                  <a:pt x="4974176" y="2569250"/>
                </a:lnTo>
                <a:cubicBezTo>
                  <a:pt x="4974176" y="2631462"/>
                  <a:pt x="4923743" y="2681895"/>
                  <a:pt x="4861531" y="2681895"/>
                </a:cubicBezTo>
                <a:lnTo>
                  <a:pt x="4261064" y="2681895"/>
                </a:lnTo>
                <a:lnTo>
                  <a:pt x="4235890" y="2846842"/>
                </a:lnTo>
                <a:cubicBezTo>
                  <a:pt x="4188333" y="3079249"/>
                  <a:pt x="4095611" y="3295204"/>
                  <a:pt x="3967295" y="3485137"/>
                </a:cubicBezTo>
                <a:lnTo>
                  <a:pt x="3878876" y="3603377"/>
                </a:lnTo>
                <a:lnTo>
                  <a:pt x="4303822" y="4028324"/>
                </a:lnTo>
                <a:cubicBezTo>
                  <a:pt x="4347813" y="4072314"/>
                  <a:pt x="4347813" y="4143637"/>
                  <a:pt x="4303822" y="4187628"/>
                </a:cubicBezTo>
                <a:lnTo>
                  <a:pt x="4187628" y="4303822"/>
                </a:lnTo>
                <a:cubicBezTo>
                  <a:pt x="4143637" y="4347813"/>
                  <a:pt x="4072314" y="4347813"/>
                  <a:pt x="4028324" y="4303822"/>
                </a:cubicBezTo>
                <a:lnTo>
                  <a:pt x="3603377" y="3878876"/>
                </a:lnTo>
                <a:lnTo>
                  <a:pt x="3485137" y="3967295"/>
                </a:lnTo>
                <a:cubicBezTo>
                  <a:pt x="3295204" y="4095611"/>
                  <a:pt x="3079249" y="4188333"/>
                  <a:pt x="2846842" y="4235890"/>
                </a:cubicBezTo>
                <a:lnTo>
                  <a:pt x="2681895" y="4261064"/>
                </a:lnTo>
                <a:lnTo>
                  <a:pt x="2681895" y="4861531"/>
                </a:lnTo>
                <a:cubicBezTo>
                  <a:pt x="2681895" y="4923744"/>
                  <a:pt x="2631462" y="4974177"/>
                  <a:pt x="2569251" y="4974176"/>
                </a:cubicBezTo>
                <a:lnTo>
                  <a:pt x="2404926" y="4974176"/>
                </a:lnTo>
                <a:cubicBezTo>
                  <a:pt x="2342714" y="4974177"/>
                  <a:pt x="2292281" y="4923744"/>
                  <a:pt x="2292281" y="4861531"/>
                </a:cubicBezTo>
                <a:lnTo>
                  <a:pt x="2292281" y="4261064"/>
                </a:lnTo>
                <a:lnTo>
                  <a:pt x="2127335" y="4235890"/>
                </a:lnTo>
                <a:cubicBezTo>
                  <a:pt x="1894928" y="4188333"/>
                  <a:pt x="1678972" y="4095611"/>
                  <a:pt x="1489040" y="3967295"/>
                </a:cubicBezTo>
                <a:lnTo>
                  <a:pt x="1370799" y="3878876"/>
                </a:lnTo>
                <a:lnTo>
                  <a:pt x="945853" y="4303822"/>
                </a:lnTo>
                <a:cubicBezTo>
                  <a:pt x="901862" y="4347813"/>
                  <a:pt x="830539" y="4347813"/>
                  <a:pt x="786549" y="4303822"/>
                </a:cubicBezTo>
                <a:lnTo>
                  <a:pt x="670354" y="4187628"/>
                </a:lnTo>
                <a:cubicBezTo>
                  <a:pt x="626363" y="4143637"/>
                  <a:pt x="626363" y="4072314"/>
                  <a:pt x="670354" y="4028324"/>
                </a:cubicBezTo>
                <a:lnTo>
                  <a:pt x="1095301" y="3603377"/>
                </a:lnTo>
                <a:lnTo>
                  <a:pt x="1006882" y="3485137"/>
                </a:lnTo>
                <a:cubicBezTo>
                  <a:pt x="878566" y="3295204"/>
                  <a:pt x="785844" y="3079249"/>
                  <a:pt x="738287" y="2846842"/>
                </a:cubicBezTo>
                <a:lnTo>
                  <a:pt x="713113" y="2681895"/>
                </a:lnTo>
                <a:lnTo>
                  <a:pt x="112645" y="2681895"/>
                </a:lnTo>
                <a:cubicBezTo>
                  <a:pt x="50433" y="2681895"/>
                  <a:pt x="0" y="2631462"/>
                  <a:pt x="0" y="2569250"/>
                </a:cubicBezTo>
                <a:lnTo>
                  <a:pt x="0" y="2404926"/>
                </a:lnTo>
                <a:cubicBezTo>
                  <a:pt x="0" y="2342714"/>
                  <a:pt x="50433" y="2292281"/>
                  <a:pt x="112645" y="2292281"/>
                </a:cubicBezTo>
                <a:lnTo>
                  <a:pt x="713113" y="2292281"/>
                </a:lnTo>
                <a:lnTo>
                  <a:pt x="738287" y="2127335"/>
                </a:lnTo>
                <a:cubicBezTo>
                  <a:pt x="785844" y="1894927"/>
                  <a:pt x="878566" y="1678972"/>
                  <a:pt x="1006882" y="1489040"/>
                </a:cubicBezTo>
                <a:lnTo>
                  <a:pt x="1095301" y="1370799"/>
                </a:lnTo>
                <a:lnTo>
                  <a:pt x="670354" y="945853"/>
                </a:lnTo>
                <a:cubicBezTo>
                  <a:pt x="626363" y="901862"/>
                  <a:pt x="626363" y="830539"/>
                  <a:pt x="670354" y="786549"/>
                </a:cubicBezTo>
                <a:lnTo>
                  <a:pt x="786549" y="670354"/>
                </a:lnTo>
                <a:cubicBezTo>
                  <a:pt x="808544" y="648359"/>
                  <a:pt x="837372" y="637361"/>
                  <a:pt x="866201" y="637361"/>
                </a:cubicBezTo>
                <a:cubicBezTo>
                  <a:pt x="895030" y="637361"/>
                  <a:pt x="923858" y="648359"/>
                  <a:pt x="945853" y="670354"/>
                </a:cubicBezTo>
                <a:lnTo>
                  <a:pt x="1370799" y="1095300"/>
                </a:lnTo>
                <a:lnTo>
                  <a:pt x="1489040" y="1006882"/>
                </a:lnTo>
                <a:cubicBezTo>
                  <a:pt x="1678972" y="878566"/>
                  <a:pt x="1894928" y="785844"/>
                  <a:pt x="2127335" y="738286"/>
                </a:cubicBezTo>
                <a:lnTo>
                  <a:pt x="2292281" y="713113"/>
                </a:lnTo>
                <a:lnTo>
                  <a:pt x="2292281" y="112645"/>
                </a:lnTo>
                <a:cubicBezTo>
                  <a:pt x="2292281" y="50433"/>
                  <a:pt x="2342715" y="0"/>
                  <a:pt x="240492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F44E1CF-C8DB-48ED-A010-57B6F7A100E7}"/>
              </a:ext>
            </a:extLst>
          </p:cNvPr>
          <p:cNvSpPr/>
          <p:nvPr/>
        </p:nvSpPr>
        <p:spPr>
          <a:xfrm rot="20627215">
            <a:off x="5434694" y="827460"/>
            <a:ext cx="3861797" cy="3861797"/>
          </a:xfrm>
          <a:custGeom>
            <a:avLst/>
            <a:gdLst>
              <a:gd name="connsiteX0" fmla="*/ 2449996 w 4899993"/>
              <a:gd name="connsiteY0" fmla="*/ 1523690 h 4899993"/>
              <a:gd name="connsiteX1" fmla="*/ 1523690 w 4899993"/>
              <a:gd name="connsiteY1" fmla="*/ 2449996 h 4899993"/>
              <a:gd name="connsiteX2" fmla="*/ 2449996 w 4899993"/>
              <a:gd name="connsiteY2" fmla="*/ 3376302 h 4899993"/>
              <a:gd name="connsiteX3" fmla="*/ 3376302 w 4899993"/>
              <a:gd name="connsiteY3" fmla="*/ 2449996 h 4899993"/>
              <a:gd name="connsiteX4" fmla="*/ 2449996 w 4899993"/>
              <a:gd name="connsiteY4" fmla="*/ 1523690 h 4899993"/>
              <a:gd name="connsiteX5" fmla="*/ 2227361 w 4899993"/>
              <a:gd name="connsiteY5" fmla="*/ 0 h 4899993"/>
              <a:gd name="connsiteX6" fmla="*/ 2672633 w 4899993"/>
              <a:gd name="connsiteY6" fmla="*/ 0 h 4899993"/>
              <a:gd name="connsiteX7" fmla="*/ 2855513 w 4899993"/>
              <a:gd name="connsiteY7" fmla="*/ 182880 h 4899993"/>
              <a:gd name="connsiteX8" fmla="*/ 2855513 w 4899993"/>
              <a:gd name="connsiteY8" fmla="*/ 621534 h 4899993"/>
              <a:gd name="connsiteX9" fmla="*/ 3007180 w 4899993"/>
              <a:gd name="connsiteY9" fmla="*/ 660531 h 4899993"/>
              <a:gd name="connsiteX10" fmla="*/ 3343117 w 4899993"/>
              <a:gd name="connsiteY10" fmla="*/ 802439 h 4899993"/>
              <a:gd name="connsiteX11" fmla="*/ 3455682 w 4899993"/>
              <a:gd name="connsiteY11" fmla="*/ 870825 h 4899993"/>
              <a:gd name="connsiteX12" fmla="*/ 3766347 w 4899993"/>
              <a:gd name="connsiteY12" fmla="*/ 560160 h 4899993"/>
              <a:gd name="connsiteX13" fmla="*/ 4024978 w 4899993"/>
              <a:gd name="connsiteY13" fmla="*/ 560161 h 4899993"/>
              <a:gd name="connsiteX14" fmla="*/ 4339834 w 4899993"/>
              <a:gd name="connsiteY14" fmla="*/ 875015 h 4899993"/>
              <a:gd name="connsiteX15" fmla="*/ 4339834 w 4899993"/>
              <a:gd name="connsiteY15" fmla="*/ 1133647 h 4899993"/>
              <a:gd name="connsiteX16" fmla="*/ 4029170 w 4899993"/>
              <a:gd name="connsiteY16" fmla="*/ 1444311 h 4899993"/>
              <a:gd name="connsiteX17" fmla="*/ 4097556 w 4899993"/>
              <a:gd name="connsiteY17" fmla="*/ 1556879 h 4899993"/>
              <a:gd name="connsiteX18" fmla="*/ 4239464 w 4899993"/>
              <a:gd name="connsiteY18" fmla="*/ 1892815 h 4899993"/>
              <a:gd name="connsiteX19" fmla="*/ 4278461 w 4899993"/>
              <a:gd name="connsiteY19" fmla="*/ 2044480 h 4899993"/>
              <a:gd name="connsiteX20" fmla="*/ 4717113 w 4899993"/>
              <a:gd name="connsiteY20" fmla="*/ 2044480 h 4899993"/>
              <a:gd name="connsiteX21" fmla="*/ 4899993 w 4899993"/>
              <a:gd name="connsiteY21" fmla="*/ 2227360 h 4899993"/>
              <a:gd name="connsiteX22" fmla="*/ 4899993 w 4899993"/>
              <a:gd name="connsiteY22" fmla="*/ 2672633 h 4899993"/>
              <a:gd name="connsiteX23" fmla="*/ 4717113 w 4899993"/>
              <a:gd name="connsiteY23" fmla="*/ 2855513 h 4899993"/>
              <a:gd name="connsiteX24" fmla="*/ 4278461 w 4899993"/>
              <a:gd name="connsiteY24" fmla="*/ 2855513 h 4899993"/>
              <a:gd name="connsiteX25" fmla="*/ 4239464 w 4899993"/>
              <a:gd name="connsiteY25" fmla="*/ 3007179 h 4899993"/>
              <a:gd name="connsiteX26" fmla="*/ 4097556 w 4899993"/>
              <a:gd name="connsiteY26" fmla="*/ 3343116 h 4899993"/>
              <a:gd name="connsiteX27" fmla="*/ 4029170 w 4899993"/>
              <a:gd name="connsiteY27" fmla="*/ 3455683 h 4899993"/>
              <a:gd name="connsiteX28" fmla="*/ 4339833 w 4899993"/>
              <a:gd name="connsiteY28" fmla="*/ 3766346 h 4899993"/>
              <a:gd name="connsiteX29" fmla="*/ 4339833 w 4899993"/>
              <a:gd name="connsiteY29" fmla="*/ 4024978 h 4899993"/>
              <a:gd name="connsiteX30" fmla="*/ 4024978 w 4899993"/>
              <a:gd name="connsiteY30" fmla="*/ 4339833 h 4899993"/>
              <a:gd name="connsiteX31" fmla="*/ 3766346 w 4899993"/>
              <a:gd name="connsiteY31" fmla="*/ 4339833 h 4899993"/>
              <a:gd name="connsiteX32" fmla="*/ 3455683 w 4899993"/>
              <a:gd name="connsiteY32" fmla="*/ 4029170 h 4899993"/>
              <a:gd name="connsiteX33" fmla="*/ 3343117 w 4899993"/>
              <a:gd name="connsiteY33" fmla="*/ 4097555 h 4899993"/>
              <a:gd name="connsiteX34" fmla="*/ 3007180 w 4899993"/>
              <a:gd name="connsiteY34" fmla="*/ 4239463 h 4899993"/>
              <a:gd name="connsiteX35" fmla="*/ 2855513 w 4899993"/>
              <a:gd name="connsiteY35" fmla="*/ 4278461 h 4899993"/>
              <a:gd name="connsiteX36" fmla="*/ 2855513 w 4899993"/>
              <a:gd name="connsiteY36" fmla="*/ 4717112 h 4899993"/>
              <a:gd name="connsiteX37" fmla="*/ 2672632 w 4899993"/>
              <a:gd name="connsiteY37" fmla="*/ 4899993 h 4899993"/>
              <a:gd name="connsiteX38" fmla="*/ 2227360 w 4899993"/>
              <a:gd name="connsiteY38" fmla="*/ 4899993 h 4899993"/>
              <a:gd name="connsiteX39" fmla="*/ 2044480 w 4899993"/>
              <a:gd name="connsiteY39" fmla="*/ 4717113 h 4899993"/>
              <a:gd name="connsiteX40" fmla="*/ 2044480 w 4899993"/>
              <a:gd name="connsiteY40" fmla="*/ 4278460 h 4899993"/>
              <a:gd name="connsiteX41" fmla="*/ 1892816 w 4899993"/>
              <a:gd name="connsiteY41" fmla="*/ 4239463 h 4899993"/>
              <a:gd name="connsiteX42" fmla="*/ 1556880 w 4899993"/>
              <a:gd name="connsiteY42" fmla="*/ 4097555 h 4899993"/>
              <a:gd name="connsiteX43" fmla="*/ 1444312 w 4899993"/>
              <a:gd name="connsiteY43" fmla="*/ 4029169 h 4899993"/>
              <a:gd name="connsiteX44" fmla="*/ 1133648 w 4899993"/>
              <a:gd name="connsiteY44" fmla="*/ 4339833 h 4899993"/>
              <a:gd name="connsiteX45" fmla="*/ 875016 w 4899993"/>
              <a:gd name="connsiteY45" fmla="*/ 4339832 h 4899993"/>
              <a:gd name="connsiteX46" fmla="*/ 560161 w 4899993"/>
              <a:gd name="connsiteY46" fmla="*/ 4024978 h 4899993"/>
              <a:gd name="connsiteX47" fmla="*/ 560160 w 4899993"/>
              <a:gd name="connsiteY47" fmla="*/ 3766346 h 4899993"/>
              <a:gd name="connsiteX48" fmla="*/ 870825 w 4899993"/>
              <a:gd name="connsiteY48" fmla="*/ 3455681 h 4899993"/>
              <a:gd name="connsiteX49" fmla="*/ 802440 w 4899993"/>
              <a:gd name="connsiteY49" fmla="*/ 3343116 h 4899993"/>
              <a:gd name="connsiteX50" fmla="*/ 660532 w 4899993"/>
              <a:gd name="connsiteY50" fmla="*/ 3007179 h 4899993"/>
              <a:gd name="connsiteX51" fmla="*/ 621535 w 4899993"/>
              <a:gd name="connsiteY51" fmla="*/ 2855513 h 4899993"/>
              <a:gd name="connsiteX52" fmla="*/ 182880 w 4899993"/>
              <a:gd name="connsiteY52" fmla="*/ 2855513 h 4899993"/>
              <a:gd name="connsiteX53" fmla="*/ 0 w 4899993"/>
              <a:gd name="connsiteY53" fmla="*/ 2672633 h 4899993"/>
              <a:gd name="connsiteX54" fmla="*/ 0 w 4899993"/>
              <a:gd name="connsiteY54" fmla="*/ 2227360 h 4899993"/>
              <a:gd name="connsiteX55" fmla="*/ 182880 w 4899993"/>
              <a:gd name="connsiteY55" fmla="*/ 2044480 h 4899993"/>
              <a:gd name="connsiteX56" fmla="*/ 621535 w 4899993"/>
              <a:gd name="connsiteY56" fmla="*/ 2044480 h 4899993"/>
              <a:gd name="connsiteX57" fmla="*/ 660532 w 4899993"/>
              <a:gd name="connsiteY57" fmla="*/ 1892815 h 4899993"/>
              <a:gd name="connsiteX58" fmla="*/ 802440 w 4899993"/>
              <a:gd name="connsiteY58" fmla="*/ 1556879 h 4899993"/>
              <a:gd name="connsiteX59" fmla="*/ 870826 w 4899993"/>
              <a:gd name="connsiteY59" fmla="*/ 1444313 h 4899993"/>
              <a:gd name="connsiteX60" fmla="*/ 560160 w 4899993"/>
              <a:gd name="connsiteY60" fmla="*/ 1133647 h 4899993"/>
              <a:gd name="connsiteX61" fmla="*/ 560160 w 4899993"/>
              <a:gd name="connsiteY61" fmla="*/ 875015 h 4899993"/>
              <a:gd name="connsiteX62" fmla="*/ 875016 w 4899993"/>
              <a:gd name="connsiteY62" fmla="*/ 560160 h 4899993"/>
              <a:gd name="connsiteX63" fmla="*/ 1004331 w 4899993"/>
              <a:gd name="connsiteY63" fmla="*/ 506596 h 4899993"/>
              <a:gd name="connsiteX64" fmla="*/ 1133647 w 4899993"/>
              <a:gd name="connsiteY64" fmla="*/ 560160 h 4899993"/>
              <a:gd name="connsiteX65" fmla="*/ 1444313 w 4899993"/>
              <a:gd name="connsiteY65" fmla="*/ 870825 h 4899993"/>
              <a:gd name="connsiteX66" fmla="*/ 1556880 w 4899993"/>
              <a:gd name="connsiteY66" fmla="*/ 802439 h 4899993"/>
              <a:gd name="connsiteX67" fmla="*/ 1892816 w 4899993"/>
              <a:gd name="connsiteY67" fmla="*/ 660531 h 4899993"/>
              <a:gd name="connsiteX68" fmla="*/ 2044480 w 4899993"/>
              <a:gd name="connsiteY68" fmla="*/ 621534 h 4899993"/>
              <a:gd name="connsiteX69" fmla="*/ 2044480 w 4899993"/>
              <a:gd name="connsiteY69" fmla="*/ 182881 h 4899993"/>
              <a:gd name="connsiteX70" fmla="*/ 2227361 w 4899993"/>
              <a:gd name="connsiteY70" fmla="*/ 0 h 48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99993" h="4899993">
                <a:moveTo>
                  <a:pt x="2449996" y="1523690"/>
                </a:moveTo>
                <a:cubicBezTo>
                  <a:pt x="1938411" y="1523690"/>
                  <a:pt x="1523690" y="1938411"/>
                  <a:pt x="1523690" y="2449996"/>
                </a:cubicBezTo>
                <a:cubicBezTo>
                  <a:pt x="1523690" y="2961581"/>
                  <a:pt x="1938411" y="3376302"/>
                  <a:pt x="2449996" y="3376302"/>
                </a:cubicBezTo>
                <a:cubicBezTo>
                  <a:pt x="2961581" y="3376302"/>
                  <a:pt x="3376302" y="2961581"/>
                  <a:pt x="3376302" y="2449996"/>
                </a:cubicBezTo>
                <a:cubicBezTo>
                  <a:pt x="3376302" y="1938411"/>
                  <a:pt x="2961581" y="1523690"/>
                  <a:pt x="2449996" y="1523690"/>
                </a:cubicBezTo>
                <a:close/>
                <a:moveTo>
                  <a:pt x="2227361" y="0"/>
                </a:moveTo>
                <a:lnTo>
                  <a:pt x="2672633" y="0"/>
                </a:lnTo>
                <a:cubicBezTo>
                  <a:pt x="2773635" y="0"/>
                  <a:pt x="2855513" y="81878"/>
                  <a:pt x="2855513" y="182880"/>
                </a:cubicBezTo>
                <a:lnTo>
                  <a:pt x="2855513" y="621534"/>
                </a:lnTo>
                <a:lnTo>
                  <a:pt x="3007180" y="660531"/>
                </a:lnTo>
                <a:cubicBezTo>
                  <a:pt x="3124523" y="697028"/>
                  <a:pt x="3236920" y="744750"/>
                  <a:pt x="3343117" y="802439"/>
                </a:cubicBezTo>
                <a:lnTo>
                  <a:pt x="3455682" y="870825"/>
                </a:lnTo>
                <a:lnTo>
                  <a:pt x="3766347" y="560160"/>
                </a:lnTo>
                <a:cubicBezTo>
                  <a:pt x="3837766" y="488741"/>
                  <a:pt x="3953559" y="488741"/>
                  <a:pt x="4024978" y="560161"/>
                </a:cubicBezTo>
                <a:lnTo>
                  <a:pt x="4339834" y="875015"/>
                </a:lnTo>
                <a:cubicBezTo>
                  <a:pt x="4411253" y="946435"/>
                  <a:pt x="4411253" y="1062228"/>
                  <a:pt x="4339834" y="1133647"/>
                </a:cubicBezTo>
                <a:lnTo>
                  <a:pt x="4029170" y="1444311"/>
                </a:lnTo>
                <a:lnTo>
                  <a:pt x="4097556" y="1556879"/>
                </a:lnTo>
                <a:cubicBezTo>
                  <a:pt x="4155245" y="1663075"/>
                  <a:pt x="4202967" y="1775473"/>
                  <a:pt x="4239464" y="1892815"/>
                </a:cubicBezTo>
                <a:lnTo>
                  <a:pt x="4278461" y="2044480"/>
                </a:lnTo>
                <a:lnTo>
                  <a:pt x="4717113" y="2044480"/>
                </a:lnTo>
                <a:cubicBezTo>
                  <a:pt x="4818115" y="2044480"/>
                  <a:pt x="4899993" y="2126358"/>
                  <a:pt x="4899993" y="2227360"/>
                </a:cubicBezTo>
                <a:lnTo>
                  <a:pt x="4899993" y="2672633"/>
                </a:lnTo>
                <a:cubicBezTo>
                  <a:pt x="4899993" y="2773635"/>
                  <a:pt x="4818115" y="2855513"/>
                  <a:pt x="4717113" y="2855513"/>
                </a:cubicBezTo>
                <a:lnTo>
                  <a:pt x="4278461" y="2855513"/>
                </a:lnTo>
                <a:lnTo>
                  <a:pt x="4239464" y="3007179"/>
                </a:lnTo>
                <a:cubicBezTo>
                  <a:pt x="4202967" y="3124522"/>
                  <a:pt x="4155245" y="3236919"/>
                  <a:pt x="4097556" y="3343116"/>
                </a:cubicBezTo>
                <a:lnTo>
                  <a:pt x="4029170" y="3455683"/>
                </a:lnTo>
                <a:lnTo>
                  <a:pt x="4339833" y="3766346"/>
                </a:lnTo>
                <a:cubicBezTo>
                  <a:pt x="4411252" y="3837765"/>
                  <a:pt x="4411252" y="3953558"/>
                  <a:pt x="4339833" y="4024978"/>
                </a:cubicBezTo>
                <a:lnTo>
                  <a:pt x="4024978" y="4339833"/>
                </a:lnTo>
                <a:cubicBezTo>
                  <a:pt x="3953558" y="4411252"/>
                  <a:pt x="3837765" y="4411252"/>
                  <a:pt x="3766346" y="4339833"/>
                </a:cubicBezTo>
                <a:lnTo>
                  <a:pt x="3455683" y="4029170"/>
                </a:lnTo>
                <a:lnTo>
                  <a:pt x="3343117" y="4097555"/>
                </a:lnTo>
                <a:cubicBezTo>
                  <a:pt x="3236920" y="4155245"/>
                  <a:pt x="3124523" y="4202966"/>
                  <a:pt x="3007180" y="4239463"/>
                </a:cubicBezTo>
                <a:lnTo>
                  <a:pt x="2855513" y="4278461"/>
                </a:lnTo>
                <a:lnTo>
                  <a:pt x="2855513" y="4717112"/>
                </a:lnTo>
                <a:cubicBezTo>
                  <a:pt x="2855512" y="4818115"/>
                  <a:pt x="2773634" y="4899993"/>
                  <a:pt x="2672632" y="4899993"/>
                </a:cubicBezTo>
                <a:lnTo>
                  <a:pt x="2227360" y="4899993"/>
                </a:lnTo>
                <a:cubicBezTo>
                  <a:pt x="2126358" y="4899993"/>
                  <a:pt x="2044480" y="4818115"/>
                  <a:pt x="2044480" y="4717113"/>
                </a:cubicBezTo>
                <a:lnTo>
                  <a:pt x="2044480" y="4278460"/>
                </a:lnTo>
                <a:lnTo>
                  <a:pt x="1892816" y="4239463"/>
                </a:lnTo>
                <a:cubicBezTo>
                  <a:pt x="1775473" y="4202966"/>
                  <a:pt x="1663076" y="4155245"/>
                  <a:pt x="1556880" y="4097555"/>
                </a:cubicBezTo>
                <a:lnTo>
                  <a:pt x="1444312" y="4029169"/>
                </a:lnTo>
                <a:lnTo>
                  <a:pt x="1133648" y="4339833"/>
                </a:lnTo>
                <a:cubicBezTo>
                  <a:pt x="1062228" y="4411253"/>
                  <a:pt x="946435" y="4411253"/>
                  <a:pt x="875016" y="4339832"/>
                </a:cubicBezTo>
                <a:lnTo>
                  <a:pt x="560161" y="4024978"/>
                </a:lnTo>
                <a:cubicBezTo>
                  <a:pt x="488740" y="3953558"/>
                  <a:pt x="488740" y="3837765"/>
                  <a:pt x="560160" y="3766346"/>
                </a:cubicBezTo>
                <a:lnTo>
                  <a:pt x="870825" y="3455681"/>
                </a:lnTo>
                <a:lnTo>
                  <a:pt x="802440" y="3343116"/>
                </a:lnTo>
                <a:cubicBezTo>
                  <a:pt x="744751" y="3236919"/>
                  <a:pt x="697030" y="3124522"/>
                  <a:pt x="660532" y="3007179"/>
                </a:cubicBezTo>
                <a:lnTo>
                  <a:pt x="621535" y="2855513"/>
                </a:lnTo>
                <a:lnTo>
                  <a:pt x="182880" y="2855513"/>
                </a:lnTo>
                <a:cubicBezTo>
                  <a:pt x="81878" y="2855513"/>
                  <a:pt x="0" y="2773635"/>
                  <a:pt x="0" y="2672633"/>
                </a:cubicBezTo>
                <a:lnTo>
                  <a:pt x="0" y="2227360"/>
                </a:lnTo>
                <a:cubicBezTo>
                  <a:pt x="0" y="2126358"/>
                  <a:pt x="81878" y="2044480"/>
                  <a:pt x="182880" y="2044480"/>
                </a:cubicBezTo>
                <a:lnTo>
                  <a:pt x="621535" y="2044480"/>
                </a:lnTo>
                <a:lnTo>
                  <a:pt x="660532" y="1892815"/>
                </a:lnTo>
                <a:cubicBezTo>
                  <a:pt x="697030" y="1775473"/>
                  <a:pt x="744751" y="1663075"/>
                  <a:pt x="802440" y="1556879"/>
                </a:cubicBezTo>
                <a:lnTo>
                  <a:pt x="870826" y="1444313"/>
                </a:lnTo>
                <a:lnTo>
                  <a:pt x="560160" y="1133647"/>
                </a:lnTo>
                <a:cubicBezTo>
                  <a:pt x="488741" y="1062228"/>
                  <a:pt x="488741" y="946435"/>
                  <a:pt x="560160" y="875015"/>
                </a:cubicBezTo>
                <a:lnTo>
                  <a:pt x="875016" y="560160"/>
                </a:lnTo>
                <a:cubicBezTo>
                  <a:pt x="910725" y="524450"/>
                  <a:pt x="957529" y="506596"/>
                  <a:pt x="1004331" y="506596"/>
                </a:cubicBezTo>
                <a:cubicBezTo>
                  <a:pt x="1051134" y="506596"/>
                  <a:pt x="1097938" y="524450"/>
                  <a:pt x="1133647" y="560160"/>
                </a:cubicBezTo>
                <a:lnTo>
                  <a:pt x="1444313" y="870825"/>
                </a:lnTo>
                <a:lnTo>
                  <a:pt x="1556880" y="802439"/>
                </a:lnTo>
                <a:cubicBezTo>
                  <a:pt x="1663076" y="744750"/>
                  <a:pt x="1775473" y="697028"/>
                  <a:pt x="1892816" y="660531"/>
                </a:cubicBezTo>
                <a:lnTo>
                  <a:pt x="2044480" y="621534"/>
                </a:lnTo>
                <a:lnTo>
                  <a:pt x="2044480" y="182881"/>
                </a:lnTo>
                <a:cubicBezTo>
                  <a:pt x="2044481" y="81878"/>
                  <a:pt x="2126359" y="0"/>
                  <a:pt x="2227361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Vector Artwork</vt:lpstr>
      <vt:lpstr>Main Character</vt:lpstr>
      <vt:lpstr>Gear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Miller (DevExpress)</dc:creator>
  <cp:lastModifiedBy>Mark Miller</cp:lastModifiedBy>
  <cp:revision>7</cp:revision>
  <dcterms:created xsi:type="dcterms:W3CDTF">2018-07-30T15:00:44Z</dcterms:created>
  <dcterms:modified xsi:type="dcterms:W3CDTF">2018-08-01T21:04:00Z</dcterms:modified>
</cp:coreProperties>
</file>