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60" r:id="rId4"/>
    <p:sldId id="261" r:id="rId5"/>
    <p:sldId id="262" r:id="rId6"/>
    <p:sldId id="275" r:id="rId7"/>
    <p:sldId id="263" r:id="rId8"/>
    <p:sldId id="264" r:id="rId9"/>
    <p:sldId id="267" r:id="rId10"/>
    <p:sldId id="265" r:id="rId11"/>
    <p:sldId id="266" r:id="rId12"/>
    <p:sldId id="258" r:id="rId13"/>
    <p:sldId id="273" r:id="rId14"/>
    <p:sldId id="274" r:id="rId15"/>
    <p:sldId id="272" r:id="rId16"/>
    <p:sldId id="270" r:id="rId17"/>
    <p:sldId id="26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486C"/>
    <a:srgbClr val="DFD8E4"/>
    <a:srgbClr val="D5F4FF"/>
    <a:srgbClr val="937DA3"/>
    <a:srgbClr val="CABFD3"/>
    <a:srgbClr val="B2A2BE"/>
    <a:srgbClr val="E6E6E6"/>
    <a:srgbClr val="CF3988"/>
    <a:srgbClr val="FF79BF"/>
    <a:srgbClr val="DB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6532" autoAdjust="0"/>
  </p:normalViewPr>
  <p:slideViewPr>
    <p:cSldViewPr snapToGrid="0">
      <p:cViewPr varScale="1">
        <p:scale>
          <a:sx n="103" d="100"/>
          <a:sy n="103" d="100"/>
        </p:scale>
        <p:origin x="150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D14B5-F1D7-437A-96F9-BEC2B5C453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E529-E47C-49AD-B7D6-26D59D7D13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A61E2-7CE1-4219-BF45-9B970E4D87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D9A6B-52F3-4CF0-9BA1-692B8916B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A090-C6D0-4504-9DB2-70550F6CAB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B387-F47D-4AAB-AACD-F6D2BDD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1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EDD-12A0-4C1B-A353-351AFFE9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0D39-6314-4ED1-8958-BFBF5177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4A4F-9BD2-4995-9059-3B72FCB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E09-6C96-465A-BAA0-24E279F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380-28D8-4BF5-84C5-9668E5C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811-EED8-4368-946C-9054BA0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287D3-A1A6-481F-A91A-EBDCB318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E8C9-9212-4CFB-BEEC-0A169CB1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0898-46B1-49C0-89B7-43A668CE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A4F9-7D90-4DDE-8B54-6357841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575E-36F6-4740-A7C6-43C6B95B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0C1-6730-4D37-9F8B-B75C33C5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47BB-BD3A-41F2-BE17-97ECA0BF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F911-1DE1-4437-BE12-3E490961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986-5A2A-4051-B27C-054005F8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2E57-8EAF-474E-B435-40A5C26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825C-6CBB-4098-967A-D9DB6FAA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1484-ACA7-4CC8-A4FA-5C30DD19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A484-9057-4E44-89CE-A29896B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2704-5BD6-458E-B54D-C9E0BB3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C186-AA3F-4F16-B5F5-1011923F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D60-34F2-469C-9255-43A61C03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4CB-C853-4958-8252-B0C65190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3781-DA45-4330-8DC5-99E0133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C59-2290-4B31-8448-39E338C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FE99-7186-41B5-9A86-55AE4D4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483-2EBA-4213-BE2C-6358959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9EA1-699C-456E-82DE-99BB7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946A-5EF9-48D4-8727-9206FF5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92DF-F254-4AB1-9D73-BD6B7431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9F8B-61CF-45A6-A2B0-ABB8259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0C3-D67C-4F8C-94E0-63EC17D0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EB51-0865-433B-89E9-07B1F2D3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D6CB-760E-40F7-8369-480C1056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CEB6-D9B5-4643-AE61-F1A1546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8A63-D06B-4294-B303-FF5F819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6935-A876-4126-BAE4-FC9656E9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C287-3B6A-461E-80FD-5E1D5F6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CB49-3BB0-416E-B0C7-C01ECD4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4EB1-FFF9-4C12-A281-0C55E070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F8B4-54C4-496D-95F7-8F72D58B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AC2A-60E7-454C-9919-2D647002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5D1FA-D3F8-4182-8995-76E97304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E2ECA-A126-49E3-B24D-CC2460F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717C0-0F2B-4E9F-AA5A-EC31D9F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arac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C1B1AF-7B43-4DCB-893A-51A232555372}"/>
              </a:ext>
            </a:extLst>
          </p:cNvPr>
          <p:cNvGrpSpPr/>
          <p:nvPr userDrawn="1"/>
        </p:nvGrpSpPr>
        <p:grpSpPr>
          <a:xfrm>
            <a:off x="645816" y="2538526"/>
            <a:ext cx="10900368" cy="1780948"/>
            <a:chOff x="608357" y="2700752"/>
            <a:chExt cx="13651031" cy="22303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6A3AE8-0915-4CE8-B9BB-204564E1D6A0}"/>
                </a:ext>
              </a:extLst>
            </p:cNvPr>
            <p:cNvSpPr/>
            <p:nvPr userDrawn="1"/>
          </p:nvSpPr>
          <p:spPr>
            <a:xfrm>
              <a:off x="608357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810141-35F2-4A25-8F92-18E9211B21D7}"/>
                </a:ext>
              </a:extLst>
            </p:cNvPr>
            <p:cNvSpPr/>
            <p:nvPr userDrawn="1"/>
          </p:nvSpPr>
          <p:spPr>
            <a:xfrm>
              <a:off x="3463524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5D43B-9B30-4186-885A-562B3BC0A6F0}"/>
                </a:ext>
              </a:extLst>
            </p:cNvPr>
            <p:cNvSpPr/>
            <p:nvPr userDrawn="1"/>
          </p:nvSpPr>
          <p:spPr>
            <a:xfrm>
              <a:off x="6318691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FDD2FF-C418-457C-95E3-33D69A8F1945}"/>
                </a:ext>
              </a:extLst>
            </p:cNvPr>
            <p:cNvSpPr/>
            <p:nvPr userDrawn="1"/>
          </p:nvSpPr>
          <p:spPr>
            <a:xfrm>
              <a:off x="9173858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47B4A7-667F-47B6-A16C-CFA511C9B52B}"/>
                </a:ext>
              </a:extLst>
            </p:cNvPr>
            <p:cNvSpPr/>
            <p:nvPr userDrawn="1"/>
          </p:nvSpPr>
          <p:spPr>
            <a:xfrm>
              <a:off x="12029025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2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65692-5A23-4B10-BBA4-99175121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5BA3-715F-4047-8E90-ED811C4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8D30-B1A3-45C8-A21D-4D3F0A83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8363-B59B-4099-BD18-5731F6D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D9F-AAD2-46AF-AF58-BB11BC1D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44559-620B-4509-9059-AD49EA71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5618-5C8A-40BB-B4A6-7430BE48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EA58-FFC6-4DE8-B3A7-1538841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9251-3DE5-4F88-B8EF-E1F7384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9F3FF-CEE0-4783-8D3F-2627ED11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B14E-DA5A-425C-8B8A-176724CA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EDBA-8E6D-4057-BC9B-4F652496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8A8B-55DF-4816-B4D6-D016811398EF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1A3-3076-47B6-B9EC-71079073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C0F3-A19C-44FE-BB1F-1DD6532A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05E-0DA6-4A18-9182-38EFFFCC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Artwork</a:t>
            </a:r>
          </a:p>
        </p:txBody>
      </p:sp>
    </p:spTree>
    <p:extLst>
      <p:ext uri="{BB962C8B-B14F-4D97-AF65-F5344CB8AC3E}">
        <p14:creationId xmlns:p14="http://schemas.microsoft.com/office/powerpoint/2010/main" val="137424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Looking Around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-24722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C540E5-1CAA-4790-ABEC-111A7FA1C633}"/>
              </a:ext>
            </a:extLst>
          </p:cNvPr>
          <p:cNvGrpSpPr/>
          <p:nvPr/>
        </p:nvGrpSpPr>
        <p:grpSpPr>
          <a:xfrm>
            <a:off x="6649768" y="3002279"/>
            <a:ext cx="2358756" cy="2994159"/>
            <a:chOff x="8933907" y="3002279"/>
            <a:chExt cx="2358756" cy="299415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395595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180126" y="1342746"/>
            <a:ext cx="395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can move independently of the torso to look at interesting elements (powerups, enemies) in the room.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19800000">
            <a:off x="615544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C7E04E0-8410-4741-A6D7-F7F8A1AC10AB}"/>
              </a:ext>
            </a:extLst>
          </p:cNvPr>
          <p:cNvGrpSpPr/>
          <p:nvPr/>
        </p:nvGrpSpPr>
        <p:grpSpPr>
          <a:xfrm rot="17048660">
            <a:off x="7273885" y="2984845"/>
            <a:ext cx="1731840" cy="1731840"/>
            <a:chOff x="2436174" y="2997477"/>
            <a:chExt cx="1731840" cy="1731840"/>
          </a:xfrm>
        </p:grpSpPr>
        <p:sp>
          <p:nvSpPr>
            <p:cNvPr id="208" name="Eye">
              <a:extLst>
                <a:ext uri="{FF2B5EF4-FFF2-40B4-BE49-F238E27FC236}">
                  <a16:creationId xmlns:a16="http://schemas.microsoft.com/office/drawing/2014/main" id="{0B637E67-80E8-4509-ABAC-372C4E38B269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Eye">
              <a:extLst>
                <a:ext uri="{FF2B5EF4-FFF2-40B4-BE49-F238E27FC236}">
                  <a16:creationId xmlns:a16="http://schemas.microsoft.com/office/drawing/2014/main" id="{9F1CEC30-7687-434B-A79B-6A7A44F79ACE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Eye">
              <a:extLst>
                <a:ext uri="{FF2B5EF4-FFF2-40B4-BE49-F238E27FC236}">
                  <a16:creationId xmlns:a16="http://schemas.microsoft.com/office/drawing/2014/main" id="{7530B5C2-0EDB-465F-BFBA-421ED481BADB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ng">
              <a:extLst>
                <a:ext uri="{FF2B5EF4-FFF2-40B4-BE49-F238E27FC236}">
                  <a16:creationId xmlns:a16="http://schemas.microsoft.com/office/drawing/2014/main" id="{C044E68D-CD49-4C9A-B4A2-8DCB8BBB488F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5D3BE8E-B697-4D7E-A19C-1C08AA72DF0A}"/>
              </a:ext>
            </a:extLst>
          </p:cNvPr>
          <p:cNvGrpSpPr/>
          <p:nvPr/>
        </p:nvGrpSpPr>
        <p:grpSpPr>
          <a:xfrm>
            <a:off x="9127662" y="3002279"/>
            <a:ext cx="2358756" cy="2994159"/>
            <a:chOff x="8933907" y="3002279"/>
            <a:chExt cx="2358756" cy="299415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F2A42A5-88EC-4D10-BD57-7141578FB8AA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249" name="Thigh">
                <a:extLst>
                  <a:ext uri="{FF2B5EF4-FFF2-40B4-BE49-F238E27FC236}">
                    <a16:creationId xmlns:a16="http://schemas.microsoft.com/office/drawing/2014/main" id="{DEC56BE2-46F2-4265-B1A9-24FF9FA2C476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Calf">
                <a:extLst>
                  <a:ext uri="{FF2B5EF4-FFF2-40B4-BE49-F238E27FC236}">
                    <a16:creationId xmlns:a16="http://schemas.microsoft.com/office/drawing/2014/main" id="{F89942CE-74CF-4C5B-BB02-B59BA0080F71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Knee Ball Shadow">
                <a:extLst>
                  <a:ext uri="{FF2B5EF4-FFF2-40B4-BE49-F238E27FC236}">
                    <a16:creationId xmlns:a16="http://schemas.microsoft.com/office/drawing/2014/main" id="{2E9B79EF-A98B-4463-9970-29C6B41B45E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A21954B0-CDD8-4FCB-9A2D-AC6BB16E5CB6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257" name="Rectangle: Rounded Corners 164">
                  <a:extLst>
                    <a:ext uri="{FF2B5EF4-FFF2-40B4-BE49-F238E27FC236}">
                      <a16:creationId xmlns:a16="http://schemas.microsoft.com/office/drawing/2014/main" id="{055762B2-8166-41FD-8954-04E7FBBAFC9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Arch">
                  <a:extLst>
                    <a:ext uri="{FF2B5EF4-FFF2-40B4-BE49-F238E27FC236}">
                      <a16:creationId xmlns:a16="http://schemas.microsoft.com/office/drawing/2014/main" id="{FB6AC54E-DFF3-43C9-8C38-33FE440253E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0EBE1338-2ABA-45CD-9959-7AB0E8CC4B5E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262" name="Toe">
                    <a:extLst>
                      <a:ext uri="{FF2B5EF4-FFF2-40B4-BE49-F238E27FC236}">
                        <a16:creationId xmlns:a16="http://schemas.microsoft.com/office/drawing/2014/main" id="{1901E707-A7B8-4C77-AEF9-C31DE7B573E1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Toe Shading">
                    <a:extLst>
                      <a:ext uri="{FF2B5EF4-FFF2-40B4-BE49-F238E27FC236}">
                        <a16:creationId xmlns:a16="http://schemas.microsoft.com/office/drawing/2014/main" id="{DA88E6D5-E722-4CAE-9180-49F82B17A71E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0" name="Ball of Foot">
                  <a:extLst>
                    <a:ext uri="{FF2B5EF4-FFF2-40B4-BE49-F238E27FC236}">
                      <a16:creationId xmlns:a16="http://schemas.microsoft.com/office/drawing/2014/main" id="{97603032-17AC-47CE-A8BB-4DC27F3E9693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Ball of Foot Shading">
                  <a:extLst>
                    <a:ext uri="{FF2B5EF4-FFF2-40B4-BE49-F238E27FC236}">
                      <a16:creationId xmlns:a16="http://schemas.microsoft.com/office/drawing/2014/main" id="{F2DFF800-EB93-4451-BA0C-ECCBA819810E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Heel">
                <a:extLst>
                  <a:ext uri="{FF2B5EF4-FFF2-40B4-BE49-F238E27FC236}">
                    <a16:creationId xmlns:a16="http://schemas.microsoft.com/office/drawing/2014/main" id="{2C1B5048-22CB-4A26-B424-AA3F083EB80B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Heel Shading">
                <a:extLst>
                  <a:ext uri="{FF2B5EF4-FFF2-40B4-BE49-F238E27FC236}">
                    <a16:creationId xmlns:a16="http://schemas.microsoft.com/office/drawing/2014/main" id="{D91FD18F-85A2-4CE3-9094-86F3112F89AF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Knee">
                <a:extLst>
                  <a:ext uri="{FF2B5EF4-FFF2-40B4-BE49-F238E27FC236}">
                    <a16:creationId xmlns:a16="http://schemas.microsoft.com/office/drawing/2014/main" id="{0CD163CF-2FAF-4C58-B4EE-313CC508B286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Knee  Shading">
                <a:extLst>
                  <a:ext uri="{FF2B5EF4-FFF2-40B4-BE49-F238E27FC236}">
                    <a16:creationId xmlns:a16="http://schemas.microsoft.com/office/drawing/2014/main" id="{941F6557-1064-4790-9716-D4A7CCC11869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: Rounded Corners 164">
              <a:extLst>
                <a:ext uri="{FF2B5EF4-FFF2-40B4-BE49-F238E27FC236}">
                  <a16:creationId xmlns:a16="http://schemas.microsoft.com/office/drawing/2014/main" id="{03A3C640-F18F-48D7-A291-5471E8C40E5A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D4F8213-D42D-4FC5-AEA1-BA9D900AAABB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D4C507C-AD97-4469-A05F-4F4E5A8E4705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FADDAA8-E9B3-4896-BC1F-53A51E297BF3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Light Shading">
              <a:extLst>
                <a:ext uri="{FF2B5EF4-FFF2-40B4-BE49-F238E27FC236}">
                  <a16:creationId xmlns:a16="http://schemas.microsoft.com/office/drawing/2014/main" id="{D7F31453-6549-4237-AE03-1ECF800515E4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Thigh">
              <a:extLst>
                <a:ext uri="{FF2B5EF4-FFF2-40B4-BE49-F238E27FC236}">
                  <a16:creationId xmlns:a16="http://schemas.microsoft.com/office/drawing/2014/main" id="{3FA2527A-716D-43A8-B00A-6F4FA5839097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Hip Ball Shadow">
              <a:extLst>
                <a:ext uri="{FF2B5EF4-FFF2-40B4-BE49-F238E27FC236}">
                  <a16:creationId xmlns:a16="http://schemas.microsoft.com/office/drawing/2014/main" id="{C4134A05-D544-4CB5-98A4-2F52DA556F27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Calf">
              <a:extLst>
                <a:ext uri="{FF2B5EF4-FFF2-40B4-BE49-F238E27FC236}">
                  <a16:creationId xmlns:a16="http://schemas.microsoft.com/office/drawing/2014/main" id="{748B4BE6-87FE-4AA2-8B80-4A0937351CC1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Knee Ball Shadow">
              <a:extLst>
                <a:ext uri="{FF2B5EF4-FFF2-40B4-BE49-F238E27FC236}">
                  <a16:creationId xmlns:a16="http://schemas.microsoft.com/office/drawing/2014/main" id="{D8B50F7E-F579-4DCA-B429-CD57909228B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rch">
              <a:extLst>
                <a:ext uri="{FF2B5EF4-FFF2-40B4-BE49-F238E27FC236}">
                  <a16:creationId xmlns:a16="http://schemas.microsoft.com/office/drawing/2014/main" id="{EFE46B46-31F4-442E-97F6-27BBFEF65649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1BE1BD9-BA8D-4789-BCB1-08416E8B8A38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247" name="Toe">
                <a:extLst>
                  <a:ext uri="{FF2B5EF4-FFF2-40B4-BE49-F238E27FC236}">
                    <a16:creationId xmlns:a16="http://schemas.microsoft.com/office/drawing/2014/main" id="{6B774F52-A9E9-40EC-9580-B8DEE444F12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Toe Shading">
                <a:extLst>
                  <a:ext uri="{FF2B5EF4-FFF2-40B4-BE49-F238E27FC236}">
                    <a16:creationId xmlns:a16="http://schemas.microsoft.com/office/drawing/2014/main" id="{231A1280-918F-4717-9AE2-5F5BC0A96E3D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8" name="Ball of Foot">
              <a:extLst>
                <a:ext uri="{FF2B5EF4-FFF2-40B4-BE49-F238E27FC236}">
                  <a16:creationId xmlns:a16="http://schemas.microsoft.com/office/drawing/2014/main" id="{744F4879-C255-473C-98AE-01EC02E28AB9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Ball of Foot Shading">
              <a:extLst>
                <a:ext uri="{FF2B5EF4-FFF2-40B4-BE49-F238E27FC236}">
                  <a16:creationId xmlns:a16="http://schemas.microsoft.com/office/drawing/2014/main" id="{D9F7BB36-A2D9-45C8-BBF2-3CC1534207A3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Heel">
              <a:extLst>
                <a:ext uri="{FF2B5EF4-FFF2-40B4-BE49-F238E27FC236}">
                  <a16:creationId xmlns:a16="http://schemas.microsoft.com/office/drawing/2014/main" id="{89BCBECE-9263-49E5-BC68-91B077FCD215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Heel Shading">
              <a:extLst>
                <a:ext uri="{FF2B5EF4-FFF2-40B4-BE49-F238E27FC236}">
                  <a16:creationId xmlns:a16="http://schemas.microsoft.com/office/drawing/2014/main" id="{DC8BA00D-AB8C-40E6-9D16-571362AC1B6B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Knee">
              <a:extLst>
                <a:ext uri="{FF2B5EF4-FFF2-40B4-BE49-F238E27FC236}">
                  <a16:creationId xmlns:a16="http://schemas.microsoft.com/office/drawing/2014/main" id="{53EBE6CA-BEC6-4A51-8302-E33D60835D0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Knee  Shading">
              <a:extLst>
                <a:ext uri="{FF2B5EF4-FFF2-40B4-BE49-F238E27FC236}">
                  <a16:creationId xmlns:a16="http://schemas.microsoft.com/office/drawing/2014/main" id="{34205B07-9B47-470D-894B-E099C3BE1F5A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Hip">
              <a:extLst>
                <a:ext uri="{FF2B5EF4-FFF2-40B4-BE49-F238E27FC236}">
                  <a16:creationId xmlns:a16="http://schemas.microsoft.com/office/drawing/2014/main" id="{918CD56D-D144-4925-AC03-A94749F1CEBC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Hip Shading">
              <a:extLst>
                <a:ext uri="{FF2B5EF4-FFF2-40B4-BE49-F238E27FC236}">
                  <a16:creationId xmlns:a16="http://schemas.microsoft.com/office/drawing/2014/main" id="{C7289430-6113-4554-9FBF-809303326C50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6" name="Body Shadow on Hip">
              <a:extLst>
                <a:ext uri="{FF2B5EF4-FFF2-40B4-BE49-F238E27FC236}">
                  <a16:creationId xmlns:a16="http://schemas.microsoft.com/office/drawing/2014/main" id="{881F9EA3-85A9-48D8-80A3-7DB4C2A9D5A0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50F6A8F-20AA-476E-A41D-4CAA6CD46714}"/>
              </a:ext>
            </a:extLst>
          </p:cNvPr>
          <p:cNvGrpSpPr/>
          <p:nvPr/>
        </p:nvGrpSpPr>
        <p:grpSpPr>
          <a:xfrm rot="15167111">
            <a:off x="9751779" y="2965795"/>
            <a:ext cx="1731840" cy="1731840"/>
            <a:chOff x="2436174" y="2997477"/>
            <a:chExt cx="1731840" cy="1731840"/>
          </a:xfrm>
        </p:grpSpPr>
        <p:sp>
          <p:nvSpPr>
            <p:cNvPr id="265" name="Eye">
              <a:extLst>
                <a:ext uri="{FF2B5EF4-FFF2-40B4-BE49-F238E27FC236}">
                  <a16:creationId xmlns:a16="http://schemas.microsoft.com/office/drawing/2014/main" id="{33CF9554-67AA-4048-BDB9-B83A5523372A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6DC665D3-A7D5-48E6-8A71-E1E928AEE86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E2294DB0-EF5C-4BD7-96D9-B1A1FBAAA5BA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ing">
              <a:extLst>
                <a:ext uri="{FF2B5EF4-FFF2-40B4-BE49-F238E27FC236}">
                  <a16:creationId xmlns:a16="http://schemas.microsoft.com/office/drawing/2014/main" id="{3D73576A-BCD7-4C81-82D4-FEAA4FF64D6C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E3A1D95-9F4F-4475-813A-6A0E552B924D}"/>
              </a:ext>
            </a:extLst>
          </p:cNvPr>
          <p:cNvGrpSpPr/>
          <p:nvPr/>
        </p:nvGrpSpPr>
        <p:grpSpPr>
          <a:xfrm>
            <a:off x="2247813" y="3002279"/>
            <a:ext cx="2358756" cy="2994159"/>
            <a:chOff x="279901" y="3002279"/>
            <a:chExt cx="2358756" cy="2994159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7D5A101-8AF2-41E3-8520-07847F5F7E3B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293" name="Thigh">
                <a:extLst>
                  <a:ext uri="{FF2B5EF4-FFF2-40B4-BE49-F238E27FC236}">
                    <a16:creationId xmlns:a16="http://schemas.microsoft.com/office/drawing/2014/main" id="{D6B1BDEF-5CCB-495C-80B4-6AC8A5710EC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4" name="Calf">
                <a:extLst>
                  <a:ext uri="{FF2B5EF4-FFF2-40B4-BE49-F238E27FC236}">
                    <a16:creationId xmlns:a16="http://schemas.microsoft.com/office/drawing/2014/main" id="{1C4DF274-F21E-4A86-A174-3D43E8BF618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5" name="Knee Ball Shadow">
                <a:extLst>
                  <a:ext uri="{FF2B5EF4-FFF2-40B4-BE49-F238E27FC236}">
                    <a16:creationId xmlns:a16="http://schemas.microsoft.com/office/drawing/2014/main" id="{39B18082-62CC-41A8-94ED-D831BC1CDF13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C8B5C97-ABFF-4A31-8EC4-D47B603E2B2C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01" name="Rectangle: Rounded Corners 164">
                  <a:extLst>
                    <a:ext uri="{FF2B5EF4-FFF2-40B4-BE49-F238E27FC236}">
                      <a16:creationId xmlns:a16="http://schemas.microsoft.com/office/drawing/2014/main" id="{EC6FC4CF-08C3-45AA-B9CA-56F3FACF229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h">
                  <a:extLst>
                    <a:ext uri="{FF2B5EF4-FFF2-40B4-BE49-F238E27FC236}">
                      <a16:creationId xmlns:a16="http://schemas.microsoft.com/office/drawing/2014/main" id="{C2827985-6DFF-493F-ACD3-CDD96813C27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68EE8A5-CD6C-43FB-97B0-48F1CE36B2B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06" name="Toe">
                    <a:extLst>
                      <a:ext uri="{FF2B5EF4-FFF2-40B4-BE49-F238E27FC236}">
                        <a16:creationId xmlns:a16="http://schemas.microsoft.com/office/drawing/2014/main" id="{0D07A057-3D26-4170-ADE3-614648A865E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Toe Shading">
                    <a:extLst>
                      <a:ext uri="{FF2B5EF4-FFF2-40B4-BE49-F238E27FC236}">
                        <a16:creationId xmlns:a16="http://schemas.microsoft.com/office/drawing/2014/main" id="{773D0233-CBF2-42D6-9E0D-D3FD087601C9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4" name="Ball of Foot">
                  <a:extLst>
                    <a:ext uri="{FF2B5EF4-FFF2-40B4-BE49-F238E27FC236}">
                      <a16:creationId xmlns:a16="http://schemas.microsoft.com/office/drawing/2014/main" id="{8025F513-B96D-487F-97BA-9C87BDC8A56B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Ball of Foot Shading">
                  <a:extLst>
                    <a:ext uri="{FF2B5EF4-FFF2-40B4-BE49-F238E27FC236}">
                      <a16:creationId xmlns:a16="http://schemas.microsoft.com/office/drawing/2014/main" id="{838E23FF-9EBD-4EC2-A7D2-3E2DB3CCF3DC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7" name="Heel">
                <a:extLst>
                  <a:ext uri="{FF2B5EF4-FFF2-40B4-BE49-F238E27FC236}">
                    <a16:creationId xmlns:a16="http://schemas.microsoft.com/office/drawing/2014/main" id="{8E8A6AB8-C586-4F7A-BD94-2ED763FFE6D4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el Shading">
                <a:extLst>
                  <a:ext uri="{FF2B5EF4-FFF2-40B4-BE49-F238E27FC236}">
                    <a16:creationId xmlns:a16="http://schemas.microsoft.com/office/drawing/2014/main" id="{5B5CD9D9-8917-463A-9D2B-CEAD3398FBFC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9" name="Knee">
                <a:extLst>
                  <a:ext uri="{FF2B5EF4-FFF2-40B4-BE49-F238E27FC236}">
                    <a16:creationId xmlns:a16="http://schemas.microsoft.com/office/drawing/2014/main" id="{5F1D2A0B-5F4A-49D0-AAB9-31DF1CF7EC65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Knee  Shading">
                <a:extLst>
                  <a:ext uri="{FF2B5EF4-FFF2-40B4-BE49-F238E27FC236}">
                    <a16:creationId xmlns:a16="http://schemas.microsoft.com/office/drawing/2014/main" id="{3AEDCAED-BE14-4117-A7C6-E3E03007F4F3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Rectangle: Rounded Corners 164">
              <a:extLst>
                <a:ext uri="{FF2B5EF4-FFF2-40B4-BE49-F238E27FC236}">
                  <a16:creationId xmlns:a16="http://schemas.microsoft.com/office/drawing/2014/main" id="{7DB8ED12-597A-4265-954E-CFB3661351F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BE109C-08BC-407D-B87D-1366E7AFBB3A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AA300DB-E4D0-42FD-84C8-5367AF22241A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C5ADCCC-847E-483B-B445-864F5C510897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Light Shading">
              <a:extLst>
                <a:ext uri="{FF2B5EF4-FFF2-40B4-BE49-F238E27FC236}">
                  <a16:creationId xmlns:a16="http://schemas.microsoft.com/office/drawing/2014/main" id="{473859CE-DDEB-4884-BD21-71BAAEA23C59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Thigh">
              <a:extLst>
                <a:ext uri="{FF2B5EF4-FFF2-40B4-BE49-F238E27FC236}">
                  <a16:creationId xmlns:a16="http://schemas.microsoft.com/office/drawing/2014/main" id="{577C338F-2DB2-4CA6-BC10-B8CB7E03EA34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Hip Ball Shadow">
              <a:extLst>
                <a:ext uri="{FF2B5EF4-FFF2-40B4-BE49-F238E27FC236}">
                  <a16:creationId xmlns:a16="http://schemas.microsoft.com/office/drawing/2014/main" id="{0488FD78-D4EF-4375-B026-2B221B87A4C0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alf">
              <a:extLst>
                <a:ext uri="{FF2B5EF4-FFF2-40B4-BE49-F238E27FC236}">
                  <a16:creationId xmlns:a16="http://schemas.microsoft.com/office/drawing/2014/main" id="{094B1C7E-7F3A-4996-953F-9329E760DCAA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Knee Ball Shadow">
              <a:extLst>
                <a:ext uri="{FF2B5EF4-FFF2-40B4-BE49-F238E27FC236}">
                  <a16:creationId xmlns:a16="http://schemas.microsoft.com/office/drawing/2014/main" id="{9454CB21-1937-4972-B30A-501A213EA649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h">
              <a:extLst>
                <a:ext uri="{FF2B5EF4-FFF2-40B4-BE49-F238E27FC236}">
                  <a16:creationId xmlns:a16="http://schemas.microsoft.com/office/drawing/2014/main" id="{DADFD566-5270-486C-9138-340439ED3AAB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0701D1B-BF42-4AFE-8936-A54FA768DFD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91" name="Toe">
                <a:extLst>
                  <a:ext uri="{FF2B5EF4-FFF2-40B4-BE49-F238E27FC236}">
                    <a16:creationId xmlns:a16="http://schemas.microsoft.com/office/drawing/2014/main" id="{5F8520BA-3684-48F2-942B-294BACDFD764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oe Shading">
                <a:extLst>
                  <a:ext uri="{FF2B5EF4-FFF2-40B4-BE49-F238E27FC236}">
                    <a16:creationId xmlns:a16="http://schemas.microsoft.com/office/drawing/2014/main" id="{264815F1-C2D3-47F8-932B-44251662B9EE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2" name="Ball of Foot">
              <a:extLst>
                <a:ext uri="{FF2B5EF4-FFF2-40B4-BE49-F238E27FC236}">
                  <a16:creationId xmlns:a16="http://schemas.microsoft.com/office/drawing/2014/main" id="{EA142E66-553E-4C4E-A282-F098A0E8D27F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Ball of Foot Shading">
              <a:extLst>
                <a:ext uri="{FF2B5EF4-FFF2-40B4-BE49-F238E27FC236}">
                  <a16:creationId xmlns:a16="http://schemas.microsoft.com/office/drawing/2014/main" id="{1B00BDE1-3228-4B71-8DA1-8119C9BFBC39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Heel">
              <a:extLst>
                <a:ext uri="{FF2B5EF4-FFF2-40B4-BE49-F238E27FC236}">
                  <a16:creationId xmlns:a16="http://schemas.microsoft.com/office/drawing/2014/main" id="{5F0DFEDC-17F5-4864-8419-79E09A80D5D1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Heel Shading">
              <a:extLst>
                <a:ext uri="{FF2B5EF4-FFF2-40B4-BE49-F238E27FC236}">
                  <a16:creationId xmlns:a16="http://schemas.microsoft.com/office/drawing/2014/main" id="{48BDFC76-F4C0-42DE-84A1-75F74F2D4717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Knee">
              <a:extLst>
                <a:ext uri="{FF2B5EF4-FFF2-40B4-BE49-F238E27FC236}">
                  <a16:creationId xmlns:a16="http://schemas.microsoft.com/office/drawing/2014/main" id="{C0201551-7B9F-4964-8B6A-CF58D1337DF4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Knee  Shading">
              <a:extLst>
                <a:ext uri="{FF2B5EF4-FFF2-40B4-BE49-F238E27FC236}">
                  <a16:creationId xmlns:a16="http://schemas.microsoft.com/office/drawing/2014/main" id="{B7EBD56E-262C-49F5-A5D9-3AB3456270CD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Hip">
              <a:extLst>
                <a:ext uri="{FF2B5EF4-FFF2-40B4-BE49-F238E27FC236}">
                  <a16:creationId xmlns:a16="http://schemas.microsoft.com/office/drawing/2014/main" id="{39ED13DB-D607-4387-A3E4-2C73369FFC10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Hip Shading">
              <a:extLst>
                <a:ext uri="{FF2B5EF4-FFF2-40B4-BE49-F238E27FC236}">
                  <a16:creationId xmlns:a16="http://schemas.microsoft.com/office/drawing/2014/main" id="{B1753D86-CE22-4191-BC3C-05EFA73EBB64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Body Shadow on Hip">
              <a:extLst>
                <a:ext uri="{FF2B5EF4-FFF2-40B4-BE49-F238E27FC236}">
                  <a16:creationId xmlns:a16="http://schemas.microsoft.com/office/drawing/2014/main" id="{9CF0B020-B012-49C6-A536-F3587CD38CB7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BA6ACAD-38BE-4840-ACF9-9CA1FBBEF8F6}"/>
              </a:ext>
            </a:extLst>
          </p:cNvPr>
          <p:cNvGrpSpPr/>
          <p:nvPr/>
        </p:nvGrpSpPr>
        <p:grpSpPr>
          <a:xfrm rot="2352276">
            <a:off x="2888079" y="2997477"/>
            <a:ext cx="1731840" cy="1731840"/>
            <a:chOff x="2436174" y="2997477"/>
            <a:chExt cx="1731840" cy="1731840"/>
          </a:xfrm>
        </p:grpSpPr>
        <p:sp>
          <p:nvSpPr>
            <p:cNvPr id="309" name="Eye">
              <a:extLst>
                <a:ext uri="{FF2B5EF4-FFF2-40B4-BE49-F238E27FC236}">
                  <a16:creationId xmlns:a16="http://schemas.microsoft.com/office/drawing/2014/main" id="{D942F323-BEB7-45E6-8D21-880B8404C9B3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Eye">
              <a:extLst>
                <a:ext uri="{FF2B5EF4-FFF2-40B4-BE49-F238E27FC236}">
                  <a16:creationId xmlns:a16="http://schemas.microsoft.com/office/drawing/2014/main" id="{33123E41-47B4-43B1-820D-9D3477E1C645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Eye">
              <a:extLst>
                <a:ext uri="{FF2B5EF4-FFF2-40B4-BE49-F238E27FC236}">
                  <a16:creationId xmlns:a16="http://schemas.microsoft.com/office/drawing/2014/main" id="{178AFF87-76D6-4CDB-9CA7-C2F8E2E010FE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ing">
              <a:extLst>
                <a:ext uri="{FF2B5EF4-FFF2-40B4-BE49-F238E27FC236}">
                  <a16:creationId xmlns:a16="http://schemas.microsoft.com/office/drawing/2014/main" id="{67E8ABFB-61B6-4376-9E5B-6360367FCDD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5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Emotion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279159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484075" y="1275498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and the walk can convey emotional state in response to elements of gameplay.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20700000">
            <a:off x="919425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E7FB3B-2AF2-4BD2-8932-B8CD8787FAC1}"/>
              </a:ext>
            </a:extLst>
          </p:cNvPr>
          <p:cNvGrpSpPr/>
          <p:nvPr/>
        </p:nvGrpSpPr>
        <p:grpSpPr>
          <a:xfrm>
            <a:off x="4262094" y="3002279"/>
            <a:ext cx="2358756" cy="2994159"/>
            <a:chOff x="279901" y="3002279"/>
            <a:chExt cx="2358756" cy="299415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EF2E462-E94A-4276-8DB6-763A2747F5AF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332" name="Thigh">
                <a:extLst>
                  <a:ext uri="{FF2B5EF4-FFF2-40B4-BE49-F238E27FC236}">
                    <a16:creationId xmlns:a16="http://schemas.microsoft.com/office/drawing/2014/main" id="{CADC3F71-DFA0-43EF-BC44-082C2C4CEB3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3" name="Calf">
                <a:extLst>
                  <a:ext uri="{FF2B5EF4-FFF2-40B4-BE49-F238E27FC236}">
                    <a16:creationId xmlns:a16="http://schemas.microsoft.com/office/drawing/2014/main" id="{9E773B61-51AE-49EC-B371-857501C3974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4" name="Knee Ball Shadow">
                <a:extLst>
                  <a:ext uri="{FF2B5EF4-FFF2-40B4-BE49-F238E27FC236}">
                    <a16:creationId xmlns:a16="http://schemas.microsoft.com/office/drawing/2014/main" id="{79022417-DE48-4F7F-999D-F2B063D75CD2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2F9BD0E-1A04-4A92-8476-43D014DCEDD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40" name="Rectangle: Rounded Corners 164">
                  <a:extLst>
                    <a:ext uri="{FF2B5EF4-FFF2-40B4-BE49-F238E27FC236}">
                      <a16:creationId xmlns:a16="http://schemas.microsoft.com/office/drawing/2014/main" id="{2A9864C5-102F-45BD-B7BD-79348870576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Arch">
                  <a:extLst>
                    <a:ext uri="{FF2B5EF4-FFF2-40B4-BE49-F238E27FC236}">
                      <a16:creationId xmlns:a16="http://schemas.microsoft.com/office/drawing/2014/main" id="{9866A785-ED2A-4496-8193-92879115E076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4576B011-F339-4945-ACE9-AF95A621B80A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45" name="Toe">
                    <a:extLst>
                      <a:ext uri="{FF2B5EF4-FFF2-40B4-BE49-F238E27FC236}">
                        <a16:creationId xmlns:a16="http://schemas.microsoft.com/office/drawing/2014/main" id="{6C0A9BA4-B01C-4BCF-8C9E-7B073E102FB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Toe Shading">
                    <a:extLst>
                      <a:ext uri="{FF2B5EF4-FFF2-40B4-BE49-F238E27FC236}">
                        <a16:creationId xmlns:a16="http://schemas.microsoft.com/office/drawing/2014/main" id="{9F1C7D94-9E71-4951-8575-F40EB3BBE53A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3" name="Ball of Foot">
                  <a:extLst>
                    <a:ext uri="{FF2B5EF4-FFF2-40B4-BE49-F238E27FC236}">
                      <a16:creationId xmlns:a16="http://schemas.microsoft.com/office/drawing/2014/main" id="{C6C0FBCE-2CC4-4719-B798-1EBFE8A717C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Ball of Foot Shading">
                  <a:extLst>
                    <a:ext uri="{FF2B5EF4-FFF2-40B4-BE49-F238E27FC236}">
                      <a16:creationId xmlns:a16="http://schemas.microsoft.com/office/drawing/2014/main" id="{8DD8C204-E883-4818-9543-A1AD4FB65A47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6" name="Heel">
                <a:extLst>
                  <a:ext uri="{FF2B5EF4-FFF2-40B4-BE49-F238E27FC236}">
                    <a16:creationId xmlns:a16="http://schemas.microsoft.com/office/drawing/2014/main" id="{06DBB3A0-DD25-4E59-8392-405FB1C90F8A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Heel Shading">
                <a:extLst>
                  <a:ext uri="{FF2B5EF4-FFF2-40B4-BE49-F238E27FC236}">
                    <a16:creationId xmlns:a16="http://schemas.microsoft.com/office/drawing/2014/main" id="{EC210E06-0499-4851-AF18-2019937C3B43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Knee">
                <a:extLst>
                  <a:ext uri="{FF2B5EF4-FFF2-40B4-BE49-F238E27FC236}">
                    <a16:creationId xmlns:a16="http://schemas.microsoft.com/office/drawing/2014/main" id="{33307CF2-7BFA-47C7-BB9C-2972959A5B3C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Knee  Shading">
                <a:extLst>
                  <a:ext uri="{FF2B5EF4-FFF2-40B4-BE49-F238E27FC236}">
                    <a16:creationId xmlns:a16="http://schemas.microsoft.com/office/drawing/2014/main" id="{24A9EC9A-4E7E-429E-943E-0E6CBB83B6E1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Rectangle: Rounded Corners 164">
              <a:extLst>
                <a:ext uri="{FF2B5EF4-FFF2-40B4-BE49-F238E27FC236}">
                  <a16:creationId xmlns:a16="http://schemas.microsoft.com/office/drawing/2014/main" id="{FE7FF280-218D-42BA-B28E-0977EFCAB07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9C52362-1095-48D9-99E8-9ADE677C4702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0D06A5A-EC75-4135-A56A-FF533575CC4C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9A6CDB7-55DB-4435-9482-B8B04D004DC3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Light Shading">
              <a:extLst>
                <a:ext uri="{FF2B5EF4-FFF2-40B4-BE49-F238E27FC236}">
                  <a16:creationId xmlns:a16="http://schemas.microsoft.com/office/drawing/2014/main" id="{45690DBF-BFFA-4A5F-91F2-1A85FCAE410D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Thigh">
              <a:extLst>
                <a:ext uri="{FF2B5EF4-FFF2-40B4-BE49-F238E27FC236}">
                  <a16:creationId xmlns:a16="http://schemas.microsoft.com/office/drawing/2014/main" id="{A873E657-2988-46D6-86E7-023C01E6D782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6" name="Hip Ball Shadow">
              <a:extLst>
                <a:ext uri="{FF2B5EF4-FFF2-40B4-BE49-F238E27FC236}">
                  <a16:creationId xmlns:a16="http://schemas.microsoft.com/office/drawing/2014/main" id="{0BE05804-592B-4A58-BE19-D755FA56FBD4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Calf">
              <a:extLst>
                <a:ext uri="{FF2B5EF4-FFF2-40B4-BE49-F238E27FC236}">
                  <a16:creationId xmlns:a16="http://schemas.microsoft.com/office/drawing/2014/main" id="{B135B329-33A6-412B-BA48-78E1534DF4EE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8" name="Knee Ball Shadow">
              <a:extLst>
                <a:ext uri="{FF2B5EF4-FFF2-40B4-BE49-F238E27FC236}">
                  <a16:creationId xmlns:a16="http://schemas.microsoft.com/office/drawing/2014/main" id="{D165A868-9DA6-4CBD-BE53-1E77A003F847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ch">
              <a:extLst>
                <a:ext uri="{FF2B5EF4-FFF2-40B4-BE49-F238E27FC236}">
                  <a16:creationId xmlns:a16="http://schemas.microsoft.com/office/drawing/2014/main" id="{6B6348D8-DB0A-4D40-BFC1-D8E5FDA24B69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E99298BB-851F-415C-87E5-6FAAEE87783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330" name="Toe">
                <a:extLst>
                  <a:ext uri="{FF2B5EF4-FFF2-40B4-BE49-F238E27FC236}">
                    <a16:creationId xmlns:a16="http://schemas.microsoft.com/office/drawing/2014/main" id="{EE7F1F53-3B86-45F9-9E23-E13E61CDC44B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Toe Shading">
                <a:extLst>
                  <a:ext uri="{FF2B5EF4-FFF2-40B4-BE49-F238E27FC236}">
                    <a16:creationId xmlns:a16="http://schemas.microsoft.com/office/drawing/2014/main" id="{4DDD6D2C-F9DA-4F30-A4D4-5144B31AC88F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1" name="Ball of Foot">
              <a:extLst>
                <a:ext uri="{FF2B5EF4-FFF2-40B4-BE49-F238E27FC236}">
                  <a16:creationId xmlns:a16="http://schemas.microsoft.com/office/drawing/2014/main" id="{74175134-951A-4D7A-9A0D-A87AFF4CE35D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Ball of Foot Shading">
              <a:extLst>
                <a:ext uri="{FF2B5EF4-FFF2-40B4-BE49-F238E27FC236}">
                  <a16:creationId xmlns:a16="http://schemas.microsoft.com/office/drawing/2014/main" id="{C8F2A47F-BE9F-48C7-919A-E0EE27ED64D4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" name="Heel">
              <a:extLst>
                <a:ext uri="{FF2B5EF4-FFF2-40B4-BE49-F238E27FC236}">
                  <a16:creationId xmlns:a16="http://schemas.microsoft.com/office/drawing/2014/main" id="{FD9FA4C5-DFF0-420D-8521-117FA949BF25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Heel Shading">
              <a:extLst>
                <a:ext uri="{FF2B5EF4-FFF2-40B4-BE49-F238E27FC236}">
                  <a16:creationId xmlns:a16="http://schemas.microsoft.com/office/drawing/2014/main" id="{B1DE995B-D54C-462F-840F-9A8C62034EEB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5" name="Knee">
              <a:extLst>
                <a:ext uri="{FF2B5EF4-FFF2-40B4-BE49-F238E27FC236}">
                  <a16:creationId xmlns:a16="http://schemas.microsoft.com/office/drawing/2014/main" id="{30160D2A-178E-4C7A-B3A4-EB4C7DEF86CC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Knee  Shading">
              <a:extLst>
                <a:ext uri="{FF2B5EF4-FFF2-40B4-BE49-F238E27FC236}">
                  <a16:creationId xmlns:a16="http://schemas.microsoft.com/office/drawing/2014/main" id="{1E576B2C-41F9-47CF-B2B7-B80F3B99334E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7" name="Hip">
              <a:extLst>
                <a:ext uri="{FF2B5EF4-FFF2-40B4-BE49-F238E27FC236}">
                  <a16:creationId xmlns:a16="http://schemas.microsoft.com/office/drawing/2014/main" id="{8A600540-99AB-494E-9EE0-6BCBDA6942F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Hip Shading">
              <a:extLst>
                <a:ext uri="{FF2B5EF4-FFF2-40B4-BE49-F238E27FC236}">
                  <a16:creationId xmlns:a16="http://schemas.microsoft.com/office/drawing/2014/main" id="{5804C9D4-5CBF-4EF0-8205-08491D925E37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9" name="Body Shadow on Hip">
              <a:extLst>
                <a:ext uri="{FF2B5EF4-FFF2-40B4-BE49-F238E27FC236}">
                  <a16:creationId xmlns:a16="http://schemas.microsoft.com/office/drawing/2014/main" id="{97CFFAEF-578A-4E21-8EE2-B1BB3E564EEE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DAE4411-C257-44D4-89DB-ACF5590A86E5}"/>
              </a:ext>
            </a:extLst>
          </p:cNvPr>
          <p:cNvGrpSpPr/>
          <p:nvPr/>
        </p:nvGrpSpPr>
        <p:grpSpPr>
          <a:xfrm rot="20700000">
            <a:off x="4902360" y="2997477"/>
            <a:ext cx="1731840" cy="1731840"/>
            <a:chOff x="2436174" y="2997477"/>
            <a:chExt cx="1731840" cy="1731840"/>
          </a:xfrm>
        </p:grpSpPr>
        <p:sp>
          <p:nvSpPr>
            <p:cNvPr id="348" name="Eye">
              <a:extLst>
                <a:ext uri="{FF2B5EF4-FFF2-40B4-BE49-F238E27FC236}">
                  <a16:creationId xmlns:a16="http://schemas.microsoft.com/office/drawing/2014/main" id="{0365B449-A664-43A9-86F2-AF14F45F0EA7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Eye">
              <a:extLst>
                <a:ext uri="{FF2B5EF4-FFF2-40B4-BE49-F238E27FC236}">
                  <a16:creationId xmlns:a16="http://schemas.microsoft.com/office/drawing/2014/main" id="{C5378F1A-8CF8-4050-81D2-40091889242A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Eye">
              <a:extLst>
                <a:ext uri="{FF2B5EF4-FFF2-40B4-BE49-F238E27FC236}">
                  <a16:creationId xmlns:a16="http://schemas.microsoft.com/office/drawing/2014/main" id="{1EC88F48-7379-4CD9-BE6A-1ECF20F3ECF5}"/>
                </a:ext>
              </a:extLst>
            </p:cNvPr>
            <p:cNvSpPr/>
            <p:nvPr/>
          </p:nvSpPr>
          <p:spPr>
            <a:xfrm>
              <a:off x="3994981" y="3692027"/>
              <a:ext cx="102962" cy="32552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ing">
              <a:extLst>
                <a:ext uri="{FF2B5EF4-FFF2-40B4-BE49-F238E27FC236}">
                  <a16:creationId xmlns:a16="http://schemas.microsoft.com/office/drawing/2014/main" id="{5B37066D-2273-43CC-B427-FC7AB3C18BCD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B33207-B036-4AAB-B4D2-68886A1A846A}"/>
              </a:ext>
            </a:extLst>
          </p:cNvPr>
          <p:cNvGrpSpPr/>
          <p:nvPr/>
        </p:nvGrpSpPr>
        <p:grpSpPr>
          <a:xfrm>
            <a:off x="8649866" y="2997477"/>
            <a:ext cx="2372106" cy="2998961"/>
            <a:chOff x="5985696" y="2997477"/>
            <a:chExt cx="2372106" cy="2998961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6D9CFC63-0464-46A7-905F-5B7FE62F04A5}"/>
                </a:ext>
              </a:extLst>
            </p:cNvPr>
            <p:cNvGrpSpPr/>
            <p:nvPr/>
          </p:nvGrpSpPr>
          <p:grpSpPr>
            <a:xfrm>
              <a:off x="5985696" y="3002279"/>
              <a:ext cx="2358756" cy="2994159"/>
              <a:chOff x="279901" y="3002279"/>
              <a:chExt cx="2358756" cy="2994159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209B4A75-EE85-4CF3-8265-2DA9BC51E1E2}"/>
                  </a:ext>
                </a:extLst>
              </p:cNvPr>
              <p:cNvGrpSpPr/>
              <p:nvPr/>
            </p:nvGrpSpPr>
            <p:grpSpPr>
              <a:xfrm rot="4017515">
                <a:off x="862227" y="4318251"/>
                <a:ext cx="558646" cy="1723298"/>
                <a:chOff x="9432412" y="3681992"/>
                <a:chExt cx="952346" cy="2937773"/>
              </a:xfrm>
            </p:grpSpPr>
            <p:sp>
              <p:nvSpPr>
                <p:cNvPr id="376" name="Thigh">
                  <a:extLst>
                    <a:ext uri="{FF2B5EF4-FFF2-40B4-BE49-F238E27FC236}">
                      <a16:creationId xmlns:a16="http://schemas.microsoft.com/office/drawing/2014/main" id="{6500B774-241C-425A-918F-47B5A71E8695}"/>
                    </a:ext>
                  </a:extLst>
                </p:cNvPr>
                <p:cNvSpPr/>
                <p:nvPr/>
              </p:nvSpPr>
              <p:spPr>
                <a:xfrm rot="18900000">
                  <a:off x="9432412" y="3681992"/>
                  <a:ext cx="481584" cy="1255477"/>
                </a:xfrm>
                <a:custGeom>
                  <a:avLst/>
                  <a:gdLst>
                    <a:gd name="connsiteX0" fmla="*/ 0 w 418358"/>
                    <a:gd name="connsiteY0" fmla="*/ 69728 h 1881026"/>
                    <a:gd name="connsiteX1" fmla="*/ 69728 w 418358"/>
                    <a:gd name="connsiteY1" fmla="*/ 0 h 1881026"/>
                    <a:gd name="connsiteX2" fmla="*/ 348630 w 418358"/>
                    <a:gd name="connsiteY2" fmla="*/ 0 h 1881026"/>
                    <a:gd name="connsiteX3" fmla="*/ 418358 w 418358"/>
                    <a:gd name="connsiteY3" fmla="*/ 69728 h 1881026"/>
                    <a:gd name="connsiteX4" fmla="*/ 418358 w 418358"/>
                    <a:gd name="connsiteY4" fmla="*/ 1811298 h 1881026"/>
                    <a:gd name="connsiteX5" fmla="*/ 348630 w 418358"/>
                    <a:gd name="connsiteY5" fmla="*/ 1881026 h 1881026"/>
                    <a:gd name="connsiteX6" fmla="*/ 69728 w 418358"/>
                    <a:gd name="connsiteY6" fmla="*/ 1881026 h 1881026"/>
                    <a:gd name="connsiteX7" fmla="*/ 0 w 418358"/>
                    <a:gd name="connsiteY7" fmla="*/ 1811298 h 1881026"/>
                    <a:gd name="connsiteX8" fmla="*/ 0 w 418358"/>
                    <a:gd name="connsiteY8" fmla="*/ 69728 h 1881026"/>
                    <a:gd name="connsiteX0" fmla="*/ 0 w 620578"/>
                    <a:gd name="connsiteY0" fmla="*/ 69728 h 1881026"/>
                    <a:gd name="connsiteX1" fmla="*/ 69728 w 620578"/>
                    <a:gd name="connsiteY1" fmla="*/ 0 h 1881026"/>
                    <a:gd name="connsiteX2" fmla="*/ 348630 w 620578"/>
                    <a:gd name="connsiteY2" fmla="*/ 0 h 1881026"/>
                    <a:gd name="connsiteX3" fmla="*/ 620578 w 620578"/>
                    <a:gd name="connsiteY3" fmla="*/ 50568 h 1881026"/>
                    <a:gd name="connsiteX4" fmla="*/ 418358 w 620578"/>
                    <a:gd name="connsiteY4" fmla="*/ 1811298 h 1881026"/>
                    <a:gd name="connsiteX5" fmla="*/ 348630 w 620578"/>
                    <a:gd name="connsiteY5" fmla="*/ 1881026 h 1881026"/>
                    <a:gd name="connsiteX6" fmla="*/ 69728 w 620578"/>
                    <a:gd name="connsiteY6" fmla="*/ 1881026 h 1881026"/>
                    <a:gd name="connsiteX7" fmla="*/ 0 w 620578"/>
                    <a:gd name="connsiteY7" fmla="*/ 1811298 h 1881026"/>
                    <a:gd name="connsiteX8" fmla="*/ 0 w 620578"/>
                    <a:gd name="connsiteY8" fmla="*/ 69728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266" h="1881026">
                      <a:moveTo>
                        <a:pt x="0" y="60702"/>
                      </a:moveTo>
                      <a:cubicBezTo>
                        <a:pt x="0" y="22192"/>
                        <a:pt x="236906" y="0"/>
                        <a:pt x="275416" y="0"/>
                      </a:cubicBezTo>
                      <a:lnTo>
                        <a:pt x="554318" y="0"/>
                      </a:lnTo>
                      <a:cubicBezTo>
                        <a:pt x="592828" y="0"/>
                        <a:pt x="826266" y="12058"/>
                        <a:pt x="826266" y="50568"/>
                      </a:cubicBezTo>
                      <a:cubicBezTo>
                        <a:pt x="826266" y="631091"/>
                        <a:pt x="759326" y="1013485"/>
                        <a:pt x="624046" y="1811298"/>
                      </a:cubicBezTo>
                      <a:cubicBezTo>
                        <a:pt x="624046" y="1849808"/>
                        <a:pt x="592828" y="1881026"/>
                        <a:pt x="554318" y="1881026"/>
                      </a:cubicBezTo>
                      <a:lnTo>
                        <a:pt x="275416" y="1881026"/>
                      </a:lnTo>
                      <a:cubicBezTo>
                        <a:pt x="236906" y="1881026"/>
                        <a:pt x="205688" y="1849808"/>
                        <a:pt x="205688" y="1811298"/>
                      </a:cubicBezTo>
                      <a:cubicBezTo>
                        <a:pt x="21035" y="807501"/>
                        <a:pt x="68563" y="644234"/>
                        <a:pt x="0" y="6070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alf">
                  <a:extLst>
                    <a:ext uri="{FF2B5EF4-FFF2-40B4-BE49-F238E27FC236}">
                      <a16:creationId xmlns:a16="http://schemas.microsoft.com/office/drawing/2014/main" id="{11F39BD2-9FD5-4340-B985-C966F2570602}"/>
                    </a:ext>
                  </a:extLst>
                </p:cNvPr>
                <p:cNvSpPr/>
                <p:nvPr/>
              </p:nvSpPr>
              <p:spPr>
                <a:xfrm rot="1485452">
                  <a:off x="9754037" y="4760691"/>
                  <a:ext cx="290543" cy="1013395"/>
                </a:xfrm>
                <a:custGeom>
                  <a:avLst/>
                  <a:gdLst>
                    <a:gd name="connsiteX0" fmla="*/ 0 w 314460"/>
                    <a:gd name="connsiteY0" fmla="*/ 52411 h 1518323"/>
                    <a:gd name="connsiteX1" fmla="*/ 52411 w 314460"/>
                    <a:gd name="connsiteY1" fmla="*/ 0 h 1518323"/>
                    <a:gd name="connsiteX2" fmla="*/ 262049 w 314460"/>
                    <a:gd name="connsiteY2" fmla="*/ 0 h 1518323"/>
                    <a:gd name="connsiteX3" fmla="*/ 314460 w 314460"/>
                    <a:gd name="connsiteY3" fmla="*/ 52411 h 1518323"/>
                    <a:gd name="connsiteX4" fmla="*/ 314460 w 314460"/>
                    <a:gd name="connsiteY4" fmla="*/ 1465912 h 1518323"/>
                    <a:gd name="connsiteX5" fmla="*/ 262049 w 314460"/>
                    <a:gd name="connsiteY5" fmla="*/ 1518323 h 1518323"/>
                    <a:gd name="connsiteX6" fmla="*/ 52411 w 314460"/>
                    <a:gd name="connsiteY6" fmla="*/ 1518323 h 1518323"/>
                    <a:gd name="connsiteX7" fmla="*/ 0 w 314460"/>
                    <a:gd name="connsiteY7" fmla="*/ 1465912 h 1518323"/>
                    <a:gd name="connsiteX8" fmla="*/ 0 w 314460"/>
                    <a:gd name="connsiteY8" fmla="*/ 52411 h 1518323"/>
                    <a:gd name="connsiteX0" fmla="*/ 0 w 461922"/>
                    <a:gd name="connsiteY0" fmla="*/ 52411 h 1518323"/>
                    <a:gd name="connsiteX1" fmla="*/ 52411 w 461922"/>
                    <a:gd name="connsiteY1" fmla="*/ 0 h 1518323"/>
                    <a:gd name="connsiteX2" fmla="*/ 262049 w 461922"/>
                    <a:gd name="connsiteY2" fmla="*/ 0 h 1518323"/>
                    <a:gd name="connsiteX3" fmla="*/ 461922 w 461922"/>
                    <a:gd name="connsiteY3" fmla="*/ 61326 h 1518323"/>
                    <a:gd name="connsiteX4" fmla="*/ 314460 w 461922"/>
                    <a:gd name="connsiteY4" fmla="*/ 1465912 h 1518323"/>
                    <a:gd name="connsiteX5" fmla="*/ 262049 w 461922"/>
                    <a:gd name="connsiteY5" fmla="*/ 1518323 h 1518323"/>
                    <a:gd name="connsiteX6" fmla="*/ 52411 w 461922"/>
                    <a:gd name="connsiteY6" fmla="*/ 1518323 h 1518323"/>
                    <a:gd name="connsiteX7" fmla="*/ 0 w 461922"/>
                    <a:gd name="connsiteY7" fmla="*/ 1465912 h 1518323"/>
                    <a:gd name="connsiteX8" fmla="*/ 0 w 461922"/>
                    <a:gd name="connsiteY8" fmla="*/ 52411 h 1518323"/>
                    <a:gd name="connsiteX0" fmla="*/ 0 w 522679"/>
                    <a:gd name="connsiteY0" fmla="*/ 41970 h 1518323"/>
                    <a:gd name="connsiteX1" fmla="*/ 113168 w 522679"/>
                    <a:gd name="connsiteY1" fmla="*/ 0 h 1518323"/>
                    <a:gd name="connsiteX2" fmla="*/ 322806 w 522679"/>
                    <a:gd name="connsiteY2" fmla="*/ 0 h 1518323"/>
                    <a:gd name="connsiteX3" fmla="*/ 522679 w 522679"/>
                    <a:gd name="connsiteY3" fmla="*/ 61326 h 1518323"/>
                    <a:gd name="connsiteX4" fmla="*/ 375217 w 522679"/>
                    <a:gd name="connsiteY4" fmla="*/ 1465912 h 1518323"/>
                    <a:gd name="connsiteX5" fmla="*/ 322806 w 522679"/>
                    <a:gd name="connsiteY5" fmla="*/ 1518323 h 1518323"/>
                    <a:gd name="connsiteX6" fmla="*/ 113168 w 522679"/>
                    <a:gd name="connsiteY6" fmla="*/ 1518323 h 1518323"/>
                    <a:gd name="connsiteX7" fmla="*/ 60757 w 522679"/>
                    <a:gd name="connsiteY7" fmla="*/ 1465912 h 1518323"/>
                    <a:gd name="connsiteX8" fmla="*/ 0 w 522679"/>
                    <a:gd name="connsiteY8" fmla="*/ 41970 h 1518323"/>
                    <a:gd name="connsiteX0" fmla="*/ 0 w 483434"/>
                    <a:gd name="connsiteY0" fmla="*/ 41970 h 1518323"/>
                    <a:gd name="connsiteX1" fmla="*/ 113168 w 483434"/>
                    <a:gd name="connsiteY1" fmla="*/ 0 h 1518323"/>
                    <a:gd name="connsiteX2" fmla="*/ 322806 w 483434"/>
                    <a:gd name="connsiteY2" fmla="*/ 0 h 1518323"/>
                    <a:gd name="connsiteX3" fmla="*/ 483434 w 483434"/>
                    <a:gd name="connsiteY3" fmla="*/ 44460 h 1518323"/>
                    <a:gd name="connsiteX4" fmla="*/ 375217 w 483434"/>
                    <a:gd name="connsiteY4" fmla="*/ 1465912 h 1518323"/>
                    <a:gd name="connsiteX5" fmla="*/ 322806 w 483434"/>
                    <a:gd name="connsiteY5" fmla="*/ 1518323 h 1518323"/>
                    <a:gd name="connsiteX6" fmla="*/ 113168 w 483434"/>
                    <a:gd name="connsiteY6" fmla="*/ 1518323 h 1518323"/>
                    <a:gd name="connsiteX7" fmla="*/ 60757 w 483434"/>
                    <a:gd name="connsiteY7" fmla="*/ 1465912 h 1518323"/>
                    <a:gd name="connsiteX8" fmla="*/ 0 w 483434"/>
                    <a:gd name="connsiteY8" fmla="*/ 41970 h 1518323"/>
                    <a:gd name="connsiteX0" fmla="*/ 6654 w 490088"/>
                    <a:gd name="connsiteY0" fmla="*/ 41970 h 1518323"/>
                    <a:gd name="connsiteX1" fmla="*/ 119822 w 490088"/>
                    <a:gd name="connsiteY1" fmla="*/ 0 h 1518323"/>
                    <a:gd name="connsiteX2" fmla="*/ 329460 w 490088"/>
                    <a:gd name="connsiteY2" fmla="*/ 0 h 1518323"/>
                    <a:gd name="connsiteX3" fmla="*/ 490088 w 490088"/>
                    <a:gd name="connsiteY3" fmla="*/ 44460 h 1518323"/>
                    <a:gd name="connsiteX4" fmla="*/ 381871 w 490088"/>
                    <a:gd name="connsiteY4" fmla="*/ 1465912 h 1518323"/>
                    <a:gd name="connsiteX5" fmla="*/ 329460 w 490088"/>
                    <a:gd name="connsiteY5" fmla="*/ 1518323 h 1518323"/>
                    <a:gd name="connsiteX6" fmla="*/ 119822 w 490088"/>
                    <a:gd name="connsiteY6" fmla="*/ 1518323 h 1518323"/>
                    <a:gd name="connsiteX7" fmla="*/ 67411 w 490088"/>
                    <a:gd name="connsiteY7" fmla="*/ 1465912 h 1518323"/>
                    <a:gd name="connsiteX8" fmla="*/ 6654 w 490088"/>
                    <a:gd name="connsiteY8" fmla="*/ 41970 h 151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0088" h="1518323">
                      <a:moveTo>
                        <a:pt x="6654" y="41970"/>
                      </a:moveTo>
                      <a:cubicBezTo>
                        <a:pt x="6654" y="13024"/>
                        <a:pt x="90876" y="0"/>
                        <a:pt x="119822" y="0"/>
                      </a:cubicBezTo>
                      <a:lnTo>
                        <a:pt x="329460" y="0"/>
                      </a:lnTo>
                      <a:cubicBezTo>
                        <a:pt x="358406" y="0"/>
                        <a:pt x="490088" y="15514"/>
                        <a:pt x="490088" y="44460"/>
                      </a:cubicBezTo>
                      <a:cubicBezTo>
                        <a:pt x="490088" y="515627"/>
                        <a:pt x="381871" y="994745"/>
                        <a:pt x="381871" y="1465912"/>
                      </a:cubicBezTo>
                      <a:cubicBezTo>
                        <a:pt x="381871" y="1494858"/>
                        <a:pt x="358406" y="1518323"/>
                        <a:pt x="329460" y="1518323"/>
                      </a:cubicBezTo>
                      <a:lnTo>
                        <a:pt x="119822" y="1518323"/>
                      </a:lnTo>
                      <a:cubicBezTo>
                        <a:pt x="90876" y="1518323"/>
                        <a:pt x="67411" y="1494858"/>
                        <a:pt x="67411" y="1465912"/>
                      </a:cubicBezTo>
                      <a:cubicBezTo>
                        <a:pt x="47159" y="991265"/>
                        <a:pt x="-21422" y="472474"/>
                        <a:pt x="6654" y="4197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Knee Ball Shadow">
                  <a:extLst>
                    <a:ext uri="{FF2B5EF4-FFF2-40B4-BE49-F238E27FC236}">
                      <a16:creationId xmlns:a16="http://schemas.microsoft.com/office/drawing/2014/main" id="{74BAD95F-7963-40FE-AF2D-F57CA9BA901D}"/>
                    </a:ext>
                  </a:extLst>
                </p:cNvPr>
                <p:cNvSpPr/>
                <p:nvPr/>
              </p:nvSpPr>
              <p:spPr>
                <a:xfrm rot="1485452">
                  <a:off x="9868291" y="4952491"/>
                  <a:ext cx="289530" cy="118173"/>
                </a:xfrm>
                <a:custGeom>
                  <a:avLst/>
                  <a:gdLst>
                    <a:gd name="connsiteX0" fmla="*/ 0 w 245482"/>
                    <a:gd name="connsiteY0" fmla="*/ 0 h 103887"/>
                    <a:gd name="connsiteX1" fmla="*/ 54226 w 245482"/>
                    <a:gd name="connsiteY1" fmla="*/ 16832 h 103887"/>
                    <a:gd name="connsiteX2" fmla="*/ 122741 w 245482"/>
                    <a:gd name="connsiteY2" fmla="*/ 23739 h 103887"/>
                    <a:gd name="connsiteX3" fmla="*/ 191257 w 245482"/>
                    <a:gd name="connsiteY3" fmla="*/ 16832 h 103887"/>
                    <a:gd name="connsiteX4" fmla="*/ 245482 w 245482"/>
                    <a:gd name="connsiteY4" fmla="*/ 0 h 103887"/>
                    <a:gd name="connsiteX5" fmla="*/ 245482 w 245482"/>
                    <a:gd name="connsiteY5" fmla="*/ 74508 h 103887"/>
                    <a:gd name="connsiteX6" fmla="*/ 240577 w 245482"/>
                    <a:gd name="connsiteY6" fmla="*/ 77171 h 103887"/>
                    <a:gd name="connsiteX7" fmla="*/ 108246 w 245482"/>
                    <a:gd name="connsiteY7" fmla="*/ 103887 h 103887"/>
                    <a:gd name="connsiteX8" fmla="*/ 0 w 245482"/>
                    <a:gd name="connsiteY8" fmla="*/ 82033 h 103887"/>
                    <a:gd name="connsiteX0" fmla="*/ 0 w 245482"/>
                    <a:gd name="connsiteY0" fmla="*/ 0 h 104596"/>
                    <a:gd name="connsiteX1" fmla="*/ 54226 w 245482"/>
                    <a:gd name="connsiteY1" fmla="*/ 16832 h 104596"/>
                    <a:gd name="connsiteX2" fmla="*/ 122741 w 245482"/>
                    <a:gd name="connsiteY2" fmla="*/ 23739 h 104596"/>
                    <a:gd name="connsiteX3" fmla="*/ 191257 w 245482"/>
                    <a:gd name="connsiteY3" fmla="*/ 16832 h 104596"/>
                    <a:gd name="connsiteX4" fmla="*/ 245482 w 245482"/>
                    <a:gd name="connsiteY4" fmla="*/ 0 h 104596"/>
                    <a:gd name="connsiteX5" fmla="*/ 245482 w 245482"/>
                    <a:gd name="connsiteY5" fmla="*/ 74508 h 104596"/>
                    <a:gd name="connsiteX6" fmla="*/ 240577 w 245482"/>
                    <a:gd name="connsiteY6" fmla="*/ 77171 h 104596"/>
                    <a:gd name="connsiteX7" fmla="*/ 108246 w 245482"/>
                    <a:gd name="connsiteY7" fmla="*/ 103887 h 104596"/>
                    <a:gd name="connsiteX8" fmla="*/ 0 w 245482"/>
                    <a:gd name="connsiteY8" fmla="*/ 82033 h 104596"/>
                    <a:gd name="connsiteX9" fmla="*/ 0 w 245482"/>
                    <a:gd name="connsiteY9" fmla="*/ 0 h 104596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4624"/>
                    <a:gd name="connsiteX1" fmla="*/ 54226 w 245482"/>
                    <a:gd name="connsiteY1" fmla="*/ 16832 h 94624"/>
                    <a:gd name="connsiteX2" fmla="*/ 122741 w 245482"/>
                    <a:gd name="connsiteY2" fmla="*/ 23739 h 94624"/>
                    <a:gd name="connsiteX3" fmla="*/ 191257 w 245482"/>
                    <a:gd name="connsiteY3" fmla="*/ 16832 h 94624"/>
                    <a:gd name="connsiteX4" fmla="*/ 245482 w 245482"/>
                    <a:gd name="connsiteY4" fmla="*/ 0 h 94624"/>
                    <a:gd name="connsiteX5" fmla="*/ 245482 w 245482"/>
                    <a:gd name="connsiteY5" fmla="*/ 74508 h 94624"/>
                    <a:gd name="connsiteX6" fmla="*/ 240577 w 245482"/>
                    <a:gd name="connsiteY6" fmla="*/ 77171 h 94624"/>
                    <a:gd name="connsiteX7" fmla="*/ 110627 w 245482"/>
                    <a:gd name="connsiteY7" fmla="*/ 94362 h 94624"/>
                    <a:gd name="connsiteX8" fmla="*/ 0 w 245482"/>
                    <a:gd name="connsiteY8" fmla="*/ 82033 h 94624"/>
                    <a:gd name="connsiteX9" fmla="*/ 0 w 245482"/>
                    <a:gd name="connsiteY9" fmla="*/ 0 h 94624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6426"/>
                    <a:gd name="connsiteX1" fmla="*/ 54226 w 245482"/>
                    <a:gd name="connsiteY1" fmla="*/ 16832 h 106426"/>
                    <a:gd name="connsiteX2" fmla="*/ 122741 w 245482"/>
                    <a:gd name="connsiteY2" fmla="*/ 23739 h 106426"/>
                    <a:gd name="connsiteX3" fmla="*/ 191257 w 245482"/>
                    <a:gd name="connsiteY3" fmla="*/ 16832 h 106426"/>
                    <a:gd name="connsiteX4" fmla="*/ 245482 w 245482"/>
                    <a:gd name="connsiteY4" fmla="*/ 0 h 106426"/>
                    <a:gd name="connsiteX5" fmla="*/ 245482 w 245482"/>
                    <a:gd name="connsiteY5" fmla="*/ 74508 h 106426"/>
                    <a:gd name="connsiteX6" fmla="*/ 240577 w 245482"/>
                    <a:gd name="connsiteY6" fmla="*/ 77171 h 106426"/>
                    <a:gd name="connsiteX7" fmla="*/ 124914 w 245482"/>
                    <a:gd name="connsiteY7" fmla="*/ 106268 h 106426"/>
                    <a:gd name="connsiteX8" fmla="*/ 0 w 245482"/>
                    <a:gd name="connsiteY8" fmla="*/ 82033 h 106426"/>
                    <a:gd name="connsiteX9" fmla="*/ 0 w 245482"/>
                    <a:gd name="connsiteY9" fmla="*/ 0 h 106426"/>
                    <a:gd name="connsiteX0" fmla="*/ 0 w 245482"/>
                    <a:gd name="connsiteY0" fmla="*/ 0 h 106268"/>
                    <a:gd name="connsiteX1" fmla="*/ 54226 w 245482"/>
                    <a:gd name="connsiteY1" fmla="*/ 16832 h 106268"/>
                    <a:gd name="connsiteX2" fmla="*/ 122741 w 245482"/>
                    <a:gd name="connsiteY2" fmla="*/ 23739 h 106268"/>
                    <a:gd name="connsiteX3" fmla="*/ 191257 w 245482"/>
                    <a:gd name="connsiteY3" fmla="*/ 16832 h 106268"/>
                    <a:gd name="connsiteX4" fmla="*/ 245482 w 245482"/>
                    <a:gd name="connsiteY4" fmla="*/ 0 h 106268"/>
                    <a:gd name="connsiteX5" fmla="*/ 245482 w 245482"/>
                    <a:gd name="connsiteY5" fmla="*/ 74508 h 106268"/>
                    <a:gd name="connsiteX6" fmla="*/ 240577 w 245482"/>
                    <a:gd name="connsiteY6" fmla="*/ 77171 h 106268"/>
                    <a:gd name="connsiteX7" fmla="*/ 124914 w 245482"/>
                    <a:gd name="connsiteY7" fmla="*/ 106268 h 106268"/>
                    <a:gd name="connsiteX8" fmla="*/ 0 w 245482"/>
                    <a:gd name="connsiteY8" fmla="*/ 82033 h 106268"/>
                    <a:gd name="connsiteX9" fmla="*/ 0 w 245482"/>
                    <a:gd name="connsiteY9" fmla="*/ 0 h 106268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322"/>
                    <a:gd name="connsiteX1" fmla="*/ 54226 w 245482"/>
                    <a:gd name="connsiteY1" fmla="*/ 16832 h 106322"/>
                    <a:gd name="connsiteX2" fmla="*/ 122741 w 245482"/>
                    <a:gd name="connsiteY2" fmla="*/ 23739 h 106322"/>
                    <a:gd name="connsiteX3" fmla="*/ 191257 w 245482"/>
                    <a:gd name="connsiteY3" fmla="*/ 16832 h 106322"/>
                    <a:gd name="connsiteX4" fmla="*/ 245482 w 245482"/>
                    <a:gd name="connsiteY4" fmla="*/ 0 h 106322"/>
                    <a:gd name="connsiteX5" fmla="*/ 245482 w 245482"/>
                    <a:gd name="connsiteY5" fmla="*/ 74508 h 106322"/>
                    <a:gd name="connsiteX6" fmla="*/ 240577 w 245482"/>
                    <a:gd name="connsiteY6" fmla="*/ 77171 h 106322"/>
                    <a:gd name="connsiteX7" fmla="*/ 124914 w 245482"/>
                    <a:gd name="connsiteY7" fmla="*/ 106268 h 106322"/>
                    <a:gd name="connsiteX8" fmla="*/ 0 w 245482"/>
                    <a:gd name="connsiteY8" fmla="*/ 82033 h 106322"/>
                    <a:gd name="connsiteX9" fmla="*/ 0 w 245482"/>
                    <a:gd name="connsiteY9" fmla="*/ 0 h 106322"/>
                    <a:gd name="connsiteX0" fmla="*/ 0 w 245573"/>
                    <a:gd name="connsiteY0" fmla="*/ 65816 h 172138"/>
                    <a:gd name="connsiteX1" fmla="*/ 54226 w 245573"/>
                    <a:gd name="connsiteY1" fmla="*/ 82648 h 172138"/>
                    <a:gd name="connsiteX2" fmla="*/ 122741 w 245573"/>
                    <a:gd name="connsiteY2" fmla="*/ 89555 h 172138"/>
                    <a:gd name="connsiteX3" fmla="*/ 191257 w 245573"/>
                    <a:gd name="connsiteY3" fmla="*/ 82648 h 172138"/>
                    <a:gd name="connsiteX4" fmla="*/ 245573 w 245573"/>
                    <a:gd name="connsiteY4" fmla="*/ 0 h 172138"/>
                    <a:gd name="connsiteX5" fmla="*/ 245482 w 245573"/>
                    <a:gd name="connsiteY5" fmla="*/ 140324 h 172138"/>
                    <a:gd name="connsiteX6" fmla="*/ 240577 w 245573"/>
                    <a:gd name="connsiteY6" fmla="*/ 142987 h 172138"/>
                    <a:gd name="connsiteX7" fmla="*/ 124914 w 245573"/>
                    <a:gd name="connsiteY7" fmla="*/ 172084 h 172138"/>
                    <a:gd name="connsiteX8" fmla="*/ 0 w 245573"/>
                    <a:gd name="connsiteY8" fmla="*/ 147849 h 172138"/>
                    <a:gd name="connsiteX9" fmla="*/ 0 w 245573"/>
                    <a:gd name="connsiteY9" fmla="*/ 65816 h 172138"/>
                    <a:gd name="connsiteX0" fmla="*/ 0 w 245573"/>
                    <a:gd name="connsiteY0" fmla="*/ 65816 h 175140"/>
                    <a:gd name="connsiteX1" fmla="*/ 54226 w 245573"/>
                    <a:gd name="connsiteY1" fmla="*/ 82648 h 175140"/>
                    <a:gd name="connsiteX2" fmla="*/ 122741 w 245573"/>
                    <a:gd name="connsiteY2" fmla="*/ 89555 h 175140"/>
                    <a:gd name="connsiteX3" fmla="*/ 191257 w 245573"/>
                    <a:gd name="connsiteY3" fmla="*/ 82648 h 175140"/>
                    <a:gd name="connsiteX4" fmla="*/ 245573 w 245573"/>
                    <a:gd name="connsiteY4" fmla="*/ 0 h 175140"/>
                    <a:gd name="connsiteX5" fmla="*/ 245482 w 245573"/>
                    <a:gd name="connsiteY5" fmla="*/ 140324 h 175140"/>
                    <a:gd name="connsiteX6" fmla="*/ 244099 w 245573"/>
                    <a:gd name="connsiteY6" fmla="*/ 85959 h 175140"/>
                    <a:gd name="connsiteX7" fmla="*/ 124914 w 245573"/>
                    <a:gd name="connsiteY7" fmla="*/ 172084 h 175140"/>
                    <a:gd name="connsiteX8" fmla="*/ 0 w 245573"/>
                    <a:gd name="connsiteY8" fmla="*/ 147849 h 175140"/>
                    <a:gd name="connsiteX9" fmla="*/ 0 w 245573"/>
                    <a:gd name="connsiteY9" fmla="*/ 65816 h 175140"/>
                    <a:gd name="connsiteX0" fmla="*/ 0 w 255895"/>
                    <a:gd name="connsiteY0" fmla="*/ 65816 h 175140"/>
                    <a:gd name="connsiteX1" fmla="*/ 54226 w 255895"/>
                    <a:gd name="connsiteY1" fmla="*/ 82648 h 175140"/>
                    <a:gd name="connsiteX2" fmla="*/ 122741 w 255895"/>
                    <a:gd name="connsiteY2" fmla="*/ 89555 h 175140"/>
                    <a:gd name="connsiteX3" fmla="*/ 191257 w 255895"/>
                    <a:gd name="connsiteY3" fmla="*/ 82648 h 175140"/>
                    <a:gd name="connsiteX4" fmla="*/ 245573 w 255895"/>
                    <a:gd name="connsiteY4" fmla="*/ 0 h 175140"/>
                    <a:gd name="connsiteX5" fmla="*/ 244099 w 255895"/>
                    <a:gd name="connsiteY5" fmla="*/ 85959 h 175140"/>
                    <a:gd name="connsiteX6" fmla="*/ 124914 w 255895"/>
                    <a:gd name="connsiteY6" fmla="*/ 172084 h 175140"/>
                    <a:gd name="connsiteX7" fmla="*/ 0 w 255895"/>
                    <a:gd name="connsiteY7" fmla="*/ 147849 h 175140"/>
                    <a:gd name="connsiteX8" fmla="*/ 0 w 255895"/>
                    <a:gd name="connsiteY8" fmla="*/ 65816 h 175140"/>
                    <a:gd name="connsiteX0" fmla="*/ 0 w 252840"/>
                    <a:gd name="connsiteY0" fmla="*/ 65816 h 175140"/>
                    <a:gd name="connsiteX1" fmla="*/ 54226 w 252840"/>
                    <a:gd name="connsiteY1" fmla="*/ 82648 h 175140"/>
                    <a:gd name="connsiteX2" fmla="*/ 122741 w 252840"/>
                    <a:gd name="connsiteY2" fmla="*/ 89555 h 175140"/>
                    <a:gd name="connsiteX3" fmla="*/ 191257 w 252840"/>
                    <a:gd name="connsiteY3" fmla="*/ 82648 h 175140"/>
                    <a:gd name="connsiteX4" fmla="*/ 245573 w 252840"/>
                    <a:gd name="connsiteY4" fmla="*/ 0 h 175140"/>
                    <a:gd name="connsiteX5" fmla="*/ 244099 w 252840"/>
                    <a:gd name="connsiteY5" fmla="*/ 85959 h 175140"/>
                    <a:gd name="connsiteX6" fmla="*/ 124914 w 252840"/>
                    <a:gd name="connsiteY6" fmla="*/ 172084 h 175140"/>
                    <a:gd name="connsiteX7" fmla="*/ 0 w 252840"/>
                    <a:gd name="connsiteY7" fmla="*/ 147849 h 175140"/>
                    <a:gd name="connsiteX8" fmla="*/ 0 w 252840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2767"/>
                    <a:gd name="connsiteX1" fmla="*/ 54226 w 246105"/>
                    <a:gd name="connsiteY1" fmla="*/ 82648 h 172767"/>
                    <a:gd name="connsiteX2" fmla="*/ 122741 w 246105"/>
                    <a:gd name="connsiteY2" fmla="*/ 89555 h 172767"/>
                    <a:gd name="connsiteX3" fmla="*/ 191257 w 246105"/>
                    <a:gd name="connsiteY3" fmla="*/ 82648 h 172767"/>
                    <a:gd name="connsiteX4" fmla="*/ 245573 w 246105"/>
                    <a:gd name="connsiteY4" fmla="*/ 0 h 172767"/>
                    <a:gd name="connsiteX5" fmla="*/ 244099 w 246105"/>
                    <a:gd name="connsiteY5" fmla="*/ 85959 h 172767"/>
                    <a:gd name="connsiteX6" fmla="*/ 124914 w 246105"/>
                    <a:gd name="connsiteY6" fmla="*/ 172084 h 172767"/>
                    <a:gd name="connsiteX7" fmla="*/ 0 w 246105"/>
                    <a:gd name="connsiteY7" fmla="*/ 147849 h 172767"/>
                    <a:gd name="connsiteX8" fmla="*/ 0 w 246105"/>
                    <a:gd name="connsiteY8" fmla="*/ 65816 h 172767"/>
                    <a:gd name="connsiteX0" fmla="*/ 11357 w 246105"/>
                    <a:gd name="connsiteY0" fmla="*/ 0 h 234108"/>
                    <a:gd name="connsiteX1" fmla="*/ 54226 w 246105"/>
                    <a:gd name="connsiteY1" fmla="*/ 143989 h 234108"/>
                    <a:gd name="connsiteX2" fmla="*/ 122741 w 246105"/>
                    <a:gd name="connsiteY2" fmla="*/ 150896 h 234108"/>
                    <a:gd name="connsiteX3" fmla="*/ 191257 w 246105"/>
                    <a:gd name="connsiteY3" fmla="*/ 143989 h 234108"/>
                    <a:gd name="connsiteX4" fmla="*/ 245573 w 246105"/>
                    <a:gd name="connsiteY4" fmla="*/ 61341 h 234108"/>
                    <a:gd name="connsiteX5" fmla="*/ 244099 w 246105"/>
                    <a:gd name="connsiteY5" fmla="*/ 147300 h 234108"/>
                    <a:gd name="connsiteX6" fmla="*/ 124914 w 246105"/>
                    <a:gd name="connsiteY6" fmla="*/ 233425 h 234108"/>
                    <a:gd name="connsiteX7" fmla="*/ 0 w 246105"/>
                    <a:gd name="connsiteY7" fmla="*/ 209190 h 234108"/>
                    <a:gd name="connsiteX8" fmla="*/ 11357 w 246105"/>
                    <a:gd name="connsiteY8" fmla="*/ 0 h 234108"/>
                    <a:gd name="connsiteX0" fmla="*/ 0 w 234748"/>
                    <a:gd name="connsiteY0" fmla="*/ 0 h 234131"/>
                    <a:gd name="connsiteX1" fmla="*/ 42869 w 234748"/>
                    <a:gd name="connsiteY1" fmla="*/ 143989 h 234131"/>
                    <a:gd name="connsiteX2" fmla="*/ 111384 w 234748"/>
                    <a:gd name="connsiteY2" fmla="*/ 150896 h 234131"/>
                    <a:gd name="connsiteX3" fmla="*/ 179900 w 234748"/>
                    <a:gd name="connsiteY3" fmla="*/ 143989 h 234131"/>
                    <a:gd name="connsiteX4" fmla="*/ 234216 w 234748"/>
                    <a:gd name="connsiteY4" fmla="*/ 61341 h 234131"/>
                    <a:gd name="connsiteX5" fmla="*/ 232742 w 234748"/>
                    <a:gd name="connsiteY5" fmla="*/ 147300 h 234131"/>
                    <a:gd name="connsiteX6" fmla="*/ 113557 w 234748"/>
                    <a:gd name="connsiteY6" fmla="*/ 233425 h 234131"/>
                    <a:gd name="connsiteX7" fmla="*/ 2857 w 234748"/>
                    <a:gd name="connsiteY7" fmla="*/ 185224 h 234131"/>
                    <a:gd name="connsiteX8" fmla="*/ 0 w 234748"/>
                    <a:gd name="connsiteY8" fmla="*/ 0 h 234131"/>
                    <a:gd name="connsiteX0" fmla="*/ 0 w 234748"/>
                    <a:gd name="connsiteY0" fmla="*/ 0 h 237195"/>
                    <a:gd name="connsiteX1" fmla="*/ 42869 w 234748"/>
                    <a:gd name="connsiteY1" fmla="*/ 143989 h 237195"/>
                    <a:gd name="connsiteX2" fmla="*/ 111384 w 234748"/>
                    <a:gd name="connsiteY2" fmla="*/ 150896 h 237195"/>
                    <a:gd name="connsiteX3" fmla="*/ 179900 w 234748"/>
                    <a:gd name="connsiteY3" fmla="*/ 143989 h 237195"/>
                    <a:gd name="connsiteX4" fmla="*/ 234216 w 234748"/>
                    <a:gd name="connsiteY4" fmla="*/ 61341 h 237195"/>
                    <a:gd name="connsiteX5" fmla="*/ 232742 w 234748"/>
                    <a:gd name="connsiteY5" fmla="*/ 147300 h 237195"/>
                    <a:gd name="connsiteX6" fmla="*/ 113557 w 234748"/>
                    <a:gd name="connsiteY6" fmla="*/ 233425 h 237195"/>
                    <a:gd name="connsiteX7" fmla="*/ 2857 w 234748"/>
                    <a:gd name="connsiteY7" fmla="*/ 185224 h 237195"/>
                    <a:gd name="connsiteX8" fmla="*/ 0 w 234748"/>
                    <a:gd name="connsiteY8" fmla="*/ 0 h 237195"/>
                    <a:gd name="connsiteX0" fmla="*/ 0 w 234748"/>
                    <a:gd name="connsiteY0" fmla="*/ 0 h 234791"/>
                    <a:gd name="connsiteX1" fmla="*/ 42869 w 234748"/>
                    <a:gd name="connsiteY1" fmla="*/ 143989 h 234791"/>
                    <a:gd name="connsiteX2" fmla="*/ 111384 w 234748"/>
                    <a:gd name="connsiteY2" fmla="*/ 150896 h 234791"/>
                    <a:gd name="connsiteX3" fmla="*/ 179900 w 234748"/>
                    <a:gd name="connsiteY3" fmla="*/ 143989 h 234791"/>
                    <a:gd name="connsiteX4" fmla="*/ 234216 w 234748"/>
                    <a:gd name="connsiteY4" fmla="*/ 61341 h 234791"/>
                    <a:gd name="connsiteX5" fmla="*/ 232742 w 234748"/>
                    <a:gd name="connsiteY5" fmla="*/ 147300 h 234791"/>
                    <a:gd name="connsiteX6" fmla="*/ 113557 w 234748"/>
                    <a:gd name="connsiteY6" fmla="*/ 233425 h 234791"/>
                    <a:gd name="connsiteX7" fmla="*/ 2857 w 234748"/>
                    <a:gd name="connsiteY7" fmla="*/ 185224 h 234791"/>
                    <a:gd name="connsiteX8" fmla="*/ 0 w 234748"/>
                    <a:gd name="connsiteY8" fmla="*/ 0 h 234791"/>
                    <a:gd name="connsiteX0" fmla="*/ 0 w 234748"/>
                    <a:gd name="connsiteY0" fmla="*/ 0 h 233443"/>
                    <a:gd name="connsiteX1" fmla="*/ 42869 w 234748"/>
                    <a:gd name="connsiteY1" fmla="*/ 143989 h 233443"/>
                    <a:gd name="connsiteX2" fmla="*/ 111384 w 234748"/>
                    <a:gd name="connsiteY2" fmla="*/ 150896 h 233443"/>
                    <a:gd name="connsiteX3" fmla="*/ 179900 w 234748"/>
                    <a:gd name="connsiteY3" fmla="*/ 143989 h 233443"/>
                    <a:gd name="connsiteX4" fmla="*/ 234216 w 234748"/>
                    <a:gd name="connsiteY4" fmla="*/ 61341 h 233443"/>
                    <a:gd name="connsiteX5" fmla="*/ 232742 w 234748"/>
                    <a:gd name="connsiteY5" fmla="*/ 147300 h 233443"/>
                    <a:gd name="connsiteX6" fmla="*/ 113557 w 234748"/>
                    <a:gd name="connsiteY6" fmla="*/ 233425 h 233443"/>
                    <a:gd name="connsiteX7" fmla="*/ 2857 w 234748"/>
                    <a:gd name="connsiteY7" fmla="*/ 185224 h 233443"/>
                    <a:gd name="connsiteX8" fmla="*/ 0 w 234748"/>
                    <a:gd name="connsiteY8" fmla="*/ 0 h 233443"/>
                    <a:gd name="connsiteX0" fmla="*/ 0 w 237889"/>
                    <a:gd name="connsiteY0" fmla="*/ 0 h 233443"/>
                    <a:gd name="connsiteX1" fmla="*/ 42869 w 237889"/>
                    <a:gd name="connsiteY1" fmla="*/ 143989 h 233443"/>
                    <a:gd name="connsiteX2" fmla="*/ 111384 w 237889"/>
                    <a:gd name="connsiteY2" fmla="*/ 150896 h 233443"/>
                    <a:gd name="connsiteX3" fmla="*/ 179900 w 237889"/>
                    <a:gd name="connsiteY3" fmla="*/ 143989 h 233443"/>
                    <a:gd name="connsiteX4" fmla="*/ 237889 w 237889"/>
                    <a:gd name="connsiteY4" fmla="*/ 55834 h 233443"/>
                    <a:gd name="connsiteX5" fmla="*/ 232742 w 237889"/>
                    <a:gd name="connsiteY5" fmla="*/ 147300 h 233443"/>
                    <a:gd name="connsiteX6" fmla="*/ 113557 w 237889"/>
                    <a:gd name="connsiteY6" fmla="*/ 233425 h 233443"/>
                    <a:gd name="connsiteX7" fmla="*/ 2857 w 237889"/>
                    <a:gd name="connsiteY7" fmla="*/ 185224 h 233443"/>
                    <a:gd name="connsiteX8" fmla="*/ 0 w 237889"/>
                    <a:gd name="connsiteY8" fmla="*/ 0 h 233443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3658"/>
                    <a:gd name="connsiteX1" fmla="*/ 42869 w 237889"/>
                    <a:gd name="connsiteY1" fmla="*/ 143989 h 233658"/>
                    <a:gd name="connsiteX2" fmla="*/ 111384 w 237889"/>
                    <a:gd name="connsiteY2" fmla="*/ 150896 h 233658"/>
                    <a:gd name="connsiteX3" fmla="*/ 179900 w 237889"/>
                    <a:gd name="connsiteY3" fmla="*/ 143989 h 233658"/>
                    <a:gd name="connsiteX4" fmla="*/ 237889 w 237889"/>
                    <a:gd name="connsiteY4" fmla="*/ 55834 h 233658"/>
                    <a:gd name="connsiteX5" fmla="*/ 232256 w 237889"/>
                    <a:gd name="connsiteY5" fmla="*/ 172829 h 233658"/>
                    <a:gd name="connsiteX6" fmla="*/ 113557 w 237889"/>
                    <a:gd name="connsiteY6" fmla="*/ 233425 h 233658"/>
                    <a:gd name="connsiteX7" fmla="*/ 2857 w 237889"/>
                    <a:gd name="connsiteY7" fmla="*/ 185224 h 233658"/>
                    <a:gd name="connsiteX8" fmla="*/ 0 w 237889"/>
                    <a:gd name="connsiteY8" fmla="*/ 0 h 233658"/>
                    <a:gd name="connsiteX0" fmla="*/ 0 w 237889"/>
                    <a:gd name="connsiteY0" fmla="*/ 0 h 233658"/>
                    <a:gd name="connsiteX1" fmla="*/ 111384 w 237889"/>
                    <a:gd name="connsiteY1" fmla="*/ 150896 h 233658"/>
                    <a:gd name="connsiteX2" fmla="*/ 179900 w 237889"/>
                    <a:gd name="connsiteY2" fmla="*/ 143989 h 233658"/>
                    <a:gd name="connsiteX3" fmla="*/ 237889 w 237889"/>
                    <a:gd name="connsiteY3" fmla="*/ 55834 h 233658"/>
                    <a:gd name="connsiteX4" fmla="*/ 232256 w 237889"/>
                    <a:gd name="connsiteY4" fmla="*/ 172829 h 233658"/>
                    <a:gd name="connsiteX5" fmla="*/ 113557 w 237889"/>
                    <a:gd name="connsiteY5" fmla="*/ 233425 h 233658"/>
                    <a:gd name="connsiteX6" fmla="*/ 2857 w 237889"/>
                    <a:gd name="connsiteY6" fmla="*/ 185224 h 233658"/>
                    <a:gd name="connsiteX7" fmla="*/ 0 w 237889"/>
                    <a:gd name="connsiteY7" fmla="*/ 0 h 233658"/>
                    <a:gd name="connsiteX0" fmla="*/ 0 w 237889"/>
                    <a:gd name="connsiteY0" fmla="*/ 0 h 233658"/>
                    <a:gd name="connsiteX1" fmla="*/ 179900 w 237889"/>
                    <a:gd name="connsiteY1" fmla="*/ 143989 h 233658"/>
                    <a:gd name="connsiteX2" fmla="*/ 237889 w 237889"/>
                    <a:gd name="connsiteY2" fmla="*/ 55834 h 233658"/>
                    <a:gd name="connsiteX3" fmla="*/ 232256 w 237889"/>
                    <a:gd name="connsiteY3" fmla="*/ 172829 h 233658"/>
                    <a:gd name="connsiteX4" fmla="*/ 113557 w 237889"/>
                    <a:gd name="connsiteY4" fmla="*/ 233425 h 233658"/>
                    <a:gd name="connsiteX5" fmla="*/ 2857 w 237889"/>
                    <a:gd name="connsiteY5" fmla="*/ 185224 h 233658"/>
                    <a:gd name="connsiteX6" fmla="*/ 0 w 237889"/>
                    <a:gd name="connsiteY6" fmla="*/ 0 h 233658"/>
                    <a:gd name="connsiteX0" fmla="*/ 0 w 237889"/>
                    <a:gd name="connsiteY0" fmla="*/ 0 h 233658"/>
                    <a:gd name="connsiteX1" fmla="*/ 237889 w 237889"/>
                    <a:gd name="connsiteY1" fmla="*/ 55834 h 233658"/>
                    <a:gd name="connsiteX2" fmla="*/ 232256 w 237889"/>
                    <a:gd name="connsiteY2" fmla="*/ 172829 h 233658"/>
                    <a:gd name="connsiteX3" fmla="*/ 113557 w 237889"/>
                    <a:gd name="connsiteY3" fmla="*/ 233425 h 233658"/>
                    <a:gd name="connsiteX4" fmla="*/ 2857 w 237889"/>
                    <a:gd name="connsiteY4" fmla="*/ 185224 h 233658"/>
                    <a:gd name="connsiteX5" fmla="*/ 0 w 237889"/>
                    <a:gd name="connsiteY5" fmla="*/ 0 h 233658"/>
                    <a:gd name="connsiteX0" fmla="*/ 0 w 236849"/>
                    <a:gd name="connsiteY0" fmla="*/ 51553 h 177824"/>
                    <a:gd name="connsiteX1" fmla="*/ 236849 w 236849"/>
                    <a:gd name="connsiteY1" fmla="*/ 0 h 177824"/>
                    <a:gd name="connsiteX2" fmla="*/ 231216 w 236849"/>
                    <a:gd name="connsiteY2" fmla="*/ 116995 h 177824"/>
                    <a:gd name="connsiteX3" fmla="*/ 112517 w 236849"/>
                    <a:gd name="connsiteY3" fmla="*/ 177591 h 177824"/>
                    <a:gd name="connsiteX4" fmla="*/ 1817 w 236849"/>
                    <a:gd name="connsiteY4" fmla="*/ 129390 h 177824"/>
                    <a:gd name="connsiteX5" fmla="*/ 0 w 236849"/>
                    <a:gd name="connsiteY5" fmla="*/ 51553 h 177824"/>
                    <a:gd name="connsiteX0" fmla="*/ 0 w 234629"/>
                    <a:gd name="connsiteY0" fmla="*/ 32248 h 158519"/>
                    <a:gd name="connsiteX1" fmla="*/ 234629 w 234629"/>
                    <a:gd name="connsiteY1" fmla="*/ 0 h 158519"/>
                    <a:gd name="connsiteX2" fmla="*/ 231216 w 234629"/>
                    <a:gd name="connsiteY2" fmla="*/ 97690 h 158519"/>
                    <a:gd name="connsiteX3" fmla="*/ 112517 w 234629"/>
                    <a:gd name="connsiteY3" fmla="*/ 158286 h 158519"/>
                    <a:gd name="connsiteX4" fmla="*/ 1817 w 234629"/>
                    <a:gd name="connsiteY4" fmla="*/ 110085 h 158519"/>
                    <a:gd name="connsiteX5" fmla="*/ 0 w 234629"/>
                    <a:gd name="connsiteY5" fmla="*/ 32248 h 158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29" h="158519">
                      <a:moveTo>
                        <a:pt x="0" y="32248"/>
                      </a:moveTo>
                      <a:lnTo>
                        <a:pt x="234629" y="0"/>
                      </a:lnTo>
                      <a:cubicBezTo>
                        <a:pt x="232018" y="10374"/>
                        <a:pt x="236159" y="58577"/>
                        <a:pt x="231216" y="97690"/>
                      </a:cubicBezTo>
                      <a:cubicBezTo>
                        <a:pt x="229771" y="140905"/>
                        <a:pt x="150750" y="156220"/>
                        <a:pt x="112517" y="158286"/>
                      </a:cubicBezTo>
                      <a:cubicBezTo>
                        <a:pt x="74284" y="160352"/>
                        <a:pt x="25760" y="149075"/>
                        <a:pt x="1817" y="110085"/>
                      </a:cubicBezTo>
                      <a:cubicBezTo>
                        <a:pt x="865" y="48344"/>
                        <a:pt x="952" y="93989"/>
                        <a:pt x="0" y="32248"/>
                      </a:cubicBezTo>
                      <a:close/>
                    </a:path>
                  </a:pathLst>
                </a:custGeom>
                <a:solidFill>
                  <a:srgbClr val="4E385E">
                    <a:alpha val="3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4532C87-6F9A-4082-8E45-F6F7CDB34EA0}"/>
                    </a:ext>
                  </a:extLst>
                </p:cNvPr>
                <p:cNvGrpSpPr/>
                <p:nvPr/>
              </p:nvGrpSpPr>
              <p:grpSpPr>
                <a:xfrm rot="2700000">
                  <a:off x="9435137" y="5981890"/>
                  <a:ext cx="963729" cy="312022"/>
                  <a:chOff x="9579374" y="5684417"/>
                  <a:chExt cx="963729" cy="312022"/>
                </a:xfrm>
              </p:grpSpPr>
              <p:sp>
                <p:nvSpPr>
                  <p:cNvPr id="384" name="Rectangle: Rounded Corners 164">
                    <a:extLst>
                      <a:ext uri="{FF2B5EF4-FFF2-40B4-BE49-F238E27FC236}">
                        <a16:creationId xmlns:a16="http://schemas.microsoft.com/office/drawing/2014/main" id="{B12E9860-E146-464D-B44F-C32B9BCCFA45}"/>
                      </a:ext>
                    </a:extLst>
                  </p:cNvPr>
                  <p:cNvSpPr/>
                  <p:nvPr/>
                </p:nvSpPr>
                <p:spPr>
                  <a:xfrm rot="16440348">
                    <a:off x="10247614" y="5751936"/>
                    <a:ext cx="161130" cy="281944"/>
                  </a:xfrm>
                  <a:custGeom>
                    <a:avLst/>
                    <a:gdLst>
                      <a:gd name="connsiteX0" fmla="*/ 0 w 129685"/>
                      <a:gd name="connsiteY0" fmla="*/ 21615 h 509584"/>
                      <a:gd name="connsiteX1" fmla="*/ 21615 w 129685"/>
                      <a:gd name="connsiteY1" fmla="*/ 0 h 509584"/>
                      <a:gd name="connsiteX2" fmla="*/ 108070 w 129685"/>
                      <a:gd name="connsiteY2" fmla="*/ 0 h 509584"/>
                      <a:gd name="connsiteX3" fmla="*/ 129685 w 129685"/>
                      <a:gd name="connsiteY3" fmla="*/ 21615 h 509584"/>
                      <a:gd name="connsiteX4" fmla="*/ 129685 w 129685"/>
                      <a:gd name="connsiteY4" fmla="*/ 487969 h 509584"/>
                      <a:gd name="connsiteX5" fmla="*/ 108070 w 129685"/>
                      <a:gd name="connsiteY5" fmla="*/ 509584 h 509584"/>
                      <a:gd name="connsiteX6" fmla="*/ 21615 w 129685"/>
                      <a:gd name="connsiteY6" fmla="*/ 509584 h 509584"/>
                      <a:gd name="connsiteX7" fmla="*/ 0 w 129685"/>
                      <a:gd name="connsiteY7" fmla="*/ 487969 h 509584"/>
                      <a:gd name="connsiteX8" fmla="*/ 0 w 129685"/>
                      <a:gd name="connsiteY8" fmla="*/ 21615 h 509584"/>
                      <a:gd name="connsiteX0" fmla="*/ 0 w 184454"/>
                      <a:gd name="connsiteY0" fmla="*/ 4333 h 518493"/>
                      <a:gd name="connsiteX1" fmla="*/ 76384 w 184454"/>
                      <a:gd name="connsiteY1" fmla="*/ 8909 h 518493"/>
                      <a:gd name="connsiteX2" fmla="*/ 162839 w 184454"/>
                      <a:gd name="connsiteY2" fmla="*/ 8909 h 518493"/>
                      <a:gd name="connsiteX3" fmla="*/ 184454 w 184454"/>
                      <a:gd name="connsiteY3" fmla="*/ 30524 h 518493"/>
                      <a:gd name="connsiteX4" fmla="*/ 184454 w 184454"/>
                      <a:gd name="connsiteY4" fmla="*/ 496878 h 518493"/>
                      <a:gd name="connsiteX5" fmla="*/ 162839 w 184454"/>
                      <a:gd name="connsiteY5" fmla="*/ 518493 h 518493"/>
                      <a:gd name="connsiteX6" fmla="*/ 76384 w 184454"/>
                      <a:gd name="connsiteY6" fmla="*/ 518493 h 518493"/>
                      <a:gd name="connsiteX7" fmla="*/ 54769 w 184454"/>
                      <a:gd name="connsiteY7" fmla="*/ 496878 h 518493"/>
                      <a:gd name="connsiteX8" fmla="*/ 0 w 184454"/>
                      <a:gd name="connsiteY8" fmla="*/ 4333 h 518493"/>
                      <a:gd name="connsiteX0" fmla="*/ 0 w 239222"/>
                      <a:gd name="connsiteY0" fmla="*/ 26022 h 540182"/>
                      <a:gd name="connsiteX1" fmla="*/ 76384 w 239222"/>
                      <a:gd name="connsiteY1" fmla="*/ 30598 h 540182"/>
                      <a:gd name="connsiteX2" fmla="*/ 162839 w 239222"/>
                      <a:gd name="connsiteY2" fmla="*/ 30598 h 540182"/>
                      <a:gd name="connsiteX3" fmla="*/ 239222 w 239222"/>
                      <a:gd name="connsiteY3" fmla="*/ 2209 h 540182"/>
                      <a:gd name="connsiteX4" fmla="*/ 184454 w 239222"/>
                      <a:gd name="connsiteY4" fmla="*/ 518567 h 540182"/>
                      <a:gd name="connsiteX5" fmla="*/ 162839 w 239222"/>
                      <a:gd name="connsiteY5" fmla="*/ 540182 h 540182"/>
                      <a:gd name="connsiteX6" fmla="*/ 76384 w 239222"/>
                      <a:gd name="connsiteY6" fmla="*/ 540182 h 540182"/>
                      <a:gd name="connsiteX7" fmla="*/ 54769 w 239222"/>
                      <a:gd name="connsiteY7" fmla="*/ 518567 h 540182"/>
                      <a:gd name="connsiteX8" fmla="*/ 0 w 239222"/>
                      <a:gd name="connsiteY8" fmla="*/ 26022 h 540182"/>
                      <a:gd name="connsiteX0" fmla="*/ 0 w 215409"/>
                      <a:gd name="connsiteY0" fmla="*/ 19258 h 533418"/>
                      <a:gd name="connsiteX1" fmla="*/ 76384 w 215409"/>
                      <a:gd name="connsiteY1" fmla="*/ 23834 h 533418"/>
                      <a:gd name="connsiteX2" fmla="*/ 162839 w 215409"/>
                      <a:gd name="connsiteY2" fmla="*/ 23834 h 533418"/>
                      <a:gd name="connsiteX3" fmla="*/ 215409 w 215409"/>
                      <a:gd name="connsiteY3" fmla="*/ 2592 h 533418"/>
                      <a:gd name="connsiteX4" fmla="*/ 184454 w 215409"/>
                      <a:gd name="connsiteY4" fmla="*/ 511803 h 533418"/>
                      <a:gd name="connsiteX5" fmla="*/ 162839 w 215409"/>
                      <a:gd name="connsiteY5" fmla="*/ 533418 h 533418"/>
                      <a:gd name="connsiteX6" fmla="*/ 76384 w 215409"/>
                      <a:gd name="connsiteY6" fmla="*/ 533418 h 533418"/>
                      <a:gd name="connsiteX7" fmla="*/ 54769 w 215409"/>
                      <a:gd name="connsiteY7" fmla="*/ 511803 h 533418"/>
                      <a:gd name="connsiteX8" fmla="*/ 0 w 215409"/>
                      <a:gd name="connsiteY8" fmla="*/ 19258 h 533418"/>
                      <a:gd name="connsiteX0" fmla="*/ 0 w 215409"/>
                      <a:gd name="connsiteY0" fmla="*/ 16666 h 530826"/>
                      <a:gd name="connsiteX1" fmla="*/ 76384 w 215409"/>
                      <a:gd name="connsiteY1" fmla="*/ 21242 h 530826"/>
                      <a:gd name="connsiteX2" fmla="*/ 215409 w 215409"/>
                      <a:gd name="connsiteY2" fmla="*/ 0 h 530826"/>
                      <a:gd name="connsiteX3" fmla="*/ 184454 w 215409"/>
                      <a:gd name="connsiteY3" fmla="*/ 509211 h 530826"/>
                      <a:gd name="connsiteX4" fmla="*/ 162839 w 215409"/>
                      <a:gd name="connsiteY4" fmla="*/ 530826 h 530826"/>
                      <a:gd name="connsiteX5" fmla="*/ 76384 w 215409"/>
                      <a:gd name="connsiteY5" fmla="*/ 530826 h 530826"/>
                      <a:gd name="connsiteX6" fmla="*/ 54769 w 215409"/>
                      <a:gd name="connsiteY6" fmla="*/ 509211 h 530826"/>
                      <a:gd name="connsiteX7" fmla="*/ 0 w 215409"/>
                      <a:gd name="connsiteY7" fmla="*/ 16666 h 530826"/>
                      <a:gd name="connsiteX0" fmla="*/ 0 w 215409"/>
                      <a:gd name="connsiteY0" fmla="*/ 71464 h 585624"/>
                      <a:gd name="connsiteX1" fmla="*/ 215409 w 215409"/>
                      <a:gd name="connsiteY1" fmla="*/ 54798 h 585624"/>
                      <a:gd name="connsiteX2" fmla="*/ 184454 w 215409"/>
                      <a:gd name="connsiteY2" fmla="*/ 564009 h 585624"/>
                      <a:gd name="connsiteX3" fmla="*/ 162839 w 215409"/>
                      <a:gd name="connsiteY3" fmla="*/ 585624 h 585624"/>
                      <a:gd name="connsiteX4" fmla="*/ 76384 w 215409"/>
                      <a:gd name="connsiteY4" fmla="*/ 585624 h 585624"/>
                      <a:gd name="connsiteX5" fmla="*/ 54769 w 215409"/>
                      <a:gd name="connsiteY5" fmla="*/ 564009 h 585624"/>
                      <a:gd name="connsiteX6" fmla="*/ 0 w 215409"/>
                      <a:gd name="connsiteY6" fmla="*/ 71464 h 585624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16666 h 530826"/>
                      <a:gd name="connsiteX1" fmla="*/ 215409 w 215409"/>
                      <a:gd name="connsiteY1" fmla="*/ 0 h 530826"/>
                      <a:gd name="connsiteX2" fmla="*/ 184454 w 215409"/>
                      <a:gd name="connsiteY2" fmla="*/ 509211 h 530826"/>
                      <a:gd name="connsiteX3" fmla="*/ 162839 w 215409"/>
                      <a:gd name="connsiteY3" fmla="*/ 530826 h 530826"/>
                      <a:gd name="connsiteX4" fmla="*/ 76384 w 215409"/>
                      <a:gd name="connsiteY4" fmla="*/ 530826 h 530826"/>
                      <a:gd name="connsiteX5" fmla="*/ 54769 w 215409"/>
                      <a:gd name="connsiteY5" fmla="*/ 509211 h 530826"/>
                      <a:gd name="connsiteX6" fmla="*/ 0 w 215409"/>
                      <a:gd name="connsiteY6" fmla="*/ 16666 h 530826"/>
                      <a:gd name="connsiteX0" fmla="*/ 0 w 253509"/>
                      <a:gd name="connsiteY0" fmla="*/ 519 h 576674"/>
                      <a:gd name="connsiteX1" fmla="*/ 253509 w 253509"/>
                      <a:gd name="connsiteY1" fmla="*/ 45848 h 576674"/>
                      <a:gd name="connsiteX2" fmla="*/ 222554 w 253509"/>
                      <a:gd name="connsiteY2" fmla="*/ 555059 h 576674"/>
                      <a:gd name="connsiteX3" fmla="*/ 200939 w 253509"/>
                      <a:gd name="connsiteY3" fmla="*/ 576674 h 576674"/>
                      <a:gd name="connsiteX4" fmla="*/ 114484 w 253509"/>
                      <a:gd name="connsiteY4" fmla="*/ 576674 h 576674"/>
                      <a:gd name="connsiteX5" fmla="*/ 92869 w 253509"/>
                      <a:gd name="connsiteY5" fmla="*/ 555059 h 576674"/>
                      <a:gd name="connsiteX6" fmla="*/ 0 w 253509"/>
                      <a:gd name="connsiteY6" fmla="*/ 519 h 576674"/>
                      <a:gd name="connsiteX0" fmla="*/ 0 w 270177"/>
                      <a:gd name="connsiteY0" fmla="*/ 725 h 576880"/>
                      <a:gd name="connsiteX1" fmla="*/ 270177 w 270177"/>
                      <a:gd name="connsiteY1" fmla="*/ 29884 h 576880"/>
                      <a:gd name="connsiteX2" fmla="*/ 222554 w 270177"/>
                      <a:gd name="connsiteY2" fmla="*/ 555265 h 576880"/>
                      <a:gd name="connsiteX3" fmla="*/ 200939 w 270177"/>
                      <a:gd name="connsiteY3" fmla="*/ 576880 h 576880"/>
                      <a:gd name="connsiteX4" fmla="*/ 114484 w 270177"/>
                      <a:gd name="connsiteY4" fmla="*/ 576880 h 576880"/>
                      <a:gd name="connsiteX5" fmla="*/ 92869 w 270177"/>
                      <a:gd name="connsiteY5" fmla="*/ 555265 h 576880"/>
                      <a:gd name="connsiteX6" fmla="*/ 0 w 270177"/>
                      <a:gd name="connsiteY6" fmla="*/ 725 h 576880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537016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81669 w 241602"/>
                      <a:gd name="connsiteY5" fmla="*/ 44828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81669 w 241602"/>
                      <a:gd name="connsiteY4" fmla="*/ 448286 h 558631"/>
                      <a:gd name="connsiteX5" fmla="*/ 0 w 241602"/>
                      <a:gd name="connsiteY5" fmla="*/ 1347 h 558631"/>
                      <a:gd name="connsiteX0" fmla="*/ 0 w 241602"/>
                      <a:gd name="connsiteY0" fmla="*/ 1347 h 519915"/>
                      <a:gd name="connsiteX1" fmla="*/ 241602 w 241602"/>
                      <a:gd name="connsiteY1" fmla="*/ 11636 h 519915"/>
                      <a:gd name="connsiteX2" fmla="*/ 222554 w 241602"/>
                      <a:gd name="connsiteY2" fmla="*/ 475020 h 519915"/>
                      <a:gd name="connsiteX3" fmla="*/ 81669 w 241602"/>
                      <a:gd name="connsiteY3" fmla="*/ 448286 h 519915"/>
                      <a:gd name="connsiteX4" fmla="*/ 0 w 241602"/>
                      <a:gd name="connsiteY4" fmla="*/ 1347 h 519915"/>
                      <a:gd name="connsiteX0" fmla="*/ 0 w 241602"/>
                      <a:gd name="connsiteY0" fmla="*/ 1347 h 488614"/>
                      <a:gd name="connsiteX1" fmla="*/ 241602 w 241602"/>
                      <a:gd name="connsiteY1" fmla="*/ 11636 h 488614"/>
                      <a:gd name="connsiteX2" fmla="*/ 222555 w 241602"/>
                      <a:gd name="connsiteY2" fmla="*/ 405296 h 488614"/>
                      <a:gd name="connsiteX3" fmla="*/ 81669 w 241602"/>
                      <a:gd name="connsiteY3" fmla="*/ 448286 h 488614"/>
                      <a:gd name="connsiteX4" fmla="*/ 0 w 241602"/>
                      <a:gd name="connsiteY4" fmla="*/ 1347 h 488614"/>
                      <a:gd name="connsiteX0" fmla="*/ 0 w 245969"/>
                      <a:gd name="connsiteY0" fmla="*/ 31583 h 518850"/>
                      <a:gd name="connsiteX1" fmla="*/ 245969 w 245969"/>
                      <a:gd name="connsiteY1" fmla="*/ 1 h 518850"/>
                      <a:gd name="connsiteX2" fmla="*/ 222555 w 245969"/>
                      <a:gd name="connsiteY2" fmla="*/ 435532 h 518850"/>
                      <a:gd name="connsiteX3" fmla="*/ 81669 w 245969"/>
                      <a:gd name="connsiteY3" fmla="*/ 478522 h 518850"/>
                      <a:gd name="connsiteX4" fmla="*/ 0 w 245969"/>
                      <a:gd name="connsiteY4" fmla="*/ 31583 h 518850"/>
                      <a:gd name="connsiteX0" fmla="*/ 0 w 239984"/>
                      <a:gd name="connsiteY0" fmla="*/ 46792 h 534059"/>
                      <a:gd name="connsiteX1" fmla="*/ 239984 w 239984"/>
                      <a:gd name="connsiteY1" fmla="*/ -1 h 534059"/>
                      <a:gd name="connsiteX2" fmla="*/ 222555 w 239984"/>
                      <a:gd name="connsiteY2" fmla="*/ 450741 h 534059"/>
                      <a:gd name="connsiteX3" fmla="*/ 81669 w 239984"/>
                      <a:gd name="connsiteY3" fmla="*/ 493731 h 534059"/>
                      <a:gd name="connsiteX4" fmla="*/ 0 w 239984"/>
                      <a:gd name="connsiteY4" fmla="*/ 46792 h 534059"/>
                      <a:gd name="connsiteX0" fmla="*/ 0 w 241412"/>
                      <a:gd name="connsiteY0" fmla="*/ 14273 h 534061"/>
                      <a:gd name="connsiteX1" fmla="*/ 241412 w 241412"/>
                      <a:gd name="connsiteY1" fmla="*/ 1 h 534061"/>
                      <a:gd name="connsiteX2" fmla="*/ 223983 w 241412"/>
                      <a:gd name="connsiteY2" fmla="*/ 450743 h 534061"/>
                      <a:gd name="connsiteX3" fmla="*/ 83097 w 241412"/>
                      <a:gd name="connsiteY3" fmla="*/ 493733 h 534061"/>
                      <a:gd name="connsiteX4" fmla="*/ 0 w 241412"/>
                      <a:gd name="connsiteY4" fmla="*/ 14273 h 534061"/>
                      <a:gd name="connsiteX0" fmla="*/ 0 w 241412"/>
                      <a:gd name="connsiteY0" fmla="*/ 14271 h 534059"/>
                      <a:gd name="connsiteX1" fmla="*/ 241412 w 241412"/>
                      <a:gd name="connsiteY1" fmla="*/ -1 h 534059"/>
                      <a:gd name="connsiteX2" fmla="*/ 223983 w 241412"/>
                      <a:gd name="connsiteY2" fmla="*/ 450741 h 534059"/>
                      <a:gd name="connsiteX3" fmla="*/ 83097 w 241412"/>
                      <a:gd name="connsiteY3" fmla="*/ 493731 h 534059"/>
                      <a:gd name="connsiteX4" fmla="*/ 0 w 241412"/>
                      <a:gd name="connsiteY4" fmla="*/ 14271 h 534059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501298"/>
                      <a:gd name="connsiteX1" fmla="*/ 241412 w 241412"/>
                      <a:gd name="connsiteY1" fmla="*/ -1 h 501298"/>
                      <a:gd name="connsiteX2" fmla="*/ 223983 w 241412"/>
                      <a:gd name="connsiteY2" fmla="*/ 450741 h 501298"/>
                      <a:gd name="connsiteX3" fmla="*/ 56264 w 241412"/>
                      <a:gd name="connsiteY3" fmla="*/ 437562 h 501298"/>
                      <a:gd name="connsiteX4" fmla="*/ 0 w 241412"/>
                      <a:gd name="connsiteY4" fmla="*/ 14271 h 501298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1412" h="478167">
                        <a:moveTo>
                          <a:pt x="0" y="14273"/>
                        </a:moveTo>
                        <a:cubicBezTo>
                          <a:pt x="64873" y="7986"/>
                          <a:pt x="186858" y="1257"/>
                          <a:pt x="241412" y="1"/>
                        </a:cubicBezTo>
                        <a:cubicBezTo>
                          <a:pt x="235203" y="124357"/>
                          <a:pt x="219072" y="254789"/>
                          <a:pt x="171935" y="395493"/>
                        </a:cubicBezTo>
                        <a:cubicBezTo>
                          <a:pt x="145280" y="468268"/>
                          <a:pt x="93356" y="516509"/>
                          <a:pt x="56264" y="437564"/>
                        </a:cubicBezTo>
                        <a:cubicBezTo>
                          <a:pt x="48863" y="331564"/>
                          <a:pt x="41382" y="118279"/>
                          <a:pt x="0" y="1427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Arch">
                    <a:extLst>
                      <a:ext uri="{FF2B5EF4-FFF2-40B4-BE49-F238E27FC236}">
                        <a16:creationId xmlns:a16="http://schemas.microsoft.com/office/drawing/2014/main" id="{93E32766-43C9-4E0E-9EEF-E2597851DD4B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9744723" y="5519068"/>
                    <a:ext cx="262489" cy="593188"/>
                  </a:xfrm>
                  <a:custGeom>
                    <a:avLst/>
                    <a:gdLst>
                      <a:gd name="connsiteX0" fmla="*/ 0 w 204221"/>
                      <a:gd name="connsiteY0" fmla="*/ 34038 h 1130899"/>
                      <a:gd name="connsiteX1" fmla="*/ 34038 w 204221"/>
                      <a:gd name="connsiteY1" fmla="*/ 0 h 1130899"/>
                      <a:gd name="connsiteX2" fmla="*/ 170183 w 204221"/>
                      <a:gd name="connsiteY2" fmla="*/ 0 h 1130899"/>
                      <a:gd name="connsiteX3" fmla="*/ 204221 w 204221"/>
                      <a:gd name="connsiteY3" fmla="*/ 34038 h 1130899"/>
                      <a:gd name="connsiteX4" fmla="*/ 204221 w 204221"/>
                      <a:gd name="connsiteY4" fmla="*/ 1096861 h 1130899"/>
                      <a:gd name="connsiteX5" fmla="*/ 170183 w 204221"/>
                      <a:gd name="connsiteY5" fmla="*/ 1130899 h 1130899"/>
                      <a:gd name="connsiteX6" fmla="*/ 34038 w 204221"/>
                      <a:gd name="connsiteY6" fmla="*/ 1130899 h 1130899"/>
                      <a:gd name="connsiteX7" fmla="*/ 0 w 204221"/>
                      <a:gd name="connsiteY7" fmla="*/ 1096861 h 1130899"/>
                      <a:gd name="connsiteX8" fmla="*/ 0 w 204221"/>
                      <a:gd name="connsiteY8" fmla="*/ 34038 h 1130899"/>
                      <a:gd name="connsiteX0" fmla="*/ 0 w 327900"/>
                      <a:gd name="connsiteY0" fmla="*/ 34038 h 1130899"/>
                      <a:gd name="connsiteX1" fmla="*/ 34038 w 327900"/>
                      <a:gd name="connsiteY1" fmla="*/ 0 h 1130899"/>
                      <a:gd name="connsiteX2" fmla="*/ 170183 w 327900"/>
                      <a:gd name="connsiteY2" fmla="*/ 0 h 1130899"/>
                      <a:gd name="connsiteX3" fmla="*/ 327900 w 327900"/>
                      <a:gd name="connsiteY3" fmla="*/ 72390 h 1130899"/>
                      <a:gd name="connsiteX4" fmla="*/ 204221 w 327900"/>
                      <a:gd name="connsiteY4" fmla="*/ 1096861 h 1130899"/>
                      <a:gd name="connsiteX5" fmla="*/ 170183 w 327900"/>
                      <a:gd name="connsiteY5" fmla="*/ 1130899 h 1130899"/>
                      <a:gd name="connsiteX6" fmla="*/ 34038 w 327900"/>
                      <a:gd name="connsiteY6" fmla="*/ 1130899 h 1130899"/>
                      <a:gd name="connsiteX7" fmla="*/ 0 w 327900"/>
                      <a:gd name="connsiteY7" fmla="*/ 1096861 h 1130899"/>
                      <a:gd name="connsiteX8" fmla="*/ 0 w 327900"/>
                      <a:gd name="connsiteY8" fmla="*/ 34038 h 1130899"/>
                      <a:gd name="connsiteX0" fmla="*/ 0 w 418056"/>
                      <a:gd name="connsiteY0" fmla="*/ 65592 h 1130899"/>
                      <a:gd name="connsiteX1" fmla="*/ 124194 w 418056"/>
                      <a:gd name="connsiteY1" fmla="*/ 0 h 1130899"/>
                      <a:gd name="connsiteX2" fmla="*/ 260339 w 418056"/>
                      <a:gd name="connsiteY2" fmla="*/ 0 h 1130899"/>
                      <a:gd name="connsiteX3" fmla="*/ 418056 w 418056"/>
                      <a:gd name="connsiteY3" fmla="*/ 72390 h 1130899"/>
                      <a:gd name="connsiteX4" fmla="*/ 294377 w 418056"/>
                      <a:gd name="connsiteY4" fmla="*/ 1096861 h 1130899"/>
                      <a:gd name="connsiteX5" fmla="*/ 260339 w 418056"/>
                      <a:gd name="connsiteY5" fmla="*/ 1130899 h 1130899"/>
                      <a:gd name="connsiteX6" fmla="*/ 124194 w 418056"/>
                      <a:gd name="connsiteY6" fmla="*/ 1130899 h 1130899"/>
                      <a:gd name="connsiteX7" fmla="*/ 90156 w 418056"/>
                      <a:gd name="connsiteY7" fmla="*/ 1096861 h 1130899"/>
                      <a:gd name="connsiteX8" fmla="*/ 0 w 418056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0 w 381870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80542 w 381870"/>
                      <a:gd name="connsiteY8" fmla="*/ 994302 h 1130899"/>
                      <a:gd name="connsiteX9" fmla="*/ 0 w 381870"/>
                      <a:gd name="connsiteY9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260339 w 382373"/>
                      <a:gd name="connsiteY6" fmla="*/ 1130899 h 1130899"/>
                      <a:gd name="connsiteX7" fmla="*/ 124194 w 382373"/>
                      <a:gd name="connsiteY7" fmla="*/ 1130899 h 1130899"/>
                      <a:gd name="connsiteX8" fmla="*/ 90156 w 382373"/>
                      <a:gd name="connsiteY8" fmla="*/ 1096861 h 1130899"/>
                      <a:gd name="connsiteX9" fmla="*/ 80542 w 382373"/>
                      <a:gd name="connsiteY9" fmla="*/ 994302 h 1130899"/>
                      <a:gd name="connsiteX10" fmla="*/ 0 w 382373"/>
                      <a:gd name="connsiteY10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124194 w 382373"/>
                      <a:gd name="connsiteY6" fmla="*/ 1130899 h 1130899"/>
                      <a:gd name="connsiteX7" fmla="*/ 90156 w 382373"/>
                      <a:gd name="connsiteY7" fmla="*/ 1096861 h 1130899"/>
                      <a:gd name="connsiteX8" fmla="*/ 80542 w 382373"/>
                      <a:gd name="connsiteY8" fmla="*/ 994302 h 1130899"/>
                      <a:gd name="connsiteX9" fmla="*/ 0 w 382373"/>
                      <a:gd name="connsiteY9" fmla="*/ 65592 h 1130899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90156 w 382373"/>
                      <a:gd name="connsiteY6" fmla="*/ 1096861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79075 w 382373"/>
                      <a:gd name="connsiteY6" fmla="*/ 1055507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089473"/>
                      <a:gd name="connsiteX1" fmla="*/ 124194 w 382373"/>
                      <a:gd name="connsiteY1" fmla="*/ 0 h 1089473"/>
                      <a:gd name="connsiteX2" fmla="*/ 260339 w 382373"/>
                      <a:gd name="connsiteY2" fmla="*/ 0 h 1089473"/>
                      <a:gd name="connsiteX3" fmla="*/ 381870 w 382373"/>
                      <a:gd name="connsiteY3" fmla="*/ 84551 h 1089473"/>
                      <a:gd name="connsiteX4" fmla="*/ 303257 w 382373"/>
                      <a:gd name="connsiteY4" fmla="*/ 1012191 h 1089473"/>
                      <a:gd name="connsiteX5" fmla="*/ 267416 w 382373"/>
                      <a:gd name="connsiteY5" fmla="*/ 1037599 h 1089473"/>
                      <a:gd name="connsiteX6" fmla="*/ 79075 w 382373"/>
                      <a:gd name="connsiteY6" fmla="*/ 1055507 h 1089473"/>
                      <a:gd name="connsiteX7" fmla="*/ 80542 w 382373"/>
                      <a:gd name="connsiteY7" fmla="*/ 994302 h 1089473"/>
                      <a:gd name="connsiteX8" fmla="*/ 0 w 382373"/>
                      <a:gd name="connsiteY8" fmla="*/ 65592 h 1089473"/>
                      <a:gd name="connsiteX0" fmla="*/ 0 w 382790"/>
                      <a:gd name="connsiteY0" fmla="*/ 65592 h 1098239"/>
                      <a:gd name="connsiteX1" fmla="*/ 124194 w 382790"/>
                      <a:gd name="connsiteY1" fmla="*/ 0 h 1098239"/>
                      <a:gd name="connsiteX2" fmla="*/ 260339 w 382790"/>
                      <a:gd name="connsiteY2" fmla="*/ 0 h 1098239"/>
                      <a:gd name="connsiteX3" fmla="*/ 381870 w 382790"/>
                      <a:gd name="connsiteY3" fmla="*/ 84551 h 1098239"/>
                      <a:gd name="connsiteX4" fmla="*/ 303257 w 382790"/>
                      <a:gd name="connsiteY4" fmla="*/ 1012191 h 1098239"/>
                      <a:gd name="connsiteX5" fmla="*/ 79075 w 382790"/>
                      <a:gd name="connsiteY5" fmla="*/ 1055507 h 1098239"/>
                      <a:gd name="connsiteX6" fmla="*/ 80542 w 382790"/>
                      <a:gd name="connsiteY6" fmla="*/ 994302 h 1098239"/>
                      <a:gd name="connsiteX7" fmla="*/ 0 w 382790"/>
                      <a:gd name="connsiteY7" fmla="*/ 65592 h 1098239"/>
                      <a:gd name="connsiteX0" fmla="*/ 0 w 382786"/>
                      <a:gd name="connsiteY0" fmla="*/ 65592 h 1119534"/>
                      <a:gd name="connsiteX1" fmla="*/ 124194 w 382786"/>
                      <a:gd name="connsiteY1" fmla="*/ 0 h 1119534"/>
                      <a:gd name="connsiteX2" fmla="*/ 260339 w 382786"/>
                      <a:gd name="connsiteY2" fmla="*/ 0 h 1119534"/>
                      <a:gd name="connsiteX3" fmla="*/ 381870 w 382786"/>
                      <a:gd name="connsiteY3" fmla="*/ 84551 h 1119534"/>
                      <a:gd name="connsiteX4" fmla="*/ 303257 w 382786"/>
                      <a:gd name="connsiteY4" fmla="*/ 1012191 h 1119534"/>
                      <a:gd name="connsiteX5" fmla="*/ 80542 w 382786"/>
                      <a:gd name="connsiteY5" fmla="*/ 994302 h 1119534"/>
                      <a:gd name="connsiteX6" fmla="*/ 0 w 382786"/>
                      <a:gd name="connsiteY6" fmla="*/ 65592 h 1119534"/>
                      <a:gd name="connsiteX0" fmla="*/ 0 w 382638"/>
                      <a:gd name="connsiteY0" fmla="*/ 65592 h 1119534"/>
                      <a:gd name="connsiteX1" fmla="*/ 124194 w 382638"/>
                      <a:gd name="connsiteY1" fmla="*/ 0 h 1119534"/>
                      <a:gd name="connsiteX2" fmla="*/ 260339 w 382638"/>
                      <a:gd name="connsiteY2" fmla="*/ 0 h 1119534"/>
                      <a:gd name="connsiteX3" fmla="*/ 381870 w 382638"/>
                      <a:gd name="connsiteY3" fmla="*/ 84551 h 1119534"/>
                      <a:gd name="connsiteX4" fmla="*/ 303257 w 382638"/>
                      <a:gd name="connsiteY4" fmla="*/ 1012191 h 1119534"/>
                      <a:gd name="connsiteX5" fmla="*/ 80542 w 382638"/>
                      <a:gd name="connsiteY5" fmla="*/ 994302 h 1119534"/>
                      <a:gd name="connsiteX6" fmla="*/ 0 w 382638"/>
                      <a:gd name="connsiteY6" fmla="*/ 65592 h 1119534"/>
                      <a:gd name="connsiteX0" fmla="*/ 0 w 382638"/>
                      <a:gd name="connsiteY0" fmla="*/ 65592 h 1096522"/>
                      <a:gd name="connsiteX1" fmla="*/ 124194 w 382638"/>
                      <a:gd name="connsiteY1" fmla="*/ 0 h 1096522"/>
                      <a:gd name="connsiteX2" fmla="*/ 260339 w 382638"/>
                      <a:gd name="connsiteY2" fmla="*/ 0 h 1096522"/>
                      <a:gd name="connsiteX3" fmla="*/ 381870 w 382638"/>
                      <a:gd name="connsiteY3" fmla="*/ 84551 h 1096522"/>
                      <a:gd name="connsiteX4" fmla="*/ 303257 w 382638"/>
                      <a:gd name="connsiteY4" fmla="*/ 1012191 h 1096522"/>
                      <a:gd name="connsiteX5" fmla="*/ 76107 w 382638"/>
                      <a:gd name="connsiteY5" fmla="*/ 936393 h 1096522"/>
                      <a:gd name="connsiteX6" fmla="*/ 0 w 382638"/>
                      <a:gd name="connsiteY6" fmla="*/ 65592 h 1096522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-1 w 392234"/>
                      <a:gd name="connsiteY0" fmla="*/ 112487 h 1082504"/>
                      <a:gd name="connsiteX1" fmla="*/ 133790 w 392234"/>
                      <a:gd name="connsiteY1" fmla="*/ 0 h 1082504"/>
                      <a:gd name="connsiteX2" fmla="*/ 269935 w 392234"/>
                      <a:gd name="connsiteY2" fmla="*/ 0 h 1082504"/>
                      <a:gd name="connsiteX3" fmla="*/ 391466 w 392234"/>
                      <a:gd name="connsiteY3" fmla="*/ 84551 h 1082504"/>
                      <a:gd name="connsiteX4" fmla="*/ 312853 w 392234"/>
                      <a:gd name="connsiteY4" fmla="*/ 1012191 h 1082504"/>
                      <a:gd name="connsiteX5" fmla="*/ 72776 w 392234"/>
                      <a:gd name="connsiteY5" fmla="*/ 888147 h 1082504"/>
                      <a:gd name="connsiteX6" fmla="*/ -1 w 392234"/>
                      <a:gd name="connsiteY6" fmla="*/ 112487 h 1082504"/>
                      <a:gd name="connsiteX0" fmla="*/ 0 w 392235"/>
                      <a:gd name="connsiteY0" fmla="*/ 112487 h 1082504"/>
                      <a:gd name="connsiteX1" fmla="*/ 133791 w 392235"/>
                      <a:gd name="connsiteY1" fmla="*/ 0 h 1082504"/>
                      <a:gd name="connsiteX2" fmla="*/ 269936 w 392235"/>
                      <a:gd name="connsiteY2" fmla="*/ 0 h 1082504"/>
                      <a:gd name="connsiteX3" fmla="*/ 391467 w 392235"/>
                      <a:gd name="connsiteY3" fmla="*/ 84551 h 1082504"/>
                      <a:gd name="connsiteX4" fmla="*/ 312854 w 392235"/>
                      <a:gd name="connsiteY4" fmla="*/ 1012191 h 1082504"/>
                      <a:gd name="connsiteX5" fmla="*/ 72777 w 392235"/>
                      <a:gd name="connsiteY5" fmla="*/ 888147 h 1082504"/>
                      <a:gd name="connsiteX6" fmla="*/ 0 w 392235"/>
                      <a:gd name="connsiteY6" fmla="*/ 112487 h 1082504"/>
                      <a:gd name="connsiteX0" fmla="*/ 0 w 393273"/>
                      <a:gd name="connsiteY0" fmla="*/ 112487 h 980119"/>
                      <a:gd name="connsiteX1" fmla="*/ 133791 w 393273"/>
                      <a:gd name="connsiteY1" fmla="*/ 0 h 980119"/>
                      <a:gd name="connsiteX2" fmla="*/ 269936 w 393273"/>
                      <a:gd name="connsiteY2" fmla="*/ 0 h 980119"/>
                      <a:gd name="connsiteX3" fmla="*/ 391467 w 393273"/>
                      <a:gd name="connsiteY3" fmla="*/ 84551 h 980119"/>
                      <a:gd name="connsiteX4" fmla="*/ 343281 w 393273"/>
                      <a:gd name="connsiteY4" fmla="*/ 831673 h 980119"/>
                      <a:gd name="connsiteX5" fmla="*/ 72777 w 393273"/>
                      <a:gd name="connsiteY5" fmla="*/ 888147 h 980119"/>
                      <a:gd name="connsiteX6" fmla="*/ 0 w 393273"/>
                      <a:gd name="connsiteY6" fmla="*/ 112487 h 980119"/>
                      <a:gd name="connsiteX0" fmla="*/ 0 w 393274"/>
                      <a:gd name="connsiteY0" fmla="*/ 112487 h 953561"/>
                      <a:gd name="connsiteX1" fmla="*/ 133791 w 393274"/>
                      <a:gd name="connsiteY1" fmla="*/ 0 h 953561"/>
                      <a:gd name="connsiteX2" fmla="*/ 269936 w 393274"/>
                      <a:gd name="connsiteY2" fmla="*/ 0 h 953561"/>
                      <a:gd name="connsiteX3" fmla="*/ 391467 w 393274"/>
                      <a:gd name="connsiteY3" fmla="*/ 84551 h 953561"/>
                      <a:gd name="connsiteX4" fmla="*/ 343281 w 393274"/>
                      <a:gd name="connsiteY4" fmla="*/ 831673 h 953561"/>
                      <a:gd name="connsiteX5" fmla="*/ 72777 w 393274"/>
                      <a:gd name="connsiteY5" fmla="*/ 888147 h 953561"/>
                      <a:gd name="connsiteX6" fmla="*/ 0 w 393274"/>
                      <a:gd name="connsiteY6" fmla="*/ 112487 h 953561"/>
                      <a:gd name="connsiteX0" fmla="*/ 0 w 393274"/>
                      <a:gd name="connsiteY0" fmla="*/ 112487 h 888747"/>
                      <a:gd name="connsiteX1" fmla="*/ 133791 w 393274"/>
                      <a:gd name="connsiteY1" fmla="*/ 0 h 888747"/>
                      <a:gd name="connsiteX2" fmla="*/ 269936 w 393274"/>
                      <a:gd name="connsiteY2" fmla="*/ 0 h 888747"/>
                      <a:gd name="connsiteX3" fmla="*/ 391467 w 393274"/>
                      <a:gd name="connsiteY3" fmla="*/ 84551 h 888747"/>
                      <a:gd name="connsiteX4" fmla="*/ 343281 w 393274"/>
                      <a:gd name="connsiteY4" fmla="*/ 831673 h 888747"/>
                      <a:gd name="connsiteX5" fmla="*/ 72777 w 393274"/>
                      <a:gd name="connsiteY5" fmla="*/ 888147 h 888747"/>
                      <a:gd name="connsiteX6" fmla="*/ 0 w 393274"/>
                      <a:gd name="connsiteY6" fmla="*/ 112487 h 888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3274" h="888747">
                        <a:moveTo>
                          <a:pt x="0" y="112487"/>
                        </a:moveTo>
                        <a:cubicBezTo>
                          <a:pt x="0" y="93688"/>
                          <a:pt x="114992" y="0"/>
                          <a:pt x="133791" y="0"/>
                        </a:cubicBezTo>
                        <a:lnTo>
                          <a:pt x="269936" y="0"/>
                        </a:lnTo>
                        <a:cubicBezTo>
                          <a:pt x="288735" y="0"/>
                          <a:pt x="391467" y="65752"/>
                          <a:pt x="391467" y="84551"/>
                        </a:cubicBezTo>
                        <a:cubicBezTo>
                          <a:pt x="398620" y="253249"/>
                          <a:pt x="384947" y="634323"/>
                          <a:pt x="343281" y="831673"/>
                        </a:cubicBezTo>
                        <a:cubicBezTo>
                          <a:pt x="332764" y="874164"/>
                          <a:pt x="126506" y="892391"/>
                          <a:pt x="72777" y="888147"/>
                        </a:cubicBezTo>
                        <a:cubicBezTo>
                          <a:pt x="104099" y="726739"/>
                          <a:pt x="23276" y="381153"/>
                          <a:pt x="0" y="1124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6B6534FF-5C50-4D6D-B956-94FD9F68F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359097" y="5806254"/>
                    <a:ext cx="184006" cy="184361"/>
                    <a:chOff x="6691455" y="5845182"/>
                    <a:chExt cx="153846" cy="154144"/>
                  </a:xfrm>
                </p:grpSpPr>
                <p:sp>
                  <p:nvSpPr>
                    <p:cNvPr id="389" name="Toe">
                      <a:extLst>
                        <a:ext uri="{FF2B5EF4-FFF2-40B4-BE49-F238E27FC236}">
                          <a16:creationId xmlns:a16="http://schemas.microsoft.com/office/drawing/2014/main" id="{05032587-E62F-4EA3-BFFD-2366BDA347A1}"/>
                        </a:ext>
                      </a:extLst>
                    </p:cNvPr>
                    <p:cNvSpPr/>
                    <p:nvPr/>
                  </p:nvSpPr>
                  <p:spPr>
                    <a:xfrm rot="598129">
                      <a:off x="6691455" y="5845182"/>
                      <a:ext cx="153846" cy="15384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695678"/>
                        </a:gs>
                        <a:gs pos="0">
                          <a:srgbClr val="CCC4D2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rgbClr val="5F457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Toe Shading">
                      <a:extLst>
                        <a:ext uri="{FF2B5EF4-FFF2-40B4-BE49-F238E27FC236}">
                          <a16:creationId xmlns:a16="http://schemas.microsoft.com/office/drawing/2014/main" id="{7A5C62B6-1956-418C-A272-975151114BD3}"/>
                        </a:ext>
                      </a:extLst>
                    </p:cNvPr>
                    <p:cNvSpPr/>
                    <p:nvPr/>
                  </p:nvSpPr>
                  <p:spPr>
                    <a:xfrm rot="20755326">
                      <a:off x="6691714" y="5847549"/>
                      <a:ext cx="151775" cy="151777"/>
                    </a:xfrm>
                    <a:prstGeom prst="ellipse">
                      <a:avLst/>
                    </a:prstGeom>
                    <a:gradFill flip="none" rotWithShape="1">
                      <a:gsLst>
                        <a:gs pos="44000">
                          <a:srgbClr val="FFFFFF">
                            <a:alpha val="0"/>
                          </a:srgbClr>
                        </a:gs>
                        <a:gs pos="53000">
                          <a:srgbClr val="5F4573">
                            <a:alpha val="0"/>
                          </a:srgbClr>
                        </a:gs>
                        <a:gs pos="0">
                          <a:srgbClr val="FFFFFF">
                            <a:alpha val="50196"/>
                          </a:srgbClr>
                        </a:gs>
                        <a:gs pos="100000">
                          <a:srgbClr val="3F2E4C">
                            <a:alpha val="49804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87" name="Ball of Foot">
                    <a:extLst>
                      <a:ext uri="{FF2B5EF4-FFF2-40B4-BE49-F238E27FC236}">
                        <a16:creationId xmlns:a16="http://schemas.microsoft.com/office/drawing/2014/main" id="{F54EF515-9BBC-4F00-9490-03BA1E895DC8}"/>
                      </a:ext>
                    </a:extLst>
                  </p:cNvPr>
                  <p:cNvSpPr/>
                  <p:nvPr/>
                </p:nvSpPr>
                <p:spPr>
                  <a:xfrm>
                    <a:off x="10035481" y="5746958"/>
                    <a:ext cx="249478" cy="249481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Ball of Foot Shading">
                    <a:extLst>
                      <a:ext uri="{FF2B5EF4-FFF2-40B4-BE49-F238E27FC236}">
                        <a16:creationId xmlns:a16="http://schemas.microsoft.com/office/drawing/2014/main" id="{4329A436-E152-4457-A6CD-AB678A2FED2B}"/>
                      </a:ext>
                    </a:extLst>
                  </p:cNvPr>
                  <p:cNvSpPr/>
                  <p:nvPr/>
                </p:nvSpPr>
                <p:spPr>
                  <a:xfrm rot="20721157">
                    <a:off x="10035482" y="5746749"/>
                    <a:ext cx="249478" cy="249478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0" name="Heel">
                  <a:extLst>
                    <a:ext uri="{FF2B5EF4-FFF2-40B4-BE49-F238E27FC236}">
                      <a16:creationId xmlns:a16="http://schemas.microsoft.com/office/drawing/2014/main" id="{362ABF21-25CA-4F31-9D88-0E20B9FA2C6B}"/>
                    </a:ext>
                  </a:extLst>
                </p:cNvPr>
                <p:cNvSpPr/>
                <p:nvPr/>
              </p:nvSpPr>
              <p:spPr>
                <a:xfrm>
                  <a:off x="9465955" y="5546936"/>
                  <a:ext cx="394954" cy="39495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Heel Shading">
                  <a:extLst>
                    <a:ext uri="{FF2B5EF4-FFF2-40B4-BE49-F238E27FC236}">
                      <a16:creationId xmlns:a16="http://schemas.microsoft.com/office/drawing/2014/main" id="{3D7CAF5D-1EA0-4DB8-A9B3-990414AE19F2}"/>
                    </a:ext>
                  </a:extLst>
                </p:cNvPr>
                <p:cNvSpPr/>
                <p:nvPr/>
              </p:nvSpPr>
              <p:spPr>
                <a:xfrm rot="2022702">
                  <a:off x="9467654" y="5550164"/>
                  <a:ext cx="390897" cy="390897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Knee">
                  <a:extLst>
                    <a:ext uri="{FF2B5EF4-FFF2-40B4-BE49-F238E27FC236}">
                      <a16:creationId xmlns:a16="http://schemas.microsoft.com/office/drawing/2014/main" id="{D74420A3-84DC-440A-BB80-9FC95ED0B079}"/>
                    </a:ext>
                  </a:extLst>
                </p:cNvPr>
                <p:cNvSpPr/>
                <p:nvPr/>
              </p:nvSpPr>
              <p:spPr>
                <a:xfrm>
                  <a:off x="9831246" y="4514823"/>
                  <a:ext cx="553512" cy="55351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Knee  Shading">
                  <a:extLst>
                    <a:ext uri="{FF2B5EF4-FFF2-40B4-BE49-F238E27FC236}">
                      <a16:creationId xmlns:a16="http://schemas.microsoft.com/office/drawing/2014/main" id="{B3642D58-9A5A-4451-8CB1-465BF3D4D838}"/>
                    </a:ext>
                  </a:extLst>
                </p:cNvPr>
                <p:cNvSpPr/>
                <p:nvPr/>
              </p:nvSpPr>
              <p:spPr>
                <a:xfrm rot="2456359">
                  <a:off x="9838532" y="4517571"/>
                  <a:ext cx="546224" cy="546224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4" name="Rectangle: Rounded Corners 164">
                <a:extLst>
                  <a:ext uri="{FF2B5EF4-FFF2-40B4-BE49-F238E27FC236}">
                    <a16:creationId xmlns:a16="http://schemas.microsoft.com/office/drawing/2014/main" id="{C343A0F5-21D9-4D52-A76D-6074FA5C32DC}"/>
                  </a:ext>
                </a:extLst>
              </p:cNvPr>
              <p:cNvSpPr/>
              <p:nvPr/>
            </p:nvSpPr>
            <p:spPr>
              <a:xfrm rot="16440348">
                <a:off x="2021879" y="5853012"/>
                <a:ext cx="94519" cy="165388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6326EA6-3931-48E8-BF60-9596733A11E6}"/>
                  </a:ext>
                </a:extLst>
              </p:cNvPr>
              <p:cNvSpPr/>
              <p:nvPr/>
            </p:nvSpPr>
            <p:spPr>
              <a:xfrm>
                <a:off x="915170" y="3002279"/>
                <a:ext cx="1723487" cy="172348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4E385E"/>
                  </a:gs>
                  <a:gs pos="0">
                    <a:srgbClr val="998BA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E2E63D0-3C04-439E-A3CA-1052669334E3}"/>
                  </a:ext>
                </a:extLst>
              </p:cNvPr>
              <p:cNvSpPr/>
              <p:nvPr/>
            </p:nvSpPr>
            <p:spPr>
              <a:xfrm>
                <a:off x="933652" y="3020762"/>
                <a:ext cx="1686521" cy="168652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87043C79-20F3-46F6-AF7F-628DDDE55809}"/>
                  </a:ext>
                </a:extLst>
              </p:cNvPr>
              <p:cNvSpPr/>
              <p:nvPr/>
            </p:nvSpPr>
            <p:spPr>
              <a:xfrm>
                <a:off x="1460401" y="4298266"/>
                <a:ext cx="452820" cy="3781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Light Shading">
                <a:extLst>
                  <a:ext uri="{FF2B5EF4-FFF2-40B4-BE49-F238E27FC236}">
                    <a16:creationId xmlns:a16="http://schemas.microsoft.com/office/drawing/2014/main" id="{15501621-35C8-463E-A511-919935B881B8}"/>
                  </a:ext>
                </a:extLst>
              </p:cNvPr>
              <p:cNvSpPr/>
              <p:nvPr/>
            </p:nvSpPr>
            <p:spPr>
              <a:xfrm rot="7410990">
                <a:off x="933134" y="3024082"/>
                <a:ext cx="1686522" cy="168652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9" name="Thigh">
                <a:extLst>
                  <a:ext uri="{FF2B5EF4-FFF2-40B4-BE49-F238E27FC236}">
                    <a16:creationId xmlns:a16="http://schemas.microsoft.com/office/drawing/2014/main" id="{DF41A99B-35F9-42E7-8C4C-27AAEB6582D3}"/>
                  </a:ext>
                </a:extLst>
              </p:cNvPr>
              <p:cNvSpPr/>
              <p:nvPr/>
            </p:nvSpPr>
            <p:spPr>
              <a:xfrm rot="20426979">
                <a:off x="1670328" y="4534485"/>
                <a:ext cx="282497" cy="736463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Hip Ball Shadow">
                <a:extLst>
                  <a:ext uri="{FF2B5EF4-FFF2-40B4-BE49-F238E27FC236}">
                    <a16:creationId xmlns:a16="http://schemas.microsoft.com/office/drawing/2014/main" id="{E3593202-5191-446D-A89E-3F683D6E5AEB}"/>
                  </a:ext>
                </a:extLst>
              </p:cNvPr>
              <p:cNvSpPr/>
              <p:nvPr/>
            </p:nvSpPr>
            <p:spPr>
              <a:xfrm rot="20426979">
                <a:off x="1594793" y="4593805"/>
                <a:ext cx="276514" cy="15495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Calf">
                <a:extLst>
                  <a:ext uri="{FF2B5EF4-FFF2-40B4-BE49-F238E27FC236}">
                    <a16:creationId xmlns:a16="http://schemas.microsoft.com/office/drawing/2014/main" id="{3E50B4C9-3D16-40DA-9D61-D8C3103B7FB1}"/>
                  </a:ext>
                </a:extLst>
              </p:cNvPr>
              <p:cNvSpPr/>
              <p:nvPr/>
            </p:nvSpPr>
            <p:spPr>
              <a:xfrm rot="1485452">
                <a:off x="1732346" y="5271548"/>
                <a:ext cx="170433" cy="594458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2" name="Knee Ball Shadow">
                <a:extLst>
                  <a:ext uri="{FF2B5EF4-FFF2-40B4-BE49-F238E27FC236}">
                    <a16:creationId xmlns:a16="http://schemas.microsoft.com/office/drawing/2014/main" id="{C369DE71-5381-4DCD-90A2-1AA46A85A113}"/>
                  </a:ext>
                </a:extLst>
              </p:cNvPr>
              <p:cNvSpPr/>
              <p:nvPr/>
            </p:nvSpPr>
            <p:spPr>
              <a:xfrm rot="1485452">
                <a:off x="1799368" y="5384058"/>
                <a:ext cx="169838" cy="69320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Arch">
                <a:extLst>
                  <a:ext uri="{FF2B5EF4-FFF2-40B4-BE49-F238E27FC236}">
                    <a16:creationId xmlns:a16="http://schemas.microsoft.com/office/drawing/2014/main" id="{4D17B78C-BBA0-4EF4-8346-D16913AF2110}"/>
                  </a:ext>
                </a:extLst>
              </p:cNvPr>
              <p:cNvSpPr/>
              <p:nvPr/>
            </p:nvSpPr>
            <p:spPr>
              <a:xfrm rot="17100000">
                <a:off x="1726883" y="5716412"/>
                <a:ext cx="153976" cy="347964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C8E501F8-6843-4FF1-9806-C1CBEA82CC70}"/>
                  </a:ext>
                </a:extLst>
              </p:cNvPr>
              <p:cNvGrpSpPr/>
              <p:nvPr/>
            </p:nvGrpSpPr>
            <p:grpSpPr>
              <a:xfrm>
                <a:off x="2087275" y="5884875"/>
                <a:ext cx="107938" cy="108146"/>
                <a:chOff x="6691455" y="5845182"/>
                <a:chExt cx="153846" cy="154144"/>
              </a:xfrm>
            </p:grpSpPr>
            <p:sp>
              <p:nvSpPr>
                <p:cNvPr id="374" name="Toe">
                  <a:extLst>
                    <a:ext uri="{FF2B5EF4-FFF2-40B4-BE49-F238E27FC236}">
                      <a16:creationId xmlns:a16="http://schemas.microsoft.com/office/drawing/2014/main" id="{7022677D-8A8D-4262-BB1C-00F9ECB6852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Toe Shading">
                  <a:extLst>
                    <a:ext uri="{FF2B5EF4-FFF2-40B4-BE49-F238E27FC236}">
                      <a16:creationId xmlns:a16="http://schemas.microsoft.com/office/drawing/2014/main" id="{A8A6344E-7403-47B9-B808-1F048C4BCE34}"/>
                    </a:ext>
                  </a:extLst>
                </p:cNvPr>
                <p:cNvSpPr/>
                <p:nvPr/>
              </p:nvSpPr>
              <p:spPr>
                <a:xfrm rot="6227981">
                  <a:off x="6691714" y="5847550"/>
                  <a:ext cx="151776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5" name="Ball of Foot">
                <a:extLst>
                  <a:ext uri="{FF2B5EF4-FFF2-40B4-BE49-F238E27FC236}">
                    <a16:creationId xmlns:a16="http://schemas.microsoft.com/office/drawing/2014/main" id="{6A4EEFE8-8BA6-4BCD-A170-DE32A5A92AB2}"/>
                  </a:ext>
                </a:extLst>
              </p:cNvPr>
              <p:cNvSpPr/>
              <p:nvPr/>
            </p:nvSpPr>
            <p:spPr>
              <a:xfrm>
                <a:off x="1897441" y="5850092"/>
                <a:ext cx="146344" cy="1463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Ball of Foot Shading">
                <a:extLst>
                  <a:ext uri="{FF2B5EF4-FFF2-40B4-BE49-F238E27FC236}">
                    <a16:creationId xmlns:a16="http://schemas.microsoft.com/office/drawing/2014/main" id="{E7DCBB86-8BD5-403C-AEAA-2A288E6BAED2}"/>
                  </a:ext>
                </a:extLst>
              </p:cNvPr>
              <p:cNvSpPr/>
              <p:nvPr/>
            </p:nvSpPr>
            <p:spPr>
              <a:xfrm rot="5805835">
                <a:off x="1897441" y="5849970"/>
                <a:ext cx="146344" cy="14634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7" name="Heel">
                <a:extLst>
                  <a:ext uri="{FF2B5EF4-FFF2-40B4-BE49-F238E27FC236}">
                    <a16:creationId xmlns:a16="http://schemas.microsoft.com/office/drawing/2014/main" id="{7AB1227B-32A9-4AE6-9271-C572E2233D9A}"/>
                  </a:ext>
                </a:extLst>
              </p:cNvPr>
              <p:cNvSpPr/>
              <p:nvPr/>
            </p:nvSpPr>
            <p:spPr>
              <a:xfrm>
                <a:off x="1563357" y="5732759"/>
                <a:ext cx="231680" cy="2316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Heel Shading">
                <a:extLst>
                  <a:ext uri="{FF2B5EF4-FFF2-40B4-BE49-F238E27FC236}">
                    <a16:creationId xmlns:a16="http://schemas.microsoft.com/office/drawing/2014/main" id="{1DC709CA-897E-4D0B-A1CD-F2A120BFAE03}"/>
                  </a:ext>
                </a:extLst>
              </p:cNvPr>
              <p:cNvSpPr/>
              <p:nvPr/>
            </p:nvSpPr>
            <p:spPr>
              <a:xfrm rot="6258114">
                <a:off x="1564354" y="5734653"/>
                <a:ext cx="229300" cy="229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9" name="Knee">
                <a:extLst>
                  <a:ext uri="{FF2B5EF4-FFF2-40B4-BE49-F238E27FC236}">
                    <a16:creationId xmlns:a16="http://schemas.microsoft.com/office/drawing/2014/main" id="{8F51D542-8BB2-4F72-A10A-BC3612088F5B}"/>
                  </a:ext>
                </a:extLst>
              </p:cNvPr>
              <p:cNvSpPr/>
              <p:nvPr/>
            </p:nvSpPr>
            <p:spPr>
              <a:xfrm>
                <a:off x="1777637" y="5127322"/>
                <a:ext cx="324690" cy="32469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Knee  Shading">
                <a:extLst>
                  <a:ext uri="{FF2B5EF4-FFF2-40B4-BE49-F238E27FC236}">
                    <a16:creationId xmlns:a16="http://schemas.microsoft.com/office/drawing/2014/main" id="{FB40D9B7-29C0-470E-A638-7C2D404CF431}"/>
                  </a:ext>
                </a:extLst>
              </p:cNvPr>
              <p:cNvSpPr/>
              <p:nvPr/>
            </p:nvSpPr>
            <p:spPr>
              <a:xfrm rot="6373081">
                <a:off x="1781912" y="5128933"/>
                <a:ext cx="320416" cy="32041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1" name="Hip">
                <a:extLst>
                  <a:ext uri="{FF2B5EF4-FFF2-40B4-BE49-F238E27FC236}">
                    <a16:creationId xmlns:a16="http://schemas.microsoft.com/office/drawing/2014/main" id="{465457E9-BEDC-45BB-8F6F-4330F99DCBA7}"/>
                  </a:ext>
                </a:extLst>
              </p:cNvPr>
              <p:cNvSpPr/>
              <p:nvPr/>
            </p:nvSpPr>
            <p:spPr>
              <a:xfrm>
                <a:off x="1485548" y="4340104"/>
                <a:ext cx="387300" cy="3873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Hip Shading">
                <a:extLst>
                  <a:ext uri="{FF2B5EF4-FFF2-40B4-BE49-F238E27FC236}">
                    <a16:creationId xmlns:a16="http://schemas.microsoft.com/office/drawing/2014/main" id="{A131D037-8A19-4E95-89F0-983445FC54EC}"/>
                  </a:ext>
                </a:extLst>
              </p:cNvPr>
              <p:cNvSpPr/>
              <p:nvPr/>
            </p:nvSpPr>
            <p:spPr>
              <a:xfrm rot="6808724">
                <a:off x="1482835" y="4344379"/>
                <a:ext cx="387300" cy="387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3" name="Body Shadow on Hip">
                <a:extLst>
                  <a:ext uri="{FF2B5EF4-FFF2-40B4-BE49-F238E27FC236}">
                    <a16:creationId xmlns:a16="http://schemas.microsoft.com/office/drawing/2014/main" id="{B9E21E8A-4A77-416E-AFF5-6B5C2396C4E6}"/>
                  </a:ext>
                </a:extLst>
              </p:cNvPr>
              <p:cNvSpPr/>
              <p:nvPr/>
            </p:nvSpPr>
            <p:spPr>
              <a:xfrm rot="294631">
                <a:off x="1483189" y="4303425"/>
                <a:ext cx="400329" cy="216650"/>
              </a:xfrm>
              <a:custGeom>
                <a:avLst/>
                <a:gdLst>
                  <a:gd name="connsiteX0" fmla="*/ 213240 w 419861"/>
                  <a:gd name="connsiteY0" fmla="*/ 0 h 231492"/>
                  <a:gd name="connsiteX1" fmla="*/ 381806 w 419861"/>
                  <a:gd name="connsiteY1" fmla="*/ 69822 h 231492"/>
                  <a:gd name="connsiteX2" fmla="*/ 419861 w 419861"/>
                  <a:gd name="connsiteY2" fmla="*/ 126266 h 231492"/>
                  <a:gd name="connsiteX3" fmla="*/ 419861 w 419861"/>
                  <a:gd name="connsiteY3" fmla="*/ 196053 h 231492"/>
                  <a:gd name="connsiteX4" fmla="*/ 417925 w 419861"/>
                  <a:gd name="connsiteY4" fmla="*/ 192862 h 231492"/>
                  <a:gd name="connsiteX5" fmla="*/ 221313 w 419861"/>
                  <a:gd name="connsiteY5" fmla="*/ 100140 h 231492"/>
                  <a:gd name="connsiteX6" fmla="*/ 3407 w 419861"/>
                  <a:gd name="connsiteY6" fmla="*/ 222814 h 231492"/>
                  <a:gd name="connsiteX7" fmla="*/ 0 w 419861"/>
                  <a:gd name="connsiteY7" fmla="*/ 231492 h 231492"/>
                  <a:gd name="connsiteX8" fmla="*/ 0 w 419861"/>
                  <a:gd name="connsiteY8" fmla="*/ 136084 h 231492"/>
                  <a:gd name="connsiteX9" fmla="*/ 44675 w 419861"/>
                  <a:gd name="connsiteY9" fmla="*/ 69822 h 231492"/>
                  <a:gd name="connsiteX10" fmla="*/ 213240 w 419861"/>
                  <a:gd name="connsiteY10" fmla="*/ 0 h 23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861" h="231492">
                    <a:moveTo>
                      <a:pt x="213240" y="0"/>
                    </a:moveTo>
                    <a:cubicBezTo>
                      <a:pt x="279069" y="0"/>
                      <a:pt x="338666" y="26682"/>
                      <a:pt x="381806" y="69822"/>
                    </a:cubicBezTo>
                    <a:lnTo>
                      <a:pt x="419861" y="126266"/>
                    </a:lnTo>
                    <a:lnTo>
                      <a:pt x="419861" y="196053"/>
                    </a:lnTo>
                    <a:lnTo>
                      <a:pt x="417925" y="192862"/>
                    </a:lnTo>
                    <a:cubicBezTo>
                      <a:pt x="371192" y="136234"/>
                      <a:pt x="300467" y="100140"/>
                      <a:pt x="221313" y="100140"/>
                    </a:cubicBezTo>
                    <a:cubicBezTo>
                      <a:pt x="128967" y="100140"/>
                      <a:pt x="48094" y="149268"/>
                      <a:pt x="3407" y="222814"/>
                    </a:cubicBezTo>
                    <a:lnTo>
                      <a:pt x="0" y="231492"/>
                    </a:lnTo>
                    <a:lnTo>
                      <a:pt x="0" y="136084"/>
                    </a:lnTo>
                    <a:lnTo>
                      <a:pt x="44675" y="69822"/>
                    </a:lnTo>
                    <a:cubicBezTo>
                      <a:pt x="87815" y="26682"/>
                      <a:pt x="147411" y="0"/>
                      <a:pt x="213240" y="0"/>
                    </a:cubicBezTo>
                    <a:close/>
                  </a:path>
                </a:pathLst>
              </a:custGeom>
              <a:solidFill>
                <a:srgbClr val="4E385E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028111D-6C1F-4BB5-82B0-343C4EFC443E}"/>
                </a:ext>
              </a:extLst>
            </p:cNvPr>
            <p:cNvGrpSpPr/>
            <p:nvPr/>
          </p:nvGrpSpPr>
          <p:grpSpPr>
            <a:xfrm rot="2742089">
              <a:off x="6625962" y="2997477"/>
              <a:ext cx="1731840" cy="1731840"/>
              <a:chOff x="2436174" y="2997477"/>
              <a:chExt cx="1731840" cy="1731840"/>
            </a:xfrm>
          </p:grpSpPr>
          <p:sp>
            <p:nvSpPr>
              <p:cNvPr id="392" name="Eye">
                <a:extLst>
                  <a:ext uri="{FF2B5EF4-FFF2-40B4-BE49-F238E27FC236}">
                    <a16:creationId xmlns:a16="http://schemas.microsoft.com/office/drawing/2014/main" id="{71D7D49E-CA49-4ECD-8040-7B665A3CB122}"/>
                  </a:ext>
                </a:extLst>
              </p:cNvPr>
              <p:cNvSpPr/>
              <p:nvPr/>
            </p:nvSpPr>
            <p:spPr>
              <a:xfrm>
                <a:off x="3862544" y="3410153"/>
                <a:ext cx="272790" cy="892116"/>
              </a:xfrm>
              <a:prstGeom prst="ellipse">
                <a:avLst/>
              </a:prstGeom>
              <a:solidFill>
                <a:srgbClr val="140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Eye">
                <a:extLst>
                  <a:ext uri="{FF2B5EF4-FFF2-40B4-BE49-F238E27FC236}">
                    <a16:creationId xmlns:a16="http://schemas.microsoft.com/office/drawing/2014/main" id="{32D0DBD4-352F-4C2C-BD99-CD2BDF9C02D7}"/>
                  </a:ext>
                </a:extLst>
              </p:cNvPr>
              <p:cNvSpPr/>
              <p:nvPr/>
            </p:nvSpPr>
            <p:spPr>
              <a:xfrm>
                <a:off x="3892775" y="3432001"/>
                <a:ext cx="267995" cy="845571"/>
              </a:xfrm>
              <a:prstGeom prst="ellipse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46000">
                    <a:srgbClr val="AB9DB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Eye">
                <a:extLst>
                  <a:ext uri="{FF2B5EF4-FFF2-40B4-BE49-F238E27FC236}">
                    <a16:creationId xmlns:a16="http://schemas.microsoft.com/office/drawing/2014/main" id="{BA475BAD-F49C-4FD7-A659-51AB7D5399EC}"/>
                  </a:ext>
                </a:extLst>
              </p:cNvPr>
              <p:cNvSpPr/>
              <p:nvPr/>
            </p:nvSpPr>
            <p:spPr>
              <a:xfrm>
                <a:off x="3950080" y="3488561"/>
                <a:ext cx="192764" cy="732453"/>
              </a:xfrm>
              <a:prstGeom prst="ellipse">
                <a:avLst/>
              </a:prstGeom>
              <a:solidFill>
                <a:srgbClr val="E3CE9B"/>
              </a:solidFill>
              <a:ln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ing">
                <a:extLst>
                  <a:ext uri="{FF2B5EF4-FFF2-40B4-BE49-F238E27FC236}">
                    <a16:creationId xmlns:a16="http://schemas.microsoft.com/office/drawing/2014/main" id="{9834B5B6-8CBB-4262-A107-3C2D58D038D3}"/>
                  </a:ext>
                </a:extLst>
              </p:cNvPr>
              <p:cNvSpPr/>
              <p:nvPr/>
            </p:nvSpPr>
            <p:spPr>
              <a:xfrm rot="7410990">
                <a:off x="2436174" y="2997477"/>
                <a:ext cx="1731840" cy="1731840"/>
              </a:xfrm>
              <a:prstGeom prst="ellipse">
                <a:avLst/>
              </a:prstGeom>
              <a:noFill/>
              <a:ln>
                <a:solidFill>
                  <a:srgbClr val="473852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6FAF274F-AF2D-4E99-ABD2-F90E4FF0F2F6}"/>
                </a:ext>
              </a:extLst>
            </p:cNvPr>
            <p:cNvSpPr/>
            <p:nvPr/>
          </p:nvSpPr>
          <p:spPr>
            <a:xfrm rot="8140061">
              <a:off x="7952554" y="4172676"/>
              <a:ext cx="389825" cy="195269"/>
            </a:xfrm>
            <a:prstGeom prst="moon">
              <a:avLst/>
            </a:pr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162ABD-C69D-4B0B-9872-038E05D55CA0}"/>
              </a:ext>
            </a:extLst>
          </p:cNvPr>
          <p:cNvSpPr txBox="1"/>
          <p:nvPr/>
        </p:nvSpPr>
        <p:spPr>
          <a:xfrm>
            <a:off x="5185736" y="251847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B4DE"/>
                </a:solidFill>
              </a:rPr>
              <a:t>Frightened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DFFC2C-8C95-40D8-9D09-7B3569C4EF4A}"/>
              </a:ext>
            </a:extLst>
          </p:cNvPr>
          <p:cNvSpPr txBox="1"/>
          <p:nvPr/>
        </p:nvSpPr>
        <p:spPr>
          <a:xfrm>
            <a:off x="1187455" y="1937309"/>
            <a:ext cx="125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Happy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Optimistic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Exploratory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ED371FD-B657-4459-9359-23FFCB9BC1E4}"/>
              </a:ext>
            </a:extLst>
          </p:cNvPr>
          <p:cNvSpPr txBox="1"/>
          <p:nvPr/>
        </p:nvSpPr>
        <p:spPr>
          <a:xfrm>
            <a:off x="9392005" y="2280072"/>
            <a:ext cx="15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Sad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Tired/Fatigued</a:t>
            </a:r>
          </a:p>
        </p:txBody>
      </p:sp>
    </p:spTree>
    <p:extLst>
      <p:ext uri="{BB962C8B-B14F-4D97-AF65-F5344CB8AC3E}">
        <p14:creationId xmlns:p14="http://schemas.microsoft.com/office/powerpoint/2010/main" val="266657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BC3732-C5A7-4196-8878-D1F09919EF92}"/>
              </a:ext>
            </a:extLst>
          </p:cNvPr>
          <p:cNvSpPr/>
          <p:nvPr/>
        </p:nvSpPr>
        <p:spPr>
          <a:xfrm>
            <a:off x="1196164" y="1596081"/>
            <a:ext cx="4974176" cy="4974176"/>
          </a:xfrm>
          <a:custGeom>
            <a:avLst/>
            <a:gdLst>
              <a:gd name="connsiteX0" fmla="*/ 2487088 w 4974176"/>
              <a:gd name="connsiteY0" fmla="*/ 1318246 h 4974176"/>
              <a:gd name="connsiteX1" fmla="*/ 1318246 w 4974176"/>
              <a:gd name="connsiteY1" fmla="*/ 2487088 h 4974176"/>
              <a:gd name="connsiteX2" fmla="*/ 2487088 w 4974176"/>
              <a:gd name="connsiteY2" fmla="*/ 3655930 h 4974176"/>
              <a:gd name="connsiteX3" fmla="*/ 3655930 w 4974176"/>
              <a:gd name="connsiteY3" fmla="*/ 2487088 h 4974176"/>
              <a:gd name="connsiteX4" fmla="*/ 2487088 w 4974176"/>
              <a:gd name="connsiteY4" fmla="*/ 1318246 h 4974176"/>
              <a:gd name="connsiteX5" fmla="*/ 2404926 w 4974176"/>
              <a:gd name="connsiteY5" fmla="*/ 0 h 4974176"/>
              <a:gd name="connsiteX6" fmla="*/ 2569251 w 4974176"/>
              <a:gd name="connsiteY6" fmla="*/ 0 h 4974176"/>
              <a:gd name="connsiteX7" fmla="*/ 2681895 w 4974176"/>
              <a:gd name="connsiteY7" fmla="*/ 112645 h 4974176"/>
              <a:gd name="connsiteX8" fmla="*/ 2681895 w 4974176"/>
              <a:gd name="connsiteY8" fmla="*/ 713113 h 4974176"/>
              <a:gd name="connsiteX9" fmla="*/ 2846842 w 4974176"/>
              <a:gd name="connsiteY9" fmla="*/ 738286 h 4974176"/>
              <a:gd name="connsiteX10" fmla="*/ 3485137 w 4974176"/>
              <a:gd name="connsiteY10" fmla="*/ 1006882 h 4974176"/>
              <a:gd name="connsiteX11" fmla="*/ 3603377 w 4974176"/>
              <a:gd name="connsiteY11" fmla="*/ 1095300 h 4974176"/>
              <a:gd name="connsiteX12" fmla="*/ 4028324 w 4974176"/>
              <a:gd name="connsiteY12" fmla="*/ 670354 h 4974176"/>
              <a:gd name="connsiteX13" fmla="*/ 4187628 w 4974176"/>
              <a:gd name="connsiteY13" fmla="*/ 670354 h 4974176"/>
              <a:gd name="connsiteX14" fmla="*/ 4303822 w 4974176"/>
              <a:gd name="connsiteY14" fmla="*/ 786549 h 4974176"/>
              <a:gd name="connsiteX15" fmla="*/ 4303822 w 4974176"/>
              <a:gd name="connsiteY15" fmla="*/ 945853 h 4974176"/>
              <a:gd name="connsiteX16" fmla="*/ 3878876 w 4974176"/>
              <a:gd name="connsiteY16" fmla="*/ 1370799 h 4974176"/>
              <a:gd name="connsiteX17" fmla="*/ 3967295 w 4974176"/>
              <a:gd name="connsiteY17" fmla="*/ 1489040 h 4974176"/>
              <a:gd name="connsiteX18" fmla="*/ 4235890 w 4974176"/>
              <a:gd name="connsiteY18" fmla="*/ 2127335 h 4974176"/>
              <a:gd name="connsiteX19" fmla="*/ 4261064 w 4974176"/>
              <a:gd name="connsiteY19" fmla="*/ 2292281 h 4974176"/>
              <a:gd name="connsiteX20" fmla="*/ 4861531 w 4974176"/>
              <a:gd name="connsiteY20" fmla="*/ 2292281 h 4974176"/>
              <a:gd name="connsiteX21" fmla="*/ 4974176 w 4974176"/>
              <a:gd name="connsiteY21" fmla="*/ 2404926 h 4974176"/>
              <a:gd name="connsiteX22" fmla="*/ 4974176 w 4974176"/>
              <a:gd name="connsiteY22" fmla="*/ 2569250 h 4974176"/>
              <a:gd name="connsiteX23" fmla="*/ 4861531 w 4974176"/>
              <a:gd name="connsiteY23" fmla="*/ 2681895 h 4974176"/>
              <a:gd name="connsiteX24" fmla="*/ 4261064 w 4974176"/>
              <a:gd name="connsiteY24" fmla="*/ 2681895 h 4974176"/>
              <a:gd name="connsiteX25" fmla="*/ 4235890 w 4974176"/>
              <a:gd name="connsiteY25" fmla="*/ 2846842 h 4974176"/>
              <a:gd name="connsiteX26" fmla="*/ 3967295 w 4974176"/>
              <a:gd name="connsiteY26" fmla="*/ 3485137 h 4974176"/>
              <a:gd name="connsiteX27" fmla="*/ 3878876 w 4974176"/>
              <a:gd name="connsiteY27" fmla="*/ 3603377 h 4974176"/>
              <a:gd name="connsiteX28" fmla="*/ 4303822 w 4974176"/>
              <a:gd name="connsiteY28" fmla="*/ 4028324 h 4974176"/>
              <a:gd name="connsiteX29" fmla="*/ 4303822 w 4974176"/>
              <a:gd name="connsiteY29" fmla="*/ 4187628 h 4974176"/>
              <a:gd name="connsiteX30" fmla="*/ 4187628 w 4974176"/>
              <a:gd name="connsiteY30" fmla="*/ 4303822 h 4974176"/>
              <a:gd name="connsiteX31" fmla="*/ 4028324 w 4974176"/>
              <a:gd name="connsiteY31" fmla="*/ 4303822 h 4974176"/>
              <a:gd name="connsiteX32" fmla="*/ 3603377 w 4974176"/>
              <a:gd name="connsiteY32" fmla="*/ 3878876 h 4974176"/>
              <a:gd name="connsiteX33" fmla="*/ 3485137 w 4974176"/>
              <a:gd name="connsiteY33" fmla="*/ 3967295 h 4974176"/>
              <a:gd name="connsiteX34" fmla="*/ 2846842 w 4974176"/>
              <a:gd name="connsiteY34" fmla="*/ 4235890 h 4974176"/>
              <a:gd name="connsiteX35" fmla="*/ 2681895 w 4974176"/>
              <a:gd name="connsiteY35" fmla="*/ 4261064 h 4974176"/>
              <a:gd name="connsiteX36" fmla="*/ 2681895 w 4974176"/>
              <a:gd name="connsiteY36" fmla="*/ 4861531 h 4974176"/>
              <a:gd name="connsiteX37" fmla="*/ 2569251 w 4974176"/>
              <a:gd name="connsiteY37" fmla="*/ 4974176 h 4974176"/>
              <a:gd name="connsiteX38" fmla="*/ 2404926 w 4974176"/>
              <a:gd name="connsiteY38" fmla="*/ 4974176 h 4974176"/>
              <a:gd name="connsiteX39" fmla="*/ 2292281 w 4974176"/>
              <a:gd name="connsiteY39" fmla="*/ 4861531 h 4974176"/>
              <a:gd name="connsiteX40" fmla="*/ 2292281 w 4974176"/>
              <a:gd name="connsiteY40" fmla="*/ 4261064 h 4974176"/>
              <a:gd name="connsiteX41" fmla="*/ 2127335 w 4974176"/>
              <a:gd name="connsiteY41" fmla="*/ 4235890 h 4974176"/>
              <a:gd name="connsiteX42" fmla="*/ 1489040 w 4974176"/>
              <a:gd name="connsiteY42" fmla="*/ 3967295 h 4974176"/>
              <a:gd name="connsiteX43" fmla="*/ 1370799 w 4974176"/>
              <a:gd name="connsiteY43" fmla="*/ 3878876 h 4974176"/>
              <a:gd name="connsiteX44" fmla="*/ 945853 w 4974176"/>
              <a:gd name="connsiteY44" fmla="*/ 4303822 h 4974176"/>
              <a:gd name="connsiteX45" fmla="*/ 786549 w 4974176"/>
              <a:gd name="connsiteY45" fmla="*/ 4303822 h 4974176"/>
              <a:gd name="connsiteX46" fmla="*/ 670354 w 4974176"/>
              <a:gd name="connsiteY46" fmla="*/ 4187628 h 4974176"/>
              <a:gd name="connsiteX47" fmla="*/ 670354 w 4974176"/>
              <a:gd name="connsiteY47" fmla="*/ 4028324 h 4974176"/>
              <a:gd name="connsiteX48" fmla="*/ 1095301 w 4974176"/>
              <a:gd name="connsiteY48" fmla="*/ 3603377 h 4974176"/>
              <a:gd name="connsiteX49" fmla="*/ 1006882 w 4974176"/>
              <a:gd name="connsiteY49" fmla="*/ 3485137 h 4974176"/>
              <a:gd name="connsiteX50" fmla="*/ 738287 w 4974176"/>
              <a:gd name="connsiteY50" fmla="*/ 2846842 h 4974176"/>
              <a:gd name="connsiteX51" fmla="*/ 713113 w 4974176"/>
              <a:gd name="connsiteY51" fmla="*/ 2681895 h 4974176"/>
              <a:gd name="connsiteX52" fmla="*/ 112645 w 4974176"/>
              <a:gd name="connsiteY52" fmla="*/ 2681895 h 4974176"/>
              <a:gd name="connsiteX53" fmla="*/ 0 w 4974176"/>
              <a:gd name="connsiteY53" fmla="*/ 2569250 h 4974176"/>
              <a:gd name="connsiteX54" fmla="*/ 0 w 4974176"/>
              <a:gd name="connsiteY54" fmla="*/ 2404926 h 4974176"/>
              <a:gd name="connsiteX55" fmla="*/ 112645 w 4974176"/>
              <a:gd name="connsiteY55" fmla="*/ 2292281 h 4974176"/>
              <a:gd name="connsiteX56" fmla="*/ 713113 w 4974176"/>
              <a:gd name="connsiteY56" fmla="*/ 2292281 h 4974176"/>
              <a:gd name="connsiteX57" fmla="*/ 738287 w 4974176"/>
              <a:gd name="connsiteY57" fmla="*/ 2127335 h 4974176"/>
              <a:gd name="connsiteX58" fmla="*/ 1006882 w 4974176"/>
              <a:gd name="connsiteY58" fmla="*/ 1489040 h 4974176"/>
              <a:gd name="connsiteX59" fmla="*/ 1095301 w 4974176"/>
              <a:gd name="connsiteY59" fmla="*/ 1370799 h 4974176"/>
              <a:gd name="connsiteX60" fmla="*/ 670354 w 4974176"/>
              <a:gd name="connsiteY60" fmla="*/ 945853 h 4974176"/>
              <a:gd name="connsiteX61" fmla="*/ 670354 w 4974176"/>
              <a:gd name="connsiteY61" fmla="*/ 786549 h 4974176"/>
              <a:gd name="connsiteX62" fmla="*/ 786549 w 4974176"/>
              <a:gd name="connsiteY62" fmla="*/ 670354 h 4974176"/>
              <a:gd name="connsiteX63" fmla="*/ 866201 w 4974176"/>
              <a:gd name="connsiteY63" fmla="*/ 637361 h 4974176"/>
              <a:gd name="connsiteX64" fmla="*/ 945853 w 4974176"/>
              <a:gd name="connsiteY64" fmla="*/ 670354 h 4974176"/>
              <a:gd name="connsiteX65" fmla="*/ 1370799 w 4974176"/>
              <a:gd name="connsiteY65" fmla="*/ 1095300 h 4974176"/>
              <a:gd name="connsiteX66" fmla="*/ 1489040 w 4974176"/>
              <a:gd name="connsiteY66" fmla="*/ 1006882 h 4974176"/>
              <a:gd name="connsiteX67" fmla="*/ 2127335 w 4974176"/>
              <a:gd name="connsiteY67" fmla="*/ 738286 h 4974176"/>
              <a:gd name="connsiteX68" fmla="*/ 2292281 w 4974176"/>
              <a:gd name="connsiteY68" fmla="*/ 713113 h 4974176"/>
              <a:gd name="connsiteX69" fmla="*/ 2292281 w 4974176"/>
              <a:gd name="connsiteY69" fmla="*/ 112645 h 4974176"/>
              <a:gd name="connsiteX70" fmla="*/ 2404926 w 4974176"/>
              <a:gd name="connsiteY70" fmla="*/ 0 h 49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74176" h="4974176">
                <a:moveTo>
                  <a:pt x="2487088" y="1318246"/>
                </a:moveTo>
                <a:cubicBezTo>
                  <a:pt x="1841554" y="1318246"/>
                  <a:pt x="1318246" y="1841554"/>
                  <a:pt x="1318246" y="2487088"/>
                </a:cubicBezTo>
                <a:cubicBezTo>
                  <a:pt x="1318246" y="3132622"/>
                  <a:pt x="1841554" y="3655930"/>
                  <a:pt x="2487088" y="3655930"/>
                </a:cubicBezTo>
                <a:cubicBezTo>
                  <a:pt x="3132622" y="3655930"/>
                  <a:pt x="3655930" y="3132622"/>
                  <a:pt x="3655930" y="2487088"/>
                </a:cubicBezTo>
                <a:cubicBezTo>
                  <a:pt x="3655930" y="1841554"/>
                  <a:pt x="3132622" y="1318246"/>
                  <a:pt x="2487088" y="1318246"/>
                </a:cubicBezTo>
                <a:close/>
                <a:moveTo>
                  <a:pt x="2404926" y="0"/>
                </a:moveTo>
                <a:lnTo>
                  <a:pt x="2569251" y="0"/>
                </a:lnTo>
                <a:cubicBezTo>
                  <a:pt x="2631462" y="0"/>
                  <a:pt x="2681895" y="50433"/>
                  <a:pt x="2681895" y="112645"/>
                </a:cubicBezTo>
                <a:lnTo>
                  <a:pt x="2681895" y="713113"/>
                </a:lnTo>
                <a:lnTo>
                  <a:pt x="2846842" y="738286"/>
                </a:lnTo>
                <a:cubicBezTo>
                  <a:pt x="3079249" y="785844"/>
                  <a:pt x="3295204" y="878566"/>
                  <a:pt x="3485137" y="1006882"/>
                </a:cubicBezTo>
                <a:lnTo>
                  <a:pt x="3603377" y="1095300"/>
                </a:lnTo>
                <a:lnTo>
                  <a:pt x="4028324" y="670354"/>
                </a:lnTo>
                <a:cubicBezTo>
                  <a:pt x="4072314" y="626363"/>
                  <a:pt x="4143637" y="626363"/>
                  <a:pt x="4187628" y="670354"/>
                </a:cubicBezTo>
                <a:lnTo>
                  <a:pt x="4303822" y="786549"/>
                </a:lnTo>
                <a:cubicBezTo>
                  <a:pt x="4347813" y="830539"/>
                  <a:pt x="4347813" y="901862"/>
                  <a:pt x="4303822" y="945853"/>
                </a:cubicBezTo>
                <a:lnTo>
                  <a:pt x="3878876" y="1370799"/>
                </a:lnTo>
                <a:lnTo>
                  <a:pt x="3967295" y="1489040"/>
                </a:lnTo>
                <a:cubicBezTo>
                  <a:pt x="4095611" y="1678972"/>
                  <a:pt x="4188333" y="1894927"/>
                  <a:pt x="4235890" y="2127335"/>
                </a:cubicBezTo>
                <a:lnTo>
                  <a:pt x="4261064" y="2292281"/>
                </a:lnTo>
                <a:lnTo>
                  <a:pt x="4861531" y="2292281"/>
                </a:lnTo>
                <a:cubicBezTo>
                  <a:pt x="4923743" y="2292281"/>
                  <a:pt x="4974176" y="2342714"/>
                  <a:pt x="4974176" y="2404926"/>
                </a:cubicBezTo>
                <a:lnTo>
                  <a:pt x="4974176" y="2569250"/>
                </a:lnTo>
                <a:cubicBezTo>
                  <a:pt x="4974176" y="2631462"/>
                  <a:pt x="4923743" y="2681895"/>
                  <a:pt x="4861531" y="2681895"/>
                </a:cubicBezTo>
                <a:lnTo>
                  <a:pt x="4261064" y="2681895"/>
                </a:lnTo>
                <a:lnTo>
                  <a:pt x="4235890" y="2846842"/>
                </a:lnTo>
                <a:cubicBezTo>
                  <a:pt x="4188333" y="3079249"/>
                  <a:pt x="4095611" y="3295204"/>
                  <a:pt x="3967295" y="3485137"/>
                </a:cubicBezTo>
                <a:lnTo>
                  <a:pt x="3878876" y="3603377"/>
                </a:lnTo>
                <a:lnTo>
                  <a:pt x="4303822" y="4028324"/>
                </a:lnTo>
                <a:cubicBezTo>
                  <a:pt x="4347813" y="4072314"/>
                  <a:pt x="4347813" y="4143637"/>
                  <a:pt x="4303822" y="4187628"/>
                </a:cubicBezTo>
                <a:lnTo>
                  <a:pt x="4187628" y="4303822"/>
                </a:lnTo>
                <a:cubicBezTo>
                  <a:pt x="4143637" y="4347813"/>
                  <a:pt x="4072314" y="4347813"/>
                  <a:pt x="4028324" y="4303822"/>
                </a:cubicBezTo>
                <a:lnTo>
                  <a:pt x="3603377" y="3878876"/>
                </a:lnTo>
                <a:lnTo>
                  <a:pt x="3485137" y="3967295"/>
                </a:lnTo>
                <a:cubicBezTo>
                  <a:pt x="3295204" y="4095611"/>
                  <a:pt x="3079249" y="4188333"/>
                  <a:pt x="2846842" y="4235890"/>
                </a:cubicBezTo>
                <a:lnTo>
                  <a:pt x="2681895" y="4261064"/>
                </a:lnTo>
                <a:lnTo>
                  <a:pt x="2681895" y="4861531"/>
                </a:lnTo>
                <a:cubicBezTo>
                  <a:pt x="2681895" y="4923744"/>
                  <a:pt x="2631462" y="4974177"/>
                  <a:pt x="2569251" y="4974176"/>
                </a:cubicBezTo>
                <a:lnTo>
                  <a:pt x="2404926" y="4974176"/>
                </a:lnTo>
                <a:cubicBezTo>
                  <a:pt x="2342714" y="4974177"/>
                  <a:pt x="2292281" y="4923744"/>
                  <a:pt x="2292281" y="4861531"/>
                </a:cubicBezTo>
                <a:lnTo>
                  <a:pt x="2292281" y="4261064"/>
                </a:lnTo>
                <a:lnTo>
                  <a:pt x="2127335" y="4235890"/>
                </a:lnTo>
                <a:cubicBezTo>
                  <a:pt x="1894928" y="4188333"/>
                  <a:pt x="1678972" y="4095611"/>
                  <a:pt x="1489040" y="3967295"/>
                </a:cubicBezTo>
                <a:lnTo>
                  <a:pt x="1370799" y="3878876"/>
                </a:lnTo>
                <a:lnTo>
                  <a:pt x="945853" y="4303822"/>
                </a:lnTo>
                <a:cubicBezTo>
                  <a:pt x="901862" y="4347813"/>
                  <a:pt x="830539" y="4347813"/>
                  <a:pt x="786549" y="4303822"/>
                </a:cubicBezTo>
                <a:lnTo>
                  <a:pt x="670354" y="4187628"/>
                </a:lnTo>
                <a:cubicBezTo>
                  <a:pt x="626363" y="4143637"/>
                  <a:pt x="626363" y="4072314"/>
                  <a:pt x="670354" y="4028324"/>
                </a:cubicBezTo>
                <a:lnTo>
                  <a:pt x="1095301" y="3603377"/>
                </a:lnTo>
                <a:lnTo>
                  <a:pt x="1006882" y="3485137"/>
                </a:lnTo>
                <a:cubicBezTo>
                  <a:pt x="878566" y="3295204"/>
                  <a:pt x="785844" y="3079249"/>
                  <a:pt x="738287" y="2846842"/>
                </a:cubicBezTo>
                <a:lnTo>
                  <a:pt x="713113" y="2681895"/>
                </a:lnTo>
                <a:lnTo>
                  <a:pt x="112645" y="2681895"/>
                </a:lnTo>
                <a:cubicBezTo>
                  <a:pt x="50433" y="2681895"/>
                  <a:pt x="0" y="2631462"/>
                  <a:pt x="0" y="2569250"/>
                </a:cubicBezTo>
                <a:lnTo>
                  <a:pt x="0" y="2404926"/>
                </a:lnTo>
                <a:cubicBezTo>
                  <a:pt x="0" y="2342714"/>
                  <a:pt x="50433" y="2292281"/>
                  <a:pt x="112645" y="2292281"/>
                </a:cubicBezTo>
                <a:lnTo>
                  <a:pt x="713113" y="2292281"/>
                </a:lnTo>
                <a:lnTo>
                  <a:pt x="738287" y="2127335"/>
                </a:lnTo>
                <a:cubicBezTo>
                  <a:pt x="785844" y="1894927"/>
                  <a:pt x="878566" y="1678972"/>
                  <a:pt x="1006882" y="1489040"/>
                </a:cubicBezTo>
                <a:lnTo>
                  <a:pt x="1095301" y="1370799"/>
                </a:lnTo>
                <a:lnTo>
                  <a:pt x="670354" y="945853"/>
                </a:lnTo>
                <a:cubicBezTo>
                  <a:pt x="626363" y="901862"/>
                  <a:pt x="626363" y="830539"/>
                  <a:pt x="670354" y="786549"/>
                </a:cubicBezTo>
                <a:lnTo>
                  <a:pt x="786549" y="670354"/>
                </a:lnTo>
                <a:cubicBezTo>
                  <a:pt x="808544" y="648359"/>
                  <a:pt x="837372" y="637361"/>
                  <a:pt x="866201" y="637361"/>
                </a:cubicBezTo>
                <a:cubicBezTo>
                  <a:pt x="895030" y="637361"/>
                  <a:pt x="923858" y="648359"/>
                  <a:pt x="945853" y="670354"/>
                </a:cubicBezTo>
                <a:lnTo>
                  <a:pt x="1370799" y="1095300"/>
                </a:lnTo>
                <a:lnTo>
                  <a:pt x="1489040" y="1006882"/>
                </a:lnTo>
                <a:cubicBezTo>
                  <a:pt x="1678972" y="878566"/>
                  <a:pt x="1894928" y="785844"/>
                  <a:pt x="2127335" y="738286"/>
                </a:cubicBezTo>
                <a:lnTo>
                  <a:pt x="2292281" y="713113"/>
                </a:lnTo>
                <a:lnTo>
                  <a:pt x="2292281" y="112645"/>
                </a:lnTo>
                <a:cubicBezTo>
                  <a:pt x="2292281" y="50433"/>
                  <a:pt x="2342715" y="0"/>
                  <a:pt x="240492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44E1CF-C8DB-48ED-A010-57B6F7A100E7}"/>
              </a:ext>
            </a:extLst>
          </p:cNvPr>
          <p:cNvSpPr/>
          <p:nvPr/>
        </p:nvSpPr>
        <p:spPr>
          <a:xfrm rot="20627215">
            <a:off x="5483066" y="937786"/>
            <a:ext cx="3861797" cy="3861797"/>
          </a:xfrm>
          <a:custGeom>
            <a:avLst/>
            <a:gdLst>
              <a:gd name="connsiteX0" fmla="*/ 2449996 w 4899993"/>
              <a:gd name="connsiteY0" fmla="*/ 1523690 h 4899993"/>
              <a:gd name="connsiteX1" fmla="*/ 1523690 w 4899993"/>
              <a:gd name="connsiteY1" fmla="*/ 2449996 h 4899993"/>
              <a:gd name="connsiteX2" fmla="*/ 2449996 w 4899993"/>
              <a:gd name="connsiteY2" fmla="*/ 3376302 h 4899993"/>
              <a:gd name="connsiteX3" fmla="*/ 3376302 w 4899993"/>
              <a:gd name="connsiteY3" fmla="*/ 2449996 h 4899993"/>
              <a:gd name="connsiteX4" fmla="*/ 2449996 w 4899993"/>
              <a:gd name="connsiteY4" fmla="*/ 1523690 h 4899993"/>
              <a:gd name="connsiteX5" fmla="*/ 2227361 w 4899993"/>
              <a:gd name="connsiteY5" fmla="*/ 0 h 4899993"/>
              <a:gd name="connsiteX6" fmla="*/ 2672633 w 4899993"/>
              <a:gd name="connsiteY6" fmla="*/ 0 h 4899993"/>
              <a:gd name="connsiteX7" fmla="*/ 2855513 w 4899993"/>
              <a:gd name="connsiteY7" fmla="*/ 182880 h 4899993"/>
              <a:gd name="connsiteX8" fmla="*/ 2855513 w 4899993"/>
              <a:gd name="connsiteY8" fmla="*/ 621534 h 4899993"/>
              <a:gd name="connsiteX9" fmla="*/ 3007180 w 4899993"/>
              <a:gd name="connsiteY9" fmla="*/ 660531 h 4899993"/>
              <a:gd name="connsiteX10" fmla="*/ 3343117 w 4899993"/>
              <a:gd name="connsiteY10" fmla="*/ 802439 h 4899993"/>
              <a:gd name="connsiteX11" fmla="*/ 3455682 w 4899993"/>
              <a:gd name="connsiteY11" fmla="*/ 870825 h 4899993"/>
              <a:gd name="connsiteX12" fmla="*/ 3766347 w 4899993"/>
              <a:gd name="connsiteY12" fmla="*/ 560160 h 4899993"/>
              <a:gd name="connsiteX13" fmla="*/ 4024978 w 4899993"/>
              <a:gd name="connsiteY13" fmla="*/ 560161 h 4899993"/>
              <a:gd name="connsiteX14" fmla="*/ 4339834 w 4899993"/>
              <a:gd name="connsiteY14" fmla="*/ 875015 h 4899993"/>
              <a:gd name="connsiteX15" fmla="*/ 4339834 w 4899993"/>
              <a:gd name="connsiteY15" fmla="*/ 1133647 h 4899993"/>
              <a:gd name="connsiteX16" fmla="*/ 4029170 w 4899993"/>
              <a:gd name="connsiteY16" fmla="*/ 1444311 h 4899993"/>
              <a:gd name="connsiteX17" fmla="*/ 4097556 w 4899993"/>
              <a:gd name="connsiteY17" fmla="*/ 1556879 h 4899993"/>
              <a:gd name="connsiteX18" fmla="*/ 4239464 w 4899993"/>
              <a:gd name="connsiteY18" fmla="*/ 1892815 h 4899993"/>
              <a:gd name="connsiteX19" fmla="*/ 4278461 w 4899993"/>
              <a:gd name="connsiteY19" fmla="*/ 2044480 h 4899993"/>
              <a:gd name="connsiteX20" fmla="*/ 4717113 w 4899993"/>
              <a:gd name="connsiteY20" fmla="*/ 2044480 h 4899993"/>
              <a:gd name="connsiteX21" fmla="*/ 4899993 w 4899993"/>
              <a:gd name="connsiteY21" fmla="*/ 2227360 h 4899993"/>
              <a:gd name="connsiteX22" fmla="*/ 4899993 w 4899993"/>
              <a:gd name="connsiteY22" fmla="*/ 2672633 h 4899993"/>
              <a:gd name="connsiteX23" fmla="*/ 4717113 w 4899993"/>
              <a:gd name="connsiteY23" fmla="*/ 2855513 h 4899993"/>
              <a:gd name="connsiteX24" fmla="*/ 4278461 w 4899993"/>
              <a:gd name="connsiteY24" fmla="*/ 2855513 h 4899993"/>
              <a:gd name="connsiteX25" fmla="*/ 4239464 w 4899993"/>
              <a:gd name="connsiteY25" fmla="*/ 3007179 h 4899993"/>
              <a:gd name="connsiteX26" fmla="*/ 4097556 w 4899993"/>
              <a:gd name="connsiteY26" fmla="*/ 3343116 h 4899993"/>
              <a:gd name="connsiteX27" fmla="*/ 4029170 w 4899993"/>
              <a:gd name="connsiteY27" fmla="*/ 3455683 h 4899993"/>
              <a:gd name="connsiteX28" fmla="*/ 4339833 w 4899993"/>
              <a:gd name="connsiteY28" fmla="*/ 3766346 h 4899993"/>
              <a:gd name="connsiteX29" fmla="*/ 4339833 w 4899993"/>
              <a:gd name="connsiteY29" fmla="*/ 4024978 h 4899993"/>
              <a:gd name="connsiteX30" fmla="*/ 4024978 w 4899993"/>
              <a:gd name="connsiteY30" fmla="*/ 4339833 h 4899993"/>
              <a:gd name="connsiteX31" fmla="*/ 3766346 w 4899993"/>
              <a:gd name="connsiteY31" fmla="*/ 4339833 h 4899993"/>
              <a:gd name="connsiteX32" fmla="*/ 3455683 w 4899993"/>
              <a:gd name="connsiteY32" fmla="*/ 4029170 h 4899993"/>
              <a:gd name="connsiteX33" fmla="*/ 3343117 w 4899993"/>
              <a:gd name="connsiteY33" fmla="*/ 4097555 h 4899993"/>
              <a:gd name="connsiteX34" fmla="*/ 3007180 w 4899993"/>
              <a:gd name="connsiteY34" fmla="*/ 4239463 h 4899993"/>
              <a:gd name="connsiteX35" fmla="*/ 2855513 w 4899993"/>
              <a:gd name="connsiteY35" fmla="*/ 4278461 h 4899993"/>
              <a:gd name="connsiteX36" fmla="*/ 2855513 w 4899993"/>
              <a:gd name="connsiteY36" fmla="*/ 4717112 h 4899993"/>
              <a:gd name="connsiteX37" fmla="*/ 2672632 w 4899993"/>
              <a:gd name="connsiteY37" fmla="*/ 4899993 h 4899993"/>
              <a:gd name="connsiteX38" fmla="*/ 2227360 w 4899993"/>
              <a:gd name="connsiteY38" fmla="*/ 4899993 h 4899993"/>
              <a:gd name="connsiteX39" fmla="*/ 2044480 w 4899993"/>
              <a:gd name="connsiteY39" fmla="*/ 4717113 h 4899993"/>
              <a:gd name="connsiteX40" fmla="*/ 2044480 w 4899993"/>
              <a:gd name="connsiteY40" fmla="*/ 4278460 h 4899993"/>
              <a:gd name="connsiteX41" fmla="*/ 1892816 w 4899993"/>
              <a:gd name="connsiteY41" fmla="*/ 4239463 h 4899993"/>
              <a:gd name="connsiteX42" fmla="*/ 1556880 w 4899993"/>
              <a:gd name="connsiteY42" fmla="*/ 4097555 h 4899993"/>
              <a:gd name="connsiteX43" fmla="*/ 1444312 w 4899993"/>
              <a:gd name="connsiteY43" fmla="*/ 4029169 h 4899993"/>
              <a:gd name="connsiteX44" fmla="*/ 1133648 w 4899993"/>
              <a:gd name="connsiteY44" fmla="*/ 4339833 h 4899993"/>
              <a:gd name="connsiteX45" fmla="*/ 875016 w 4899993"/>
              <a:gd name="connsiteY45" fmla="*/ 4339832 h 4899993"/>
              <a:gd name="connsiteX46" fmla="*/ 560161 w 4899993"/>
              <a:gd name="connsiteY46" fmla="*/ 4024978 h 4899993"/>
              <a:gd name="connsiteX47" fmla="*/ 560160 w 4899993"/>
              <a:gd name="connsiteY47" fmla="*/ 3766346 h 4899993"/>
              <a:gd name="connsiteX48" fmla="*/ 870825 w 4899993"/>
              <a:gd name="connsiteY48" fmla="*/ 3455681 h 4899993"/>
              <a:gd name="connsiteX49" fmla="*/ 802440 w 4899993"/>
              <a:gd name="connsiteY49" fmla="*/ 3343116 h 4899993"/>
              <a:gd name="connsiteX50" fmla="*/ 660532 w 4899993"/>
              <a:gd name="connsiteY50" fmla="*/ 3007179 h 4899993"/>
              <a:gd name="connsiteX51" fmla="*/ 621535 w 4899993"/>
              <a:gd name="connsiteY51" fmla="*/ 2855513 h 4899993"/>
              <a:gd name="connsiteX52" fmla="*/ 182880 w 4899993"/>
              <a:gd name="connsiteY52" fmla="*/ 2855513 h 4899993"/>
              <a:gd name="connsiteX53" fmla="*/ 0 w 4899993"/>
              <a:gd name="connsiteY53" fmla="*/ 2672633 h 4899993"/>
              <a:gd name="connsiteX54" fmla="*/ 0 w 4899993"/>
              <a:gd name="connsiteY54" fmla="*/ 2227360 h 4899993"/>
              <a:gd name="connsiteX55" fmla="*/ 182880 w 4899993"/>
              <a:gd name="connsiteY55" fmla="*/ 2044480 h 4899993"/>
              <a:gd name="connsiteX56" fmla="*/ 621535 w 4899993"/>
              <a:gd name="connsiteY56" fmla="*/ 2044480 h 4899993"/>
              <a:gd name="connsiteX57" fmla="*/ 660532 w 4899993"/>
              <a:gd name="connsiteY57" fmla="*/ 1892815 h 4899993"/>
              <a:gd name="connsiteX58" fmla="*/ 802440 w 4899993"/>
              <a:gd name="connsiteY58" fmla="*/ 1556879 h 4899993"/>
              <a:gd name="connsiteX59" fmla="*/ 870826 w 4899993"/>
              <a:gd name="connsiteY59" fmla="*/ 1444313 h 4899993"/>
              <a:gd name="connsiteX60" fmla="*/ 560160 w 4899993"/>
              <a:gd name="connsiteY60" fmla="*/ 1133647 h 4899993"/>
              <a:gd name="connsiteX61" fmla="*/ 560160 w 4899993"/>
              <a:gd name="connsiteY61" fmla="*/ 875015 h 4899993"/>
              <a:gd name="connsiteX62" fmla="*/ 875016 w 4899993"/>
              <a:gd name="connsiteY62" fmla="*/ 560160 h 4899993"/>
              <a:gd name="connsiteX63" fmla="*/ 1004331 w 4899993"/>
              <a:gd name="connsiteY63" fmla="*/ 506596 h 4899993"/>
              <a:gd name="connsiteX64" fmla="*/ 1133647 w 4899993"/>
              <a:gd name="connsiteY64" fmla="*/ 560160 h 4899993"/>
              <a:gd name="connsiteX65" fmla="*/ 1444313 w 4899993"/>
              <a:gd name="connsiteY65" fmla="*/ 870825 h 4899993"/>
              <a:gd name="connsiteX66" fmla="*/ 1556880 w 4899993"/>
              <a:gd name="connsiteY66" fmla="*/ 802439 h 4899993"/>
              <a:gd name="connsiteX67" fmla="*/ 1892816 w 4899993"/>
              <a:gd name="connsiteY67" fmla="*/ 660531 h 4899993"/>
              <a:gd name="connsiteX68" fmla="*/ 2044480 w 4899993"/>
              <a:gd name="connsiteY68" fmla="*/ 621534 h 4899993"/>
              <a:gd name="connsiteX69" fmla="*/ 2044480 w 4899993"/>
              <a:gd name="connsiteY69" fmla="*/ 182881 h 4899993"/>
              <a:gd name="connsiteX70" fmla="*/ 2227361 w 4899993"/>
              <a:gd name="connsiteY70" fmla="*/ 0 h 48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9993" h="4899993">
                <a:moveTo>
                  <a:pt x="2449996" y="1523690"/>
                </a:moveTo>
                <a:cubicBezTo>
                  <a:pt x="1938411" y="1523690"/>
                  <a:pt x="1523690" y="1938411"/>
                  <a:pt x="1523690" y="2449996"/>
                </a:cubicBezTo>
                <a:cubicBezTo>
                  <a:pt x="1523690" y="2961581"/>
                  <a:pt x="1938411" y="3376302"/>
                  <a:pt x="2449996" y="3376302"/>
                </a:cubicBezTo>
                <a:cubicBezTo>
                  <a:pt x="2961581" y="3376302"/>
                  <a:pt x="3376302" y="2961581"/>
                  <a:pt x="3376302" y="2449996"/>
                </a:cubicBezTo>
                <a:cubicBezTo>
                  <a:pt x="3376302" y="1938411"/>
                  <a:pt x="2961581" y="1523690"/>
                  <a:pt x="2449996" y="1523690"/>
                </a:cubicBezTo>
                <a:close/>
                <a:moveTo>
                  <a:pt x="2227361" y="0"/>
                </a:moveTo>
                <a:lnTo>
                  <a:pt x="2672633" y="0"/>
                </a:lnTo>
                <a:cubicBezTo>
                  <a:pt x="2773635" y="0"/>
                  <a:pt x="2855513" y="81878"/>
                  <a:pt x="2855513" y="182880"/>
                </a:cubicBezTo>
                <a:lnTo>
                  <a:pt x="2855513" y="621534"/>
                </a:lnTo>
                <a:lnTo>
                  <a:pt x="3007180" y="660531"/>
                </a:lnTo>
                <a:cubicBezTo>
                  <a:pt x="3124523" y="697028"/>
                  <a:pt x="3236920" y="744750"/>
                  <a:pt x="3343117" y="802439"/>
                </a:cubicBezTo>
                <a:lnTo>
                  <a:pt x="3455682" y="870825"/>
                </a:lnTo>
                <a:lnTo>
                  <a:pt x="3766347" y="560160"/>
                </a:lnTo>
                <a:cubicBezTo>
                  <a:pt x="3837766" y="488741"/>
                  <a:pt x="3953559" y="488741"/>
                  <a:pt x="4024978" y="560161"/>
                </a:cubicBezTo>
                <a:lnTo>
                  <a:pt x="4339834" y="875015"/>
                </a:lnTo>
                <a:cubicBezTo>
                  <a:pt x="4411253" y="946435"/>
                  <a:pt x="4411253" y="1062228"/>
                  <a:pt x="4339834" y="1133647"/>
                </a:cubicBezTo>
                <a:lnTo>
                  <a:pt x="4029170" y="1444311"/>
                </a:lnTo>
                <a:lnTo>
                  <a:pt x="4097556" y="1556879"/>
                </a:lnTo>
                <a:cubicBezTo>
                  <a:pt x="4155245" y="1663075"/>
                  <a:pt x="4202967" y="1775473"/>
                  <a:pt x="4239464" y="1892815"/>
                </a:cubicBezTo>
                <a:lnTo>
                  <a:pt x="4278461" y="2044480"/>
                </a:lnTo>
                <a:lnTo>
                  <a:pt x="4717113" y="2044480"/>
                </a:lnTo>
                <a:cubicBezTo>
                  <a:pt x="4818115" y="2044480"/>
                  <a:pt x="4899993" y="2126358"/>
                  <a:pt x="4899993" y="2227360"/>
                </a:cubicBezTo>
                <a:lnTo>
                  <a:pt x="4899993" y="2672633"/>
                </a:lnTo>
                <a:cubicBezTo>
                  <a:pt x="4899993" y="2773635"/>
                  <a:pt x="4818115" y="2855513"/>
                  <a:pt x="4717113" y="2855513"/>
                </a:cubicBezTo>
                <a:lnTo>
                  <a:pt x="4278461" y="2855513"/>
                </a:lnTo>
                <a:lnTo>
                  <a:pt x="4239464" y="3007179"/>
                </a:lnTo>
                <a:cubicBezTo>
                  <a:pt x="4202967" y="3124522"/>
                  <a:pt x="4155245" y="3236919"/>
                  <a:pt x="4097556" y="3343116"/>
                </a:cubicBezTo>
                <a:lnTo>
                  <a:pt x="4029170" y="3455683"/>
                </a:lnTo>
                <a:lnTo>
                  <a:pt x="4339833" y="3766346"/>
                </a:lnTo>
                <a:cubicBezTo>
                  <a:pt x="4411252" y="3837765"/>
                  <a:pt x="4411252" y="3953558"/>
                  <a:pt x="4339833" y="4024978"/>
                </a:cubicBezTo>
                <a:lnTo>
                  <a:pt x="4024978" y="4339833"/>
                </a:lnTo>
                <a:cubicBezTo>
                  <a:pt x="3953558" y="4411252"/>
                  <a:pt x="3837765" y="4411252"/>
                  <a:pt x="3766346" y="4339833"/>
                </a:cubicBezTo>
                <a:lnTo>
                  <a:pt x="3455683" y="4029170"/>
                </a:lnTo>
                <a:lnTo>
                  <a:pt x="3343117" y="4097555"/>
                </a:lnTo>
                <a:cubicBezTo>
                  <a:pt x="3236920" y="4155245"/>
                  <a:pt x="3124523" y="4202966"/>
                  <a:pt x="3007180" y="4239463"/>
                </a:cubicBezTo>
                <a:lnTo>
                  <a:pt x="2855513" y="4278461"/>
                </a:lnTo>
                <a:lnTo>
                  <a:pt x="2855513" y="4717112"/>
                </a:lnTo>
                <a:cubicBezTo>
                  <a:pt x="2855512" y="4818115"/>
                  <a:pt x="2773634" y="4899993"/>
                  <a:pt x="2672632" y="4899993"/>
                </a:cubicBezTo>
                <a:lnTo>
                  <a:pt x="2227360" y="4899993"/>
                </a:lnTo>
                <a:cubicBezTo>
                  <a:pt x="2126358" y="4899993"/>
                  <a:pt x="2044480" y="4818115"/>
                  <a:pt x="2044480" y="4717113"/>
                </a:cubicBezTo>
                <a:lnTo>
                  <a:pt x="2044480" y="4278460"/>
                </a:lnTo>
                <a:lnTo>
                  <a:pt x="1892816" y="4239463"/>
                </a:lnTo>
                <a:cubicBezTo>
                  <a:pt x="1775473" y="4202966"/>
                  <a:pt x="1663076" y="4155245"/>
                  <a:pt x="1556880" y="4097555"/>
                </a:cubicBezTo>
                <a:lnTo>
                  <a:pt x="1444312" y="4029169"/>
                </a:lnTo>
                <a:lnTo>
                  <a:pt x="1133648" y="4339833"/>
                </a:lnTo>
                <a:cubicBezTo>
                  <a:pt x="1062228" y="4411253"/>
                  <a:pt x="946435" y="4411253"/>
                  <a:pt x="875016" y="4339832"/>
                </a:cubicBezTo>
                <a:lnTo>
                  <a:pt x="560161" y="4024978"/>
                </a:lnTo>
                <a:cubicBezTo>
                  <a:pt x="488740" y="3953558"/>
                  <a:pt x="488740" y="3837765"/>
                  <a:pt x="560160" y="3766346"/>
                </a:cubicBezTo>
                <a:lnTo>
                  <a:pt x="870825" y="3455681"/>
                </a:lnTo>
                <a:lnTo>
                  <a:pt x="802440" y="3343116"/>
                </a:lnTo>
                <a:cubicBezTo>
                  <a:pt x="744751" y="3236919"/>
                  <a:pt x="697030" y="3124522"/>
                  <a:pt x="660532" y="3007179"/>
                </a:cubicBezTo>
                <a:lnTo>
                  <a:pt x="621535" y="2855513"/>
                </a:lnTo>
                <a:lnTo>
                  <a:pt x="182880" y="2855513"/>
                </a:lnTo>
                <a:cubicBezTo>
                  <a:pt x="81878" y="2855513"/>
                  <a:pt x="0" y="2773635"/>
                  <a:pt x="0" y="2672633"/>
                </a:cubicBezTo>
                <a:lnTo>
                  <a:pt x="0" y="2227360"/>
                </a:lnTo>
                <a:cubicBezTo>
                  <a:pt x="0" y="2126358"/>
                  <a:pt x="81878" y="2044480"/>
                  <a:pt x="182880" y="2044480"/>
                </a:cubicBezTo>
                <a:lnTo>
                  <a:pt x="621535" y="2044480"/>
                </a:lnTo>
                <a:lnTo>
                  <a:pt x="660532" y="1892815"/>
                </a:lnTo>
                <a:cubicBezTo>
                  <a:pt x="697030" y="1775473"/>
                  <a:pt x="744751" y="1663075"/>
                  <a:pt x="802440" y="1556879"/>
                </a:cubicBezTo>
                <a:lnTo>
                  <a:pt x="870826" y="1444313"/>
                </a:lnTo>
                <a:lnTo>
                  <a:pt x="560160" y="1133647"/>
                </a:lnTo>
                <a:cubicBezTo>
                  <a:pt x="488741" y="1062228"/>
                  <a:pt x="488741" y="946435"/>
                  <a:pt x="560160" y="875015"/>
                </a:cubicBezTo>
                <a:lnTo>
                  <a:pt x="875016" y="560160"/>
                </a:lnTo>
                <a:cubicBezTo>
                  <a:pt x="910725" y="524450"/>
                  <a:pt x="957529" y="506596"/>
                  <a:pt x="1004331" y="506596"/>
                </a:cubicBezTo>
                <a:cubicBezTo>
                  <a:pt x="1051134" y="506596"/>
                  <a:pt x="1097938" y="524450"/>
                  <a:pt x="1133647" y="560160"/>
                </a:cubicBezTo>
                <a:lnTo>
                  <a:pt x="1444313" y="870825"/>
                </a:lnTo>
                <a:lnTo>
                  <a:pt x="1556880" y="802439"/>
                </a:lnTo>
                <a:cubicBezTo>
                  <a:pt x="1663076" y="744750"/>
                  <a:pt x="1775473" y="697028"/>
                  <a:pt x="1892816" y="660531"/>
                </a:cubicBezTo>
                <a:lnTo>
                  <a:pt x="2044480" y="621534"/>
                </a:lnTo>
                <a:lnTo>
                  <a:pt x="2044480" y="182881"/>
                </a:lnTo>
                <a:cubicBezTo>
                  <a:pt x="2044481" y="81878"/>
                  <a:pt x="2126359" y="0"/>
                  <a:pt x="2227361" y="0"/>
                </a:cubicBezTo>
                <a:close/>
              </a:path>
            </a:pathLst>
          </a:custGeom>
          <a:solidFill>
            <a:srgbClr val="593E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Frame UI - Commands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1224928" y="134036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3688838" y="129762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2345068" y="129762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41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– Create &amp; Delete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540F4CA-3F3B-4013-B23F-ED998378DF02}"/>
              </a:ext>
            </a:extLst>
          </p:cNvPr>
          <p:cNvSpPr/>
          <p:nvPr/>
        </p:nvSpPr>
        <p:spPr>
          <a:xfrm rot="5400000">
            <a:off x="2768148" y="207332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7F20DD75-755F-458F-B33B-A2E52B4099B3}"/>
              </a:ext>
            </a:extLst>
          </p:cNvPr>
          <p:cNvSpPr/>
          <p:nvPr/>
        </p:nvSpPr>
        <p:spPr>
          <a:xfrm>
            <a:off x="2876625" y="2850891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714FCDC-0279-4370-809D-D5A122096A8C}"/>
              </a:ext>
            </a:extLst>
          </p:cNvPr>
          <p:cNvSpPr/>
          <p:nvPr/>
        </p:nvSpPr>
        <p:spPr>
          <a:xfrm flipH="1">
            <a:off x="3646436" y="2194228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BE921B-4662-47DC-A458-D8663EB5E13A}"/>
              </a:ext>
            </a:extLst>
          </p:cNvPr>
          <p:cNvGrpSpPr/>
          <p:nvPr/>
        </p:nvGrpSpPr>
        <p:grpSpPr>
          <a:xfrm>
            <a:off x="5455688" y="2073323"/>
            <a:ext cx="1343770" cy="1343770"/>
            <a:chOff x="5455688" y="2073323"/>
            <a:chExt cx="1343770" cy="13437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3041A02-C004-4F29-9DE9-280738A50901}"/>
                </a:ext>
              </a:extLst>
            </p:cNvPr>
            <p:cNvSpPr/>
            <p:nvPr/>
          </p:nvSpPr>
          <p:spPr>
            <a:xfrm rot="16200000">
              <a:off x="5455688" y="2073323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D6F6CDBB-953C-45DB-97C6-9367E4DF520A}"/>
                </a:ext>
              </a:extLst>
            </p:cNvPr>
            <p:cNvSpPr/>
            <p:nvPr/>
          </p:nvSpPr>
          <p:spPr>
            <a:xfrm>
              <a:off x="5567152" y="2398799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rgbClr val="6B567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96128E0-90B9-43DB-928A-810CC50C9C3D}"/>
                </a:ext>
              </a:extLst>
            </p:cNvPr>
            <p:cNvSpPr/>
            <p:nvPr/>
          </p:nvSpPr>
          <p:spPr>
            <a:xfrm>
              <a:off x="5567152" y="2850892"/>
              <a:ext cx="478562" cy="478562"/>
            </a:xfrm>
            <a:custGeom>
              <a:avLst/>
              <a:gdLst>
                <a:gd name="connsiteX0" fmla="*/ 426721 w 1066800"/>
                <a:gd name="connsiteY0" fmla="*/ 0 h 1066800"/>
                <a:gd name="connsiteX1" fmla="*/ 640079 w 1066800"/>
                <a:gd name="connsiteY1" fmla="*/ 0 h 1066800"/>
                <a:gd name="connsiteX2" fmla="*/ 693420 w 1066800"/>
                <a:gd name="connsiteY2" fmla="*/ 53341 h 1066800"/>
                <a:gd name="connsiteX3" fmla="*/ 693420 w 1066800"/>
                <a:gd name="connsiteY3" fmla="*/ 373380 h 1066800"/>
                <a:gd name="connsiteX4" fmla="*/ 1013459 w 1066800"/>
                <a:gd name="connsiteY4" fmla="*/ 373380 h 1066800"/>
                <a:gd name="connsiteX5" fmla="*/ 1066800 w 1066800"/>
                <a:gd name="connsiteY5" fmla="*/ 426721 h 1066800"/>
                <a:gd name="connsiteX6" fmla="*/ 1066800 w 1066800"/>
                <a:gd name="connsiteY6" fmla="*/ 640079 h 1066800"/>
                <a:gd name="connsiteX7" fmla="*/ 1013459 w 1066800"/>
                <a:gd name="connsiteY7" fmla="*/ 693420 h 1066800"/>
                <a:gd name="connsiteX8" fmla="*/ 693420 w 1066800"/>
                <a:gd name="connsiteY8" fmla="*/ 693420 h 1066800"/>
                <a:gd name="connsiteX9" fmla="*/ 693420 w 1066800"/>
                <a:gd name="connsiteY9" fmla="*/ 1013459 h 1066800"/>
                <a:gd name="connsiteX10" fmla="*/ 640079 w 1066800"/>
                <a:gd name="connsiteY10" fmla="*/ 1066800 h 1066800"/>
                <a:gd name="connsiteX11" fmla="*/ 426721 w 1066800"/>
                <a:gd name="connsiteY11" fmla="*/ 1066800 h 1066800"/>
                <a:gd name="connsiteX12" fmla="*/ 373380 w 1066800"/>
                <a:gd name="connsiteY12" fmla="*/ 1013459 h 1066800"/>
                <a:gd name="connsiteX13" fmla="*/ 373380 w 1066800"/>
                <a:gd name="connsiteY13" fmla="*/ 693420 h 1066800"/>
                <a:gd name="connsiteX14" fmla="*/ 53341 w 1066800"/>
                <a:gd name="connsiteY14" fmla="*/ 693420 h 1066800"/>
                <a:gd name="connsiteX15" fmla="*/ 0 w 1066800"/>
                <a:gd name="connsiteY15" fmla="*/ 640079 h 1066800"/>
                <a:gd name="connsiteX16" fmla="*/ 0 w 1066800"/>
                <a:gd name="connsiteY16" fmla="*/ 426721 h 1066800"/>
                <a:gd name="connsiteX17" fmla="*/ 53341 w 1066800"/>
                <a:gd name="connsiteY17" fmla="*/ 373380 h 1066800"/>
                <a:gd name="connsiteX18" fmla="*/ 373380 w 1066800"/>
                <a:gd name="connsiteY18" fmla="*/ 373380 h 1066800"/>
                <a:gd name="connsiteX19" fmla="*/ 373380 w 1066800"/>
                <a:gd name="connsiteY19" fmla="*/ 53341 h 1066800"/>
                <a:gd name="connsiteX20" fmla="*/ 426721 w 1066800"/>
                <a:gd name="connsiteY20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6800" h="1066800">
                  <a:moveTo>
                    <a:pt x="426721" y="0"/>
                  </a:moveTo>
                  <a:lnTo>
                    <a:pt x="640079" y="0"/>
                  </a:lnTo>
                  <a:cubicBezTo>
                    <a:pt x="669538" y="0"/>
                    <a:pt x="693420" y="23882"/>
                    <a:pt x="693420" y="53341"/>
                  </a:cubicBezTo>
                  <a:lnTo>
                    <a:pt x="693420" y="373380"/>
                  </a:lnTo>
                  <a:lnTo>
                    <a:pt x="1013459" y="373380"/>
                  </a:lnTo>
                  <a:cubicBezTo>
                    <a:pt x="1042918" y="373380"/>
                    <a:pt x="1066800" y="397262"/>
                    <a:pt x="1066800" y="426721"/>
                  </a:cubicBezTo>
                  <a:lnTo>
                    <a:pt x="1066800" y="640079"/>
                  </a:lnTo>
                  <a:cubicBezTo>
                    <a:pt x="1066800" y="669538"/>
                    <a:pt x="1042918" y="693420"/>
                    <a:pt x="1013459" y="693420"/>
                  </a:cubicBezTo>
                  <a:lnTo>
                    <a:pt x="693420" y="693420"/>
                  </a:lnTo>
                  <a:lnTo>
                    <a:pt x="693420" y="1013459"/>
                  </a:lnTo>
                  <a:cubicBezTo>
                    <a:pt x="693420" y="1042918"/>
                    <a:pt x="669538" y="1066800"/>
                    <a:pt x="640079" y="1066800"/>
                  </a:cubicBezTo>
                  <a:lnTo>
                    <a:pt x="426721" y="1066800"/>
                  </a:lnTo>
                  <a:cubicBezTo>
                    <a:pt x="397262" y="1066800"/>
                    <a:pt x="373380" y="1042918"/>
                    <a:pt x="373380" y="1013459"/>
                  </a:cubicBezTo>
                  <a:lnTo>
                    <a:pt x="373380" y="693420"/>
                  </a:lnTo>
                  <a:lnTo>
                    <a:pt x="53341" y="693420"/>
                  </a:lnTo>
                  <a:cubicBezTo>
                    <a:pt x="23882" y="693420"/>
                    <a:pt x="0" y="669538"/>
                    <a:pt x="0" y="640079"/>
                  </a:cubicBezTo>
                  <a:lnTo>
                    <a:pt x="0" y="426721"/>
                  </a:lnTo>
                  <a:cubicBezTo>
                    <a:pt x="0" y="397262"/>
                    <a:pt x="23882" y="373380"/>
                    <a:pt x="53341" y="373380"/>
                  </a:cubicBezTo>
                  <a:lnTo>
                    <a:pt x="373380" y="373380"/>
                  </a:lnTo>
                  <a:lnTo>
                    <a:pt x="373380" y="53341"/>
                  </a:lnTo>
                  <a:cubicBezTo>
                    <a:pt x="373380" y="23882"/>
                    <a:pt x="397262" y="0"/>
                    <a:pt x="426721" y="0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B4827-03DB-4473-BF26-071E2117B5F2}"/>
              </a:ext>
            </a:extLst>
          </p:cNvPr>
          <p:cNvSpPr/>
          <p:nvPr/>
        </p:nvSpPr>
        <p:spPr>
          <a:xfrm>
            <a:off x="2803732" y="1763896"/>
            <a:ext cx="1266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Character</a:t>
            </a:r>
            <a:endParaRPr lang="en-US" sz="1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8F40C1-DB8D-4EB6-8947-750D48E2D47A}"/>
              </a:ext>
            </a:extLst>
          </p:cNvPr>
          <p:cNvSpPr/>
          <p:nvPr/>
        </p:nvSpPr>
        <p:spPr>
          <a:xfrm rot="5400000">
            <a:off x="4111918" y="207332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727EA78-1D9C-4975-A976-984D96659024}"/>
              </a:ext>
            </a:extLst>
          </p:cNvPr>
          <p:cNvSpPr/>
          <p:nvPr/>
        </p:nvSpPr>
        <p:spPr>
          <a:xfrm>
            <a:off x="4220395" y="2850891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DDF546-DD85-4DC2-9B18-621E391E8BBE}"/>
              </a:ext>
            </a:extLst>
          </p:cNvPr>
          <p:cNvSpPr/>
          <p:nvPr/>
        </p:nvSpPr>
        <p:spPr>
          <a:xfrm>
            <a:off x="4345168" y="1763896"/>
            <a:ext cx="911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Limb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BEFFBD-C8A6-46E4-8B8A-0256FA16E054}"/>
              </a:ext>
            </a:extLst>
          </p:cNvPr>
          <p:cNvSpPr/>
          <p:nvPr/>
        </p:nvSpPr>
        <p:spPr>
          <a:xfrm>
            <a:off x="5712228" y="1763896"/>
            <a:ext cx="947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Layer</a:t>
            </a:r>
            <a:endParaRPr lang="en-US" sz="1400" dirty="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D310E9C-EE5A-4829-AFAE-7EFA71530B92}"/>
              </a:ext>
            </a:extLst>
          </p:cNvPr>
          <p:cNvSpPr/>
          <p:nvPr/>
        </p:nvSpPr>
        <p:spPr>
          <a:xfrm flipH="1">
            <a:off x="4941848" y="2144298"/>
            <a:ext cx="244708" cy="1201817"/>
          </a:xfrm>
          <a:custGeom>
            <a:avLst/>
            <a:gdLst>
              <a:gd name="connsiteX0" fmla="*/ 373542 w 444426"/>
              <a:gd name="connsiteY0" fmla="*/ 0 h 2182677"/>
              <a:gd name="connsiteX1" fmla="*/ 149828 w 444426"/>
              <a:gd name="connsiteY1" fmla="*/ 0 h 2182677"/>
              <a:gd name="connsiteX2" fmla="*/ 141615 w 444426"/>
              <a:gd name="connsiteY2" fmla="*/ 1799 h 2182677"/>
              <a:gd name="connsiteX3" fmla="*/ 90744 w 444426"/>
              <a:gd name="connsiteY3" fmla="*/ 53095 h 2182677"/>
              <a:gd name="connsiteX4" fmla="*/ 274 w 444426"/>
              <a:gd name="connsiteY4" fmla="*/ 1133890 h 2182677"/>
              <a:gd name="connsiteX5" fmla="*/ 82984 w 444426"/>
              <a:gd name="connsiteY5" fmla="*/ 1227652 h 2182677"/>
              <a:gd name="connsiteX6" fmla="*/ 123676 w 444426"/>
              <a:gd name="connsiteY6" fmla="*/ 1231261 h 2182677"/>
              <a:gd name="connsiteX7" fmla="*/ 50587 w 444426"/>
              <a:gd name="connsiteY7" fmla="*/ 1261537 h 2182677"/>
              <a:gd name="connsiteX8" fmla="*/ 24242 w 444426"/>
              <a:gd name="connsiteY8" fmla="*/ 1300611 h 2182677"/>
              <a:gd name="connsiteX9" fmla="*/ 14580 w 444426"/>
              <a:gd name="connsiteY9" fmla="*/ 1348461 h 2182677"/>
              <a:gd name="connsiteX10" fmla="*/ 24242 w 444426"/>
              <a:gd name="connsiteY10" fmla="*/ 1396309 h 2182677"/>
              <a:gd name="connsiteX11" fmla="*/ 68781 w 444426"/>
              <a:gd name="connsiteY11" fmla="*/ 1450395 h 2182677"/>
              <a:gd name="connsiteX12" fmla="*/ 105050 w 444426"/>
              <a:gd name="connsiteY12" fmla="*/ 1461474 h 2182677"/>
              <a:gd name="connsiteX13" fmla="*/ 90569 w 444426"/>
              <a:gd name="connsiteY13" fmla="*/ 1557244 h 2182677"/>
              <a:gd name="connsiteX14" fmla="*/ 107720 w 444426"/>
              <a:gd name="connsiteY14" fmla="*/ 1732587 h 2182677"/>
              <a:gd name="connsiteX15" fmla="*/ 240453 w 444426"/>
              <a:gd name="connsiteY15" fmla="*/ 2145902 h 2182677"/>
              <a:gd name="connsiteX16" fmla="*/ 315316 w 444426"/>
              <a:gd name="connsiteY16" fmla="*/ 2118188 h 2182677"/>
              <a:gd name="connsiteX17" fmla="*/ 369445 w 444426"/>
              <a:gd name="connsiteY17" fmla="*/ 1587669 h 2182677"/>
              <a:gd name="connsiteX18" fmla="*/ 381270 w 444426"/>
              <a:gd name="connsiteY18" fmla="*/ 1515533 h 2182677"/>
              <a:gd name="connsiteX19" fmla="*/ 314425 w 444426"/>
              <a:gd name="connsiteY19" fmla="*/ 1434358 h 2182677"/>
              <a:gd name="connsiteX20" fmla="*/ 278607 w 444426"/>
              <a:gd name="connsiteY20" fmla="*/ 1423418 h 2182677"/>
              <a:gd name="connsiteX21" fmla="*/ 296882 w 444426"/>
              <a:gd name="connsiteY21" fmla="*/ 1396311 h 2182677"/>
              <a:gd name="connsiteX22" fmla="*/ 306542 w 444426"/>
              <a:gd name="connsiteY22" fmla="*/ 1348461 h 2182677"/>
              <a:gd name="connsiteX23" fmla="*/ 306544 w 444426"/>
              <a:gd name="connsiteY23" fmla="*/ 1348461 h 2182677"/>
              <a:gd name="connsiteX24" fmla="*/ 270539 w 444426"/>
              <a:gd name="connsiteY24" fmla="*/ 1261537 h 2182677"/>
              <a:gd name="connsiteX25" fmla="*/ 205562 w 444426"/>
              <a:gd name="connsiteY25" fmla="*/ 1234621 h 2182677"/>
              <a:gd name="connsiteX26" fmla="*/ 222685 w 444426"/>
              <a:gd name="connsiteY26" fmla="*/ 1233247 h 2182677"/>
              <a:gd name="connsiteX27" fmla="*/ 329924 w 444426"/>
              <a:gd name="connsiteY27" fmla="*/ 1163114 h 2182677"/>
              <a:gd name="connsiteX28" fmla="*/ 437829 w 444426"/>
              <a:gd name="connsiteY28" fmla="*/ 106816 h 2182677"/>
              <a:gd name="connsiteX29" fmla="*/ 397220 w 444426"/>
              <a:gd name="connsiteY29" fmla="*/ 13418 h 21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4426" h="2182677">
                <a:moveTo>
                  <a:pt x="373542" y="0"/>
                </a:moveTo>
                <a:lnTo>
                  <a:pt x="149828" y="0"/>
                </a:lnTo>
                <a:lnTo>
                  <a:pt x="141615" y="1799"/>
                </a:lnTo>
                <a:cubicBezTo>
                  <a:pt x="126627" y="11663"/>
                  <a:pt x="111665" y="28212"/>
                  <a:pt x="90744" y="53095"/>
                </a:cubicBezTo>
                <a:cubicBezTo>
                  <a:pt x="-31563" y="172778"/>
                  <a:pt x="15022" y="779910"/>
                  <a:pt x="274" y="1133890"/>
                </a:cubicBezTo>
                <a:cubicBezTo>
                  <a:pt x="-3926" y="1181250"/>
                  <a:pt x="40920" y="1223923"/>
                  <a:pt x="82984" y="1227652"/>
                </a:cubicBezTo>
                <a:lnTo>
                  <a:pt x="123676" y="1231261"/>
                </a:lnTo>
                <a:lnTo>
                  <a:pt x="50587" y="1261537"/>
                </a:lnTo>
                <a:cubicBezTo>
                  <a:pt x="39463" y="1272660"/>
                  <a:pt x="30461" y="1285904"/>
                  <a:pt x="24242" y="1300611"/>
                </a:cubicBezTo>
                <a:lnTo>
                  <a:pt x="14580" y="1348461"/>
                </a:lnTo>
                <a:lnTo>
                  <a:pt x="24242" y="1396309"/>
                </a:lnTo>
                <a:cubicBezTo>
                  <a:pt x="33573" y="1418371"/>
                  <a:pt x="49161" y="1437141"/>
                  <a:pt x="68781" y="1450395"/>
                </a:cubicBezTo>
                <a:lnTo>
                  <a:pt x="105050" y="1461474"/>
                </a:lnTo>
                <a:lnTo>
                  <a:pt x="90569" y="1557244"/>
                </a:lnTo>
                <a:lnTo>
                  <a:pt x="107720" y="1732587"/>
                </a:lnTo>
                <a:cubicBezTo>
                  <a:pt x="107720" y="1873900"/>
                  <a:pt x="147848" y="2053297"/>
                  <a:pt x="240453" y="2145902"/>
                </a:cubicBezTo>
                <a:cubicBezTo>
                  <a:pt x="263502" y="2161442"/>
                  <a:pt x="292270" y="2234154"/>
                  <a:pt x="315316" y="2118188"/>
                </a:cubicBezTo>
                <a:cubicBezTo>
                  <a:pt x="344795" y="1924194"/>
                  <a:pt x="351403" y="1764508"/>
                  <a:pt x="369445" y="1587669"/>
                </a:cubicBezTo>
                <a:lnTo>
                  <a:pt x="381270" y="1515533"/>
                </a:lnTo>
                <a:cubicBezTo>
                  <a:pt x="367267" y="1482424"/>
                  <a:pt x="343873" y="1454251"/>
                  <a:pt x="314425" y="1434358"/>
                </a:cubicBezTo>
                <a:lnTo>
                  <a:pt x="278607" y="1423418"/>
                </a:lnTo>
                <a:lnTo>
                  <a:pt x="296882" y="1396311"/>
                </a:lnTo>
                <a:cubicBezTo>
                  <a:pt x="303104" y="1381604"/>
                  <a:pt x="306542" y="1365435"/>
                  <a:pt x="306542" y="1348461"/>
                </a:cubicBezTo>
                <a:lnTo>
                  <a:pt x="306544" y="1348461"/>
                </a:lnTo>
                <a:cubicBezTo>
                  <a:pt x="306544" y="1314516"/>
                  <a:pt x="292786" y="1283782"/>
                  <a:pt x="270539" y="1261537"/>
                </a:cubicBezTo>
                <a:lnTo>
                  <a:pt x="205562" y="1234621"/>
                </a:lnTo>
                <a:lnTo>
                  <a:pt x="222685" y="1233247"/>
                </a:lnTo>
                <a:cubicBezTo>
                  <a:pt x="269079" y="1224238"/>
                  <a:pt x="326774" y="1198637"/>
                  <a:pt x="329924" y="1163114"/>
                </a:cubicBezTo>
                <a:cubicBezTo>
                  <a:pt x="417417" y="685516"/>
                  <a:pt x="462208" y="367938"/>
                  <a:pt x="437829" y="106816"/>
                </a:cubicBezTo>
                <a:cubicBezTo>
                  <a:pt x="428778" y="88275"/>
                  <a:pt x="419192" y="38647"/>
                  <a:pt x="397220" y="13418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42C698F-2262-442A-983E-955466CB41F7}"/>
              </a:ext>
            </a:extLst>
          </p:cNvPr>
          <p:cNvSpPr/>
          <p:nvPr/>
        </p:nvSpPr>
        <p:spPr>
          <a:xfrm>
            <a:off x="6800238" y="1763896"/>
            <a:ext cx="1317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Animation</a:t>
            </a:r>
            <a:endParaRPr lang="en-US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E9BC4A8-18DD-457E-A224-A68D220529DB}"/>
              </a:ext>
            </a:extLst>
          </p:cNvPr>
          <p:cNvSpPr/>
          <p:nvPr/>
        </p:nvSpPr>
        <p:spPr>
          <a:xfrm rot="5400000">
            <a:off x="8118044" y="207332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9C82F29-0076-4D22-9F53-52ECBC490494}"/>
              </a:ext>
            </a:extLst>
          </p:cNvPr>
          <p:cNvSpPr/>
          <p:nvPr/>
        </p:nvSpPr>
        <p:spPr>
          <a:xfrm>
            <a:off x="8226521" y="2850893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3797D4E-3E68-4B40-82AF-92E594337130}"/>
              </a:ext>
            </a:extLst>
          </p:cNvPr>
          <p:cNvGrpSpPr/>
          <p:nvPr/>
        </p:nvGrpSpPr>
        <p:grpSpPr>
          <a:xfrm>
            <a:off x="8553605" y="2143186"/>
            <a:ext cx="852275" cy="607368"/>
            <a:chOff x="6451600" y="1555750"/>
            <a:chExt cx="1657350" cy="1181100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AE18901-7E61-4549-8E2A-7F70E9B3C5E9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712D3E49-4B93-4049-AA7D-6B9DAE619680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E38E1EA-0460-421A-B1BA-F4D61B95EB9D}"/>
              </a:ext>
            </a:extLst>
          </p:cNvPr>
          <p:cNvSpPr/>
          <p:nvPr/>
        </p:nvSpPr>
        <p:spPr>
          <a:xfrm>
            <a:off x="8286619" y="1763896"/>
            <a:ext cx="1016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Frame</a:t>
            </a:r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C7901F-44F4-419B-A975-F924B92990C9}"/>
              </a:ext>
            </a:extLst>
          </p:cNvPr>
          <p:cNvGrpSpPr/>
          <p:nvPr/>
        </p:nvGrpSpPr>
        <p:grpSpPr>
          <a:xfrm>
            <a:off x="6786866" y="2073324"/>
            <a:ext cx="1343770" cy="1343770"/>
            <a:chOff x="6786866" y="2073324"/>
            <a:chExt cx="1343770" cy="134377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8064C71-8E29-4803-8BE7-BC7DE2515EC0}"/>
                </a:ext>
              </a:extLst>
            </p:cNvPr>
            <p:cNvSpPr/>
            <p:nvPr/>
          </p:nvSpPr>
          <p:spPr>
            <a:xfrm rot="5400000">
              <a:off x="6786866" y="2073324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12EC4C-D532-4F8B-9E39-30C8FDBE7507}"/>
                </a:ext>
              </a:extLst>
            </p:cNvPr>
            <p:cNvSpPr/>
            <p:nvPr/>
          </p:nvSpPr>
          <p:spPr>
            <a:xfrm>
              <a:off x="6895343" y="2850893"/>
              <a:ext cx="478562" cy="478562"/>
            </a:xfrm>
            <a:custGeom>
              <a:avLst/>
              <a:gdLst>
                <a:gd name="connsiteX0" fmla="*/ 426721 w 1066800"/>
                <a:gd name="connsiteY0" fmla="*/ 0 h 1066800"/>
                <a:gd name="connsiteX1" fmla="*/ 640079 w 1066800"/>
                <a:gd name="connsiteY1" fmla="*/ 0 h 1066800"/>
                <a:gd name="connsiteX2" fmla="*/ 693420 w 1066800"/>
                <a:gd name="connsiteY2" fmla="*/ 53341 h 1066800"/>
                <a:gd name="connsiteX3" fmla="*/ 693420 w 1066800"/>
                <a:gd name="connsiteY3" fmla="*/ 373380 h 1066800"/>
                <a:gd name="connsiteX4" fmla="*/ 1013459 w 1066800"/>
                <a:gd name="connsiteY4" fmla="*/ 373380 h 1066800"/>
                <a:gd name="connsiteX5" fmla="*/ 1066800 w 1066800"/>
                <a:gd name="connsiteY5" fmla="*/ 426721 h 1066800"/>
                <a:gd name="connsiteX6" fmla="*/ 1066800 w 1066800"/>
                <a:gd name="connsiteY6" fmla="*/ 640079 h 1066800"/>
                <a:gd name="connsiteX7" fmla="*/ 1013459 w 1066800"/>
                <a:gd name="connsiteY7" fmla="*/ 693420 h 1066800"/>
                <a:gd name="connsiteX8" fmla="*/ 693420 w 1066800"/>
                <a:gd name="connsiteY8" fmla="*/ 693420 h 1066800"/>
                <a:gd name="connsiteX9" fmla="*/ 693420 w 1066800"/>
                <a:gd name="connsiteY9" fmla="*/ 1013459 h 1066800"/>
                <a:gd name="connsiteX10" fmla="*/ 640079 w 1066800"/>
                <a:gd name="connsiteY10" fmla="*/ 1066800 h 1066800"/>
                <a:gd name="connsiteX11" fmla="*/ 426721 w 1066800"/>
                <a:gd name="connsiteY11" fmla="*/ 1066800 h 1066800"/>
                <a:gd name="connsiteX12" fmla="*/ 373380 w 1066800"/>
                <a:gd name="connsiteY12" fmla="*/ 1013459 h 1066800"/>
                <a:gd name="connsiteX13" fmla="*/ 373380 w 1066800"/>
                <a:gd name="connsiteY13" fmla="*/ 693420 h 1066800"/>
                <a:gd name="connsiteX14" fmla="*/ 53341 w 1066800"/>
                <a:gd name="connsiteY14" fmla="*/ 693420 h 1066800"/>
                <a:gd name="connsiteX15" fmla="*/ 0 w 1066800"/>
                <a:gd name="connsiteY15" fmla="*/ 640079 h 1066800"/>
                <a:gd name="connsiteX16" fmla="*/ 0 w 1066800"/>
                <a:gd name="connsiteY16" fmla="*/ 426721 h 1066800"/>
                <a:gd name="connsiteX17" fmla="*/ 53341 w 1066800"/>
                <a:gd name="connsiteY17" fmla="*/ 373380 h 1066800"/>
                <a:gd name="connsiteX18" fmla="*/ 373380 w 1066800"/>
                <a:gd name="connsiteY18" fmla="*/ 373380 h 1066800"/>
                <a:gd name="connsiteX19" fmla="*/ 373380 w 1066800"/>
                <a:gd name="connsiteY19" fmla="*/ 53341 h 1066800"/>
                <a:gd name="connsiteX20" fmla="*/ 426721 w 1066800"/>
                <a:gd name="connsiteY20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6800" h="1066800">
                  <a:moveTo>
                    <a:pt x="426721" y="0"/>
                  </a:moveTo>
                  <a:lnTo>
                    <a:pt x="640079" y="0"/>
                  </a:lnTo>
                  <a:cubicBezTo>
                    <a:pt x="669538" y="0"/>
                    <a:pt x="693420" y="23882"/>
                    <a:pt x="693420" y="53341"/>
                  </a:cubicBezTo>
                  <a:lnTo>
                    <a:pt x="693420" y="373380"/>
                  </a:lnTo>
                  <a:lnTo>
                    <a:pt x="1013459" y="373380"/>
                  </a:lnTo>
                  <a:cubicBezTo>
                    <a:pt x="1042918" y="373380"/>
                    <a:pt x="1066800" y="397262"/>
                    <a:pt x="1066800" y="426721"/>
                  </a:cubicBezTo>
                  <a:lnTo>
                    <a:pt x="1066800" y="640079"/>
                  </a:lnTo>
                  <a:cubicBezTo>
                    <a:pt x="1066800" y="669538"/>
                    <a:pt x="1042918" y="693420"/>
                    <a:pt x="1013459" y="693420"/>
                  </a:cubicBezTo>
                  <a:lnTo>
                    <a:pt x="693420" y="693420"/>
                  </a:lnTo>
                  <a:lnTo>
                    <a:pt x="693420" y="1013459"/>
                  </a:lnTo>
                  <a:cubicBezTo>
                    <a:pt x="693420" y="1042918"/>
                    <a:pt x="669538" y="1066800"/>
                    <a:pt x="640079" y="1066800"/>
                  </a:cubicBezTo>
                  <a:lnTo>
                    <a:pt x="426721" y="1066800"/>
                  </a:lnTo>
                  <a:cubicBezTo>
                    <a:pt x="397262" y="1066800"/>
                    <a:pt x="373380" y="1042918"/>
                    <a:pt x="373380" y="1013459"/>
                  </a:cubicBezTo>
                  <a:lnTo>
                    <a:pt x="373380" y="693420"/>
                  </a:lnTo>
                  <a:lnTo>
                    <a:pt x="53341" y="693420"/>
                  </a:lnTo>
                  <a:cubicBezTo>
                    <a:pt x="23882" y="693420"/>
                    <a:pt x="0" y="669538"/>
                    <a:pt x="0" y="640079"/>
                  </a:cubicBezTo>
                  <a:lnTo>
                    <a:pt x="0" y="426721"/>
                  </a:lnTo>
                  <a:cubicBezTo>
                    <a:pt x="0" y="397262"/>
                    <a:pt x="23882" y="373380"/>
                    <a:pt x="53341" y="373380"/>
                  </a:cubicBezTo>
                  <a:lnTo>
                    <a:pt x="373380" y="373380"/>
                  </a:lnTo>
                  <a:lnTo>
                    <a:pt x="373380" y="53341"/>
                  </a:lnTo>
                  <a:cubicBezTo>
                    <a:pt x="373380" y="23882"/>
                    <a:pt x="397262" y="0"/>
                    <a:pt x="426721" y="0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FCA09DE-D099-4A11-BFAC-E9B165CC7091}"/>
                </a:ext>
              </a:extLst>
            </p:cNvPr>
            <p:cNvGrpSpPr/>
            <p:nvPr/>
          </p:nvGrpSpPr>
          <p:grpSpPr>
            <a:xfrm>
              <a:off x="7222428" y="2143186"/>
              <a:ext cx="479968" cy="342046"/>
              <a:chOff x="6451600" y="1555750"/>
              <a:chExt cx="1657350" cy="1181100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7277C69-91A6-4943-A2BC-ECBD50242FAB}"/>
                  </a:ext>
                </a:extLst>
              </p:cNvPr>
              <p:cNvSpPr/>
              <p:nvPr/>
            </p:nvSpPr>
            <p:spPr>
              <a:xfrm>
                <a:off x="6451600" y="1555750"/>
                <a:ext cx="1657350" cy="1181100"/>
              </a:xfrm>
              <a:custGeom>
                <a:avLst/>
                <a:gdLst>
                  <a:gd name="connsiteX0" fmla="*/ 1485900 w 1657350"/>
                  <a:gd name="connsiteY0" fmla="*/ 1005125 h 1181100"/>
                  <a:gd name="connsiteX1" fmla="*/ 1485900 w 1657350"/>
                  <a:gd name="connsiteY1" fmla="*/ 1128317 h 1181100"/>
                  <a:gd name="connsiteX2" fmla="*/ 1602226 w 1657350"/>
                  <a:gd name="connsiteY2" fmla="*/ 1128317 h 1181100"/>
                  <a:gd name="connsiteX3" fmla="*/ 1602226 w 1657350"/>
                  <a:gd name="connsiteY3" fmla="*/ 1005125 h 1181100"/>
                  <a:gd name="connsiteX4" fmla="*/ 55124 w 1657350"/>
                  <a:gd name="connsiteY4" fmla="*/ 1005125 h 1181100"/>
                  <a:gd name="connsiteX5" fmla="*/ 55124 w 1657350"/>
                  <a:gd name="connsiteY5" fmla="*/ 1128317 h 1181100"/>
                  <a:gd name="connsiteX6" fmla="*/ 171450 w 1657350"/>
                  <a:gd name="connsiteY6" fmla="*/ 1128317 h 1181100"/>
                  <a:gd name="connsiteX7" fmla="*/ 171450 w 1657350"/>
                  <a:gd name="connsiteY7" fmla="*/ 1005125 h 1181100"/>
                  <a:gd name="connsiteX8" fmla="*/ 1485900 w 1657350"/>
                  <a:gd name="connsiteY8" fmla="*/ 816404 h 1181100"/>
                  <a:gd name="connsiteX9" fmla="*/ 1485900 w 1657350"/>
                  <a:gd name="connsiteY9" fmla="*/ 939596 h 1181100"/>
                  <a:gd name="connsiteX10" fmla="*/ 1602226 w 1657350"/>
                  <a:gd name="connsiteY10" fmla="*/ 939596 h 1181100"/>
                  <a:gd name="connsiteX11" fmla="*/ 1602226 w 1657350"/>
                  <a:gd name="connsiteY11" fmla="*/ 816404 h 1181100"/>
                  <a:gd name="connsiteX12" fmla="*/ 55124 w 1657350"/>
                  <a:gd name="connsiteY12" fmla="*/ 816404 h 1181100"/>
                  <a:gd name="connsiteX13" fmla="*/ 55124 w 1657350"/>
                  <a:gd name="connsiteY13" fmla="*/ 939596 h 1181100"/>
                  <a:gd name="connsiteX14" fmla="*/ 171450 w 1657350"/>
                  <a:gd name="connsiteY14" fmla="*/ 939596 h 1181100"/>
                  <a:gd name="connsiteX15" fmla="*/ 171450 w 1657350"/>
                  <a:gd name="connsiteY15" fmla="*/ 816404 h 1181100"/>
                  <a:gd name="connsiteX16" fmla="*/ 1485900 w 1657350"/>
                  <a:gd name="connsiteY16" fmla="*/ 627685 h 1181100"/>
                  <a:gd name="connsiteX17" fmla="*/ 1485900 w 1657350"/>
                  <a:gd name="connsiteY17" fmla="*/ 750877 h 1181100"/>
                  <a:gd name="connsiteX18" fmla="*/ 1602226 w 1657350"/>
                  <a:gd name="connsiteY18" fmla="*/ 750877 h 1181100"/>
                  <a:gd name="connsiteX19" fmla="*/ 1602226 w 1657350"/>
                  <a:gd name="connsiteY19" fmla="*/ 627685 h 1181100"/>
                  <a:gd name="connsiteX20" fmla="*/ 55124 w 1657350"/>
                  <a:gd name="connsiteY20" fmla="*/ 627685 h 1181100"/>
                  <a:gd name="connsiteX21" fmla="*/ 55124 w 1657350"/>
                  <a:gd name="connsiteY21" fmla="*/ 750877 h 1181100"/>
                  <a:gd name="connsiteX22" fmla="*/ 171450 w 1657350"/>
                  <a:gd name="connsiteY22" fmla="*/ 750877 h 1181100"/>
                  <a:gd name="connsiteX23" fmla="*/ 171450 w 1657350"/>
                  <a:gd name="connsiteY23" fmla="*/ 627685 h 1181100"/>
                  <a:gd name="connsiteX24" fmla="*/ 1485900 w 1657350"/>
                  <a:gd name="connsiteY24" fmla="*/ 438966 h 1181100"/>
                  <a:gd name="connsiteX25" fmla="*/ 1485900 w 1657350"/>
                  <a:gd name="connsiteY25" fmla="*/ 562158 h 1181100"/>
                  <a:gd name="connsiteX26" fmla="*/ 1602226 w 1657350"/>
                  <a:gd name="connsiteY26" fmla="*/ 562158 h 1181100"/>
                  <a:gd name="connsiteX27" fmla="*/ 1602226 w 1657350"/>
                  <a:gd name="connsiteY27" fmla="*/ 438966 h 1181100"/>
                  <a:gd name="connsiteX28" fmla="*/ 55124 w 1657350"/>
                  <a:gd name="connsiteY28" fmla="*/ 438966 h 1181100"/>
                  <a:gd name="connsiteX29" fmla="*/ 55124 w 1657350"/>
                  <a:gd name="connsiteY29" fmla="*/ 562158 h 1181100"/>
                  <a:gd name="connsiteX30" fmla="*/ 171450 w 1657350"/>
                  <a:gd name="connsiteY30" fmla="*/ 562158 h 1181100"/>
                  <a:gd name="connsiteX31" fmla="*/ 171450 w 1657350"/>
                  <a:gd name="connsiteY31" fmla="*/ 438966 h 1181100"/>
                  <a:gd name="connsiteX32" fmla="*/ 1485900 w 1657350"/>
                  <a:gd name="connsiteY32" fmla="*/ 250247 h 1181100"/>
                  <a:gd name="connsiteX33" fmla="*/ 1485900 w 1657350"/>
                  <a:gd name="connsiteY33" fmla="*/ 373439 h 1181100"/>
                  <a:gd name="connsiteX34" fmla="*/ 1602226 w 1657350"/>
                  <a:gd name="connsiteY34" fmla="*/ 373439 h 1181100"/>
                  <a:gd name="connsiteX35" fmla="*/ 1602226 w 1657350"/>
                  <a:gd name="connsiteY35" fmla="*/ 250247 h 1181100"/>
                  <a:gd name="connsiteX36" fmla="*/ 55124 w 1657350"/>
                  <a:gd name="connsiteY36" fmla="*/ 250247 h 1181100"/>
                  <a:gd name="connsiteX37" fmla="*/ 55124 w 1657350"/>
                  <a:gd name="connsiteY37" fmla="*/ 373439 h 1181100"/>
                  <a:gd name="connsiteX38" fmla="*/ 171450 w 1657350"/>
                  <a:gd name="connsiteY38" fmla="*/ 373439 h 1181100"/>
                  <a:gd name="connsiteX39" fmla="*/ 171450 w 1657350"/>
                  <a:gd name="connsiteY39" fmla="*/ 250247 h 1181100"/>
                  <a:gd name="connsiteX40" fmla="*/ 1485900 w 1657350"/>
                  <a:gd name="connsiteY40" fmla="*/ 61528 h 1181100"/>
                  <a:gd name="connsiteX41" fmla="*/ 1485900 w 1657350"/>
                  <a:gd name="connsiteY41" fmla="*/ 184720 h 1181100"/>
                  <a:gd name="connsiteX42" fmla="*/ 1602226 w 1657350"/>
                  <a:gd name="connsiteY42" fmla="*/ 184720 h 1181100"/>
                  <a:gd name="connsiteX43" fmla="*/ 1602226 w 1657350"/>
                  <a:gd name="connsiteY43" fmla="*/ 61528 h 1181100"/>
                  <a:gd name="connsiteX44" fmla="*/ 55124 w 1657350"/>
                  <a:gd name="connsiteY44" fmla="*/ 61528 h 1181100"/>
                  <a:gd name="connsiteX45" fmla="*/ 55124 w 1657350"/>
                  <a:gd name="connsiteY45" fmla="*/ 184720 h 1181100"/>
                  <a:gd name="connsiteX46" fmla="*/ 171450 w 1657350"/>
                  <a:gd name="connsiteY46" fmla="*/ 184720 h 1181100"/>
                  <a:gd name="connsiteX47" fmla="*/ 171450 w 1657350"/>
                  <a:gd name="connsiteY47" fmla="*/ 61528 h 1181100"/>
                  <a:gd name="connsiteX48" fmla="*/ 0 w 1657350"/>
                  <a:gd name="connsiteY48" fmla="*/ 0 h 1181100"/>
                  <a:gd name="connsiteX49" fmla="*/ 1657350 w 1657350"/>
                  <a:gd name="connsiteY49" fmla="*/ 0 h 1181100"/>
                  <a:gd name="connsiteX50" fmla="*/ 1657350 w 1657350"/>
                  <a:gd name="connsiteY50" fmla="*/ 1181100 h 1181100"/>
                  <a:gd name="connsiteX51" fmla="*/ 0 w 1657350"/>
                  <a:gd name="connsiteY51" fmla="*/ 1181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657350" h="1181100">
                    <a:moveTo>
                      <a:pt x="1485900" y="1005125"/>
                    </a:moveTo>
                    <a:lnTo>
                      <a:pt x="1485900" y="1128317"/>
                    </a:lnTo>
                    <a:lnTo>
                      <a:pt x="1602226" y="1128317"/>
                    </a:lnTo>
                    <a:lnTo>
                      <a:pt x="1602226" y="1005125"/>
                    </a:lnTo>
                    <a:close/>
                    <a:moveTo>
                      <a:pt x="55124" y="1005125"/>
                    </a:moveTo>
                    <a:lnTo>
                      <a:pt x="55124" y="1128317"/>
                    </a:lnTo>
                    <a:lnTo>
                      <a:pt x="171450" y="1128317"/>
                    </a:lnTo>
                    <a:lnTo>
                      <a:pt x="171450" y="1005125"/>
                    </a:lnTo>
                    <a:close/>
                    <a:moveTo>
                      <a:pt x="1485900" y="816404"/>
                    </a:moveTo>
                    <a:lnTo>
                      <a:pt x="1485900" y="939596"/>
                    </a:lnTo>
                    <a:lnTo>
                      <a:pt x="1602226" y="939596"/>
                    </a:lnTo>
                    <a:lnTo>
                      <a:pt x="1602226" y="816404"/>
                    </a:lnTo>
                    <a:close/>
                    <a:moveTo>
                      <a:pt x="55124" y="816404"/>
                    </a:moveTo>
                    <a:lnTo>
                      <a:pt x="55124" y="939596"/>
                    </a:lnTo>
                    <a:lnTo>
                      <a:pt x="171450" y="939596"/>
                    </a:lnTo>
                    <a:lnTo>
                      <a:pt x="171450" y="816404"/>
                    </a:lnTo>
                    <a:close/>
                    <a:moveTo>
                      <a:pt x="1485900" y="627685"/>
                    </a:moveTo>
                    <a:lnTo>
                      <a:pt x="1485900" y="750877"/>
                    </a:lnTo>
                    <a:lnTo>
                      <a:pt x="1602226" y="750877"/>
                    </a:lnTo>
                    <a:lnTo>
                      <a:pt x="1602226" y="627685"/>
                    </a:lnTo>
                    <a:close/>
                    <a:moveTo>
                      <a:pt x="55124" y="627685"/>
                    </a:moveTo>
                    <a:lnTo>
                      <a:pt x="55124" y="750877"/>
                    </a:lnTo>
                    <a:lnTo>
                      <a:pt x="171450" y="750877"/>
                    </a:lnTo>
                    <a:lnTo>
                      <a:pt x="171450" y="627685"/>
                    </a:lnTo>
                    <a:close/>
                    <a:moveTo>
                      <a:pt x="1485900" y="438966"/>
                    </a:moveTo>
                    <a:lnTo>
                      <a:pt x="1485900" y="562158"/>
                    </a:lnTo>
                    <a:lnTo>
                      <a:pt x="1602226" y="562158"/>
                    </a:lnTo>
                    <a:lnTo>
                      <a:pt x="1602226" y="438966"/>
                    </a:lnTo>
                    <a:close/>
                    <a:moveTo>
                      <a:pt x="55124" y="438966"/>
                    </a:moveTo>
                    <a:lnTo>
                      <a:pt x="55124" y="562158"/>
                    </a:lnTo>
                    <a:lnTo>
                      <a:pt x="171450" y="562158"/>
                    </a:lnTo>
                    <a:lnTo>
                      <a:pt x="171450" y="438966"/>
                    </a:lnTo>
                    <a:close/>
                    <a:moveTo>
                      <a:pt x="1485900" y="250247"/>
                    </a:moveTo>
                    <a:lnTo>
                      <a:pt x="1485900" y="373439"/>
                    </a:lnTo>
                    <a:lnTo>
                      <a:pt x="1602226" y="373439"/>
                    </a:lnTo>
                    <a:lnTo>
                      <a:pt x="1602226" y="250247"/>
                    </a:lnTo>
                    <a:close/>
                    <a:moveTo>
                      <a:pt x="55124" y="250247"/>
                    </a:moveTo>
                    <a:lnTo>
                      <a:pt x="55124" y="373439"/>
                    </a:lnTo>
                    <a:lnTo>
                      <a:pt x="171450" y="373439"/>
                    </a:lnTo>
                    <a:lnTo>
                      <a:pt x="171450" y="250247"/>
                    </a:lnTo>
                    <a:close/>
                    <a:moveTo>
                      <a:pt x="1485900" y="61528"/>
                    </a:moveTo>
                    <a:lnTo>
                      <a:pt x="1485900" y="184720"/>
                    </a:lnTo>
                    <a:lnTo>
                      <a:pt x="1602226" y="184720"/>
                    </a:lnTo>
                    <a:lnTo>
                      <a:pt x="1602226" y="61528"/>
                    </a:lnTo>
                    <a:close/>
                    <a:moveTo>
                      <a:pt x="55124" y="61528"/>
                    </a:moveTo>
                    <a:lnTo>
                      <a:pt x="55124" y="184720"/>
                    </a:lnTo>
                    <a:lnTo>
                      <a:pt x="171450" y="184720"/>
                    </a:lnTo>
                    <a:lnTo>
                      <a:pt x="171450" y="61528"/>
                    </a:lnTo>
                    <a:close/>
                    <a:moveTo>
                      <a:pt x="0" y="0"/>
                    </a:moveTo>
                    <a:lnTo>
                      <a:pt x="1657350" y="0"/>
                    </a:lnTo>
                    <a:lnTo>
                      <a:pt x="1657350" y="1181100"/>
                    </a:lnTo>
                    <a:lnTo>
                      <a:pt x="0" y="1181100"/>
                    </a:lnTo>
                    <a:close/>
                  </a:path>
                </a:pathLst>
              </a:custGeom>
              <a:solidFill>
                <a:srgbClr val="6B5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A0BCE0CE-F961-475C-89C9-D6D47B9B4E47}"/>
                  </a:ext>
                </a:extLst>
              </p:cNvPr>
              <p:cNvSpPr/>
              <p:nvPr/>
            </p:nvSpPr>
            <p:spPr>
              <a:xfrm>
                <a:off x="6692900" y="1659178"/>
                <a:ext cx="1174751" cy="974244"/>
              </a:xfrm>
              <a:prstGeom prst="roundRect">
                <a:avLst>
                  <a:gd name="adj" fmla="val 8597"/>
                </a:avLst>
              </a:prstGeom>
              <a:solidFill>
                <a:srgbClr val="AFA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FF540E7A-7AF5-4D79-BF61-9EBA90FE9A1B}"/>
                </a:ext>
              </a:extLst>
            </p:cNvPr>
            <p:cNvGrpSpPr/>
            <p:nvPr/>
          </p:nvGrpSpPr>
          <p:grpSpPr>
            <a:xfrm>
              <a:off x="7328590" y="2283507"/>
              <a:ext cx="479968" cy="342046"/>
              <a:chOff x="6451600" y="1555750"/>
              <a:chExt cx="1657350" cy="1181100"/>
            </a:xfrm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C203D4CA-498B-4C07-91D7-919ACAA47690}"/>
                  </a:ext>
                </a:extLst>
              </p:cNvPr>
              <p:cNvSpPr/>
              <p:nvPr/>
            </p:nvSpPr>
            <p:spPr>
              <a:xfrm>
                <a:off x="6451600" y="1555750"/>
                <a:ext cx="1657350" cy="1181100"/>
              </a:xfrm>
              <a:custGeom>
                <a:avLst/>
                <a:gdLst>
                  <a:gd name="connsiteX0" fmla="*/ 1485900 w 1657350"/>
                  <a:gd name="connsiteY0" fmla="*/ 1005125 h 1181100"/>
                  <a:gd name="connsiteX1" fmla="*/ 1485900 w 1657350"/>
                  <a:gd name="connsiteY1" fmla="*/ 1128317 h 1181100"/>
                  <a:gd name="connsiteX2" fmla="*/ 1602226 w 1657350"/>
                  <a:gd name="connsiteY2" fmla="*/ 1128317 h 1181100"/>
                  <a:gd name="connsiteX3" fmla="*/ 1602226 w 1657350"/>
                  <a:gd name="connsiteY3" fmla="*/ 1005125 h 1181100"/>
                  <a:gd name="connsiteX4" fmla="*/ 55124 w 1657350"/>
                  <a:gd name="connsiteY4" fmla="*/ 1005125 h 1181100"/>
                  <a:gd name="connsiteX5" fmla="*/ 55124 w 1657350"/>
                  <a:gd name="connsiteY5" fmla="*/ 1128317 h 1181100"/>
                  <a:gd name="connsiteX6" fmla="*/ 171450 w 1657350"/>
                  <a:gd name="connsiteY6" fmla="*/ 1128317 h 1181100"/>
                  <a:gd name="connsiteX7" fmla="*/ 171450 w 1657350"/>
                  <a:gd name="connsiteY7" fmla="*/ 1005125 h 1181100"/>
                  <a:gd name="connsiteX8" fmla="*/ 1485900 w 1657350"/>
                  <a:gd name="connsiteY8" fmla="*/ 816404 h 1181100"/>
                  <a:gd name="connsiteX9" fmla="*/ 1485900 w 1657350"/>
                  <a:gd name="connsiteY9" fmla="*/ 939596 h 1181100"/>
                  <a:gd name="connsiteX10" fmla="*/ 1602226 w 1657350"/>
                  <a:gd name="connsiteY10" fmla="*/ 939596 h 1181100"/>
                  <a:gd name="connsiteX11" fmla="*/ 1602226 w 1657350"/>
                  <a:gd name="connsiteY11" fmla="*/ 816404 h 1181100"/>
                  <a:gd name="connsiteX12" fmla="*/ 55124 w 1657350"/>
                  <a:gd name="connsiteY12" fmla="*/ 816404 h 1181100"/>
                  <a:gd name="connsiteX13" fmla="*/ 55124 w 1657350"/>
                  <a:gd name="connsiteY13" fmla="*/ 939596 h 1181100"/>
                  <a:gd name="connsiteX14" fmla="*/ 171450 w 1657350"/>
                  <a:gd name="connsiteY14" fmla="*/ 939596 h 1181100"/>
                  <a:gd name="connsiteX15" fmla="*/ 171450 w 1657350"/>
                  <a:gd name="connsiteY15" fmla="*/ 816404 h 1181100"/>
                  <a:gd name="connsiteX16" fmla="*/ 1485900 w 1657350"/>
                  <a:gd name="connsiteY16" fmla="*/ 627685 h 1181100"/>
                  <a:gd name="connsiteX17" fmla="*/ 1485900 w 1657350"/>
                  <a:gd name="connsiteY17" fmla="*/ 750877 h 1181100"/>
                  <a:gd name="connsiteX18" fmla="*/ 1602226 w 1657350"/>
                  <a:gd name="connsiteY18" fmla="*/ 750877 h 1181100"/>
                  <a:gd name="connsiteX19" fmla="*/ 1602226 w 1657350"/>
                  <a:gd name="connsiteY19" fmla="*/ 627685 h 1181100"/>
                  <a:gd name="connsiteX20" fmla="*/ 55124 w 1657350"/>
                  <a:gd name="connsiteY20" fmla="*/ 627685 h 1181100"/>
                  <a:gd name="connsiteX21" fmla="*/ 55124 w 1657350"/>
                  <a:gd name="connsiteY21" fmla="*/ 750877 h 1181100"/>
                  <a:gd name="connsiteX22" fmla="*/ 171450 w 1657350"/>
                  <a:gd name="connsiteY22" fmla="*/ 750877 h 1181100"/>
                  <a:gd name="connsiteX23" fmla="*/ 171450 w 1657350"/>
                  <a:gd name="connsiteY23" fmla="*/ 627685 h 1181100"/>
                  <a:gd name="connsiteX24" fmla="*/ 1485900 w 1657350"/>
                  <a:gd name="connsiteY24" fmla="*/ 438966 h 1181100"/>
                  <a:gd name="connsiteX25" fmla="*/ 1485900 w 1657350"/>
                  <a:gd name="connsiteY25" fmla="*/ 562158 h 1181100"/>
                  <a:gd name="connsiteX26" fmla="*/ 1602226 w 1657350"/>
                  <a:gd name="connsiteY26" fmla="*/ 562158 h 1181100"/>
                  <a:gd name="connsiteX27" fmla="*/ 1602226 w 1657350"/>
                  <a:gd name="connsiteY27" fmla="*/ 438966 h 1181100"/>
                  <a:gd name="connsiteX28" fmla="*/ 55124 w 1657350"/>
                  <a:gd name="connsiteY28" fmla="*/ 438966 h 1181100"/>
                  <a:gd name="connsiteX29" fmla="*/ 55124 w 1657350"/>
                  <a:gd name="connsiteY29" fmla="*/ 562158 h 1181100"/>
                  <a:gd name="connsiteX30" fmla="*/ 171450 w 1657350"/>
                  <a:gd name="connsiteY30" fmla="*/ 562158 h 1181100"/>
                  <a:gd name="connsiteX31" fmla="*/ 171450 w 1657350"/>
                  <a:gd name="connsiteY31" fmla="*/ 438966 h 1181100"/>
                  <a:gd name="connsiteX32" fmla="*/ 1485900 w 1657350"/>
                  <a:gd name="connsiteY32" fmla="*/ 250247 h 1181100"/>
                  <a:gd name="connsiteX33" fmla="*/ 1485900 w 1657350"/>
                  <a:gd name="connsiteY33" fmla="*/ 373439 h 1181100"/>
                  <a:gd name="connsiteX34" fmla="*/ 1602226 w 1657350"/>
                  <a:gd name="connsiteY34" fmla="*/ 373439 h 1181100"/>
                  <a:gd name="connsiteX35" fmla="*/ 1602226 w 1657350"/>
                  <a:gd name="connsiteY35" fmla="*/ 250247 h 1181100"/>
                  <a:gd name="connsiteX36" fmla="*/ 55124 w 1657350"/>
                  <a:gd name="connsiteY36" fmla="*/ 250247 h 1181100"/>
                  <a:gd name="connsiteX37" fmla="*/ 55124 w 1657350"/>
                  <a:gd name="connsiteY37" fmla="*/ 373439 h 1181100"/>
                  <a:gd name="connsiteX38" fmla="*/ 171450 w 1657350"/>
                  <a:gd name="connsiteY38" fmla="*/ 373439 h 1181100"/>
                  <a:gd name="connsiteX39" fmla="*/ 171450 w 1657350"/>
                  <a:gd name="connsiteY39" fmla="*/ 250247 h 1181100"/>
                  <a:gd name="connsiteX40" fmla="*/ 1485900 w 1657350"/>
                  <a:gd name="connsiteY40" fmla="*/ 61528 h 1181100"/>
                  <a:gd name="connsiteX41" fmla="*/ 1485900 w 1657350"/>
                  <a:gd name="connsiteY41" fmla="*/ 184720 h 1181100"/>
                  <a:gd name="connsiteX42" fmla="*/ 1602226 w 1657350"/>
                  <a:gd name="connsiteY42" fmla="*/ 184720 h 1181100"/>
                  <a:gd name="connsiteX43" fmla="*/ 1602226 w 1657350"/>
                  <a:gd name="connsiteY43" fmla="*/ 61528 h 1181100"/>
                  <a:gd name="connsiteX44" fmla="*/ 55124 w 1657350"/>
                  <a:gd name="connsiteY44" fmla="*/ 61528 h 1181100"/>
                  <a:gd name="connsiteX45" fmla="*/ 55124 w 1657350"/>
                  <a:gd name="connsiteY45" fmla="*/ 184720 h 1181100"/>
                  <a:gd name="connsiteX46" fmla="*/ 171450 w 1657350"/>
                  <a:gd name="connsiteY46" fmla="*/ 184720 h 1181100"/>
                  <a:gd name="connsiteX47" fmla="*/ 171450 w 1657350"/>
                  <a:gd name="connsiteY47" fmla="*/ 61528 h 1181100"/>
                  <a:gd name="connsiteX48" fmla="*/ 0 w 1657350"/>
                  <a:gd name="connsiteY48" fmla="*/ 0 h 1181100"/>
                  <a:gd name="connsiteX49" fmla="*/ 1657350 w 1657350"/>
                  <a:gd name="connsiteY49" fmla="*/ 0 h 1181100"/>
                  <a:gd name="connsiteX50" fmla="*/ 1657350 w 1657350"/>
                  <a:gd name="connsiteY50" fmla="*/ 1181100 h 1181100"/>
                  <a:gd name="connsiteX51" fmla="*/ 0 w 1657350"/>
                  <a:gd name="connsiteY51" fmla="*/ 1181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657350" h="1181100">
                    <a:moveTo>
                      <a:pt x="1485900" y="1005125"/>
                    </a:moveTo>
                    <a:lnTo>
                      <a:pt x="1485900" y="1128317"/>
                    </a:lnTo>
                    <a:lnTo>
                      <a:pt x="1602226" y="1128317"/>
                    </a:lnTo>
                    <a:lnTo>
                      <a:pt x="1602226" y="1005125"/>
                    </a:lnTo>
                    <a:close/>
                    <a:moveTo>
                      <a:pt x="55124" y="1005125"/>
                    </a:moveTo>
                    <a:lnTo>
                      <a:pt x="55124" y="1128317"/>
                    </a:lnTo>
                    <a:lnTo>
                      <a:pt x="171450" y="1128317"/>
                    </a:lnTo>
                    <a:lnTo>
                      <a:pt x="171450" y="1005125"/>
                    </a:lnTo>
                    <a:close/>
                    <a:moveTo>
                      <a:pt x="1485900" y="816404"/>
                    </a:moveTo>
                    <a:lnTo>
                      <a:pt x="1485900" y="939596"/>
                    </a:lnTo>
                    <a:lnTo>
                      <a:pt x="1602226" y="939596"/>
                    </a:lnTo>
                    <a:lnTo>
                      <a:pt x="1602226" y="816404"/>
                    </a:lnTo>
                    <a:close/>
                    <a:moveTo>
                      <a:pt x="55124" y="816404"/>
                    </a:moveTo>
                    <a:lnTo>
                      <a:pt x="55124" y="939596"/>
                    </a:lnTo>
                    <a:lnTo>
                      <a:pt x="171450" y="939596"/>
                    </a:lnTo>
                    <a:lnTo>
                      <a:pt x="171450" y="816404"/>
                    </a:lnTo>
                    <a:close/>
                    <a:moveTo>
                      <a:pt x="1485900" y="627685"/>
                    </a:moveTo>
                    <a:lnTo>
                      <a:pt x="1485900" y="750877"/>
                    </a:lnTo>
                    <a:lnTo>
                      <a:pt x="1602226" y="750877"/>
                    </a:lnTo>
                    <a:lnTo>
                      <a:pt x="1602226" y="627685"/>
                    </a:lnTo>
                    <a:close/>
                    <a:moveTo>
                      <a:pt x="55124" y="627685"/>
                    </a:moveTo>
                    <a:lnTo>
                      <a:pt x="55124" y="750877"/>
                    </a:lnTo>
                    <a:lnTo>
                      <a:pt x="171450" y="750877"/>
                    </a:lnTo>
                    <a:lnTo>
                      <a:pt x="171450" y="627685"/>
                    </a:lnTo>
                    <a:close/>
                    <a:moveTo>
                      <a:pt x="1485900" y="438966"/>
                    </a:moveTo>
                    <a:lnTo>
                      <a:pt x="1485900" y="562158"/>
                    </a:lnTo>
                    <a:lnTo>
                      <a:pt x="1602226" y="562158"/>
                    </a:lnTo>
                    <a:lnTo>
                      <a:pt x="1602226" y="438966"/>
                    </a:lnTo>
                    <a:close/>
                    <a:moveTo>
                      <a:pt x="55124" y="438966"/>
                    </a:moveTo>
                    <a:lnTo>
                      <a:pt x="55124" y="562158"/>
                    </a:lnTo>
                    <a:lnTo>
                      <a:pt x="171450" y="562158"/>
                    </a:lnTo>
                    <a:lnTo>
                      <a:pt x="171450" y="438966"/>
                    </a:lnTo>
                    <a:close/>
                    <a:moveTo>
                      <a:pt x="1485900" y="250247"/>
                    </a:moveTo>
                    <a:lnTo>
                      <a:pt x="1485900" y="373439"/>
                    </a:lnTo>
                    <a:lnTo>
                      <a:pt x="1602226" y="373439"/>
                    </a:lnTo>
                    <a:lnTo>
                      <a:pt x="1602226" y="250247"/>
                    </a:lnTo>
                    <a:close/>
                    <a:moveTo>
                      <a:pt x="55124" y="250247"/>
                    </a:moveTo>
                    <a:lnTo>
                      <a:pt x="55124" y="373439"/>
                    </a:lnTo>
                    <a:lnTo>
                      <a:pt x="171450" y="373439"/>
                    </a:lnTo>
                    <a:lnTo>
                      <a:pt x="171450" y="250247"/>
                    </a:lnTo>
                    <a:close/>
                    <a:moveTo>
                      <a:pt x="1485900" y="61528"/>
                    </a:moveTo>
                    <a:lnTo>
                      <a:pt x="1485900" y="184720"/>
                    </a:lnTo>
                    <a:lnTo>
                      <a:pt x="1602226" y="184720"/>
                    </a:lnTo>
                    <a:lnTo>
                      <a:pt x="1602226" y="61528"/>
                    </a:lnTo>
                    <a:close/>
                    <a:moveTo>
                      <a:pt x="55124" y="61528"/>
                    </a:moveTo>
                    <a:lnTo>
                      <a:pt x="55124" y="184720"/>
                    </a:lnTo>
                    <a:lnTo>
                      <a:pt x="171450" y="184720"/>
                    </a:lnTo>
                    <a:lnTo>
                      <a:pt x="171450" y="61528"/>
                    </a:lnTo>
                    <a:close/>
                    <a:moveTo>
                      <a:pt x="0" y="0"/>
                    </a:moveTo>
                    <a:lnTo>
                      <a:pt x="1657350" y="0"/>
                    </a:lnTo>
                    <a:lnTo>
                      <a:pt x="1657350" y="1181100"/>
                    </a:lnTo>
                    <a:lnTo>
                      <a:pt x="0" y="1181100"/>
                    </a:lnTo>
                    <a:close/>
                  </a:path>
                </a:pathLst>
              </a:custGeom>
              <a:solidFill>
                <a:srgbClr val="6B5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8FFB5E2C-11E9-407B-BBAB-C587BF5F0408}"/>
                  </a:ext>
                </a:extLst>
              </p:cNvPr>
              <p:cNvSpPr/>
              <p:nvPr/>
            </p:nvSpPr>
            <p:spPr>
              <a:xfrm>
                <a:off x="6692900" y="1659178"/>
                <a:ext cx="1174751" cy="974244"/>
              </a:xfrm>
              <a:prstGeom prst="roundRect">
                <a:avLst>
                  <a:gd name="adj" fmla="val 8597"/>
                </a:avLst>
              </a:prstGeom>
              <a:solidFill>
                <a:srgbClr val="AFA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BB12D33-7911-4E0D-A7D4-4E5B1F69306E}"/>
                </a:ext>
              </a:extLst>
            </p:cNvPr>
            <p:cNvGrpSpPr/>
            <p:nvPr/>
          </p:nvGrpSpPr>
          <p:grpSpPr>
            <a:xfrm>
              <a:off x="7434752" y="2423828"/>
              <a:ext cx="479968" cy="342046"/>
              <a:chOff x="6451600" y="1555750"/>
              <a:chExt cx="1657350" cy="1181100"/>
            </a:xfrm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4BB96EB-D5B5-4CA3-A0F0-0514B189BA5A}"/>
                  </a:ext>
                </a:extLst>
              </p:cNvPr>
              <p:cNvSpPr/>
              <p:nvPr/>
            </p:nvSpPr>
            <p:spPr>
              <a:xfrm>
                <a:off x="6451600" y="1555750"/>
                <a:ext cx="1657350" cy="1181100"/>
              </a:xfrm>
              <a:custGeom>
                <a:avLst/>
                <a:gdLst>
                  <a:gd name="connsiteX0" fmla="*/ 1485900 w 1657350"/>
                  <a:gd name="connsiteY0" fmla="*/ 1005125 h 1181100"/>
                  <a:gd name="connsiteX1" fmla="*/ 1485900 w 1657350"/>
                  <a:gd name="connsiteY1" fmla="*/ 1128317 h 1181100"/>
                  <a:gd name="connsiteX2" fmla="*/ 1602226 w 1657350"/>
                  <a:gd name="connsiteY2" fmla="*/ 1128317 h 1181100"/>
                  <a:gd name="connsiteX3" fmla="*/ 1602226 w 1657350"/>
                  <a:gd name="connsiteY3" fmla="*/ 1005125 h 1181100"/>
                  <a:gd name="connsiteX4" fmla="*/ 55124 w 1657350"/>
                  <a:gd name="connsiteY4" fmla="*/ 1005125 h 1181100"/>
                  <a:gd name="connsiteX5" fmla="*/ 55124 w 1657350"/>
                  <a:gd name="connsiteY5" fmla="*/ 1128317 h 1181100"/>
                  <a:gd name="connsiteX6" fmla="*/ 171450 w 1657350"/>
                  <a:gd name="connsiteY6" fmla="*/ 1128317 h 1181100"/>
                  <a:gd name="connsiteX7" fmla="*/ 171450 w 1657350"/>
                  <a:gd name="connsiteY7" fmla="*/ 1005125 h 1181100"/>
                  <a:gd name="connsiteX8" fmla="*/ 1485900 w 1657350"/>
                  <a:gd name="connsiteY8" fmla="*/ 816404 h 1181100"/>
                  <a:gd name="connsiteX9" fmla="*/ 1485900 w 1657350"/>
                  <a:gd name="connsiteY9" fmla="*/ 939596 h 1181100"/>
                  <a:gd name="connsiteX10" fmla="*/ 1602226 w 1657350"/>
                  <a:gd name="connsiteY10" fmla="*/ 939596 h 1181100"/>
                  <a:gd name="connsiteX11" fmla="*/ 1602226 w 1657350"/>
                  <a:gd name="connsiteY11" fmla="*/ 816404 h 1181100"/>
                  <a:gd name="connsiteX12" fmla="*/ 55124 w 1657350"/>
                  <a:gd name="connsiteY12" fmla="*/ 816404 h 1181100"/>
                  <a:gd name="connsiteX13" fmla="*/ 55124 w 1657350"/>
                  <a:gd name="connsiteY13" fmla="*/ 939596 h 1181100"/>
                  <a:gd name="connsiteX14" fmla="*/ 171450 w 1657350"/>
                  <a:gd name="connsiteY14" fmla="*/ 939596 h 1181100"/>
                  <a:gd name="connsiteX15" fmla="*/ 171450 w 1657350"/>
                  <a:gd name="connsiteY15" fmla="*/ 816404 h 1181100"/>
                  <a:gd name="connsiteX16" fmla="*/ 1485900 w 1657350"/>
                  <a:gd name="connsiteY16" fmla="*/ 627685 h 1181100"/>
                  <a:gd name="connsiteX17" fmla="*/ 1485900 w 1657350"/>
                  <a:gd name="connsiteY17" fmla="*/ 750877 h 1181100"/>
                  <a:gd name="connsiteX18" fmla="*/ 1602226 w 1657350"/>
                  <a:gd name="connsiteY18" fmla="*/ 750877 h 1181100"/>
                  <a:gd name="connsiteX19" fmla="*/ 1602226 w 1657350"/>
                  <a:gd name="connsiteY19" fmla="*/ 627685 h 1181100"/>
                  <a:gd name="connsiteX20" fmla="*/ 55124 w 1657350"/>
                  <a:gd name="connsiteY20" fmla="*/ 627685 h 1181100"/>
                  <a:gd name="connsiteX21" fmla="*/ 55124 w 1657350"/>
                  <a:gd name="connsiteY21" fmla="*/ 750877 h 1181100"/>
                  <a:gd name="connsiteX22" fmla="*/ 171450 w 1657350"/>
                  <a:gd name="connsiteY22" fmla="*/ 750877 h 1181100"/>
                  <a:gd name="connsiteX23" fmla="*/ 171450 w 1657350"/>
                  <a:gd name="connsiteY23" fmla="*/ 627685 h 1181100"/>
                  <a:gd name="connsiteX24" fmla="*/ 1485900 w 1657350"/>
                  <a:gd name="connsiteY24" fmla="*/ 438966 h 1181100"/>
                  <a:gd name="connsiteX25" fmla="*/ 1485900 w 1657350"/>
                  <a:gd name="connsiteY25" fmla="*/ 562158 h 1181100"/>
                  <a:gd name="connsiteX26" fmla="*/ 1602226 w 1657350"/>
                  <a:gd name="connsiteY26" fmla="*/ 562158 h 1181100"/>
                  <a:gd name="connsiteX27" fmla="*/ 1602226 w 1657350"/>
                  <a:gd name="connsiteY27" fmla="*/ 438966 h 1181100"/>
                  <a:gd name="connsiteX28" fmla="*/ 55124 w 1657350"/>
                  <a:gd name="connsiteY28" fmla="*/ 438966 h 1181100"/>
                  <a:gd name="connsiteX29" fmla="*/ 55124 w 1657350"/>
                  <a:gd name="connsiteY29" fmla="*/ 562158 h 1181100"/>
                  <a:gd name="connsiteX30" fmla="*/ 171450 w 1657350"/>
                  <a:gd name="connsiteY30" fmla="*/ 562158 h 1181100"/>
                  <a:gd name="connsiteX31" fmla="*/ 171450 w 1657350"/>
                  <a:gd name="connsiteY31" fmla="*/ 438966 h 1181100"/>
                  <a:gd name="connsiteX32" fmla="*/ 1485900 w 1657350"/>
                  <a:gd name="connsiteY32" fmla="*/ 250247 h 1181100"/>
                  <a:gd name="connsiteX33" fmla="*/ 1485900 w 1657350"/>
                  <a:gd name="connsiteY33" fmla="*/ 373439 h 1181100"/>
                  <a:gd name="connsiteX34" fmla="*/ 1602226 w 1657350"/>
                  <a:gd name="connsiteY34" fmla="*/ 373439 h 1181100"/>
                  <a:gd name="connsiteX35" fmla="*/ 1602226 w 1657350"/>
                  <a:gd name="connsiteY35" fmla="*/ 250247 h 1181100"/>
                  <a:gd name="connsiteX36" fmla="*/ 55124 w 1657350"/>
                  <a:gd name="connsiteY36" fmla="*/ 250247 h 1181100"/>
                  <a:gd name="connsiteX37" fmla="*/ 55124 w 1657350"/>
                  <a:gd name="connsiteY37" fmla="*/ 373439 h 1181100"/>
                  <a:gd name="connsiteX38" fmla="*/ 171450 w 1657350"/>
                  <a:gd name="connsiteY38" fmla="*/ 373439 h 1181100"/>
                  <a:gd name="connsiteX39" fmla="*/ 171450 w 1657350"/>
                  <a:gd name="connsiteY39" fmla="*/ 250247 h 1181100"/>
                  <a:gd name="connsiteX40" fmla="*/ 1485900 w 1657350"/>
                  <a:gd name="connsiteY40" fmla="*/ 61528 h 1181100"/>
                  <a:gd name="connsiteX41" fmla="*/ 1485900 w 1657350"/>
                  <a:gd name="connsiteY41" fmla="*/ 184720 h 1181100"/>
                  <a:gd name="connsiteX42" fmla="*/ 1602226 w 1657350"/>
                  <a:gd name="connsiteY42" fmla="*/ 184720 h 1181100"/>
                  <a:gd name="connsiteX43" fmla="*/ 1602226 w 1657350"/>
                  <a:gd name="connsiteY43" fmla="*/ 61528 h 1181100"/>
                  <a:gd name="connsiteX44" fmla="*/ 55124 w 1657350"/>
                  <a:gd name="connsiteY44" fmla="*/ 61528 h 1181100"/>
                  <a:gd name="connsiteX45" fmla="*/ 55124 w 1657350"/>
                  <a:gd name="connsiteY45" fmla="*/ 184720 h 1181100"/>
                  <a:gd name="connsiteX46" fmla="*/ 171450 w 1657350"/>
                  <a:gd name="connsiteY46" fmla="*/ 184720 h 1181100"/>
                  <a:gd name="connsiteX47" fmla="*/ 171450 w 1657350"/>
                  <a:gd name="connsiteY47" fmla="*/ 61528 h 1181100"/>
                  <a:gd name="connsiteX48" fmla="*/ 0 w 1657350"/>
                  <a:gd name="connsiteY48" fmla="*/ 0 h 1181100"/>
                  <a:gd name="connsiteX49" fmla="*/ 1657350 w 1657350"/>
                  <a:gd name="connsiteY49" fmla="*/ 0 h 1181100"/>
                  <a:gd name="connsiteX50" fmla="*/ 1657350 w 1657350"/>
                  <a:gd name="connsiteY50" fmla="*/ 1181100 h 1181100"/>
                  <a:gd name="connsiteX51" fmla="*/ 0 w 1657350"/>
                  <a:gd name="connsiteY51" fmla="*/ 1181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657350" h="1181100">
                    <a:moveTo>
                      <a:pt x="1485900" y="1005125"/>
                    </a:moveTo>
                    <a:lnTo>
                      <a:pt x="1485900" y="1128317"/>
                    </a:lnTo>
                    <a:lnTo>
                      <a:pt x="1602226" y="1128317"/>
                    </a:lnTo>
                    <a:lnTo>
                      <a:pt x="1602226" y="1005125"/>
                    </a:lnTo>
                    <a:close/>
                    <a:moveTo>
                      <a:pt x="55124" y="1005125"/>
                    </a:moveTo>
                    <a:lnTo>
                      <a:pt x="55124" y="1128317"/>
                    </a:lnTo>
                    <a:lnTo>
                      <a:pt x="171450" y="1128317"/>
                    </a:lnTo>
                    <a:lnTo>
                      <a:pt x="171450" y="1005125"/>
                    </a:lnTo>
                    <a:close/>
                    <a:moveTo>
                      <a:pt x="1485900" y="816404"/>
                    </a:moveTo>
                    <a:lnTo>
                      <a:pt x="1485900" y="939596"/>
                    </a:lnTo>
                    <a:lnTo>
                      <a:pt x="1602226" y="939596"/>
                    </a:lnTo>
                    <a:lnTo>
                      <a:pt x="1602226" y="816404"/>
                    </a:lnTo>
                    <a:close/>
                    <a:moveTo>
                      <a:pt x="55124" y="816404"/>
                    </a:moveTo>
                    <a:lnTo>
                      <a:pt x="55124" y="939596"/>
                    </a:lnTo>
                    <a:lnTo>
                      <a:pt x="171450" y="939596"/>
                    </a:lnTo>
                    <a:lnTo>
                      <a:pt x="171450" y="816404"/>
                    </a:lnTo>
                    <a:close/>
                    <a:moveTo>
                      <a:pt x="1485900" y="627685"/>
                    </a:moveTo>
                    <a:lnTo>
                      <a:pt x="1485900" y="750877"/>
                    </a:lnTo>
                    <a:lnTo>
                      <a:pt x="1602226" y="750877"/>
                    </a:lnTo>
                    <a:lnTo>
                      <a:pt x="1602226" y="627685"/>
                    </a:lnTo>
                    <a:close/>
                    <a:moveTo>
                      <a:pt x="55124" y="627685"/>
                    </a:moveTo>
                    <a:lnTo>
                      <a:pt x="55124" y="750877"/>
                    </a:lnTo>
                    <a:lnTo>
                      <a:pt x="171450" y="750877"/>
                    </a:lnTo>
                    <a:lnTo>
                      <a:pt x="171450" y="627685"/>
                    </a:lnTo>
                    <a:close/>
                    <a:moveTo>
                      <a:pt x="1485900" y="438966"/>
                    </a:moveTo>
                    <a:lnTo>
                      <a:pt x="1485900" y="562158"/>
                    </a:lnTo>
                    <a:lnTo>
                      <a:pt x="1602226" y="562158"/>
                    </a:lnTo>
                    <a:lnTo>
                      <a:pt x="1602226" y="438966"/>
                    </a:lnTo>
                    <a:close/>
                    <a:moveTo>
                      <a:pt x="55124" y="438966"/>
                    </a:moveTo>
                    <a:lnTo>
                      <a:pt x="55124" y="562158"/>
                    </a:lnTo>
                    <a:lnTo>
                      <a:pt x="171450" y="562158"/>
                    </a:lnTo>
                    <a:lnTo>
                      <a:pt x="171450" y="438966"/>
                    </a:lnTo>
                    <a:close/>
                    <a:moveTo>
                      <a:pt x="1485900" y="250247"/>
                    </a:moveTo>
                    <a:lnTo>
                      <a:pt x="1485900" y="373439"/>
                    </a:lnTo>
                    <a:lnTo>
                      <a:pt x="1602226" y="373439"/>
                    </a:lnTo>
                    <a:lnTo>
                      <a:pt x="1602226" y="250247"/>
                    </a:lnTo>
                    <a:close/>
                    <a:moveTo>
                      <a:pt x="55124" y="250247"/>
                    </a:moveTo>
                    <a:lnTo>
                      <a:pt x="55124" y="373439"/>
                    </a:lnTo>
                    <a:lnTo>
                      <a:pt x="171450" y="373439"/>
                    </a:lnTo>
                    <a:lnTo>
                      <a:pt x="171450" y="250247"/>
                    </a:lnTo>
                    <a:close/>
                    <a:moveTo>
                      <a:pt x="1485900" y="61528"/>
                    </a:moveTo>
                    <a:lnTo>
                      <a:pt x="1485900" y="184720"/>
                    </a:lnTo>
                    <a:lnTo>
                      <a:pt x="1602226" y="184720"/>
                    </a:lnTo>
                    <a:lnTo>
                      <a:pt x="1602226" y="61528"/>
                    </a:lnTo>
                    <a:close/>
                    <a:moveTo>
                      <a:pt x="55124" y="61528"/>
                    </a:moveTo>
                    <a:lnTo>
                      <a:pt x="55124" y="184720"/>
                    </a:lnTo>
                    <a:lnTo>
                      <a:pt x="171450" y="184720"/>
                    </a:lnTo>
                    <a:lnTo>
                      <a:pt x="171450" y="61528"/>
                    </a:lnTo>
                    <a:close/>
                    <a:moveTo>
                      <a:pt x="0" y="0"/>
                    </a:moveTo>
                    <a:lnTo>
                      <a:pt x="1657350" y="0"/>
                    </a:lnTo>
                    <a:lnTo>
                      <a:pt x="1657350" y="1181100"/>
                    </a:lnTo>
                    <a:lnTo>
                      <a:pt x="0" y="1181100"/>
                    </a:lnTo>
                    <a:close/>
                  </a:path>
                </a:pathLst>
              </a:custGeom>
              <a:solidFill>
                <a:srgbClr val="6B5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371076D3-FC0D-4CC3-92DD-CB1A8E194CC7}"/>
                  </a:ext>
                </a:extLst>
              </p:cNvPr>
              <p:cNvSpPr/>
              <p:nvPr/>
            </p:nvSpPr>
            <p:spPr>
              <a:xfrm>
                <a:off x="6692900" y="1659178"/>
                <a:ext cx="1174751" cy="974244"/>
              </a:xfrm>
              <a:prstGeom prst="roundRect">
                <a:avLst>
                  <a:gd name="adj" fmla="val 8597"/>
                </a:avLst>
              </a:prstGeom>
              <a:solidFill>
                <a:srgbClr val="AFA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5E510A8-ADC0-4A2C-B019-F484DA1B015A}"/>
                </a:ext>
              </a:extLst>
            </p:cNvPr>
            <p:cNvGrpSpPr/>
            <p:nvPr/>
          </p:nvGrpSpPr>
          <p:grpSpPr>
            <a:xfrm>
              <a:off x="7540915" y="2564150"/>
              <a:ext cx="479968" cy="342046"/>
              <a:chOff x="6451600" y="1555750"/>
              <a:chExt cx="1657350" cy="1181100"/>
            </a:xfrm>
          </p:grpSpPr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8A741A4-1D96-49E8-8872-9DBAD825E275}"/>
                  </a:ext>
                </a:extLst>
              </p:cNvPr>
              <p:cNvSpPr/>
              <p:nvPr/>
            </p:nvSpPr>
            <p:spPr>
              <a:xfrm>
                <a:off x="6451600" y="1555750"/>
                <a:ext cx="1657350" cy="1181100"/>
              </a:xfrm>
              <a:custGeom>
                <a:avLst/>
                <a:gdLst>
                  <a:gd name="connsiteX0" fmla="*/ 1485900 w 1657350"/>
                  <a:gd name="connsiteY0" fmla="*/ 1005125 h 1181100"/>
                  <a:gd name="connsiteX1" fmla="*/ 1485900 w 1657350"/>
                  <a:gd name="connsiteY1" fmla="*/ 1128317 h 1181100"/>
                  <a:gd name="connsiteX2" fmla="*/ 1602226 w 1657350"/>
                  <a:gd name="connsiteY2" fmla="*/ 1128317 h 1181100"/>
                  <a:gd name="connsiteX3" fmla="*/ 1602226 w 1657350"/>
                  <a:gd name="connsiteY3" fmla="*/ 1005125 h 1181100"/>
                  <a:gd name="connsiteX4" fmla="*/ 55124 w 1657350"/>
                  <a:gd name="connsiteY4" fmla="*/ 1005125 h 1181100"/>
                  <a:gd name="connsiteX5" fmla="*/ 55124 w 1657350"/>
                  <a:gd name="connsiteY5" fmla="*/ 1128317 h 1181100"/>
                  <a:gd name="connsiteX6" fmla="*/ 171450 w 1657350"/>
                  <a:gd name="connsiteY6" fmla="*/ 1128317 h 1181100"/>
                  <a:gd name="connsiteX7" fmla="*/ 171450 w 1657350"/>
                  <a:gd name="connsiteY7" fmla="*/ 1005125 h 1181100"/>
                  <a:gd name="connsiteX8" fmla="*/ 1485900 w 1657350"/>
                  <a:gd name="connsiteY8" fmla="*/ 816404 h 1181100"/>
                  <a:gd name="connsiteX9" fmla="*/ 1485900 w 1657350"/>
                  <a:gd name="connsiteY9" fmla="*/ 939596 h 1181100"/>
                  <a:gd name="connsiteX10" fmla="*/ 1602226 w 1657350"/>
                  <a:gd name="connsiteY10" fmla="*/ 939596 h 1181100"/>
                  <a:gd name="connsiteX11" fmla="*/ 1602226 w 1657350"/>
                  <a:gd name="connsiteY11" fmla="*/ 816404 h 1181100"/>
                  <a:gd name="connsiteX12" fmla="*/ 55124 w 1657350"/>
                  <a:gd name="connsiteY12" fmla="*/ 816404 h 1181100"/>
                  <a:gd name="connsiteX13" fmla="*/ 55124 w 1657350"/>
                  <a:gd name="connsiteY13" fmla="*/ 939596 h 1181100"/>
                  <a:gd name="connsiteX14" fmla="*/ 171450 w 1657350"/>
                  <a:gd name="connsiteY14" fmla="*/ 939596 h 1181100"/>
                  <a:gd name="connsiteX15" fmla="*/ 171450 w 1657350"/>
                  <a:gd name="connsiteY15" fmla="*/ 816404 h 1181100"/>
                  <a:gd name="connsiteX16" fmla="*/ 1485900 w 1657350"/>
                  <a:gd name="connsiteY16" fmla="*/ 627685 h 1181100"/>
                  <a:gd name="connsiteX17" fmla="*/ 1485900 w 1657350"/>
                  <a:gd name="connsiteY17" fmla="*/ 750877 h 1181100"/>
                  <a:gd name="connsiteX18" fmla="*/ 1602226 w 1657350"/>
                  <a:gd name="connsiteY18" fmla="*/ 750877 h 1181100"/>
                  <a:gd name="connsiteX19" fmla="*/ 1602226 w 1657350"/>
                  <a:gd name="connsiteY19" fmla="*/ 627685 h 1181100"/>
                  <a:gd name="connsiteX20" fmla="*/ 55124 w 1657350"/>
                  <a:gd name="connsiteY20" fmla="*/ 627685 h 1181100"/>
                  <a:gd name="connsiteX21" fmla="*/ 55124 w 1657350"/>
                  <a:gd name="connsiteY21" fmla="*/ 750877 h 1181100"/>
                  <a:gd name="connsiteX22" fmla="*/ 171450 w 1657350"/>
                  <a:gd name="connsiteY22" fmla="*/ 750877 h 1181100"/>
                  <a:gd name="connsiteX23" fmla="*/ 171450 w 1657350"/>
                  <a:gd name="connsiteY23" fmla="*/ 627685 h 1181100"/>
                  <a:gd name="connsiteX24" fmla="*/ 1485900 w 1657350"/>
                  <a:gd name="connsiteY24" fmla="*/ 438966 h 1181100"/>
                  <a:gd name="connsiteX25" fmla="*/ 1485900 w 1657350"/>
                  <a:gd name="connsiteY25" fmla="*/ 562158 h 1181100"/>
                  <a:gd name="connsiteX26" fmla="*/ 1602226 w 1657350"/>
                  <a:gd name="connsiteY26" fmla="*/ 562158 h 1181100"/>
                  <a:gd name="connsiteX27" fmla="*/ 1602226 w 1657350"/>
                  <a:gd name="connsiteY27" fmla="*/ 438966 h 1181100"/>
                  <a:gd name="connsiteX28" fmla="*/ 55124 w 1657350"/>
                  <a:gd name="connsiteY28" fmla="*/ 438966 h 1181100"/>
                  <a:gd name="connsiteX29" fmla="*/ 55124 w 1657350"/>
                  <a:gd name="connsiteY29" fmla="*/ 562158 h 1181100"/>
                  <a:gd name="connsiteX30" fmla="*/ 171450 w 1657350"/>
                  <a:gd name="connsiteY30" fmla="*/ 562158 h 1181100"/>
                  <a:gd name="connsiteX31" fmla="*/ 171450 w 1657350"/>
                  <a:gd name="connsiteY31" fmla="*/ 438966 h 1181100"/>
                  <a:gd name="connsiteX32" fmla="*/ 1485900 w 1657350"/>
                  <a:gd name="connsiteY32" fmla="*/ 250247 h 1181100"/>
                  <a:gd name="connsiteX33" fmla="*/ 1485900 w 1657350"/>
                  <a:gd name="connsiteY33" fmla="*/ 373439 h 1181100"/>
                  <a:gd name="connsiteX34" fmla="*/ 1602226 w 1657350"/>
                  <a:gd name="connsiteY34" fmla="*/ 373439 h 1181100"/>
                  <a:gd name="connsiteX35" fmla="*/ 1602226 w 1657350"/>
                  <a:gd name="connsiteY35" fmla="*/ 250247 h 1181100"/>
                  <a:gd name="connsiteX36" fmla="*/ 55124 w 1657350"/>
                  <a:gd name="connsiteY36" fmla="*/ 250247 h 1181100"/>
                  <a:gd name="connsiteX37" fmla="*/ 55124 w 1657350"/>
                  <a:gd name="connsiteY37" fmla="*/ 373439 h 1181100"/>
                  <a:gd name="connsiteX38" fmla="*/ 171450 w 1657350"/>
                  <a:gd name="connsiteY38" fmla="*/ 373439 h 1181100"/>
                  <a:gd name="connsiteX39" fmla="*/ 171450 w 1657350"/>
                  <a:gd name="connsiteY39" fmla="*/ 250247 h 1181100"/>
                  <a:gd name="connsiteX40" fmla="*/ 1485900 w 1657350"/>
                  <a:gd name="connsiteY40" fmla="*/ 61528 h 1181100"/>
                  <a:gd name="connsiteX41" fmla="*/ 1485900 w 1657350"/>
                  <a:gd name="connsiteY41" fmla="*/ 184720 h 1181100"/>
                  <a:gd name="connsiteX42" fmla="*/ 1602226 w 1657350"/>
                  <a:gd name="connsiteY42" fmla="*/ 184720 h 1181100"/>
                  <a:gd name="connsiteX43" fmla="*/ 1602226 w 1657350"/>
                  <a:gd name="connsiteY43" fmla="*/ 61528 h 1181100"/>
                  <a:gd name="connsiteX44" fmla="*/ 55124 w 1657350"/>
                  <a:gd name="connsiteY44" fmla="*/ 61528 h 1181100"/>
                  <a:gd name="connsiteX45" fmla="*/ 55124 w 1657350"/>
                  <a:gd name="connsiteY45" fmla="*/ 184720 h 1181100"/>
                  <a:gd name="connsiteX46" fmla="*/ 171450 w 1657350"/>
                  <a:gd name="connsiteY46" fmla="*/ 184720 h 1181100"/>
                  <a:gd name="connsiteX47" fmla="*/ 171450 w 1657350"/>
                  <a:gd name="connsiteY47" fmla="*/ 61528 h 1181100"/>
                  <a:gd name="connsiteX48" fmla="*/ 0 w 1657350"/>
                  <a:gd name="connsiteY48" fmla="*/ 0 h 1181100"/>
                  <a:gd name="connsiteX49" fmla="*/ 1657350 w 1657350"/>
                  <a:gd name="connsiteY49" fmla="*/ 0 h 1181100"/>
                  <a:gd name="connsiteX50" fmla="*/ 1657350 w 1657350"/>
                  <a:gd name="connsiteY50" fmla="*/ 1181100 h 1181100"/>
                  <a:gd name="connsiteX51" fmla="*/ 0 w 1657350"/>
                  <a:gd name="connsiteY51" fmla="*/ 1181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657350" h="1181100">
                    <a:moveTo>
                      <a:pt x="1485900" y="1005125"/>
                    </a:moveTo>
                    <a:lnTo>
                      <a:pt x="1485900" y="1128317"/>
                    </a:lnTo>
                    <a:lnTo>
                      <a:pt x="1602226" y="1128317"/>
                    </a:lnTo>
                    <a:lnTo>
                      <a:pt x="1602226" y="1005125"/>
                    </a:lnTo>
                    <a:close/>
                    <a:moveTo>
                      <a:pt x="55124" y="1005125"/>
                    </a:moveTo>
                    <a:lnTo>
                      <a:pt x="55124" y="1128317"/>
                    </a:lnTo>
                    <a:lnTo>
                      <a:pt x="171450" y="1128317"/>
                    </a:lnTo>
                    <a:lnTo>
                      <a:pt x="171450" y="1005125"/>
                    </a:lnTo>
                    <a:close/>
                    <a:moveTo>
                      <a:pt x="1485900" y="816404"/>
                    </a:moveTo>
                    <a:lnTo>
                      <a:pt x="1485900" y="939596"/>
                    </a:lnTo>
                    <a:lnTo>
                      <a:pt x="1602226" y="939596"/>
                    </a:lnTo>
                    <a:lnTo>
                      <a:pt x="1602226" y="816404"/>
                    </a:lnTo>
                    <a:close/>
                    <a:moveTo>
                      <a:pt x="55124" y="816404"/>
                    </a:moveTo>
                    <a:lnTo>
                      <a:pt x="55124" y="939596"/>
                    </a:lnTo>
                    <a:lnTo>
                      <a:pt x="171450" y="939596"/>
                    </a:lnTo>
                    <a:lnTo>
                      <a:pt x="171450" y="816404"/>
                    </a:lnTo>
                    <a:close/>
                    <a:moveTo>
                      <a:pt x="1485900" y="627685"/>
                    </a:moveTo>
                    <a:lnTo>
                      <a:pt x="1485900" y="750877"/>
                    </a:lnTo>
                    <a:lnTo>
                      <a:pt x="1602226" y="750877"/>
                    </a:lnTo>
                    <a:lnTo>
                      <a:pt x="1602226" y="627685"/>
                    </a:lnTo>
                    <a:close/>
                    <a:moveTo>
                      <a:pt x="55124" y="627685"/>
                    </a:moveTo>
                    <a:lnTo>
                      <a:pt x="55124" y="750877"/>
                    </a:lnTo>
                    <a:lnTo>
                      <a:pt x="171450" y="750877"/>
                    </a:lnTo>
                    <a:lnTo>
                      <a:pt x="171450" y="627685"/>
                    </a:lnTo>
                    <a:close/>
                    <a:moveTo>
                      <a:pt x="1485900" y="438966"/>
                    </a:moveTo>
                    <a:lnTo>
                      <a:pt x="1485900" y="562158"/>
                    </a:lnTo>
                    <a:lnTo>
                      <a:pt x="1602226" y="562158"/>
                    </a:lnTo>
                    <a:lnTo>
                      <a:pt x="1602226" y="438966"/>
                    </a:lnTo>
                    <a:close/>
                    <a:moveTo>
                      <a:pt x="55124" y="438966"/>
                    </a:moveTo>
                    <a:lnTo>
                      <a:pt x="55124" y="562158"/>
                    </a:lnTo>
                    <a:lnTo>
                      <a:pt x="171450" y="562158"/>
                    </a:lnTo>
                    <a:lnTo>
                      <a:pt x="171450" y="438966"/>
                    </a:lnTo>
                    <a:close/>
                    <a:moveTo>
                      <a:pt x="1485900" y="250247"/>
                    </a:moveTo>
                    <a:lnTo>
                      <a:pt x="1485900" y="373439"/>
                    </a:lnTo>
                    <a:lnTo>
                      <a:pt x="1602226" y="373439"/>
                    </a:lnTo>
                    <a:lnTo>
                      <a:pt x="1602226" y="250247"/>
                    </a:lnTo>
                    <a:close/>
                    <a:moveTo>
                      <a:pt x="55124" y="250247"/>
                    </a:moveTo>
                    <a:lnTo>
                      <a:pt x="55124" y="373439"/>
                    </a:lnTo>
                    <a:lnTo>
                      <a:pt x="171450" y="373439"/>
                    </a:lnTo>
                    <a:lnTo>
                      <a:pt x="171450" y="250247"/>
                    </a:lnTo>
                    <a:close/>
                    <a:moveTo>
                      <a:pt x="1485900" y="61528"/>
                    </a:moveTo>
                    <a:lnTo>
                      <a:pt x="1485900" y="184720"/>
                    </a:lnTo>
                    <a:lnTo>
                      <a:pt x="1602226" y="184720"/>
                    </a:lnTo>
                    <a:lnTo>
                      <a:pt x="1602226" y="61528"/>
                    </a:lnTo>
                    <a:close/>
                    <a:moveTo>
                      <a:pt x="55124" y="61528"/>
                    </a:moveTo>
                    <a:lnTo>
                      <a:pt x="55124" y="184720"/>
                    </a:lnTo>
                    <a:lnTo>
                      <a:pt x="171450" y="184720"/>
                    </a:lnTo>
                    <a:lnTo>
                      <a:pt x="171450" y="61528"/>
                    </a:lnTo>
                    <a:close/>
                    <a:moveTo>
                      <a:pt x="0" y="0"/>
                    </a:moveTo>
                    <a:lnTo>
                      <a:pt x="1657350" y="0"/>
                    </a:lnTo>
                    <a:lnTo>
                      <a:pt x="1657350" y="1181100"/>
                    </a:lnTo>
                    <a:lnTo>
                      <a:pt x="0" y="1181100"/>
                    </a:lnTo>
                    <a:close/>
                  </a:path>
                </a:pathLst>
              </a:custGeom>
              <a:solidFill>
                <a:srgbClr val="6B5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E26EC52-8E8F-4257-B653-097F5D9DBF73}"/>
                  </a:ext>
                </a:extLst>
              </p:cNvPr>
              <p:cNvSpPr/>
              <p:nvPr/>
            </p:nvSpPr>
            <p:spPr>
              <a:xfrm>
                <a:off x="6692900" y="1659178"/>
                <a:ext cx="1174751" cy="974244"/>
              </a:xfrm>
              <a:prstGeom prst="roundRect">
                <a:avLst>
                  <a:gd name="adj" fmla="val 8597"/>
                </a:avLst>
              </a:prstGeom>
              <a:solidFill>
                <a:srgbClr val="AFA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BD94D09-4486-421B-952A-7B1831AFF885}"/>
              </a:ext>
            </a:extLst>
          </p:cNvPr>
          <p:cNvSpPr/>
          <p:nvPr/>
        </p:nvSpPr>
        <p:spPr>
          <a:xfrm rot="5400000">
            <a:off x="2768148" y="434088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6164801D-D2AA-48E0-B129-DBA733BF5689}"/>
              </a:ext>
            </a:extLst>
          </p:cNvPr>
          <p:cNvSpPr/>
          <p:nvPr/>
        </p:nvSpPr>
        <p:spPr>
          <a:xfrm flipH="1">
            <a:off x="3646436" y="4461789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CCE9EFF-05AD-4AAE-B421-F1421467117B}"/>
              </a:ext>
            </a:extLst>
          </p:cNvPr>
          <p:cNvSpPr/>
          <p:nvPr/>
        </p:nvSpPr>
        <p:spPr>
          <a:xfrm rot="16200000">
            <a:off x="5455688" y="434088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Parallelogram 203">
            <a:extLst>
              <a:ext uri="{FF2B5EF4-FFF2-40B4-BE49-F238E27FC236}">
                <a16:creationId xmlns:a16="http://schemas.microsoft.com/office/drawing/2014/main" id="{4197FED7-C5BE-4071-AFE6-BC5E963FD72F}"/>
              </a:ext>
            </a:extLst>
          </p:cNvPr>
          <p:cNvSpPr/>
          <p:nvPr/>
        </p:nvSpPr>
        <p:spPr>
          <a:xfrm>
            <a:off x="5567152" y="4666360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5F45516-89A3-4B21-A69F-CB3DDD53F96F}"/>
              </a:ext>
            </a:extLst>
          </p:cNvPr>
          <p:cNvSpPr/>
          <p:nvPr/>
        </p:nvSpPr>
        <p:spPr>
          <a:xfrm>
            <a:off x="2730186" y="4031457"/>
            <a:ext cx="1413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Character</a:t>
            </a:r>
            <a:endParaRPr lang="en-US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3B6E9F8-5FBE-4805-A315-25ADC4B357C2}"/>
              </a:ext>
            </a:extLst>
          </p:cNvPr>
          <p:cNvSpPr/>
          <p:nvPr/>
        </p:nvSpPr>
        <p:spPr>
          <a:xfrm rot="5400000">
            <a:off x="4111918" y="434088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61F6C5E-2B8E-46AC-AE95-F99827CDBF59}"/>
              </a:ext>
            </a:extLst>
          </p:cNvPr>
          <p:cNvSpPr/>
          <p:nvPr/>
        </p:nvSpPr>
        <p:spPr>
          <a:xfrm>
            <a:off x="4271623" y="4031457"/>
            <a:ext cx="105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Limb</a:t>
            </a:r>
            <a:endParaRPr lang="en-US" sz="14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3E90E00-3ED2-4615-B088-696729E95288}"/>
              </a:ext>
            </a:extLst>
          </p:cNvPr>
          <p:cNvSpPr/>
          <p:nvPr/>
        </p:nvSpPr>
        <p:spPr>
          <a:xfrm>
            <a:off x="5638683" y="4031457"/>
            <a:ext cx="1094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Layer</a:t>
            </a:r>
            <a:endParaRPr lang="en-US" sz="1400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5F293DB-6CD6-429B-9BDA-18C37552A490}"/>
              </a:ext>
            </a:extLst>
          </p:cNvPr>
          <p:cNvSpPr/>
          <p:nvPr/>
        </p:nvSpPr>
        <p:spPr>
          <a:xfrm flipH="1">
            <a:off x="4941848" y="4411859"/>
            <a:ext cx="244708" cy="1201817"/>
          </a:xfrm>
          <a:custGeom>
            <a:avLst/>
            <a:gdLst>
              <a:gd name="connsiteX0" fmla="*/ 373542 w 444426"/>
              <a:gd name="connsiteY0" fmla="*/ 0 h 2182677"/>
              <a:gd name="connsiteX1" fmla="*/ 149828 w 444426"/>
              <a:gd name="connsiteY1" fmla="*/ 0 h 2182677"/>
              <a:gd name="connsiteX2" fmla="*/ 141615 w 444426"/>
              <a:gd name="connsiteY2" fmla="*/ 1799 h 2182677"/>
              <a:gd name="connsiteX3" fmla="*/ 90744 w 444426"/>
              <a:gd name="connsiteY3" fmla="*/ 53095 h 2182677"/>
              <a:gd name="connsiteX4" fmla="*/ 274 w 444426"/>
              <a:gd name="connsiteY4" fmla="*/ 1133890 h 2182677"/>
              <a:gd name="connsiteX5" fmla="*/ 82984 w 444426"/>
              <a:gd name="connsiteY5" fmla="*/ 1227652 h 2182677"/>
              <a:gd name="connsiteX6" fmla="*/ 123676 w 444426"/>
              <a:gd name="connsiteY6" fmla="*/ 1231261 h 2182677"/>
              <a:gd name="connsiteX7" fmla="*/ 50587 w 444426"/>
              <a:gd name="connsiteY7" fmla="*/ 1261537 h 2182677"/>
              <a:gd name="connsiteX8" fmla="*/ 24242 w 444426"/>
              <a:gd name="connsiteY8" fmla="*/ 1300611 h 2182677"/>
              <a:gd name="connsiteX9" fmla="*/ 14580 w 444426"/>
              <a:gd name="connsiteY9" fmla="*/ 1348461 h 2182677"/>
              <a:gd name="connsiteX10" fmla="*/ 24242 w 444426"/>
              <a:gd name="connsiteY10" fmla="*/ 1396309 h 2182677"/>
              <a:gd name="connsiteX11" fmla="*/ 68781 w 444426"/>
              <a:gd name="connsiteY11" fmla="*/ 1450395 h 2182677"/>
              <a:gd name="connsiteX12" fmla="*/ 105050 w 444426"/>
              <a:gd name="connsiteY12" fmla="*/ 1461474 h 2182677"/>
              <a:gd name="connsiteX13" fmla="*/ 90569 w 444426"/>
              <a:gd name="connsiteY13" fmla="*/ 1557244 h 2182677"/>
              <a:gd name="connsiteX14" fmla="*/ 107720 w 444426"/>
              <a:gd name="connsiteY14" fmla="*/ 1732587 h 2182677"/>
              <a:gd name="connsiteX15" fmla="*/ 240453 w 444426"/>
              <a:gd name="connsiteY15" fmla="*/ 2145902 h 2182677"/>
              <a:gd name="connsiteX16" fmla="*/ 315316 w 444426"/>
              <a:gd name="connsiteY16" fmla="*/ 2118188 h 2182677"/>
              <a:gd name="connsiteX17" fmla="*/ 369445 w 444426"/>
              <a:gd name="connsiteY17" fmla="*/ 1587669 h 2182677"/>
              <a:gd name="connsiteX18" fmla="*/ 381270 w 444426"/>
              <a:gd name="connsiteY18" fmla="*/ 1515533 h 2182677"/>
              <a:gd name="connsiteX19" fmla="*/ 314425 w 444426"/>
              <a:gd name="connsiteY19" fmla="*/ 1434358 h 2182677"/>
              <a:gd name="connsiteX20" fmla="*/ 278607 w 444426"/>
              <a:gd name="connsiteY20" fmla="*/ 1423418 h 2182677"/>
              <a:gd name="connsiteX21" fmla="*/ 296882 w 444426"/>
              <a:gd name="connsiteY21" fmla="*/ 1396311 h 2182677"/>
              <a:gd name="connsiteX22" fmla="*/ 306542 w 444426"/>
              <a:gd name="connsiteY22" fmla="*/ 1348461 h 2182677"/>
              <a:gd name="connsiteX23" fmla="*/ 306544 w 444426"/>
              <a:gd name="connsiteY23" fmla="*/ 1348461 h 2182677"/>
              <a:gd name="connsiteX24" fmla="*/ 270539 w 444426"/>
              <a:gd name="connsiteY24" fmla="*/ 1261537 h 2182677"/>
              <a:gd name="connsiteX25" fmla="*/ 205562 w 444426"/>
              <a:gd name="connsiteY25" fmla="*/ 1234621 h 2182677"/>
              <a:gd name="connsiteX26" fmla="*/ 222685 w 444426"/>
              <a:gd name="connsiteY26" fmla="*/ 1233247 h 2182677"/>
              <a:gd name="connsiteX27" fmla="*/ 329924 w 444426"/>
              <a:gd name="connsiteY27" fmla="*/ 1163114 h 2182677"/>
              <a:gd name="connsiteX28" fmla="*/ 437829 w 444426"/>
              <a:gd name="connsiteY28" fmla="*/ 106816 h 2182677"/>
              <a:gd name="connsiteX29" fmla="*/ 397220 w 444426"/>
              <a:gd name="connsiteY29" fmla="*/ 13418 h 21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4426" h="2182677">
                <a:moveTo>
                  <a:pt x="373542" y="0"/>
                </a:moveTo>
                <a:lnTo>
                  <a:pt x="149828" y="0"/>
                </a:lnTo>
                <a:lnTo>
                  <a:pt x="141615" y="1799"/>
                </a:lnTo>
                <a:cubicBezTo>
                  <a:pt x="126627" y="11663"/>
                  <a:pt x="111665" y="28212"/>
                  <a:pt x="90744" y="53095"/>
                </a:cubicBezTo>
                <a:cubicBezTo>
                  <a:pt x="-31563" y="172778"/>
                  <a:pt x="15022" y="779910"/>
                  <a:pt x="274" y="1133890"/>
                </a:cubicBezTo>
                <a:cubicBezTo>
                  <a:pt x="-3926" y="1181250"/>
                  <a:pt x="40920" y="1223923"/>
                  <a:pt x="82984" y="1227652"/>
                </a:cubicBezTo>
                <a:lnTo>
                  <a:pt x="123676" y="1231261"/>
                </a:lnTo>
                <a:lnTo>
                  <a:pt x="50587" y="1261537"/>
                </a:lnTo>
                <a:cubicBezTo>
                  <a:pt x="39463" y="1272660"/>
                  <a:pt x="30461" y="1285904"/>
                  <a:pt x="24242" y="1300611"/>
                </a:cubicBezTo>
                <a:lnTo>
                  <a:pt x="14580" y="1348461"/>
                </a:lnTo>
                <a:lnTo>
                  <a:pt x="24242" y="1396309"/>
                </a:lnTo>
                <a:cubicBezTo>
                  <a:pt x="33573" y="1418371"/>
                  <a:pt x="49161" y="1437141"/>
                  <a:pt x="68781" y="1450395"/>
                </a:cubicBezTo>
                <a:lnTo>
                  <a:pt x="105050" y="1461474"/>
                </a:lnTo>
                <a:lnTo>
                  <a:pt x="90569" y="1557244"/>
                </a:lnTo>
                <a:lnTo>
                  <a:pt x="107720" y="1732587"/>
                </a:lnTo>
                <a:cubicBezTo>
                  <a:pt x="107720" y="1873900"/>
                  <a:pt x="147848" y="2053297"/>
                  <a:pt x="240453" y="2145902"/>
                </a:cubicBezTo>
                <a:cubicBezTo>
                  <a:pt x="263502" y="2161442"/>
                  <a:pt x="292270" y="2234154"/>
                  <a:pt x="315316" y="2118188"/>
                </a:cubicBezTo>
                <a:cubicBezTo>
                  <a:pt x="344795" y="1924194"/>
                  <a:pt x="351403" y="1764508"/>
                  <a:pt x="369445" y="1587669"/>
                </a:cubicBezTo>
                <a:lnTo>
                  <a:pt x="381270" y="1515533"/>
                </a:lnTo>
                <a:cubicBezTo>
                  <a:pt x="367267" y="1482424"/>
                  <a:pt x="343873" y="1454251"/>
                  <a:pt x="314425" y="1434358"/>
                </a:cubicBezTo>
                <a:lnTo>
                  <a:pt x="278607" y="1423418"/>
                </a:lnTo>
                <a:lnTo>
                  <a:pt x="296882" y="1396311"/>
                </a:lnTo>
                <a:cubicBezTo>
                  <a:pt x="303104" y="1381604"/>
                  <a:pt x="306542" y="1365435"/>
                  <a:pt x="306542" y="1348461"/>
                </a:cubicBezTo>
                <a:lnTo>
                  <a:pt x="306544" y="1348461"/>
                </a:lnTo>
                <a:cubicBezTo>
                  <a:pt x="306544" y="1314516"/>
                  <a:pt x="292786" y="1283782"/>
                  <a:pt x="270539" y="1261537"/>
                </a:cubicBezTo>
                <a:lnTo>
                  <a:pt x="205562" y="1234621"/>
                </a:lnTo>
                <a:lnTo>
                  <a:pt x="222685" y="1233247"/>
                </a:lnTo>
                <a:cubicBezTo>
                  <a:pt x="269079" y="1224238"/>
                  <a:pt x="326774" y="1198637"/>
                  <a:pt x="329924" y="1163114"/>
                </a:cubicBezTo>
                <a:cubicBezTo>
                  <a:pt x="417417" y="685516"/>
                  <a:pt x="462208" y="367938"/>
                  <a:pt x="437829" y="106816"/>
                </a:cubicBezTo>
                <a:cubicBezTo>
                  <a:pt x="428778" y="88275"/>
                  <a:pt x="419192" y="38647"/>
                  <a:pt x="397220" y="13418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B77818E-CBB4-4A8F-B593-69DA00D851C9}"/>
              </a:ext>
            </a:extLst>
          </p:cNvPr>
          <p:cNvSpPr/>
          <p:nvPr/>
        </p:nvSpPr>
        <p:spPr>
          <a:xfrm>
            <a:off x="6726693" y="4031457"/>
            <a:ext cx="1464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Animation</a:t>
            </a:r>
            <a:endParaRPr lang="en-US" sz="14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FD14A40-9756-43E4-935F-4558FFFF9757}"/>
              </a:ext>
            </a:extLst>
          </p:cNvPr>
          <p:cNvSpPr/>
          <p:nvPr/>
        </p:nvSpPr>
        <p:spPr>
          <a:xfrm rot="5400000">
            <a:off x="8118044" y="4340885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400B060-F6AA-4E35-A420-AF1BB87B40D2}"/>
              </a:ext>
            </a:extLst>
          </p:cNvPr>
          <p:cNvGrpSpPr/>
          <p:nvPr/>
        </p:nvGrpSpPr>
        <p:grpSpPr>
          <a:xfrm>
            <a:off x="8553605" y="4410747"/>
            <a:ext cx="852275" cy="607368"/>
            <a:chOff x="6451600" y="1555750"/>
            <a:chExt cx="1657350" cy="1181100"/>
          </a:xfrm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9376EB-13C4-45EA-9F0B-C9F4ECCD9190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895381B-FD8F-429F-B5C4-DA0596BD56D4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85FDCCF-B47C-4587-B2E8-548D45307FAF}"/>
              </a:ext>
            </a:extLst>
          </p:cNvPr>
          <p:cNvSpPr/>
          <p:nvPr/>
        </p:nvSpPr>
        <p:spPr>
          <a:xfrm>
            <a:off x="8213073" y="4031457"/>
            <a:ext cx="1163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Frame</a:t>
            </a:r>
            <a:endParaRPr lang="en-US" sz="1400" dirty="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E4A28FFD-131B-4856-AA69-BE0540445B88}"/>
              </a:ext>
            </a:extLst>
          </p:cNvPr>
          <p:cNvSpPr/>
          <p:nvPr/>
        </p:nvSpPr>
        <p:spPr>
          <a:xfrm rot="5400000" flipV="1">
            <a:off x="3045035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A890D51C-7774-40A9-8AB6-891991B7F9CC}"/>
              </a:ext>
            </a:extLst>
          </p:cNvPr>
          <p:cNvSpPr/>
          <p:nvPr/>
        </p:nvSpPr>
        <p:spPr>
          <a:xfrm rot="5400000" flipV="1">
            <a:off x="4388806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8E76F5E4-3C68-4E47-82CC-FCA059197CF1}"/>
              </a:ext>
            </a:extLst>
          </p:cNvPr>
          <p:cNvSpPr/>
          <p:nvPr/>
        </p:nvSpPr>
        <p:spPr>
          <a:xfrm rot="5400000" flipV="1">
            <a:off x="5732575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2B099B-3E8B-4006-B210-5E0D02E36CCF}"/>
              </a:ext>
            </a:extLst>
          </p:cNvPr>
          <p:cNvGrpSpPr/>
          <p:nvPr/>
        </p:nvGrpSpPr>
        <p:grpSpPr>
          <a:xfrm>
            <a:off x="6786866" y="4340885"/>
            <a:ext cx="1343770" cy="1343770"/>
            <a:chOff x="6786866" y="4340885"/>
            <a:chExt cx="1343770" cy="134377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FB03FA1-3845-4D45-B8B9-6424D52BEAD3}"/>
                </a:ext>
              </a:extLst>
            </p:cNvPr>
            <p:cNvSpPr/>
            <p:nvPr/>
          </p:nvSpPr>
          <p:spPr>
            <a:xfrm rot="5400000">
              <a:off x="6786866" y="4340885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81E6D7E5-10F1-4F9B-B261-5F71EC005F35}"/>
                </a:ext>
              </a:extLst>
            </p:cNvPr>
            <p:cNvGrpSpPr/>
            <p:nvPr/>
          </p:nvGrpSpPr>
          <p:grpSpPr>
            <a:xfrm>
              <a:off x="7222428" y="4410747"/>
              <a:ext cx="479968" cy="342046"/>
              <a:chOff x="6451600" y="1555750"/>
              <a:chExt cx="1657350" cy="1181100"/>
            </a:xfrm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8244810B-374F-4BEA-A26F-26A47B44CD66}"/>
                  </a:ext>
                </a:extLst>
              </p:cNvPr>
              <p:cNvSpPr/>
              <p:nvPr/>
            </p:nvSpPr>
            <p:spPr>
              <a:xfrm>
                <a:off x="6451600" y="1555750"/>
                <a:ext cx="1657350" cy="1181100"/>
              </a:xfrm>
              <a:custGeom>
                <a:avLst/>
                <a:gdLst>
                  <a:gd name="connsiteX0" fmla="*/ 1485900 w 1657350"/>
                  <a:gd name="connsiteY0" fmla="*/ 1005125 h 1181100"/>
                  <a:gd name="connsiteX1" fmla="*/ 1485900 w 1657350"/>
                  <a:gd name="connsiteY1" fmla="*/ 1128317 h 1181100"/>
                  <a:gd name="connsiteX2" fmla="*/ 1602226 w 1657350"/>
                  <a:gd name="connsiteY2" fmla="*/ 1128317 h 1181100"/>
                  <a:gd name="connsiteX3" fmla="*/ 1602226 w 1657350"/>
                  <a:gd name="connsiteY3" fmla="*/ 1005125 h 1181100"/>
                  <a:gd name="connsiteX4" fmla="*/ 55124 w 1657350"/>
                  <a:gd name="connsiteY4" fmla="*/ 1005125 h 1181100"/>
                  <a:gd name="connsiteX5" fmla="*/ 55124 w 1657350"/>
                  <a:gd name="connsiteY5" fmla="*/ 1128317 h 1181100"/>
                  <a:gd name="connsiteX6" fmla="*/ 171450 w 1657350"/>
                  <a:gd name="connsiteY6" fmla="*/ 1128317 h 1181100"/>
                  <a:gd name="connsiteX7" fmla="*/ 171450 w 1657350"/>
                  <a:gd name="connsiteY7" fmla="*/ 1005125 h 1181100"/>
                  <a:gd name="connsiteX8" fmla="*/ 1485900 w 1657350"/>
                  <a:gd name="connsiteY8" fmla="*/ 816404 h 1181100"/>
                  <a:gd name="connsiteX9" fmla="*/ 1485900 w 1657350"/>
                  <a:gd name="connsiteY9" fmla="*/ 939596 h 1181100"/>
                  <a:gd name="connsiteX10" fmla="*/ 1602226 w 1657350"/>
                  <a:gd name="connsiteY10" fmla="*/ 939596 h 1181100"/>
                  <a:gd name="connsiteX11" fmla="*/ 1602226 w 1657350"/>
                  <a:gd name="connsiteY11" fmla="*/ 816404 h 1181100"/>
                  <a:gd name="connsiteX12" fmla="*/ 55124 w 1657350"/>
                  <a:gd name="connsiteY12" fmla="*/ 816404 h 1181100"/>
                  <a:gd name="connsiteX13" fmla="*/ 55124 w 1657350"/>
                  <a:gd name="connsiteY13" fmla="*/ 939596 h 1181100"/>
                  <a:gd name="connsiteX14" fmla="*/ 171450 w 1657350"/>
                  <a:gd name="connsiteY14" fmla="*/ 939596 h 1181100"/>
                  <a:gd name="connsiteX15" fmla="*/ 171450 w 1657350"/>
                  <a:gd name="connsiteY15" fmla="*/ 816404 h 1181100"/>
                  <a:gd name="connsiteX16" fmla="*/ 1485900 w 1657350"/>
                  <a:gd name="connsiteY16" fmla="*/ 627685 h 1181100"/>
                  <a:gd name="connsiteX17" fmla="*/ 1485900 w 1657350"/>
                  <a:gd name="connsiteY17" fmla="*/ 750877 h 1181100"/>
                  <a:gd name="connsiteX18" fmla="*/ 1602226 w 1657350"/>
                  <a:gd name="connsiteY18" fmla="*/ 750877 h 1181100"/>
                  <a:gd name="connsiteX19" fmla="*/ 1602226 w 1657350"/>
                  <a:gd name="connsiteY19" fmla="*/ 627685 h 1181100"/>
                  <a:gd name="connsiteX20" fmla="*/ 55124 w 1657350"/>
                  <a:gd name="connsiteY20" fmla="*/ 627685 h 1181100"/>
                  <a:gd name="connsiteX21" fmla="*/ 55124 w 1657350"/>
                  <a:gd name="connsiteY21" fmla="*/ 750877 h 1181100"/>
                  <a:gd name="connsiteX22" fmla="*/ 171450 w 1657350"/>
                  <a:gd name="connsiteY22" fmla="*/ 750877 h 1181100"/>
                  <a:gd name="connsiteX23" fmla="*/ 171450 w 1657350"/>
                  <a:gd name="connsiteY23" fmla="*/ 627685 h 1181100"/>
                  <a:gd name="connsiteX24" fmla="*/ 1485900 w 1657350"/>
                  <a:gd name="connsiteY24" fmla="*/ 438966 h 1181100"/>
                  <a:gd name="connsiteX25" fmla="*/ 1485900 w 1657350"/>
                  <a:gd name="connsiteY25" fmla="*/ 562158 h 1181100"/>
                  <a:gd name="connsiteX26" fmla="*/ 1602226 w 1657350"/>
                  <a:gd name="connsiteY26" fmla="*/ 562158 h 1181100"/>
                  <a:gd name="connsiteX27" fmla="*/ 1602226 w 1657350"/>
                  <a:gd name="connsiteY27" fmla="*/ 438966 h 1181100"/>
                  <a:gd name="connsiteX28" fmla="*/ 55124 w 1657350"/>
                  <a:gd name="connsiteY28" fmla="*/ 438966 h 1181100"/>
                  <a:gd name="connsiteX29" fmla="*/ 55124 w 1657350"/>
                  <a:gd name="connsiteY29" fmla="*/ 562158 h 1181100"/>
                  <a:gd name="connsiteX30" fmla="*/ 171450 w 1657350"/>
                  <a:gd name="connsiteY30" fmla="*/ 562158 h 1181100"/>
                  <a:gd name="connsiteX31" fmla="*/ 171450 w 1657350"/>
                  <a:gd name="connsiteY31" fmla="*/ 438966 h 1181100"/>
                  <a:gd name="connsiteX32" fmla="*/ 1485900 w 1657350"/>
                  <a:gd name="connsiteY32" fmla="*/ 250247 h 1181100"/>
                  <a:gd name="connsiteX33" fmla="*/ 1485900 w 1657350"/>
                  <a:gd name="connsiteY33" fmla="*/ 373439 h 1181100"/>
                  <a:gd name="connsiteX34" fmla="*/ 1602226 w 1657350"/>
                  <a:gd name="connsiteY34" fmla="*/ 373439 h 1181100"/>
                  <a:gd name="connsiteX35" fmla="*/ 1602226 w 1657350"/>
                  <a:gd name="connsiteY35" fmla="*/ 250247 h 1181100"/>
                  <a:gd name="connsiteX36" fmla="*/ 55124 w 1657350"/>
                  <a:gd name="connsiteY36" fmla="*/ 250247 h 1181100"/>
                  <a:gd name="connsiteX37" fmla="*/ 55124 w 1657350"/>
                  <a:gd name="connsiteY37" fmla="*/ 373439 h 1181100"/>
                  <a:gd name="connsiteX38" fmla="*/ 171450 w 1657350"/>
                  <a:gd name="connsiteY38" fmla="*/ 373439 h 1181100"/>
                  <a:gd name="connsiteX39" fmla="*/ 171450 w 1657350"/>
                  <a:gd name="connsiteY39" fmla="*/ 250247 h 1181100"/>
                  <a:gd name="connsiteX40" fmla="*/ 1485900 w 1657350"/>
                  <a:gd name="connsiteY40" fmla="*/ 61528 h 1181100"/>
                  <a:gd name="connsiteX41" fmla="*/ 1485900 w 1657350"/>
                  <a:gd name="connsiteY41" fmla="*/ 184720 h 1181100"/>
                  <a:gd name="connsiteX42" fmla="*/ 1602226 w 1657350"/>
                  <a:gd name="connsiteY42" fmla="*/ 184720 h 1181100"/>
                  <a:gd name="connsiteX43" fmla="*/ 1602226 w 1657350"/>
                  <a:gd name="connsiteY43" fmla="*/ 61528 h 1181100"/>
                  <a:gd name="connsiteX44" fmla="*/ 55124 w 1657350"/>
                  <a:gd name="connsiteY44" fmla="*/ 61528 h 1181100"/>
                  <a:gd name="connsiteX45" fmla="*/ 55124 w 1657350"/>
                  <a:gd name="connsiteY45" fmla="*/ 184720 h 1181100"/>
                  <a:gd name="connsiteX46" fmla="*/ 171450 w 1657350"/>
                  <a:gd name="connsiteY46" fmla="*/ 184720 h 1181100"/>
                  <a:gd name="connsiteX47" fmla="*/ 171450 w 1657350"/>
                  <a:gd name="connsiteY47" fmla="*/ 61528 h 1181100"/>
                  <a:gd name="connsiteX48" fmla="*/ 0 w 1657350"/>
                  <a:gd name="connsiteY48" fmla="*/ 0 h 1181100"/>
                  <a:gd name="connsiteX49" fmla="*/ 1657350 w 1657350"/>
                  <a:gd name="connsiteY49" fmla="*/ 0 h 1181100"/>
                  <a:gd name="connsiteX50" fmla="*/ 1657350 w 1657350"/>
                  <a:gd name="connsiteY50" fmla="*/ 1181100 h 1181100"/>
                  <a:gd name="connsiteX51" fmla="*/ 0 w 1657350"/>
                  <a:gd name="connsiteY51" fmla="*/ 1181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657350" h="1181100">
                    <a:moveTo>
                      <a:pt x="1485900" y="1005125"/>
                    </a:moveTo>
                    <a:lnTo>
                      <a:pt x="1485900" y="1128317"/>
                    </a:lnTo>
                    <a:lnTo>
                      <a:pt x="1602226" y="1128317"/>
                    </a:lnTo>
                    <a:lnTo>
                      <a:pt x="1602226" y="1005125"/>
                    </a:lnTo>
                    <a:close/>
                    <a:moveTo>
                      <a:pt x="55124" y="1005125"/>
                    </a:moveTo>
                    <a:lnTo>
                      <a:pt x="55124" y="1128317"/>
                    </a:lnTo>
                    <a:lnTo>
                      <a:pt x="171450" y="1128317"/>
                    </a:lnTo>
                    <a:lnTo>
                      <a:pt x="171450" y="1005125"/>
                    </a:lnTo>
                    <a:close/>
                    <a:moveTo>
                      <a:pt x="1485900" y="816404"/>
                    </a:moveTo>
                    <a:lnTo>
                      <a:pt x="1485900" y="939596"/>
                    </a:lnTo>
                    <a:lnTo>
                      <a:pt x="1602226" y="939596"/>
                    </a:lnTo>
                    <a:lnTo>
                      <a:pt x="1602226" y="816404"/>
                    </a:lnTo>
                    <a:close/>
                    <a:moveTo>
                      <a:pt x="55124" y="816404"/>
                    </a:moveTo>
                    <a:lnTo>
                      <a:pt x="55124" y="939596"/>
                    </a:lnTo>
                    <a:lnTo>
                      <a:pt x="171450" y="939596"/>
                    </a:lnTo>
                    <a:lnTo>
                      <a:pt x="171450" y="816404"/>
                    </a:lnTo>
                    <a:close/>
                    <a:moveTo>
                      <a:pt x="1485900" y="627685"/>
                    </a:moveTo>
                    <a:lnTo>
                      <a:pt x="1485900" y="750877"/>
                    </a:lnTo>
                    <a:lnTo>
                      <a:pt x="1602226" y="750877"/>
                    </a:lnTo>
                    <a:lnTo>
                      <a:pt x="1602226" y="627685"/>
                    </a:lnTo>
                    <a:close/>
                    <a:moveTo>
                      <a:pt x="55124" y="627685"/>
                    </a:moveTo>
                    <a:lnTo>
                      <a:pt x="55124" y="750877"/>
                    </a:lnTo>
                    <a:lnTo>
                      <a:pt x="171450" y="750877"/>
                    </a:lnTo>
                    <a:lnTo>
                      <a:pt x="171450" y="627685"/>
                    </a:lnTo>
                    <a:close/>
                    <a:moveTo>
                      <a:pt x="1485900" y="438966"/>
                    </a:moveTo>
                    <a:lnTo>
                      <a:pt x="1485900" y="562158"/>
                    </a:lnTo>
                    <a:lnTo>
                      <a:pt x="1602226" y="562158"/>
                    </a:lnTo>
                    <a:lnTo>
                      <a:pt x="1602226" y="438966"/>
                    </a:lnTo>
                    <a:close/>
                    <a:moveTo>
                      <a:pt x="55124" y="438966"/>
                    </a:moveTo>
                    <a:lnTo>
                      <a:pt x="55124" y="562158"/>
                    </a:lnTo>
                    <a:lnTo>
                      <a:pt x="171450" y="562158"/>
                    </a:lnTo>
                    <a:lnTo>
                      <a:pt x="171450" y="438966"/>
                    </a:lnTo>
                    <a:close/>
                    <a:moveTo>
                      <a:pt x="1485900" y="250247"/>
                    </a:moveTo>
                    <a:lnTo>
                      <a:pt x="1485900" y="373439"/>
                    </a:lnTo>
                    <a:lnTo>
                      <a:pt x="1602226" y="373439"/>
                    </a:lnTo>
                    <a:lnTo>
                      <a:pt x="1602226" y="250247"/>
                    </a:lnTo>
                    <a:close/>
                    <a:moveTo>
                      <a:pt x="55124" y="250247"/>
                    </a:moveTo>
                    <a:lnTo>
                      <a:pt x="55124" y="373439"/>
                    </a:lnTo>
                    <a:lnTo>
                      <a:pt x="171450" y="373439"/>
                    </a:lnTo>
                    <a:lnTo>
                      <a:pt x="171450" y="250247"/>
                    </a:lnTo>
                    <a:close/>
                    <a:moveTo>
                      <a:pt x="1485900" y="61528"/>
                    </a:moveTo>
                    <a:lnTo>
                      <a:pt x="1485900" y="184720"/>
                    </a:lnTo>
                    <a:lnTo>
                      <a:pt x="1602226" y="184720"/>
                    </a:lnTo>
                    <a:lnTo>
                      <a:pt x="1602226" y="61528"/>
                    </a:lnTo>
                    <a:close/>
                    <a:moveTo>
                      <a:pt x="55124" y="61528"/>
                    </a:moveTo>
                    <a:lnTo>
                      <a:pt x="55124" y="184720"/>
                    </a:lnTo>
                    <a:lnTo>
                      <a:pt x="171450" y="184720"/>
                    </a:lnTo>
                    <a:lnTo>
                      <a:pt x="171450" y="61528"/>
                    </a:lnTo>
                    <a:close/>
                    <a:moveTo>
                      <a:pt x="0" y="0"/>
                    </a:moveTo>
                    <a:lnTo>
                      <a:pt x="1657350" y="0"/>
                    </a:lnTo>
                    <a:lnTo>
                      <a:pt x="1657350" y="1181100"/>
                    </a:lnTo>
                    <a:lnTo>
                      <a:pt x="0" y="1181100"/>
                    </a:lnTo>
                    <a:close/>
                  </a:path>
                </a:pathLst>
              </a:custGeom>
              <a:solidFill>
                <a:srgbClr val="6B5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52548326-1BBE-47C1-B2CB-6BB70BFFDCDD}"/>
                  </a:ext>
                </a:extLst>
              </p:cNvPr>
              <p:cNvSpPr/>
              <p:nvPr/>
            </p:nvSpPr>
            <p:spPr>
              <a:xfrm>
                <a:off x="6692900" y="1659178"/>
                <a:ext cx="1174751" cy="974244"/>
              </a:xfrm>
              <a:prstGeom prst="roundRect">
                <a:avLst>
                  <a:gd name="adj" fmla="val 8597"/>
                </a:avLst>
              </a:prstGeom>
              <a:solidFill>
                <a:srgbClr val="AFA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B193A89-F9E5-40A6-BD04-B6882E06D283}"/>
                </a:ext>
              </a:extLst>
            </p:cNvPr>
            <p:cNvGrpSpPr/>
            <p:nvPr/>
          </p:nvGrpSpPr>
          <p:grpSpPr>
            <a:xfrm>
              <a:off x="7328590" y="4551068"/>
              <a:ext cx="479968" cy="342046"/>
              <a:chOff x="6451600" y="1555750"/>
              <a:chExt cx="1657350" cy="1181100"/>
            </a:xfrm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59C0D31-9233-4163-AD0D-430667EE8DBE}"/>
                  </a:ext>
                </a:extLst>
              </p:cNvPr>
              <p:cNvSpPr/>
              <p:nvPr/>
            </p:nvSpPr>
            <p:spPr>
              <a:xfrm>
                <a:off x="6451600" y="1555750"/>
                <a:ext cx="1657350" cy="1181100"/>
              </a:xfrm>
              <a:custGeom>
                <a:avLst/>
                <a:gdLst>
                  <a:gd name="connsiteX0" fmla="*/ 1485900 w 1657350"/>
                  <a:gd name="connsiteY0" fmla="*/ 1005125 h 1181100"/>
                  <a:gd name="connsiteX1" fmla="*/ 1485900 w 1657350"/>
                  <a:gd name="connsiteY1" fmla="*/ 1128317 h 1181100"/>
                  <a:gd name="connsiteX2" fmla="*/ 1602226 w 1657350"/>
                  <a:gd name="connsiteY2" fmla="*/ 1128317 h 1181100"/>
                  <a:gd name="connsiteX3" fmla="*/ 1602226 w 1657350"/>
                  <a:gd name="connsiteY3" fmla="*/ 1005125 h 1181100"/>
                  <a:gd name="connsiteX4" fmla="*/ 55124 w 1657350"/>
                  <a:gd name="connsiteY4" fmla="*/ 1005125 h 1181100"/>
                  <a:gd name="connsiteX5" fmla="*/ 55124 w 1657350"/>
                  <a:gd name="connsiteY5" fmla="*/ 1128317 h 1181100"/>
                  <a:gd name="connsiteX6" fmla="*/ 171450 w 1657350"/>
                  <a:gd name="connsiteY6" fmla="*/ 1128317 h 1181100"/>
                  <a:gd name="connsiteX7" fmla="*/ 171450 w 1657350"/>
                  <a:gd name="connsiteY7" fmla="*/ 1005125 h 1181100"/>
                  <a:gd name="connsiteX8" fmla="*/ 1485900 w 1657350"/>
                  <a:gd name="connsiteY8" fmla="*/ 816404 h 1181100"/>
                  <a:gd name="connsiteX9" fmla="*/ 1485900 w 1657350"/>
                  <a:gd name="connsiteY9" fmla="*/ 939596 h 1181100"/>
                  <a:gd name="connsiteX10" fmla="*/ 1602226 w 1657350"/>
                  <a:gd name="connsiteY10" fmla="*/ 939596 h 1181100"/>
                  <a:gd name="connsiteX11" fmla="*/ 1602226 w 1657350"/>
                  <a:gd name="connsiteY11" fmla="*/ 816404 h 1181100"/>
                  <a:gd name="connsiteX12" fmla="*/ 55124 w 1657350"/>
                  <a:gd name="connsiteY12" fmla="*/ 816404 h 1181100"/>
                  <a:gd name="connsiteX13" fmla="*/ 55124 w 1657350"/>
                  <a:gd name="connsiteY13" fmla="*/ 939596 h 1181100"/>
                  <a:gd name="connsiteX14" fmla="*/ 171450 w 1657350"/>
                  <a:gd name="connsiteY14" fmla="*/ 939596 h 1181100"/>
                  <a:gd name="connsiteX15" fmla="*/ 171450 w 1657350"/>
                  <a:gd name="connsiteY15" fmla="*/ 816404 h 1181100"/>
                  <a:gd name="connsiteX16" fmla="*/ 1485900 w 1657350"/>
                  <a:gd name="connsiteY16" fmla="*/ 627685 h 1181100"/>
                  <a:gd name="connsiteX17" fmla="*/ 1485900 w 1657350"/>
                  <a:gd name="connsiteY17" fmla="*/ 750877 h 1181100"/>
                  <a:gd name="connsiteX18" fmla="*/ 1602226 w 1657350"/>
                  <a:gd name="connsiteY18" fmla="*/ 750877 h 1181100"/>
                  <a:gd name="connsiteX19" fmla="*/ 1602226 w 1657350"/>
                  <a:gd name="connsiteY19" fmla="*/ 627685 h 1181100"/>
                  <a:gd name="connsiteX20" fmla="*/ 55124 w 1657350"/>
                  <a:gd name="connsiteY20" fmla="*/ 627685 h 1181100"/>
                  <a:gd name="connsiteX21" fmla="*/ 55124 w 1657350"/>
                  <a:gd name="connsiteY21" fmla="*/ 750877 h 1181100"/>
                  <a:gd name="connsiteX22" fmla="*/ 171450 w 1657350"/>
                  <a:gd name="connsiteY22" fmla="*/ 750877 h 1181100"/>
                  <a:gd name="connsiteX23" fmla="*/ 171450 w 1657350"/>
                  <a:gd name="connsiteY23" fmla="*/ 627685 h 1181100"/>
                  <a:gd name="connsiteX24" fmla="*/ 1485900 w 1657350"/>
                  <a:gd name="connsiteY24" fmla="*/ 438966 h 1181100"/>
                  <a:gd name="connsiteX25" fmla="*/ 1485900 w 1657350"/>
                  <a:gd name="connsiteY25" fmla="*/ 562158 h 1181100"/>
                  <a:gd name="connsiteX26" fmla="*/ 1602226 w 1657350"/>
                  <a:gd name="connsiteY26" fmla="*/ 562158 h 1181100"/>
                  <a:gd name="connsiteX27" fmla="*/ 1602226 w 1657350"/>
                  <a:gd name="connsiteY27" fmla="*/ 438966 h 1181100"/>
                  <a:gd name="connsiteX28" fmla="*/ 55124 w 1657350"/>
                  <a:gd name="connsiteY28" fmla="*/ 438966 h 1181100"/>
                  <a:gd name="connsiteX29" fmla="*/ 55124 w 1657350"/>
                  <a:gd name="connsiteY29" fmla="*/ 562158 h 1181100"/>
                  <a:gd name="connsiteX30" fmla="*/ 171450 w 1657350"/>
                  <a:gd name="connsiteY30" fmla="*/ 562158 h 1181100"/>
                  <a:gd name="connsiteX31" fmla="*/ 171450 w 1657350"/>
                  <a:gd name="connsiteY31" fmla="*/ 438966 h 1181100"/>
                  <a:gd name="connsiteX32" fmla="*/ 1485900 w 1657350"/>
                  <a:gd name="connsiteY32" fmla="*/ 250247 h 1181100"/>
                  <a:gd name="connsiteX33" fmla="*/ 1485900 w 1657350"/>
                  <a:gd name="connsiteY33" fmla="*/ 373439 h 1181100"/>
                  <a:gd name="connsiteX34" fmla="*/ 1602226 w 1657350"/>
                  <a:gd name="connsiteY34" fmla="*/ 373439 h 1181100"/>
                  <a:gd name="connsiteX35" fmla="*/ 1602226 w 1657350"/>
                  <a:gd name="connsiteY35" fmla="*/ 250247 h 1181100"/>
                  <a:gd name="connsiteX36" fmla="*/ 55124 w 1657350"/>
                  <a:gd name="connsiteY36" fmla="*/ 250247 h 1181100"/>
                  <a:gd name="connsiteX37" fmla="*/ 55124 w 1657350"/>
                  <a:gd name="connsiteY37" fmla="*/ 373439 h 1181100"/>
                  <a:gd name="connsiteX38" fmla="*/ 171450 w 1657350"/>
                  <a:gd name="connsiteY38" fmla="*/ 373439 h 1181100"/>
                  <a:gd name="connsiteX39" fmla="*/ 171450 w 1657350"/>
                  <a:gd name="connsiteY39" fmla="*/ 250247 h 1181100"/>
                  <a:gd name="connsiteX40" fmla="*/ 1485900 w 1657350"/>
                  <a:gd name="connsiteY40" fmla="*/ 61528 h 1181100"/>
                  <a:gd name="connsiteX41" fmla="*/ 1485900 w 1657350"/>
                  <a:gd name="connsiteY41" fmla="*/ 184720 h 1181100"/>
                  <a:gd name="connsiteX42" fmla="*/ 1602226 w 1657350"/>
                  <a:gd name="connsiteY42" fmla="*/ 184720 h 1181100"/>
                  <a:gd name="connsiteX43" fmla="*/ 1602226 w 1657350"/>
                  <a:gd name="connsiteY43" fmla="*/ 61528 h 1181100"/>
                  <a:gd name="connsiteX44" fmla="*/ 55124 w 1657350"/>
                  <a:gd name="connsiteY44" fmla="*/ 61528 h 1181100"/>
                  <a:gd name="connsiteX45" fmla="*/ 55124 w 1657350"/>
                  <a:gd name="connsiteY45" fmla="*/ 184720 h 1181100"/>
                  <a:gd name="connsiteX46" fmla="*/ 171450 w 1657350"/>
                  <a:gd name="connsiteY46" fmla="*/ 184720 h 1181100"/>
                  <a:gd name="connsiteX47" fmla="*/ 171450 w 1657350"/>
                  <a:gd name="connsiteY47" fmla="*/ 61528 h 1181100"/>
                  <a:gd name="connsiteX48" fmla="*/ 0 w 1657350"/>
                  <a:gd name="connsiteY48" fmla="*/ 0 h 1181100"/>
                  <a:gd name="connsiteX49" fmla="*/ 1657350 w 1657350"/>
                  <a:gd name="connsiteY49" fmla="*/ 0 h 1181100"/>
                  <a:gd name="connsiteX50" fmla="*/ 1657350 w 1657350"/>
                  <a:gd name="connsiteY50" fmla="*/ 1181100 h 1181100"/>
                  <a:gd name="connsiteX51" fmla="*/ 0 w 1657350"/>
                  <a:gd name="connsiteY51" fmla="*/ 1181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657350" h="1181100">
                    <a:moveTo>
                      <a:pt x="1485900" y="1005125"/>
                    </a:moveTo>
                    <a:lnTo>
                      <a:pt x="1485900" y="1128317"/>
                    </a:lnTo>
                    <a:lnTo>
                      <a:pt x="1602226" y="1128317"/>
                    </a:lnTo>
                    <a:lnTo>
                      <a:pt x="1602226" y="1005125"/>
                    </a:lnTo>
                    <a:close/>
                    <a:moveTo>
                      <a:pt x="55124" y="1005125"/>
                    </a:moveTo>
                    <a:lnTo>
                      <a:pt x="55124" y="1128317"/>
                    </a:lnTo>
                    <a:lnTo>
                      <a:pt x="171450" y="1128317"/>
                    </a:lnTo>
                    <a:lnTo>
                      <a:pt x="171450" y="1005125"/>
                    </a:lnTo>
                    <a:close/>
                    <a:moveTo>
                      <a:pt x="1485900" y="816404"/>
                    </a:moveTo>
                    <a:lnTo>
                      <a:pt x="1485900" y="939596"/>
                    </a:lnTo>
                    <a:lnTo>
                      <a:pt x="1602226" y="939596"/>
                    </a:lnTo>
                    <a:lnTo>
                      <a:pt x="1602226" y="816404"/>
                    </a:lnTo>
                    <a:close/>
                    <a:moveTo>
                      <a:pt x="55124" y="816404"/>
                    </a:moveTo>
                    <a:lnTo>
                      <a:pt x="55124" y="939596"/>
                    </a:lnTo>
                    <a:lnTo>
                      <a:pt x="171450" y="939596"/>
                    </a:lnTo>
                    <a:lnTo>
                      <a:pt x="171450" y="816404"/>
                    </a:lnTo>
                    <a:close/>
                    <a:moveTo>
                      <a:pt x="1485900" y="627685"/>
                    </a:moveTo>
                    <a:lnTo>
                      <a:pt x="1485900" y="750877"/>
                    </a:lnTo>
                    <a:lnTo>
                      <a:pt x="1602226" y="750877"/>
                    </a:lnTo>
                    <a:lnTo>
                      <a:pt x="1602226" y="627685"/>
                    </a:lnTo>
                    <a:close/>
                    <a:moveTo>
                      <a:pt x="55124" y="627685"/>
                    </a:moveTo>
                    <a:lnTo>
                      <a:pt x="55124" y="750877"/>
                    </a:lnTo>
                    <a:lnTo>
                      <a:pt x="171450" y="750877"/>
                    </a:lnTo>
                    <a:lnTo>
                      <a:pt x="171450" y="627685"/>
                    </a:lnTo>
                    <a:close/>
                    <a:moveTo>
                      <a:pt x="1485900" y="438966"/>
                    </a:moveTo>
                    <a:lnTo>
                      <a:pt x="1485900" y="562158"/>
                    </a:lnTo>
                    <a:lnTo>
                      <a:pt x="1602226" y="562158"/>
                    </a:lnTo>
                    <a:lnTo>
                      <a:pt x="1602226" y="438966"/>
                    </a:lnTo>
                    <a:close/>
                    <a:moveTo>
                      <a:pt x="55124" y="438966"/>
                    </a:moveTo>
                    <a:lnTo>
                      <a:pt x="55124" y="562158"/>
                    </a:lnTo>
                    <a:lnTo>
                      <a:pt x="171450" y="562158"/>
                    </a:lnTo>
                    <a:lnTo>
                      <a:pt x="171450" y="438966"/>
                    </a:lnTo>
                    <a:close/>
                    <a:moveTo>
                      <a:pt x="1485900" y="250247"/>
                    </a:moveTo>
                    <a:lnTo>
                      <a:pt x="1485900" y="373439"/>
                    </a:lnTo>
                    <a:lnTo>
                      <a:pt x="1602226" y="373439"/>
                    </a:lnTo>
                    <a:lnTo>
                      <a:pt x="1602226" y="250247"/>
                    </a:lnTo>
                    <a:close/>
                    <a:moveTo>
                      <a:pt x="55124" y="250247"/>
                    </a:moveTo>
                    <a:lnTo>
                      <a:pt x="55124" y="373439"/>
                    </a:lnTo>
                    <a:lnTo>
                      <a:pt x="171450" y="373439"/>
                    </a:lnTo>
                    <a:lnTo>
                      <a:pt x="171450" y="250247"/>
                    </a:lnTo>
                    <a:close/>
                    <a:moveTo>
                      <a:pt x="1485900" y="61528"/>
                    </a:moveTo>
                    <a:lnTo>
                      <a:pt x="1485900" y="184720"/>
                    </a:lnTo>
                    <a:lnTo>
                      <a:pt x="1602226" y="184720"/>
                    </a:lnTo>
                    <a:lnTo>
                      <a:pt x="1602226" y="61528"/>
                    </a:lnTo>
                    <a:close/>
                    <a:moveTo>
                      <a:pt x="55124" y="61528"/>
                    </a:moveTo>
                    <a:lnTo>
                      <a:pt x="55124" y="184720"/>
                    </a:lnTo>
                    <a:lnTo>
                      <a:pt x="171450" y="184720"/>
                    </a:lnTo>
                    <a:lnTo>
                      <a:pt x="171450" y="61528"/>
                    </a:lnTo>
                    <a:close/>
                    <a:moveTo>
                      <a:pt x="0" y="0"/>
                    </a:moveTo>
                    <a:lnTo>
                      <a:pt x="1657350" y="0"/>
                    </a:lnTo>
                    <a:lnTo>
                      <a:pt x="1657350" y="1181100"/>
                    </a:lnTo>
                    <a:lnTo>
                      <a:pt x="0" y="1181100"/>
                    </a:lnTo>
                    <a:close/>
                  </a:path>
                </a:pathLst>
              </a:custGeom>
              <a:solidFill>
                <a:srgbClr val="6B5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68C4E651-79F6-44A4-8BA5-B84BA0980148}"/>
                  </a:ext>
                </a:extLst>
              </p:cNvPr>
              <p:cNvSpPr/>
              <p:nvPr/>
            </p:nvSpPr>
            <p:spPr>
              <a:xfrm>
                <a:off x="6692900" y="1659178"/>
                <a:ext cx="1174751" cy="974244"/>
              </a:xfrm>
              <a:prstGeom prst="roundRect">
                <a:avLst>
                  <a:gd name="adj" fmla="val 8597"/>
                </a:avLst>
              </a:prstGeom>
              <a:solidFill>
                <a:srgbClr val="AFA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0EC80A1-ADD6-45E5-B96A-8B1E94CE3B95}"/>
                </a:ext>
              </a:extLst>
            </p:cNvPr>
            <p:cNvGrpSpPr/>
            <p:nvPr/>
          </p:nvGrpSpPr>
          <p:grpSpPr>
            <a:xfrm>
              <a:off x="7434752" y="4691389"/>
              <a:ext cx="479968" cy="342046"/>
              <a:chOff x="6451600" y="1555750"/>
              <a:chExt cx="1657350" cy="1181100"/>
            </a:xfrm>
          </p:grpSpPr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8A51BB2-DC8C-49E5-985C-5AFA08916CE7}"/>
                  </a:ext>
                </a:extLst>
              </p:cNvPr>
              <p:cNvSpPr/>
              <p:nvPr/>
            </p:nvSpPr>
            <p:spPr>
              <a:xfrm>
                <a:off x="6451600" y="1555750"/>
                <a:ext cx="1657350" cy="1181100"/>
              </a:xfrm>
              <a:custGeom>
                <a:avLst/>
                <a:gdLst>
                  <a:gd name="connsiteX0" fmla="*/ 1485900 w 1657350"/>
                  <a:gd name="connsiteY0" fmla="*/ 1005125 h 1181100"/>
                  <a:gd name="connsiteX1" fmla="*/ 1485900 w 1657350"/>
                  <a:gd name="connsiteY1" fmla="*/ 1128317 h 1181100"/>
                  <a:gd name="connsiteX2" fmla="*/ 1602226 w 1657350"/>
                  <a:gd name="connsiteY2" fmla="*/ 1128317 h 1181100"/>
                  <a:gd name="connsiteX3" fmla="*/ 1602226 w 1657350"/>
                  <a:gd name="connsiteY3" fmla="*/ 1005125 h 1181100"/>
                  <a:gd name="connsiteX4" fmla="*/ 55124 w 1657350"/>
                  <a:gd name="connsiteY4" fmla="*/ 1005125 h 1181100"/>
                  <a:gd name="connsiteX5" fmla="*/ 55124 w 1657350"/>
                  <a:gd name="connsiteY5" fmla="*/ 1128317 h 1181100"/>
                  <a:gd name="connsiteX6" fmla="*/ 171450 w 1657350"/>
                  <a:gd name="connsiteY6" fmla="*/ 1128317 h 1181100"/>
                  <a:gd name="connsiteX7" fmla="*/ 171450 w 1657350"/>
                  <a:gd name="connsiteY7" fmla="*/ 1005125 h 1181100"/>
                  <a:gd name="connsiteX8" fmla="*/ 1485900 w 1657350"/>
                  <a:gd name="connsiteY8" fmla="*/ 816404 h 1181100"/>
                  <a:gd name="connsiteX9" fmla="*/ 1485900 w 1657350"/>
                  <a:gd name="connsiteY9" fmla="*/ 939596 h 1181100"/>
                  <a:gd name="connsiteX10" fmla="*/ 1602226 w 1657350"/>
                  <a:gd name="connsiteY10" fmla="*/ 939596 h 1181100"/>
                  <a:gd name="connsiteX11" fmla="*/ 1602226 w 1657350"/>
                  <a:gd name="connsiteY11" fmla="*/ 816404 h 1181100"/>
                  <a:gd name="connsiteX12" fmla="*/ 55124 w 1657350"/>
                  <a:gd name="connsiteY12" fmla="*/ 816404 h 1181100"/>
                  <a:gd name="connsiteX13" fmla="*/ 55124 w 1657350"/>
                  <a:gd name="connsiteY13" fmla="*/ 939596 h 1181100"/>
                  <a:gd name="connsiteX14" fmla="*/ 171450 w 1657350"/>
                  <a:gd name="connsiteY14" fmla="*/ 939596 h 1181100"/>
                  <a:gd name="connsiteX15" fmla="*/ 171450 w 1657350"/>
                  <a:gd name="connsiteY15" fmla="*/ 816404 h 1181100"/>
                  <a:gd name="connsiteX16" fmla="*/ 1485900 w 1657350"/>
                  <a:gd name="connsiteY16" fmla="*/ 627685 h 1181100"/>
                  <a:gd name="connsiteX17" fmla="*/ 1485900 w 1657350"/>
                  <a:gd name="connsiteY17" fmla="*/ 750877 h 1181100"/>
                  <a:gd name="connsiteX18" fmla="*/ 1602226 w 1657350"/>
                  <a:gd name="connsiteY18" fmla="*/ 750877 h 1181100"/>
                  <a:gd name="connsiteX19" fmla="*/ 1602226 w 1657350"/>
                  <a:gd name="connsiteY19" fmla="*/ 627685 h 1181100"/>
                  <a:gd name="connsiteX20" fmla="*/ 55124 w 1657350"/>
                  <a:gd name="connsiteY20" fmla="*/ 627685 h 1181100"/>
                  <a:gd name="connsiteX21" fmla="*/ 55124 w 1657350"/>
                  <a:gd name="connsiteY21" fmla="*/ 750877 h 1181100"/>
                  <a:gd name="connsiteX22" fmla="*/ 171450 w 1657350"/>
                  <a:gd name="connsiteY22" fmla="*/ 750877 h 1181100"/>
                  <a:gd name="connsiteX23" fmla="*/ 171450 w 1657350"/>
                  <a:gd name="connsiteY23" fmla="*/ 627685 h 1181100"/>
                  <a:gd name="connsiteX24" fmla="*/ 1485900 w 1657350"/>
                  <a:gd name="connsiteY24" fmla="*/ 438966 h 1181100"/>
                  <a:gd name="connsiteX25" fmla="*/ 1485900 w 1657350"/>
                  <a:gd name="connsiteY25" fmla="*/ 562158 h 1181100"/>
                  <a:gd name="connsiteX26" fmla="*/ 1602226 w 1657350"/>
                  <a:gd name="connsiteY26" fmla="*/ 562158 h 1181100"/>
                  <a:gd name="connsiteX27" fmla="*/ 1602226 w 1657350"/>
                  <a:gd name="connsiteY27" fmla="*/ 438966 h 1181100"/>
                  <a:gd name="connsiteX28" fmla="*/ 55124 w 1657350"/>
                  <a:gd name="connsiteY28" fmla="*/ 438966 h 1181100"/>
                  <a:gd name="connsiteX29" fmla="*/ 55124 w 1657350"/>
                  <a:gd name="connsiteY29" fmla="*/ 562158 h 1181100"/>
                  <a:gd name="connsiteX30" fmla="*/ 171450 w 1657350"/>
                  <a:gd name="connsiteY30" fmla="*/ 562158 h 1181100"/>
                  <a:gd name="connsiteX31" fmla="*/ 171450 w 1657350"/>
                  <a:gd name="connsiteY31" fmla="*/ 438966 h 1181100"/>
                  <a:gd name="connsiteX32" fmla="*/ 1485900 w 1657350"/>
                  <a:gd name="connsiteY32" fmla="*/ 250247 h 1181100"/>
                  <a:gd name="connsiteX33" fmla="*/ 1485900 w 1657350"/>
                  <a:gd name="connsiteY33" fmla="*/ 373439 h 1181100"/>
                  <a:gd name="connsiteX34" fmla="*/ 1602226 w 1657350"/>
                  <a:gd name="connsiteY34" fmla="*/ 373439 h 1181100"/>
                  <a:gd name="connsiteX35" fmla="*/ 1602226 w 1657350"/>
                  <a:gd name="connsiteY35" fmla="*/ 250247 h 1181100"/>
                  <a:gd name="connsiteX36" fmla="*/ 55124 w 1657350"/>
                  <a:gd name="connsiteY36" fmla="*/ 250247 h 1181100"/>
                  <a:gd name="connsiteX37" fmla="*/ 55124 w 1657350"/>
                  <a:gd name="connsiteY37" fmla="*/ 373439 h 1181100"/>
                  <a:gd name="connsiteX38" fmla="*/ 171450 w 1657350"/>
                  <a:gd name="connsiteY38" fmla="*/ 373439 h 1181100"/>
                  <a:gd name="connsiteX39" fmla="*/ 171450 w 1657350"/>
                  <a:gd name="connsiteY39" fmla="*/ 250247 h 1181100"/>
                  <a:gd name="connsiteX40" fmla="*/ 1485900 w 1657350"/>
                  <a:gd name="connsiteY40" fmla="*/ 61528 h 1181100"/>
                  <a:gd name="connsiteX41" fmla="*/ 1485900 w 1657350"/>
                  <a:gd name="connsiteY41" fmla="*/ 184720 h 1181100"/>
                  <a:gd name="connsiteX42" fmla="*/ 1602226 w 1657350"/>
                  <a:gd name="connsiteY42" fmla="*/ 184720 h 1181100"/>
                  <a:gd name="connsiteX43" fmla="*/ 1602226 w 1657350"/>
                  <a:gd name="connsiteY43" fmla="*/ 61528 h 1181100"/>
                  <a:gd name="connsiteX44" fmla="*/ 55124 w 1657350"/>
                  <a:gd name="connsiteY44" fmla="*/ 61528 h 1181100"/>
                  <a:gd name="connsiteX45" fmla="*/ 55124 w 1657350"/>
                  <a:gd name="connsiteY45" fmla="*/ 184720 h 1181100"/>
                  <a:gd name="connsiteX46" fmla="*/ 171450 w 1657350"/>
                  <a:gd name="connsiteY46" fmla="*/ 184720 h 1181100"/>
                  <a:gd name="connsiteX47" fmla="*/ 171450 w 1657350"/>
                  <a:gd name="connsiteY47" fmla="*/ 61528 h 1181100"/>
                  <a:gd name="connsiteX48" fmla="*/ 0 w 1657350"/>
                  <a:gd name="connsiteY48" fmla="*/ 0 h 1181100"/>
                  <a:gd name="connsiteX49" fmla="*/ 1657350 w 1657350"/>
                  <a:gd name="connsiteY49" fmla="*/ 0 h 1181100"/>
                  <a:gd name="connsiteX50" fmla="*/ 1657350 w 1657350"/>
                  <a:gd name="connsiteY50" fmla="*/ 1181100 h 1181100"/>
                  <a:gd name="connsiteX51" fmla="*/ 0 w 1657350"/>
                  <a:gd name="connsiteY51" fmla="*/ 1181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657350" h="1181100">
                    <a:moveTo>
                      <a:pt x="1485900" y="1005125"/>
                    </a:moveTo>
                    <a:lnTo>
                      <a:pt x="1485900" y="1128317"/>
                    </a:lnTo>
                    <a:lnTo>
                      <a:pt x="1602226" y="1128317"/>
                    </a:lnTo>
                    <a:lnTo>
                      <a:pt x="1602226" y="1005125"/>
                    </a:lnTo>
                    <a:close/>
                    <a:moveTo>
                      <a:pt x="55124" y="1005125"/>
                    </a:moveTo>
                    <a:lnTo>
                      <a:pt x="55124" y="1128317"/>
                    </a:lnTo>
                    <a:lnTo>
                      <a:pt x="171450" y="1128317"/>
                    </a:lnTo>
                    <a:lnTo>
                      <a:pt x="171450" y="1005125"/>
                    </a:lnTo>
                    <a:close/>
                    <a:moveTo>
                      <a:pt x="1485900" y="816404"/>
                    </a:moveTo>
                    <a:lnTo>
                      <a:pt x="1485900" y="939596"/>
                    </a:lnTo>
                    <a:lnTo>
                      <a:pt x="1602226" y="939596"/>
                    </a:lnTo>
                    <a:lnTo>
                      <a:pt x="1602226" y="816404"/>
                    </a:lnTo>
                    <a:close/>
                    <a:moveTo>
                      <a:pt x="55124" y="816404"/>
                    </a:moveTo>
                    <a:lnTo>
                      <a:pt x="55124" y="939596"/>
                    </a:lnTo>
                    <a:lnTo>
                      <a:pt x="171450" y="939596"/>
                    </a:lnTo>
                    <a:lnTo>
                      <a:pt x="171450" y="816404"/>
                    </a:lnTo>
                    <a:close/>
                    <a:moveTo>
                      <a:pt x="1485900" y="627685"/>
                    </a:moveTo>
                    <a:lnTo>
                      <a:pt x="1485900" y="750877"/>
                    </a:lnTo>
                    <a:lnTo>
                      <a:pt x="1602226" y="750877"/>
                    </a:lnTo>
                    <a:lnTo>
                      <a:pt x="1602226" y="627685"/>
                    </a:lnTo>
                    <a:close/>
                    <a:moveTo>
                      <a:pt x="55124" y="627685"/>
                    </a:moveTo>
                    <a:lnTo>
                      <a:pt x="55124" y="750877"/>
                    </a:lnTo>
                    <a:lnTo>
                      <a:pt x="171450" y="750877"/>
                    </a:lnTo>
                    <a:lnTo>
                      <a:pt x="171450" y="627685"/>
                    </a:lnTo>
                    <a:close/>
                    <a:moveTo>
                      <a:pt x="1485900" y="438966"/>
                    </a:moveTo>
                    <a:lnTo>
                      <a:pt x="1485900" y="562158"/>
                    </a:lnTo>
                    <a:lnTo>
                      <a:pt x="1602226" y="562158"/>
                    </a:lnTo>
                    <a:lnTo>
                      <a:pt x="1602226" y="438966"/>
                    </a:lnTo>
                    <a:close/>
                    <a:moveTo>
                      <a:pt x="55124" y="438966"/>
                    </a:moveTo>
                    <a:lnTo>
                      <a:pt x="55124" y="562158"/>
                    </a:lnTo>
                    <a:lnTo>
                      <a:pt x="171450" y="562158"/>
                    </a:lnTo>
                    <a:lnTo>
                      <a:pt x="171450" y="438966"/>
                    </a:lnTo>
                    <a:close/>
                    <a:moveTo>
                      <a:pt x="1485900" y="250247"/>
                    </a:moveTo>
                    <a:lnTo>
                      <a:pt x="1485900" y="373439"/>
                    </a:lnTo>
                    <a:lnTo>
                      <a:pt x="1602226" y="373439"/>
                    </a:lnTo>
                    <a:lnTo>
                      <a:pt x="1602226" y="250247"/>
                    </a:lnTo>
                    <a:close/>
                    <a:moveTo>
                      <a:pt x="55124" y="250247"/>
                    </a:moveTo>
                    <a:lnTo>
                      <a:pt x="55124" y="373439"/>
                    </a:lnTo>
                    <a:lnTo>
                      <a:pt x="171450" y="373439"/>
                    </a:lnTo>
                    <a:lnTo>
                      <a:pt x="171450" y="250247"/>
                    </a:lnTo>
                    <a:close/>
                    <a:moveTo>
                      <a:pt x="1485900" y="61528"/>
                    </a:moveTo>
                    <a:lnTo>
                      <a:pt x="1485900" y="184720"/>
                    </a:lnTo>
                    <a:lnTo>
                      <a:pt x="1602226" y="184720"/>
                    </a:lnTo>
                    <a:lnTo>
                      <a:pt x="1602226" y="61528"/>
                    </a:lnTo>
                    <a:close/>
                    <a:moveTo>
                      <a:pt x="55124" y="61528"/>
                    </a:moveTo>
                    <a:lnTo>
                      <a:pt x="55124" y="184720"/>
                    </a:lnTo>
                    <a:lnTo>
                      <a:pt x="171450" y="184720"/>
                    </a:lnTo>
                    <a:lnTo>
                      <a:pt x="171450" y="61528"/>
                    </a:lnTo>
                    <a:close/>
                    <a:moveTo>
                      <a:pt x="0" y="0"/>
                    </a:moveTo>
                    <a:lnTo>
                      <a:pt x="1657350" y="0"/>
                    </a:lnTo>
                    <a:lnTo>
                      <a:pt x="1657350" y="1181100"/>
                    </a:lnTo>
                    <a:lnTo>
                      <a:pt x="0" y="1181100"/>
                    </a:lnTo>
                    <a:close/>
                  </a:path>
                </a:pathLst>
              </a:custGeom>
              <a:solidFill>
                <a:srgbClr val="6B5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953B6687-4B9E-4787-BF32-11A52FCABF96}"/>
                  </a:ext>
                </a:extLst>
              </p:cNvPr>
              <p:cNvSpPr/>
              <p:nvPr/>
            </p:nvSpPr>
            <p:spPr>
              <a:xfrm>
                <a:off x="6692900" y="1659178"/>
                <a:ext cx="1174751" cy="974244"/>
              </a:xfrm>
              <a:prstGeom prst="roundRect">
                <a:avLst>
                  <a:gd name="adj" fmla="val 8597"/>
                </a:avLst>
              </a:prstGeom>
              <a:solidFill>
                <a:srgbClr val="AFA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BFB9A6F5-EE6D-48DA-A7E5-1BDCA0DD558A}"/>
                </a:ext>
              </a:extLst>
            </p:cNvPr>
            <p:cNvGrpSpPr/>
            <p:nvPr/>
          </p:nvGrpSpPr>
          <p:grpSpPr>
            <a:xfrm>
              <a:off x="7540915" y="4831711"/>
              <a:ext cx="479968" cy="342046"/>
              <a:chOff x="6451600" y="1555750"/>
              <a:chExt cx="1657350" cy="1181100"/>
            </a:xfrm>
          </p:grpSpPr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D69FFA5C-7502-4F9F-9B2A-7825FEEDCEE1}"/>
                  </a:ext>
                </a:extLst>
              </p:cNvPr>
              <p:cNvSpPr/>
              <p:nvPr/>
            </p:nvSpPr>
            <p:spPr>
              <a:xfrm>
                <a:off x="6451600" y="1555750"/>
                <a:ext cx="1657350" cy="1181100"/>
              </a:xfrm>
              <a:custGeom>
                <a:avLst/>
                <a:gdLst>
                  <a:gd name="connsiteX0" fmla="*/ 1485900 w 1657350"/>
                  <a:gd name="connsiteY0" fmla="*/ 1005125 h 1181100"/>
                  <a:gd name="connsiteX1" fmla="*/ 1485900 w 1657350"/>
                  <a:gd name="connsiteY1" fmla="*/ 1128317 h 1181100"/>
                  <a:gd name="connsiteX2" fmla="*/ 1602226 w 1657350"/>
                  <a:gd name="connsiteY2" fmla="*/ 1128317 h 1181100"/>
                  <a:gd name="connsiteX3" fmla="*/ 1602226 w 1657350"/>
                  <a:gd name="connsiteY3" fmla="*/ 1005125 h 1181100"/>
                  <a:gd name="connsiteX4" fmla="*/ 55124 w 1657350"/>
                  <a:gd name="connsiteY4" fmla="*/ 1005125 h 1181100"/>
                  <a:gd name="connsiteX5" fmla="*/ 55124 w 1657350"/>
                  <a:gd name="connsiteY5" fmla="*/ 1128317 h 1181100"/>
                  <a:gd name="connsiteX6" fmla="*/ 171450 w 1657350"/>
                  <a:gd name="connsiteY6" fmla="*/ 1128317 h 1181100"/>
                  <a:gd name="connsiteX7" fmla="*/ 171450 w 1657350"/>
                  <a:gd name="connsiteY7" fmla="*/ 1005125 h 1181100"/>
                  <a:gd name="connsiteX8" fmla="*/ 1485900 w 1657350"/>
                  <a:gd name="connsiteY8" fmla="*/ 816404 h 1181100"/>
                  <a:gd name="connsiteX9" fmla="*/ 1485900 w 1657350"/>
                  <a:gd name="connsiteY9" fmla="*/ 939596 h 1181100"/>
                  <a:gd name="connsiteX10" fmla="*/ 1602226 w 1657350"/>
                  <a:gd name="connsiteY10" fmla="*/ 939596 h 1181100"/>
                  <a:gd name="connsiteX11" fmla="*/ 1602226 w 1657350"/>
                  <a:gd name="connsiteY11" fmla="*/ 816404 h 1181100"/>
                  <a:gd name="connsiteX12" fmla="*/ 55124 w 1657350"/>
                  <a:gd name="connsiteY12" fmla="*/ 816404 h 1181100"/>
                  <a:gd name="connsiteX13" fmla="*/ 55124 w 1657350"/>
                  <a:gd name="connsiteY13" fmla="*/ 939596 h 1181100"/>
                  <a:gd name="connsiteX14" fmla="*/ 171450 w 1657350"/>
                  <a:gd name="connsiteY14" fmla="*/ 939596 h 1181100"/>
                  <a:gd name="connsiteX15" fmla="*/ 171450 w 1657350"/>
                  <a:gd name="connsiteY15" fmla="*/ 816404 h 1181100"/>
                  <a:gd name="connsiteX16" fmla="*/ 1485900 w 1657350"/>
                  <a:gd name="connsiteY16" fmla="*/ 627685 h 1181100"/>
                  <a:gd name="connsiteX17" fmla="*/ 1485900 w 1657350"/>
                  <a:gd name="connsiteY17" fmla="*/ 750877 h 1181100"/>
                  <a:gd name="connsiteX18" fmla="*/ 1602226 w 1657350"/>
                  <a:gd name="connsiteY18" fmla="*/ 750877 h 1181100"/>
                  <a:gd name="connsiteX19" fmla="*/ 1602226 w 1657350"/>
                  <a:gd name="connsiteY19" fmla="*/ 627685 h 1181100"/>
                  <a:gd name="connsiteX20" fmla="*/ 55124 w 1657350"/>
                  <a:gd name="connsiteY20" fmla="*/ 627685 h 1181100"/>
                  <a:gd name="connsiteX21" fmla="*/ 55124 w 1657350"/>
                  <a:gd name="connsiteY21" fmla="*/ 750877 h 1181100"/>
                  <a:gd name="connsiteX22" fmla="*/ 171450 w 1657350"/>
                  <a:gd name="connsiteY22" fmla="*/ 750877 h 1181100"/>
                  <a:gd name="connsiteX23" fmla="*/ 171450 w 1657350"/>
                  <a:gd name="connsiteY23" fmla="*/ 627685 h 1181100"/>
                  <a:gd name="connsiteX24" fmla="*/ 1485900 w 1657350"/>
                  <a:gd name="connsiteY24" fmla="*/ 438966 h 1181100"/>
                  <a:gd name="connsiteX25" fmla="*/ 1485900 w 1657350"/>
                  <a:gd name="connsiteY25" fmla="*/ 562158 h 1181100"/>
                  <a:gd name="connsiteX26" fmla="*/ 1602226 w 1657350"/>
                  <a:gd name="connsiteY26" fmla="*/ 562158 h 1181100"/>
                  <a:gd name="connsiteX27" fmla="*/ 1602226 w 1657350"/>
                  <a:gd name="connsiteY27" fmla="*/ 438966 h 1181100"/>
                  <a:gd name="connsiteX28" fmla="*/ 55124 w 1657350"/>
                  <a:gd name="connsiteY28" fmla="*/ 438966 h 1181100"/>
                  <a:gd name="connsiteX29" fmla="*/ 55124 w 1657350"/>
                  <a:gd name="connsiteY29" fmla="*/ 562158 h 1181100"/>
                  <a:gd name="connsiteX30" fmla="*/ 171450 w 1657350"/>
                  <a:gd name="connsiteY30" fmla="*/ 562158 h 1181100"/>
                  <a:gd name="connsiteX31" fmla="*/ 171450 w 1657350"/>
                  <a:gd name="connsiteY31" fmla="*/ 438966 h 1181100"/>
                  <a:gd name="connsiteX32" fmla="*/ 1485900 w 1657350"/>
                  <a:gd name="connsiteY32" fmla="*/ 250247 h 1181100"/>
                  <a:gd name="connsiteX33" fmla="*/ 1485900 w 1657350"/>
                  <a:gd name="connsiteY33" fmla="*/ 373439 h 1181100"/>
                  <a:gd name="connsiteX34" fmla="*/ 1602226 w 1657350"/>
                  <a:gd name="connsiteY34" fmla="*/ 373439 h 1181100"/>
                  <a:gd name="connsiteX35" fmla="*/ 1602226 w 1657350"/>
                  <a:gd name="connsiteY35" fmla="*/ 250247 h 1181100"/>
                  <a:gd name="connsiteX36" fmla="*/ 55124 w 1657350"/>
                  <a:gd name="connsiteY36" fmla="*/ 250247 h 1181100"/>
                  <a:gd name="connsiteX37" fmla="*/ 55124 w 1657350"/>
                  <a:gd name="connsiteY37" fmla="*/ 373439 h 1181100"/>
                  <a:gd name="connsiteX38" fmla="*/ 171450 w 1657350"/>
                  <a:gd name="connsiteY38" fmla="*/ 373439 h 1181100"/>
                  <a:gd name="connsiteX39" fmla="*/ 171450 w 1657350"/>
                  <a:gd name="connsiteY39" fmla="*/ 250247 h 1181100"/>
                  <a:gd name="connsiteX40" fmla="*/ 1485900 w 1657350"/>
                  <a:gd name="connsiteY40" fmla="*/ 61528 h 1181100"/>
                  <a:gd name="connsiteX41" fmla="*/ 1485900 w 1657350"/>
                  <a:gd name="connsiteY41" fmla="*/ 184720 h 1181100"/>
                  <a:gd name="connsiteX42" fmla="*/ 1602226 w 1657350"/>
                  <a:gd name="connsiteY42" fmla="*/ 184720 h 1181100"/>
                  <a:gd name="connsiteX43" fmla="*/ 1602226 w 1657350"/>
                  <a:gd name="connsiteY43" fmla="*/ 61528 h 1181100"/>
                  <a:gd name="connsiteX44" fmla="*/ 55124 w 1657350"/>
                  <a:gd name="connsiteY44" fmla="*/ 61528 h 1181100"/>
                  <a:gd name="connsiteX45" fmla="*/ 55124 w 1657350"/>
                  <a:gd name="connsiteY45" fmla="*/ 184720 h 1181100"/>
                  <a:gd name="connsiteX46" fmla="*/ 171450 w 1657350"/>
                  <a:gd name="connsiteY46" fmla="*/ 184720 h 1181100"/>
                  <a:gd name="connsiteX47" fmla="*/ 171450 w 1657350"/>
                  <a:gd name="connsiteY47" fmla="*/ 61528 h 1181100"/>
                  <a:gd name="connsiteX48" fmla="*/ 0 w 1657350"/>
                  <a:gd name="connsiteY48" fmla="*/ 0 h 1181100"/>
                  <a:gd name="connsiteX49" fmla="*/ 1657350 w 1657350"/>
                  <a:gd name="connsiteY49" fmla="*/ 0 h 1181100"/>
                  <a:gd name="connsiteX50" fmla="*/ 1657350 w 1657350"/>
                  <a:gd name="connsiteY50" fmla="*/ 1181100 h 1181100"/>
                  <a:gd name="connsiteX51" fmla="*/ 0 w 1657350"/>
                  <a:gd name="connsiteY51" fmla="*/ 1181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657350" h="1181100">
                    <a:moveTo>
                      <a:pt x="1485900" y="1005125"/>
                    </a:moveTo>
                    <a:lnTo>
                      <a:pt x="1485900" y="1128317"/>
                    </a:lnTo>
                    <a:lnTo>
                      <a:pt x="1602226" y="1128317"/>
                    </a:lnTo>
                    <a:lnTo>
                      <a:pt x="1602226" y="1005125"/>
                    </a:lnTo>
                    <a:close/>
                    <a:moveTo>
                      <a:pt x="55124" y="1005125"/>
                    </a:moveTo>
                    <a:lnTo>
                      <a:pt x="55124" y="1128317"/>
                    </a:lnTo>
                    <a:lnTo>
                      <a:pt x="171450" y="1128317"/>
                    </a:lnTo>
                    <a:lnTo>
                      <a:pt x="171450" y="1005125"/>
                    </a:lnTo>
                    <a:close/>
                    <a:moveTo>
                      <a:pt x="1485900" y="816404"/>
                    </a:moveTo>
                    <a:lnTo>
                      <a:pt x="1485900" y="939596"/>
                    </a:lnTo>
                    <a:lnTo>
                      <a:pt x="1602226" y="939596"/>
                    </a:lnTo>
                    <a:lnTo>
                      <a:pt x="1602226" y="816404"/>
                    </a:lnTo>
                    <a:close/>
                    <a:moveTo>
                      <a:pt x="55124" y="816404"/>
                    </a:moveTo>
                    <a:lnTo>
                      <a:pt x="55124" y="939596"/>
                    </a:lnTo>
                    <a:lnTo>
                      <a:pt x="171450" y="939596"/>
                    </a:lnTo>
                    <a:lnTo>
                      <a:pt x="171450" y="816404"/>
                    </a:lnTo>
                    <a:close/>
                    <a:moveTo>
                      <a:pt x="1485900" y="627685"/>
                    </a:moveTo>
                    <a:lnTo>
                      <a:pt x="1485900" y="750877"/>
                    </a:lnTo>
                    <a:lnTo>
                      <a:pt x="1602226" y="750877"/>
                    </a:lnTo>
                    <a:lnTo>
                      <a:pt x="1602226" y="627685"/>
                    </a:lnTo>
                    <a:close/>
                    <a:moveTo>
                      <a:pt x="55124" y="627685"/>
                    </a:moveTo>
                    <a:lnTo>
                      <a:pt x="55124" y="750877"/>
                    </a:lnTo>
                    <a:lnTo>
                      <a:pt x="171450" y="750877"/>
                    </a:lnTo>
                    <a:lnTo>
                      <a:pt x="171450" y="627685"/>
                    </a:lnTo>
                    <a:close/>
                    <a:moveTo>
                      <a:pt x="1485900" y="438966"/>
                    </a:moveTo>
                    <a:lnTo>
                      <a:pt x="1485900" y="562158"/>
                    </a:lnTo>
                    <a:lnTo>
                      <a:pt x="1602226" y="562158"/>
                    </a:lnTo>
                    <a:lnTo>
                      <a:pt x="1602226" y="438966"/>
                    </a:lnTo>
                    <a:close/>
                    <a:moveTo>
                      <a:pt x="55124" y="438966"/>
                    </a:moveTo>
                    <a:lnTo>
                      <a:pt x="55124" y="562158"/>
                    </a:lnTo>
                    <a:lnTo>
                      <a:pt x="171450" y="562158"/>
                    </a:lnTo>
                    <a:lnTo>
                      <a:pt x="171450" y="438966"/>
                    </a:lnTo>
                    <a:close/>
                    <a:moveTo>
                      <a:pt x="1485900" y="250247"/>
                    </a:moveTo>
                    <a:lnTo>
                      <a:pt x="1485900" y="373439"/>
                    </a:lnTo>
                    <a:lnTo>
                      <a:pt x="1602226" y="373439"/>
                    </a:lnTo>
                    <a:lnTo>
                      <a:pt x="1602226" y="250247"/>
                    </a:lnTo>
                    <a:close/>
                    <a:moveTo>
                      <a:pt x="55124" y="250247"/>
                    </a:moveTo>
                    <a:lnTo>
                      <a:pt x="55124" y="373439"/>
                    </a:lnTo>
                    <a:lnTo>
                      <a:pt x="171450" y="373439"/>
                    </a:lnTo>
                    <a:lnTo>
                      <a:pt x="171450" y="250247"/>
                    </a:lnTo>
                    <a:close/>
                    <a:moveTo>
                      <a:pt x="1485900" y="61528"/>
                    </a:moveTo>
                    <a:lnTo>
                      <a:pt x="1485900" y="184720"/>
                    </a:lnTo>
                    <a:lnTo>
                      <a:pt x="1602226" y="184720"/>
                    </a:lnTo>
                    <a:lnTo>
                      <a:pt x="1602226" y="61528"/>
                    </a:lnTo>
                    <a:close/>
                    <a:moveTo>
                      <a:pt x="55124" y="61528"/>
                    </a:moveTo>
                    <a:lnTo>
                      <a:pt x="55124" y="184720"/>
                    </a:lnTo>
                    <a:lnTo>
                      <a:pt x="171450" y="184720"/>
                    </a:lnTo>
                    <a:lnTo>
                      <a:pt x="171450" y="61528"/>
                    </a:lnTo>
                    <a:close/>
                    <a:moveTo>
                      <a:pt x="0" y="0"/>
                    </a:moveTo>
                    <a:lnTo>
                      <a:pt x="1657350" y="0"/>
                    </a:lnTo>
                    <a:lnTo>
                      <a:pt x="1657350" y="1181100"/>
                    </a:lnTo>
                    <a:lnTo>
                      <a:pt x="0" y="1181100"/>
                    </a:lnTo>
                    <a:close/>
                  </a:path>
                </a:pathLst>
              </a:custGeom>
              <a:solidFill>
                <a:srgbClr val="6B5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B169CB0C-4488-4F0F-B614-16EDEEE8B273}"/>
                  </a:ext>
                </a:extLst>
              </p:cNvPr>
              <p:cNvSpPr/>
              <p:nvPr/>
            </p:nvSpPr>
            <p:spPr>
              <a:xfrm>
                <a:off x="6692900" y="1659178"/>
                <a:ext cx="1174751" cy="974244"/>
              </a:xfrm>
              <a:prstGeom prst="roundRect">
                <a:avLst>
                  <a:gd name="adj" fmla="val 8597"/>
                </a:avLst>
              </a:prstGeom>
              <a:solidFill>
                <a:srgbClr val="AFA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8C3BE43F-DA48-4A10-ACFD-AB2348F17DF0}"/>
                </a:ext>
              </a:extLst>
            </p:cNvPr>
            <p:cNvSpPr/>
            <p:nvPr/>
          </p:nvSpPr>
          <p:spPr>
            <a:xfrm rot="5400000" flipV="1">
              <a:off x="7061188" y="5112948"/>
              <a:ext cx="146871" cy="48956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CBEEF8DC-F470-4F5B-AF52-65729DC46BC6}"/>
              </a:ext>
            </a:extLst>
          </p:cNvPr>
          <p:cNvSpPr/>
          <p:nvPr/>
        </p:nvSpPr>
        <p:spPr>
          <a:xfrm rot="5400000" flipV="1">
            <a:off x="8389671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- Layers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E4AA06-3ACB-4703-AA8C-21D8DDCE26F1}"/>
              </a:ext>
            </a:extLst>
          </p:cNvPr>
          <p:cNvGrpSpPr/>
          <p:nvPr/>
        </p:nvGrpSpPr>
        <p:grpSpPr>
          <a:xfrm>
            <a:off x="2612218" y="2302400"/>
            <a:ext cx="1343770" cy="1343770"/>
            <a:chOff x="2612218" y="2302400"/>
            <a:chExt cx="1343770" cy="134377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90F90A-7626-4CFD-93E5-90B7BCF2750D}"/>
                </a:ext>
              </a:extLst>
            </p:cNvPr>
            <p:cNvSpPr/>
            <p:nvPr/>
          </p:nvSpPr>
          <p:spPr>
            <a:xfrm>
              <a:off x="2612218" y="230240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EDC34A32-69E3-4C03-8223-5755072068E8}"/>
                </a:ext>
              </a:extLst>
            </p:cNvPr>
            <p:cNvSpPr/>
            <p:nvPr/>
          </p:nvSpPr>
          <p:spPr>
            <a:xfrm>
              <a:off x="3091488" y="2463941"/>
              <a:ext cx="429822" cy="474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72E4575D-689E-44FC-A3A8-71B2B5C52FCE}"/>
                </a:ext>
              </a:extLst>
            </p:cNvPr>
            <p:cNvSpPr/>
            <p:nvPr/>
          </p:nvSpPr>
          <p:spPr>
            <a:xfrm>
              <a:off x="2708752" y="3426114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055636D-8F59-46E7-9D4D-20D847AFA610}"/>
                </a:ext>
              </a:extLst>
            </p:cNvPr>
            <p:cNvSpPr/>
            <p:nvPr/>
          </p:nvSpPr>
          <p:spPr>
            <a:xfrm>
              <a:off x="2708752" y="3316086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rgbClr val="6B567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99C638F1-51B0-4556-AE76-02155384641C}"/>
                </a:ext>
              </a:extLst>
            </p:cNvPr>
            <p:cNvSpPr/>
            <p:nvPr/>
          </p:nvSpPr>
          <p:spPr>
            <a:xfrm>
              <a:off x="2708752" y="3206058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rgbClr val="AFA0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E12E532-1053-451A-8217-3121D4B7E95E}"/>
                </a:ext>
              </a:extLst>
            </p:cNvPr>
            <p:cNvSpPr/>
            <p:nvPr/>
          </p:nvSpPr>
          <p:spPr>
            <a:xfrm>
              <a:off x="2708752" y="3096030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EFFE7-D97A-4B93-BE99-61CC7AD32720}"/>
              </a:ext>
            </a:extLst>
          </p:cNvPr>
          <p:cNvGrpSpPr/>
          <p:nvPr/>
        </p:nvGrpSpPr>
        <p:grpSpPr>
          <a:xfrm>
            <a:off x="2612596" y="965390"/>
            <a:ext cx="1343770" cy="1343770"/>
            <a:chOff x="2612596" y="965390"/>
            <a:chExt cx="1343770" cy="13437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EB56E6-8F40-4A53-8818-05E13C8900B5}"/>
                </a:ext>
              </a:extLst>
            </p:cNvPr>
            <p:cNvSpPr/>
            <p:nvPr/>
          </p:nvSpPr>
          <p:spPr>
            <a:xfrm rot="10800000">
              <a:off x="2612596" y="96539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D536ABC1-0AFE-43FA-A202-15DEF6E1F9A6}"/>
                </a:ext>
              </a:extLst>
            </p:cNvPr>
            <p:cNvSpPr/>
            <p:nvPr/>
          </p:nvSpPr>
          <p:spPr>
            <a:xfrm rot="10800000">
              <a:off x="3069570" y="1674438"/>
              <a:ext cx="429822" cy="474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49109DAD-FA5A-4C19-9BD7-009275110BBC}"/>
                </a:ext>
              </a:extLst>
            </p:cNvPr>
            <p:cNvSpPr/>
            <p:nvPr/>
          </p:nvSpPr>
          <p:spPr>
            <a:xfrm>
              <a:off x="2709128" y="1379600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82D156F6-EA1A-4EFA-A3B1-2BAA93779C30}"/>
                </a:ext>
              </a:extLst>
            </p:cNvPr>
            <p:cNvSpPr/>
            <p:nvPr/>
          </p:nvSpPr>
          <p:spPr>
            <a:xfrm>
              <a:off x="2709128" y="1269572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rgbClr val="AFA0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9CEBAD20-F473-439A-AAEF-7F54FACCE7E6}"/>
                </a:ext>
              </a:extLst>
            </p:cNvPr>
            <p:cNvSpPr/>
            <p:nvPr/>
          </p:nvSpPr>
          <p:spPr>
            <a:xfrm>
              <a:off x="2709128" y="1159544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rgbClr val="6B567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CE20C8FA-1C54-4921-9336-8503435F5DFF}"/>
                </a:ext>
              </a:extLst>
            </p:cNvPr>
            <p:cNvSpPr/>
            <p:nvPr/>
          </p:nvSpPr>
          <p:spPr>
            <a:xfrm>
              <a:off x="2709128" y="1049516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416687" y="856239"/>
            <a:ext cx="106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Z-Order: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D604E-7D3E-49E6-91F1-781CB211114B}"/>
              </a:ext>
            </a:extLst>
          </p:cNvPr>
          <p:cNvSpPr txBox="1"/>
          <p:nvPr/>
        </p:nvSpPr>
        <p:spPr>
          <a:xfrm>
            <a:off x="6326794" y="953180"/>
            <a:ext cx="1401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Translation: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561BB4-0E4B-4BB8-810A-838D0875D5B8}"/>
              </a:ext>
            </a:extLst>
          </p:cNvPr>
          <p:cNvSpPr/>
          <p:nvPr/>
        </p:nvSpPr>
        <p:spPr>
          <a:xfrm>
            <a:off x="8087774" y="95318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855A4C1-AAFD-4475-B702-3FEBED3DEA68}"/>
              </a:ext>
            </a:extLst>
          </p:cNvPr>
          <p:cNvSpPr/>
          <p:nvPr/>
        </p:nvSpPr>
        <p:spPr>
          <a:xfrm rot="10800000">
            <a:off x="8424378" y="1280119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AD1300-2197-48D7-BD43-65C0627E0138}"/>
              </a:ext>
            </a:extLst>
          </p:cNvPr>
          <p:cNvSpPr/>
          <p:nvPr/>
        </p:nvSpPr>
        <p:spPr>
          <a:xfrm rot="10800000">
            <a:off x="808777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A86FC8C-03FA-407E-A47F-147D795EE785}"/>
              </a:ext>
            </a:extLst>
          </p:cNvPr>
          <p:cNvSpPr/>
          <p:nvPr/>
        </p:nvSpPr>
        <p:spPr>
          <a:xfrm>
            <a:off x="8424378" y="2763438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9F7581-9964-4F3C-A856-5950896DD386}"/>
              </a:ext>
            </a:extLst>
          </p:cNvPr>
          <p:cNvSpPr/>
          <p:nvPr/>
        </p:nvSpPr>
        <p:spPr>
          <a:xfrm rot="16200000">
            <a:off x="674400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055DC84-8D21-4B1E-B169-802D3575BF38}"/>
              </a:ext>
            </a:extLst>
          </p:cNvPr>
          <p:cNvSpPr/>
          <p:nvPr/>
        </p:nvSpPr>
        <p:spPr>
          <a:xfrm rot="5400000">
            <a:off x="7010833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F53373-FCD6-46EE-9308-8A4E14D40E3D}"/>
              </a:ext>
            </a:extLst>
          </p:cNvPr>
          <p:cNvSpPr/>
          <p:nvPr/>
        </p:nvSpPr>
        <p:spPr>
          <a:xfrm rot="5400000">
            <a:off x="9431543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6B6621-A954-41F0-B12B-6B901019C405}"/>
              </a:ext>
            </a:extLst>
          </p:cNvPr>
          <p:cNvSpPr/>
          <p:nvPr/>
        </p:nvSpPr>
        <p:spPr>
          <a:xfrm rot="16200000">
            <a:off x="9837922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117197-F75C-437A-8632-37E32187025A}"/>
              </a:ext>
            </a:extLst>
          </p:cNvPr>
          <p:cNvGrpSpPr/>
          <p:nvPr/>
        </p:nvGrpSpPr>
        <p:grpSpPr>
          <a:xfrm>
            <a:off x="3956743" y="968990"/>
            <a:ext cx="1343770" cy="1343770"/>
            <a:chOff x="3956743" y="968990"/>
            <a:chExt cx="1343770" cy="13437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CC40DF-F228-46B9-9771-9D1B0F667317}"/>
                </a:ext>
              </a:extLst>
            </p:cNvPr>
            <p:cNvSpPr/>
            <p:nvPr/>
          </p:nvSpPr>
          <p:spPr>
            <a:xfrm rot="10800000">
              <a:off x="3956743" y="96899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327C24-37A4-498C-A6E0-CF2E35DA4C0F}"/>
                </a:ext>
              </a:extLst>
            </p:cNvPr>
            <p:cNvGrpSpPr/>
            <p:nvPr/>
          </p:nvGrpSpPr>
          <p:grpSpPr>
            <a:xfrm>
              <a:off x="4047556" y="1049516"/>
              <a:ext cx="1150703" cy="1148393"/>
              <a:chOff x="4047556" y="1049516"/>
              <a:chExt cx="1150703" cy="114839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27FB66-45F9-485D-AA9E-25E7DAED0F81}"/>
                  </a:ext>
                </a:extLst>
              </p:cNvPr>
              <p:cNvGrpSpPr/>
              <p:nvPr/>
            </p:nvGrpSpPr>
            <p:grpSpPr>
              <a:xfrm>
                <a:off x="4391842" y="1637409"/>
                <a:ext cx="473570" cy="560500"/>
                <a:chOff x="3187962" y="1679519"/>
                <a:chExt cx="649346" cy="768540"/>
              </a:xfrm>
            </p:grpSpPr>
            <p:sp>
              <p:nvSpPr>
                <p:cNvPr id="22" name="Arrow: Down 21">
                  <a:extLst>
                    <a:ext uri="{FF2B5EF4-FFF2-40B4-BE49-F238E27FC236}">
                      <a16:creationId xmlns:a16="http://schemas.microsoft.com/office/drawing/2014/main" id="{822066EE-D2D7-4388-8E3A-90F8DFE58FC2}"/>
                    </a:ext>
                  </a:extLst>
                </p:cNvPr>
                <p:cNvSpPr/>
                <p:nvPr/>
              </p:nvSpPr>
              <p:spPr>
                <a:xfrm rot="10800000">
                  <a:off x="3210260" y="1781093"/>
                  <a:ext cx="604752" cy="66696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487413C-CA15-4292-AE06-A13CECF1FE7C}"/>
                    </a:ext>
                  </a:extLst>
                </p:cNvPr>
                <p:cNvSpPr/>
                <p:nvPr/>
              </p:nvSpPr>
              <p:spPr>
                <a:xfrm rot="10800000">
                  <a:off x="3187962" y="1679519"/>
                  <a:ext cx="649346" cy="621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2A5453A1-A6A6-4239-9E43-FF6DF40CDA6C}"/>
                  </a:ext>
                </a:extLst>
              </p:cNvPr>
              <p:cNvSpPr/>
              <p:nvPr/>
            </p:nvSpPr>
            <p:spPr>
              <a:xfrm>
                <a:off x="4047556" y="1379600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7CF344F0-806D-4557-85A5-494867CCDB4D}"/>
                  </a:ext>
                </a:extLst>
              </p:cNvPr>
              <p:cNvSpPr/>
              <p:nvPr/>
            </p:nvSpPr>
            <p:spPr>
              <a:xfrm>
                <a:off x="4047556" y="1269572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AFA0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9AE04EE4-8CFB-4685-82AB-2BA3BD5C2DA5}"/>
                  </a:ext>
                </a:extLst>
              </p:cNvPr>
              <p:cNvSpPr/>
              <p:nvPr/>
            </p:nvSpPr>
            <p:spPr>
              <a:xfrm>
                <a:off x="4047556" y="1159544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AA56A9C1-5BBB-47AF-B0A6-A2E87F4DF2CF}"/>
                  </a:ext>
                </a:extLst>
              </p:cNvPr>
              <p:cNvSpPr/>
              <p:nvPr/>
            </p:nvSpPr>
            <p:spPr>
              <a:xfrm>
                <a:off x="4047556" y="1049516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A26B51-6C20-41E9-B73F-7FBB85F98366}"/>
              </a:ext>
            </a:extLst>
          </p:cNvPr>
          <p:cNvGrpSpPr/>
          <p:nvPr/>
        </p:nvGrpSpPr>
        <p:grpSpPr>
          <a:xfrm>
            <a:off x="3951022" y="2302400"/>
            <a:ext cx="1343770" cy="1343770"/>
            <a:chOff x="3951022" y="2302400"/>
            <a:chExt cx="1343770" cy="13437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EB5963-EA1E-4620-8BA5-277B1D91BEE2}"/>
                </a:ext>
              </a:extLst>
            </p:cNvPr>
            <p:cNvSpPr/>
            <p:nvPr/>
          </p:nvSpPr>
          <p:spPr>
            <a:xfrm>
              <a:off x="3951022" y="230240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6085D9A-3E8B-4D1E-86EE-D74C48D1D7BE}"/>
                </a:ext>
              </a:extLst>
            </p:cNvPr>
            <p:cNvGrpSpPr/>
            <p:nvPr/>
          </p:nvGrpSpPr>
          <p:grpSpPr>
            <a:xfrm rot="10800000">
              <a:off x="4391843" y="2412428"/>
              <a:ext cx="473570" cy="560500"/>
              <a:chOff x="7366721" y="2292103"/>
              <a:chExt cx="649346" cy="768540"/>
            </a:xfrm>
          </p:grpSpPr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3D5355CE-30E9-41E4-890A-9B9C6DD94598}"/>
                  </a:ext>
                </a:extLst>
              </p:cNvPr>
              <p:cNvSpPr/>
              <p:nvPr/>
            </p:nvSpPr>
            <p:spPr>
              <a:xfrm rot="10800000">
                <a:off x="7389019" y="2393677"/>
                <a:ext cx="604752" cy="6669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5EE934-3C15-4C0F-99D8-A62C18F44A12}"/>
                  </a:ext>
                </a:extLst>
              </p:cNvPr>
              <p:cNvSpPr/>
              <p:nvPr/>
            </p:nvSpPr>
            <p:spPr>
              <a:xfrm rot="10800000">
                <a:off x="7366721" y="2292103"/>
                <a:ext cx="649346" cy="621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DDCF4351-AC24-41E2-B2F9-EF2D8DAF2D0E}"/>
                </a:ext>
              </a:extLst>
            </p:cNvPr>
            <p:cNvSpPr/>
            <p:nvPr/>
          </p:nvSpPr>
          <p:spPr>
            <a:xfrm>
              <a:off x="4047179" y="3426114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rgbClr val="6B567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Parallelogram 109">
              <a:extLst>
                <a:ext uri="{FF2B5EF4-FFF2-40B4-BE49-F238E27FC236}">
                  <a16:creationId xmlns:a16="http://schemas.microsoft.com/office/drawing/2014/main" id="{4E0D7BE7-F41B-42BB-8276-D0B36B43DA78}"/>
                </a:ext>
              </a:extLst>
            </p:cNvPr>
            <p:cNvSpPr/>
            <p:nvPr/>
          </p:nvSpPr>
          <p:spPr>
            <a:xfrm>
              <a:off x="4047179" y="3316086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F62A1596-1592-4162-9707-7516E15F3080}"/>
                </a:ext>
              </a:extLst>
            </p:cNvPr>
            <p:cNvSpPr/>
            <p:nvPr/>
          </p:nvSpPr>
          <p:spPr>
            <a:xfrm>
              <a:off x="4047179" y="3206058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rgbClr val="AFA0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7900D96D-832E-4ABF-AA63-A3DA1C0BA695}"/>
                </a:ext>
              </a:extLst>
            </p:cNvPr>
            <p:cNvSpPr/>
            <p:nvPr/>
          </p:nvSpPr>
          <p:spPr>
            <a:xfrm>
              <a:off x="4047179" y="3096030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3CE26345-954A-45B2-A180-D71122EABE99}"/>
              </a:ext>
            </a:extLst>
          </p:cNvPr>
          <p:cNvSpPr txBox="1"/>
          <p:nvPr/>
        </p:nvSpPr>
        <p:spPr>
          <a:xfrm>
            <a:off x="1195089" y="4027982"/>
            <a:ext cx="7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Scale: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E4366-6A43-475A-8677-9E1568A9AF78}"/>
              </a:ext>
            </a:extLst>
          </p:cNvPr>
          <p:cNvSpPr/>
          <p:nvPr/>
        </p:nvSpPr>
        <p:spPr>
          <a:xfrm rot="16200000">
            <a:off x="830937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F798BA-6873-4C3D-8EDE-A10670D1CB56}"/>
              </a:ext>
            </a:extLst>
          </p:cNvPr>
          <p:cNvSpPr/>
          <p:nvPr/>
        </p:nvSpPr>
        <p:spPr>
          <a:xfrm rot="16200000">
            <a:off x="965314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401CAC6-9875-40DF-87D1-AAB86F041AA3}"/>
              </a:ext>
            </a:extLst>
          </p:cNvPr>
          <p:cNvSpPr txBox="1"/>
          <p:nvPr/>
        </p:nvSpPr>
        <p:spPr>
          <a:xfrm>
            <a:off x="7189231" y="3933050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Rotate: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B03B4E-FE06-460F-A95F-95381E88EAEF}"/>
              </a:ext>
            </a:extLst>
          </p:cNvPr>
          <p:cNvGrpSpPr/>
          <p:nvPr/>
        </p:nvGrpSpPr>
        <p:grpSpPr>
          <a:xfrm flipV="1">
            <a:off x="8385617" y="4083734"/>
            <a:ext cx="1080938" cy="956922"/>
            <a:chOff x="360641" y="1535294"/>
            <a:chExt cx="5735359" cy="5077341"/>
          </a:xfrm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C996F19-73BA-47DA-8C0C-F76F6FE209AC}"/>
                </a:ext>
              </a:extLst>
            </p:cNvPr>
            <p:cNvSpPr/>
            <p:nvPr/>
          </p:nvSpPr>
          <p:spPr>
            <a:xfrm flipH="1">
              <a:off x="3641219" y="1535294"/>
              <a:ext cx="473521" cy="1086762"/>
            </a:xfrm>
            <a:custGeom>
              <a:avLst/>
              <a:gdLst>
                <a:gd name="connsiteX0" fmla="*/ 451835 w 473521"/>
                <a:gd name="connsiteY0" fmla="*/ 0 h 1086762"/>
                <a:gd name="connsiteX1" fmla="*/ 294981 w 473521"/>
                <a:gd name="connsiteY1" fmla="*/ 7920 h 1086762"/>
                <a:gd name="connsiteX2" fmla="*/ 42656 w 473521"/>
                <a:gd name="connsiteY2" fmla="*/ 46430 h 1086762"/>
                <a:gd name="connsiteX3" fmla="*/ 0 w 473521"/>
                <a:gd name="connsiteY3" fmla="*/ 57398 h 1086762"/>
                <a:gd name="connsiteX4" fmla="*/ 253370 w 473521"/>
                <a:gd name="connsiteY4" fmla="*/ 1086762 h 1086762"/>
                <a:gd name="connsiteX5" fmla="*/ 256502 w 473521"/>
                <a:gd name="connsiteY5" fmla="*/ 1085957 h 1086762"/>
                <a:gd name="connsiteX6" fmla="*/ 403470 w 473521"/>
                <a:gd name="connsiteY6" fmla="*/ 1063527 h 1086762"/>
                <a:gd name="connsiteX7" fmla="*/ 473521 w 473521"/>
                <a:gd name="connsiteY7" fmla="*/ 1059990 h 1086762"/>
                <a:gd name="connsiteX8" fmla="*/ 451835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451835" y="0"/>
                  </a:moveTo>
                  <a:lnTo>
                    <a:pt x="294981" y="7920"/>
                  </a:lnTo>
                  <a:cubicBezTo>
                    <a:pt x="209550" y="16596"/>
                    <a:pt x="125371" y="29504"/>
                    <a:pt x="42656" y="46430"/>
                  </a:cubicBezTo>
                  <a:lnTo>
                    <a:pt x="0" y="57398"/>
                  </a:lnTo>
                  <a:lnTo>
                    <a:pt x="253370" y="1086762"/>
                  </a:lnTo>
                  <a:lnTo>
                    <a:pt x="256502" y="1085957"/>
                  </a:lnTo>
                  <a:cubicBezTo>
                    <a:pt x="304680" y="1076099"/>
                    <a:pt x="353711" y="1068581"/>
                    <a:pt x="403470" y="1063527"/>
                  </a:cubicBezTo>
                  <a:lnTo>
                    <a:pt x="473521" y="1059990"/>
                  </a:lnTo>
                  <a:lnTo>
                    <a:pt x="451835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0DB88EE-27E3-403B-99C2-DC92E25A49D0}"/>
                </a:ext>
              </a:extLst>
            </p:cNvPr>
            <p:cNvSpPr/>
            <p:nvPr/>
          </p:nvSpPr>
          <p:spPr>
            <a:xfrm flipH="1">
              <a:off x="3237105" y="1535448"/>
              <a:ext cx="238488" cy="1072430"/>
            </a:xfrm>
            <a:custGeom>
              <a:avLst/>
              <a:gdLst>
                <a:gd name="connsiteX0" fmla="*/ 21686 w 238488"/>
                <a:gd name="connsiteY0" fmla="*/ 0 h 1072430"/>
                <a:gd name="connsiteX1" fmla="*/ 0 w 238488"/>
                <a:gd name="connsiteY1" fmla="*/ 1059990 h 1072430"/>
                <a:gd name="connsiteX2" fmla="*/ 67004 w 238488"/>
                <a:gd name="connsiteY2" fmla="*/ 1063373 h 1072430"/>
                <a:gd name="connsiteX3" fmla="*/ 127615 w 238488"/>
                <a:gd name="connsiteY3" fmla="*/ 1072430 h 1072430"/>
                <a:gd name="connsiteX4" fmla="*/ 238488 w 238488"/>
                <a:gd name="connsiteY4" fmla="*/ 17179 h 1072430"/>
                <a:gd name="connsiteX5" fmla="*/ 175494 w 238488"/>
                <a:gd name="connsiteY5" fmla="*/ 7766 h 1072430"/>
                <a:gd name="connsiteX6" fmla="*/ 21686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6" y="0"/>
                  </a:moveTo>
                  <a:lnTo>
                    <a:pt x="0" y="1059990"/>
                  </a:lnTo>
                  <a:lnTo>
                    <a:pt x="67004" y="1063373"/>
                  </a:lnTo>
                  <a:lnTo>
                    <a:pt x="127615" y="1072430"/>
                  </a:lnTo>
                  <a:lnTo>
                    <a:pt x="238488" y="17179"/>
                  </a:lnTo>
                  <a:lnTo>
                    <a:pt x="175494" y="7766"/>
                  </a:lnTo>
                  <a:lnTo>
                    <a:pt x="21686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19B4834-1E87-49F7-81D9-00CA0607931B}"/>
                </a:ext>
              </a:extLst>
            </p:cNvPr>
            <p:cNvSpPr/>
            <p:nvPr/>
          </p:nvSpPr>
          <p:spPr>
            <a:xfrm flipH="1">
              <a:off x="4021288" y="1644937"/>
              <a:ext cx="1258157" cy="1324004"/>
            </a:xfrm>
            <a:custGeom>
              <a:avLst/>
              <a:gdLst>
                <a:gd name="connsiteX0" fmla="*/ 962202 w 1258157"/>
                <a:gd name="connsiteY0" fmla="*/ 0 h 1324004"/>
                <a:gd name="connsiteX1" fmla="*/ 730339 w 1258157"/>
                <a:gd name="connsiteY1" fmla="*/ 84863 h 1324004"/>
                <a:gd name="connsiteX2" fmla="*/ 103032 w 1258157"/>
                <a:gd name="connsiteY2" fmla="*/ 465460 h 1324004"/>
                <a:gd name="connsiteX3" fmla="*/ 0 w 1258157"/>
                <a:gd name="connsiteY3" fmla="*/ 559102 h 1324004"/>
                <a:gd name="connsiteX4" fmla="*/ 734233 w 1258157"/>
                <a:gd name="connsiteY4" fmla="*/ 1324004 h 1324004"/>
                <a:gd name="connsiteX5" fmla="*/ 777980 w 1258157"/>
                <a:gd name="connsiteY5" fmla="*/ 1284244 h 1324004"/>
                <a:gd name="connsiteX6" fmla="*/ 1143361 w 1258157"/>
                <a:gd name="connsiteY6" fmla="*/ 1062562 h 1324004"/>
                <a:gd name="connsiteX7" fmla="*/ 1258157 w 1258157"/>
                <a:gd name="connsiteY7" fmla="*/ 1020546 h 1324004"/>
                <a:gd name="connsiteX8" fmla="*/ 962202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962202" y="0"/>
                  </a:moveTo>
                  <a:lnTo>
                    <a:pt x="730339" y="84863"/>
                  </a:lnTo>
                  <a:cubicBezTo>
                    <a:pt x="502314" y="181309"/>
                    <a:pt x="291295" y="310091"/>
                    <a:pt x="103032" y="465460"/>
                  </a:cubicBezTo>
                  <a:lnTo>
                    <a:pt x="0" y="559102"/>
                  </a:lnTo>
                  <a:lnTo>
                    <a:pt x="734233" y="1324004"/>
                  </a:lnTo>
                  <a:lnTo>
                    <a:pt x="777980" y="1284244"/>
                  </a:lnTo>
                  <a:cubicBezTo>
                    <a:pt x="887636" y="1193748"/>
                    <a:pt x="1010545" y="1118738"/>
                    <a:pt x="1143361" y="1062562"/>
                  </a:cubicBezTo>
                  <a:lnTo>
                    <a:pt x="1258157" y="1020546"/>
                  </a:lnTo>
                  <a:lnTo>
                    <a:pt x="962202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077A5A2-9136-4A52-A471-2D43E9DA6CA9}"/>
                </a:ext>
              </a:extLst>
            </p:cNvPr>
            <p:cNvSpPr/>
            <p:nvPr/>
          </p:nvSpPr>
          <p:spPr>
            <a:xfrm flipH="1">
              <a:off x="360641" y="1732674"/>
              <a:ext cx="5735205" cy="4879961"/>
            </a:xfrm>
            <a:custGeom>
              <a:avLst/>
              <a:gdLst>
                <a:gd name="connsiteX0" fmla="*/ 3729241 w 5735205"/>
                <a:gd name="connsiteY0" fmla="*/ 0 h 4879961"/>
                <a:gd name="connsiteX1" fmla="*/ 3061732 w 5735205"/>
                <a:gd name="connsiteY1" fmla="*/ 2277846 h 4879961"/>
                <a:gd name="connsiteX2" fmla="*/ 3960449 w 5735205"/>
                <a:gd name="connsiteY2" fmla="*/ 1938698 h 4879961"/>
                <a:gd name="connsiteX3" fmla="*/ 4001089 w 5735205"/>
                <a:gd name="connsiteY3" fmla="*/ 2127076 h 4879961"/>
                <a:gd name="connsiteX4" fmla="*/ 4016102 w 5735205"/>
                <a:gd name="connsiteY4" fmla="*/ 2338691 h 4879961"/>
                <a:gd name="connsiteX5" fmla="*/ 2535917 w 5735205"/>
                <a:gd name="connsiteY5" fmla="*/ 3818876 h 4879961"/>
                <a:gd name="connsiteX6" fmla="*/ 1063374 w 5735205"/>
                <a:gd name="connsiteY6" fmla="*/ 2490031 h 4879961"/>
                <a:gd name="connsiteX7" fmla="*/ 1059990 w 5735205"/>
                <a:gd name="connsiteY7" fmla="*/ 2423030 h 4879961"/>
                <a:gd name="connsiteX8" fmla="*/ 0 w 5735205"/>
                <a:gd name="connsiteY8" fmla="*/ 2444715 h 4879961"/>
                <a:gd name="connsiteX9" fmla="*/ 7767 w 5735205"/>
                <a:gd name="connsiteY9" fmla="*/ 2598521 h 4879961"/>
                <a:gd name="connsiteX10" fmla="*/ 2535917 w 5735205"/>
                <a:gd name="connsiteY10" fmla="*/ 4879961 h 4879961"/>
                <a:gd name="connsiteX11" fmla="*/ 5077187 w 5735205"/>
                <a:gd name="connsiteY11" fmla="*/ 2338691 h 4879961"/>
                <a:gd name="connsiteX12" fmla="*/ 4976456 w 5735205"/>
                <a:gd name="connsiteY12" fmla="*/ 1627931 h 4879961"/>
                <a:gd name="connsiteX13" fmla="*/ 4954468 w 5735205"/>
                <a:gd name="connsiteY13" fmla="*/ 1563587 h 4879961"/>
                <a:gd name="connsiteX14" fmla="*/ 5735205 w 5735205"/>
                <a:gd name="connsiteY14" fmla="*/ 1268961 h 4879961"/>
                <a:gd name="connsiteX15" fmla="*/ 3729241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3729241" y="0"/>
                  </a:moveTo>
                  <a:lnTo>
                    <a:pt x="3061732" y="2277846"/>
                  </a:lnTo>
                  <a:lnTo>
                    <a:pt x="3960449" y="1938698"/>
                  </a:lnTo>
                  <a:lnTo>
                    <a:pt x="4001089" y="2127076"/>
                  </a:lnTo>
                  <a:cubicBezTo>
                    <a:pt x="4010982" y="2196189"/>
                    <a:pt x="4016102" y="2266842"/>
                    <a:pt x="4016102" y="2338691"/>
                  </a:cubicBezTo>
                  <a:cubicBezTo>
                    <a:pt x="4016102" y="3156175"/>
                    <a:pt x="3353401" y="3818876"/>
                    <a:pt x="2535917" y="3818876"/>
                  </a:cubicBezTo>
                  <a:cubicBezTo>
                    <a:pt x="1769525" y="3818876"/>
                    <a:pt x="1139174" y="3236424"/>
                    <a:pt x="1063374" y="2490031"/>
                  </a:cubicBezTo>
                  <a:lnTo>
                    <a:pt x="1059990" y="2423030"/>
                  </a:lnTo>
                  <a:lnTo>
                    <a:pt x="0" y="2444715"/>
                  </a:lnTo>
                  <a:lnTo>
                    <a:pt x="7767" y="2598521"/>
                  </a:lnTo>
                  <a:cubicBezTo>
                    <a:pt x="137906" y="3879972"/>
                    <a:pt x="1220131" y="4879961"/>
                    <a:pt x="2535917" y="4879961"/>
                  </a:cubicBezTo>
                  <a:cubicBezTo>
                    <a:pt x="3939422" y="4879961"/>
                    <a:pt x="5077187" y="3742196"/>
                    <a:pt x="5077187" y="2338691"/>
                  </a:cubicBezTo>
                  <a:cubicBezTo>
                    <a:pt x="5077187" y="2091981"/>
                    <a:pt x="5042031" y="1853483"/>
                    <a:pt x="4976456" y="1627931"/>
                  </a:cubicBezTo>
                  <a:lnTo>
                    <a:pt x="4954468" y="1563587"/>
                  </a:lnTo>
                  <a:lnTo>
                    <a:pt x="5735205" y="1268961"/>
                  </a:lnTo>
                  <a:lnTo>
                    <a:pt x="372924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DE93ACE-B9AF-49BA-919A-9E4791B3959F}"/>
                </a:ext>
              </a:extLst>
            </p:cNvPr>
            <p:cNvSpPr/>
            <p:nvPr/>
          </p:nvSpPr>
          <p:spPr>
            <a:xfrm flipH="1">
              <a:off x="4662352" y="2351848"/>
              <a:ext cx="1433648" cy="1638228"/>
            </a:xfrm>
            <a:custGeom>
              <a:avLst/>
              <a:gdLst>
                <a:gd name="connsiteX0" fmla="*/ 668745 w 1433648"/>
                <a:gd name="connsiteY0" fmla="*/ 0 h 1638228"/>
                <a:gd name="connsiteX1" fmla="*/ 575103 w 1433648"/>
                <a:gd name="connsiteY1" fmla="*/ 103032 h 1638228"/>
                <a:gd name="connsiteX2" fmla="*/ 7921 w 1433648"/>
                <a:gd name="connsiteY2" fmla="*/ 1459686 h 1638228"/>
                <a:gd name="connsiteX3" fmla="*/ 0 w 1433648"/>
                <a:gd name="connsiteY3" fmla="*/ 1616543 h 1638228"/>
                <a:gd name="connsiteX4" fmla="*/ 1059990 w 1433648"/>
                <a:gd name="connsiteY4" fmla="*/ 1638228 h 1638228"/>
                <a:gd name="connsiteX5" fmla="*/ 1063528 w 1433648"/>
                <a:gd name="connsiteY5" fmla="*/ 1568176 h 1638228"/>
                <a:gd name="connsiteX6" fmla="*/ 1393888 w 1433648"/>
                <a:gd name="connsiteY6" fmla="*/ 777981 h 1638228"/>
                <a:gd name="connsiteX7" fmla="*/ 1433648 w 1433648"/>
                <a:gd name="connsiteY7" fmla="*/ 734234 h 1638228"/>
                <a:gd name="connsiteX8" fmla="*/ 668745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668745" y="0"/>
                  </a:moveTo>
                  <a:lnTo>
                    <a:pt x="575103" y="103032"/>
                  </a:lnTo>
                  <a:cubicBezTo>
                    <a:pt x="264366" y="479559"/>
                    <a:pt x="59977" y="947106"/>
                    <a:pt x="7921" y="1459686"/>
                  </a:cubicBezTo>
                  <a:lnTo>
                    <a:pt x="0" y="1616543"/>
                  </a:lnTo>
                  <a:lnTo>
                    <a:pt x="1059990" y="1638228"/>
                  </a:lnTo>
                  <a:lnTo>
                    <a:pt x="1063528" y="1568176"/>
                  </a:lnTo>
                  <a:cubicBezTo>
                    <a:pt x="1093848" y="1269619"/>
                    <a:pt x="1212896" y="997292"/>
                    <a:pt x="1393888" y="777981"/>
                  </a:cubicBezTo>
                  <a:lnTo>
                    <a:pt x="1433648" y="734234"/>
                  </a:lnTo>
                  <a:lnTo>
                    <a:pt x="668745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8E54FF0-9DE9-4EE1-8C89-2D3D37551912}"/>
              </a:ext>
            </a:extLst>
          </p:cNvPr>
          <p:cNvGrpSpPr/>
          <p:nvPr/>
        </p:nvGrpSpPr>
        <p:grpSpPr>
          <a:xfrm flipV="1">
            <a:off x="9784557" y="4083734"/>
            <a:ext cx="1080938" cy="956922"/>
            <a:chOff x="6572250" y="1535294"/>
            <a:chExt cx="5735359" cy="5077341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EBC7878-CA85-4ED2-AD31-0E501F6E1D67}"/>
                </a:ext>
              </a:extLst>
            </p:cNvPr>
            <p:cNvSpPr/>
            <p:nvPr/>
          </p:nvSpPr>
          <p:spPr>
            <a:xfrm flipH="1">
              <a:off x="8553510" y="1535294"/>
              <a:ext cx="473521" cy="1086762"/>
            </a:xfrm>
            <a:custGeom>
              <a:avLst/>
              <a:gdLst>
                <a:gd name="connsiteX0" fmla="*/ 21686 w 473521"/>
                <a:gd name="connsiteY0" fmla="*/ 0 h 1086762"/>
                <a:gd name="connsiteX1" fmla="*/ 0 w 473521"/>
                <a:gd name="connsiteY1" fmla="*/ 1059990 h 1086762"/>
                <a:gd name="connsiteX2" fmla="*/ 70051 w 473521"/>
                <a:gd name="connsiteY2" fmla="*/ 1063527 h 1086762"/>
                <a:gd name="connsiteX3" fmla="*/ 217019 w 473521"/>
                <a:gd name="connsiteY3" fmla="*/ 1085957 h 1086762"/>
                <a:gd name="connsiteX4" fmla="*/ 220151 w 473521"/>
                <a:gd name="connsiteY4" fmla="*/ 1086762 h 1086762"/>
                <a:gd name="connsiteX5" fmla="*/ 473521 w 473521"/>
                <a:gd name="connsiteY5" fmla="*/ 57398 h 1086762"/>
                <a:gd name="connsiteX6" fmla="*/ 430865 w 473521"/>
                <a:gd name="connsiteY6" fmla="*/ 46430 h 1086762"/>
                <a:gd name="connsiteX7" fmla="*/ 178540 w 473521"/>
                <a:gd name="connsiteY7" fmla="*/ 7920 h 1086762"/>
                <a:gd name="connsiteX8" fmla="*/ 21686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21686" y="0"/>
                  </a:moveTo>
                  <a:lnTo>
                    <a:pt x="0" y="1059990"/>
                  </a:lnTo>
                  <a:lnTo>
                    <a:pt x="70051" y="1063527"/>
                  </a:lnTo>
                  <a:cubicBezTo>
                    <a:pt x="119810" y="1068581"/>
                    <a:pt x="168841" y="1076099"/>
                    <a:pt x="217019" y="1085957"/>
                  </a:cubicBezTo>
                  <a:lnTo>
                    <a:pt x="220151" y="1086762"/>
                  </a:lnTo>
                  <a:lnTo>
                    <a:pt x="473521" y="57398"/>
                  </a:lnTo>
                  <a:lnTo>
                    <a:pt x="430865" y="46430"/>
                  </a:lnTo>
                  <a:cubicBezTo>
                    <a:pt x="348150" y="29504"/>
                    <a:pt x="263971" y="16596"/>
                    <a:pt x="178540" y="7920"/>
                  </a:cubicBezTo>
                  <a:lnTo>
                    <a:pt x="21686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889A921-CAEA-4C19-B4FB-E65EFC626698}"/>
                </a:ext>
              </a:extLst>
            </p:cNvPr>
            <p:cNvSpPr/>
            <p:nvPr/>
          </p:nvSpPr>
          <p:spPr>
            <a:xfrm flipH="1">
              <a:off x="9192657" y="1535448"/>
              <a:ext cx="238488" cy="1072430"/>
            </a:xfrm>
            <a:custGeom>
              <a:avLst/>
              <a:gdLst>
                <a:gd name="connsiteX0" fmla="*/ 216802 w 238488"/>
                <a:gd name="connsiteY0" fmla="*/ 0 h 1072430"/>
                <a:gd name="connsiteX1" fmla="*/ 62994 w 238488"/>
                <a:gd name="connsiteY1" fmla="*/ 7766 h 1072430"/>
                <a:gd name="connsiteX2" fmla="*/ 0 w 238488"/>
                <a:gd name="connsiteY2" fmla="*/ 17179 h 1072430"/>
                <a:gd name="connsiteX3" fmla="*/ 110873 w 238488"/>
                <a:gd name="connsiteY3" fmla="*/ 1072430 h 1072430"/>
                <a:gd name="connsiteX4" fmla="*/ 171484 w 238488"/>
                <a:gd name="connsiteY4" fmla="*/ 1063373 h 1072430"/>
                <a:gd name="connsiteX5" fmla="*/ 238488 w 238488"/>
                <a:gd name="connsiteY5" fmla="*/ 1059990 h 1072430"/>
                <a:gd name="connsiteX6" fmla="*/ 216802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02" y="0"/>
                  </a:moveTo>
                  <a:lnTo>
                    <a:pt x="62994" y="7766"/>
                  </a:lnTo>
                  <a:lnTo>
                    <a:pt x="0" y="17179"/>
                  </a:lnTo>
                  <a:lnTo>
                    <a:pt x="110873" y="1072430"/>
                  </a:lnTo>
                  <a:lnTo>
                    <a:pt x="171484" y="1063373"/>
                  </a:lnTo>
                  <a:lnTo>
                    <a:pt x="238488" y="1059990"/>
                  </a:lnTo>
                  <a:lnTo>
                    <a:pt x="216802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3C86DC1-DB83-44C0-BF25-D314E6BE3192}"/>
                </a:ext>
              </a:extLst>
            </p:cNvPr>
            <p:cNvSpPr/>
            <p:nvPr/>
          </p:nvSpPr>
          <p:spPr>
            <a:xfrm flipH="1">
              <a:off x="7388805" y="1644937"/>
              <a:ext cx="1258157" cy="1324004"/>
            </a:xfrm>
            <a:custGeom>
              <a:avLst/>
              <a:gdLst>
                <a:gd name="connsiteX0" fmla="*/ 295955 w 1258157"/>
                <a:gd name="connsiteY0" fmla="*/ 0 h 1324004"/>
                <a:gd name="connsiteX1" fmla="*/ 0 w 1258157"/>
                <a:gd name="connsiteY1" fmla="*/ 1020546 h 1324004"/>
                <a:gd name="connsiteX2" fmla="*/ 114796 w 1258157"/>
                <a:gd name="connsiteY2" fmla="*/ 1062562 h 1324004"/>
                <a:gd name="connsiteX3" fmla="*/ 480177 w 1258157"/>
                <a:gd name="connsiteY3" fmla="*/ 1284244 h 1324004"/>
                <a:gd name="connsiteX4" fmla="*/ 523924 w 1258157"/>
                <a:gd name="connsiteY4" fmla="*/ 1324004 h 1324004"/>
                <a:gd name="connsiteX5" fmla="*/ 1258157 w 1258157"/>
                <a:gd name="connsiteY5" fmla="*/ 559102 h 1324004"/>
                <a:gd name="connsiteX6" fmla="*/ 1155125 w 1258157"/>
                <a:gd name="connsiteY6" fmla="*/ 465460 h 1324004"/>
                <a:gd name="connsiteX7" fmla="*/ 527818 w 1258157"/>
                <a:gd name="connsiteY7" fmla="*/ 84863 h 1324004"/>
                <a:gd name="connsiteX8" fmla="*/ 295955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295955" y="0"/>
                  </a:moveTo>
                  <a:lnTo>
                    <a:pt x="0" y="1020546"/>
                  </a:lnTo>
                  <a:lnTo>
                    <a:pt x="114796" y="1062562"/>
                  </a:lnTo>
                  <a:cubicBezTo>
                    <a:pt x="247612" y="1118738"/>
                    <a:pt x="370521" y="1193748"/>
                    <a:pt x="480177" y="1284244"/>
                  </a:cubicBezTo>
                  <a:lnTo>
                    <a:pt x="523924" y="1324004"/>
                  </a:lnTo>
                  <a:lnTo>
                    <a:pt x="1258157" y="559102"/>
                  </a:lnTo>
                  <a:lnTo>
                    <a:pt x="1155125" y="465460"/>
                  </a:lnTo>
                  <a:cubicBezTo>
                    <a:pt x="966862" y="310091"/>
                    <a:pt x="755843" y="181309"/>
                    <a:pt x="527818" y="84863"/>
                  </a:cubicBezTo>
                  <a:lnTo>
                    <a:pt x="295955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397887E-911B-4D66-91DE-A33C3E4EF505}"/>
                </a:ext>
              </a:extLst>
            </p:cNvPr>
            <p:cNvSpPr/>
            <p:nvPr/>
          </p:nvSpPr>
          <p:spPr>
            <a:xfrm flipH="1">
              <a:off x="6572404" y="1732674"/>
              <a:ext cx="5735205" cy="4879961"/>
            </a:xfrm>
            <a:custGeom>
              <a:avLst/>
              <a:gdLst>
                <a:gd name="connsiteX0" fmla="*/ 2005964 w 5735205"/>
                <a:gd name="connsiteY0" fmla="*/ 0 h 4879961"/>
                <a:gd name="connsiteX1" fmla="*/ 0 w 5735205"/>
                <a:gd name="connsiteY1" fmla="*/ 1268961 h 4879961"/>
                <a:gd name="connsiteX2" fmla="*/ 780737 w 5735205"/>
                <a:gd name="connsiteY2" fmla="*/ 1563587 h 4879961"/>
                <a:gd name="connsiteX3" fmla="*/ 758749 w 5735205"/>
                <a:gd name="connsiteY3" fmla="*/ 1627931 h 4879961"/>
                <a:gd name="connsiteX4" fmla="*/ 658018 w 5735205"/>
                <a:gd name="connsiteY4" fmla="*/ 2338691 h 4879961"/>
                <a:gd name="connsiteX5" fmla="*/ 3199288 w 5735205"/>
                <a:gd name="connsiteY5" fmla="*/ 4879961 h 4879961"/>
                <a:gd name="connsiteX6" fmla="*/ 5727438 w 5735205"/>
                <a:gd name="connsiteY6" fmla="*/ 2598521 h 4879961"/>
                <a:gd name="connsiteX7" fmla="*/ 5735205 w 5735205"/>
                <a:gd name="connsiteY7" fmla="*/ 2444715 h 4879961"/>
                <a:gd name="connsiteX8" fmla="*/ 4675215 w 5735205"/>
                <a:gd name="connsiteY8" fmla="*/ 2423030 h 4879961"/>
                <a:gd name="connsiteX9" fmla="*/ 4671831 w 5735205"/>
                <a:gd name="connsiteY9" fmla="*/ 2490031 h 4879961"/>
                <a:gd name="connsiteX10" fmla="*/ 3199288 w 5735205"/>
                <a:gd name="connsiteY10" fmla="*/ 3818876 h 4879961"/>
                <a:gd name="connsiteX11" fmla="*/ 1719103 w 5735205"/>
                <a:gd name="connsiteY11" fmla="*/ 2338691 h 4879961"/>
                <a:gd name="connsiteX12" fmla="*/ 1734116 w 5735205"/>
                <a:gd name="connsiteY12" fmla="*/ 2127076 h 4879961"/>
                <a:gd name="connsiteX13" fmla="*/ 1774756 w 5735205"/>
                <a:gd name="connsiteY13" fmla="*/ 1938698 h 4879961"/>
                <a:gd name="connsiteX14" fmla="*/ 2673473 w 5735205"/>
                <a:gd name="connsiteY14" fmla="*/ 2277846 h 4879961"/>
                <a:gd name="connsiteX15" fmla="*/ 2005964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2005964" y="0"/>
                  </a:moveTo>
                  <a:lnTo>
                    <a:pt x="0" y="1268961"/>
                  </a:lnTo>
                  <a:lnTo>
                    <a:pt x="780737" y="1563587"/>
                  </a:lnTo>
                  <a:lnTo>
                    <a:pt x="758749" y="1627931"/>
                  </a:lnTo>
                  <a:cubicBezTo>
                    <a:pt x="693174" y="1853483"/>
                    <a:pt x="658018" y="2091981"/>
                    <a:pt x="658018" y="2338691"/>
                  </a:cubicBezTo>
                  <a:cubicBezTo>
                    <a:pt x="658018" y="3742196"/>
                    <a:pt x="1795783" y="4879961"/>
                    <a:pt x="3199288" y="4879961"/>
                  </a:cubicBezTo>
                  <a:cubicBezTo>
                    <a:pt x="4515074" y="4879961"/>
                    <a:pt x="5597299" y="3879972"/>
                    <a:pt x="5727438" y="2598521"/>
                  </a:cubicBezTo>
                  <a:lnTo>
                    <a:pt x="5735205" y="2444715"/>
                  </a:lnTo>
                  <a:lnTo>
                    <a:pt x="4675215" y="2423030"/>
                  </a:lnTo>
                  <a:lnTo>
                    <a:pt x="4671831" y="2490031"/>
                  </a:lnTo>
                  <a:cubicBezTo>
                    <a:pt x="4596031" y="3236424"/>
                    <a:pt x="3965680" y="3818876"/>
                    <a:pt x="3199288" y="3818876"/>
                  </a:cubicBezTo>
                  <a:cubicBezTo>
                    <a:pt x="2381804" y="3818876"/>
                    <a:pt x="1719103" y="3156175"/>
                    <a:pt x="1719103" y="2338691"/>
                  </a:cubicBezTo>
                  <a:cubicBezTo>
                    <a:pt x="1719103" y="2266842"/>
                    <a:pt x="1724223" y="2196189"/>
                    <a:pt x="1734116" y="2127076"/>
                  </a:cubicBezTo>
                  <a:lnTo>
                    <a:pt x="1774756" y="1938698"/>
                  </a:lnTo>
                  <a:lnTo>
                    <a:pt x="2673473" y="2277846"/>
                  </a:lnTo>
                  <a:lnTo>
                    <a:pt x="200596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D298914-A3E7-4442-99B0-B43FB72E73E0}"/>
                </a:ext>
              </a:extLst>
            </p:cNvPr>
            <p:cNvSpPr/>
            <p:nvPr/>
          </p:nvSpPr>
          <p:spPr>
            <a:xfrm flipH="1">
              <a:off x="6572250" y="2351848"/>
              <a:ext cx="1433648" cy="1638228"/>
            </a:xfrm>
            <a:custGeom>
              <a:avLst/>
              <a:gdLst>
                <a:gd name="connsiteX0" fmla="*/ 764903 w 1433648"/>
                <a:gd name="connsiteY0" fmla="*/ 0 h 1638228"/>
                <a:gd name="connsiteX1" fmla="*/ 0 w 1433648"/>
                <a:gd name="connsiteY1" fmla="*/ 734234 h 1638228"/>
                <a:gd name="connsiteX2" fmla="*/ 39760 w 1433648"/>
                <a:gd name="connsiteY2" fmla="*/ 777981 h 1638228"/>
                <a:gd name="connsiteX3" fmla="*/ 370120 w 1433648"/>
                <a:gd name="connsiteY3" fmla="*/ 1568176 h 1638228"/>
                <a:gd name="connsiteX4" fmla="*/ 373658 w 1433648"/>
                <a:gd name="connsiteY4" fmla="*/ 1638228 h 1638228"/>
                <a:gd name="connsiteX5" fmla="*/ 1433648 w 1433648"/>
                <a:gd name="connsiteY5" fmla="*/ 1616543 h 1638228"/>
                <a:gd name="connsiteX6" fmla="*/ 1425727 w 1433648"/>
                <a:gd name="connsiteY6" fmla="*/ 1459686 h 1638228"/>
                <a:gd name="connsiteX7" fmla="*/ 858545 w 1433648"/>
                <a:gd name="connsiteY7" fmla="*/ 103032 h 1638228"/>
                <a:gd name="connsiteX8" fmla="*/ 764903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764903" y="0"/>
                  </a:moveTo>
                  <a:lnTo>
                    <a:pt x="0" y="734234"/>
                  </a:lnTo>
                  <a:lnTo>
                    <a:pt x="39760" y="777981"/>
                  </a:lnTo>
                  <a:cubicBezTo>
                    <a:pt x="220752" y="997292"/>
                    <a:pt x="339800" y="1269619"/>
                    <a:pt x="370120" y="1568176"/>
                  </a:cubicBezTo>
                  <a:lnTo>
                    <a:pt x="373658" y="1638228"/>
                  </a:lnTo>
                  <a:lnTo>
                    <a:pt x="1433648" y="1616543"/>
                  </a:lnTo>
                  <a:lnTo>
                    <a:pt x="1425727" y="1459686"/>
                  </a:lnTo>
                  <a:cubicBezTo>
                    <a:pt x="1373671" y="947106"/>
                    <a:pt x="1169282" y="479559"/>
                    <a:pt x="858545" y="103032"/>
                  </a:cubicBezTo>
                  <a:lnTo>
                    <a:pt x="764903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A698F33-82AD-4202-B538-0FEC0FF54808}"/>
              </a:ext>
            </a:extLst>
          </p:cNvPr>
          <p:cNvSpPr/>
          <p:nvPr/>
        </p:nvSpPr>
        <p:spPr>
          <a:xfrm rot="16200000">
            <a:off x="2132222" y="398497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D218585-BC45-4894-AC3A-27AB944A79E0}"/>
              </a:ext>
            </a:extLst>
          </p:cNvPr>
          <p:cNvSpPr/>
          <p:nvPr/>
        </p:nvSpPr>
        <p:spPr>
          <a:xfrm rot="16200000">
            <a:off x="2133195" y="531596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7526C6B-D7B1-4FC6-868E-8026E3113784}"/>
              </a:ext>
            </a:extLst>
          </p:cNvPr>
          <p:cNvGrpSpPr/>
          <p:nvPr/>
        </p:nvGrpSpPr>
        <p:grpSpPr>
          <a:xfrm>
            <a:off x="2204989" y="4057737"/>
            <a:ext cx="1198237" cy="1198237"/>
            <a:chOff x="7049144" y="1035201"/>
            <a:chExt cx="1600215" cy="1600215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0158C5-C5ED-4F02-8EC3-A0008BD79D0E}"/>
                </a:ext>
              </a:extLst>
            </p:cNvPr>
            <p:cNvSpPr/>
            <p:nvPr/>
          </p:nvSpPr>
          <p:spPr>
            <a:xfrm>
              <a:off x="7049144" y="1035201"/>
              <a:ext cx="1600215" cy="1600215"/>
            </a:xfrm>
            <a:custGeom>
              <a:avLst/>
              <a:gdLst>
                <a:gd name="connsiteX0" fmla="*/ 0 w 1600215"/>
                <a:gd name="connsiteY0" fmla="*/ 0 h 1600215"/>
                <a:gd name="connsiteX1" fmla="*/ 1600215 w 1600215"/>
                <a:gd name="connsiteY1" fmla="*/ 0 h 1600215"/>
                <a:gd name="connsiteX2" fmla="*/ 1600215 w 1600215"/>
                <a:gd name="connsiteY2" fmla="*/ 1600215 h 1600215"/>
                <a:gd name="connsiteX3" fmla="*/ 864197 w 1600215"/>
                <a:gd name="connsiteY3" fmla="*/ 1600215 h 1600215"/>
                <a:gd name="connsiteX4" fmla="*/ 864197 w 1600215"/>
                <a:gd name="connsiteY4" fmla="*/ 1421697 h 1600215"/>
                <a:gd name="connsiteX5" fmla="*/ 1421697 w 1600215"/>
                <a:gd name="connsiteY5" fmla="*/ 1421697 h 1600215"/>
                <a:gd name="connsiteX6" fmla="*/ 1421697 w 1600215"/>
                <a:gd name="connsiteY6" fmla="*/ 178518 h 1600215"/>
                <a:gd name="connsiteX7" fmla="*/ 178518 w 1600215"/>
                <a:gd name="connsiteY7" fmla="*/ 178518 h 1600215"/>
                <a:gd name="connsiteX8" fmla="*/ 178518 w 1600215"/>
                <a:gd name="connsiteY8" fmla="*/ 740258 h 1600215"/>
                <a:gd name="connsiteX9" fmla="*/ 0 w 1600215"/>
                <a:gd name="connsiteY9" fmla="*/ 740258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0215" h="1600215"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864197" y="1600215"/>
                  </a:lnTo>
                  <a:lnTo>
                    <a:pt x="864197" y="1421697"/>
                  </a:lnTo>
                  <a:lnTo>
                    <a:pt x="1421697" y="1421697"/>
                  </a:lnTo>
                  <a:lnTo>
                    <a:pt x="1421697" y="178518"/>
                  </a:lnTo>
                  <a:lnTo>
                    <a:pt x="178518" y="178518"/>
                  </a:lnTo>
                  <a:lnTo>
                    <a:pt x="178518" y="740258"/>
                  </a:lnTo>
                  <a:lnTo>
                    <a:pt x="0" y="740258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47B2DF3-6F4A-42A8-B476-FD50FCBF2298}"/>
                </a:ext>
              </a:extLst>
            </p:cNvPr>
            <p:cNvSpPr/>
            <p:nvPr/>
          </p:nvSpPr>
          <p:spPr>
            <a:xfrm>
              <a:off x="7053381" y="1889814"/>
              <a:ext cx="745604" cy="7456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Arrow: Down 197">
              <a:extLst>
                <a:ext uri="{FF2B5EF4-FFF2-40B4-BE49-F238E27FC236}">
                  <a16:creationId xmlns:a16="http://schemas.microsoft.com/office/drawing/2014/main" id="{181566FB-23C3-4633-830A-4983FCB7483E}"/>
                </a:ext>
              </a:extLst>
            </p:cNvPr>
            <p:cNvSpPr/>
            <p:nvPr/>
          </p:nvSpPr>
          <p:spPr>
            <a:xfrm rot="13500000">
              <a:off x="7783495" y="1244765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7879103D-BEA0-4504-8379-CE5C5360BCB5}"/>
              </a:ext>
            </a:extLst>
          </p:cNvPr>
          <p:cNvSpPr/>
          <p:nvPr/>
        </p:nvSpPr>
        <p:spPr>
          <a:xfrm>
            <a:off x="2205962" y="5388728"/>
            <a:ext cx="1198237" cy="1198237"/>
          </a:xfrm>
          <a:custGeom>
            <a:avLst/>
            <a:gdLst>
              <a:gd name="connsiteX0" fmla="*/ 0 w 1600215"/>
              <a:gd name="connsiteY0" fmla="*/ 0 h 1600215"/>
              <a:gd name="connsiteX1" fmla="*/ 1600215 w 1600215"/>
              <a:gd name="connsiteY1" fmla="*/ 0 h 1600215"/>
              <a:gd name="connsiteX2" fmla="*/ 1600215 w 1600215"/>
              <a:gd name="connsiteY2" fmla="*/ 1600215 h 1600215"/>
              <a:gd name="connsiteX3" fmla="*/ 864197 w 1600215"/>
              <a:gd name="connsiteY3" fmla="*/ 1600215 h 1600215"/>
              <a:gd name="connsiteX4" fmla="*/ 864197 w 1600215"/>
              <a:gd name="connsiteY4" fmla="*/ 1421697 h 1600215"/>
              <a:gd name="connsiteX5" fmla="*/ 1421697 w 1600215"/>
              <a:gd name="connsiteY5" fmla="*/ 1421697 h 1600215"/>
              <a:gd name="connsiteX6" fmla="*/ 1421697 w 1600215"/>
              <a:gd name="connsiteY6" fmla="*/ 178518 h 1600215"/>
              <a:gd name="connsiteX7" fmla="*/ 178518 w 1600215"/>
              <a:gd name="connsiteY7" fmla="*/ 178518 h 1600215"/>
              <a:gd name="connsiteX8" fmla="*/ 178518 w 1600215"/>
              <a:gd name="connsiteY8" fmla="*/ 740258 h 1600215"/>
              <a:gd name="connsiteX9" fmla="*/ 0 w 1600215"/>
              <a:gd name="connsiteY9" fmla="*/ 740258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0215" h="1600215"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864197" y="1600215"/>
                </a:lnTo>
                <a:lnTo>
                  <a:pt x="864197" y="1421697"/>
                </a:lnTo>
                <a:lnTo>
                  <a:pt x="1421697" y="1421697"/>
                </a:lnTo>
                <a:lnTo>
                  <a:pt x="1421697" y="178518"/>
                </a:lnTo>
                <a:lnTo>
                  <a:pt x="178518" y="178518"/>
                </a:lnTo>
                <a:lnTo>
                  <a:pt x="178518" y="740258"/>
                </a:lnTo>
                <a:lnTo>
                  <a:pt x="0" y="740258"/>
                </a:lnTo>
                <a:close/>
              </a:path>
            </a:pathLst>
          </a:custGeom>
          <a:solidFill>
            <a:srgbClr val="AF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26FC28C3-D07C-47BC-87C1-8059291FA031}"/>
              </a:ext>
            </a:extLst>
          </p:cNvPr>
          <p:cNvSpPr/>
          <p:nvPr/>
        </p:nvSpPr>
        <p:spPr>
          <a:xfrm>
            <a:off x="2209135" y="6028660"/>
            <a:ext cx="558306" cy="558305"/>
          </a:xfrm>
          <a:custGeom>
            <a:avLst/>
            <a:gdLst>
              <a:gd name="connsiteX0" fmla="*/ 178518 w 1600215"/>
              <a:gd name="connsiteY0" fmla="*/ 178518 h 1600215"/>
              <a:gd name="connsiteX1" fmla="*/ 178518 w 1600215"/>
              <a:gd name="connsiteY1" fmla="*/ 1421697 h 1600215"/>
              <a:gd name="connsiteX2" fmla="*/ 1421697 w 1600215"/>
              <a:gd name="connsiteY2" fmla="*/ 1421697 h 1600215"/>
              <a:gd name="connsiteX3" fmla="*/ 1421697 w 1600215"/>
              <a:gd name="connsiteY3" fmla="*/ 178518 h 1600215"/>
              <a:gd name="connsiteX4" fmla="*/ 0 w 1600215"/>
              <a:gd name="connsiteY4" fmla="*/ 0 h 1600215"/>
              <a:gd name="connsiteX5" fmla="*/ 1600215 w 1600215"/>
              <a:gd name="connsiteY5" fmla="*/ 0 h 1600215"/>
              <a:gd name="connsiteX6" fmla="*/ 1600215 w 1600215"/>
              <a:gd name="connsiteY6" fmla="*/ 1600215 h 1600215"/>
              <a:gd name="connsiteX7" fmla="*/ 0 w 1600215"/>
              <a:gd name="connsiteY7" fmla="*/ 1600215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215" h="1600215">
                <a:moveTo>
                  <a:pt x="178518" y="178518"/>
                </a:moveTo>
                <a:lnTo>
                  <a:pt x="178518" y="1421697"/>
                </a:lnTo>
                <a:lnTo>
                  <a:pt x="1421697" y="1421697"/>
                </a:lnTo>
                <a:lnTo>
                  <a:pt x="1421697" y="178518"/>
                </a:lnTo>
                <a:close/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0" y="1600215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7988701E-AC17-42AF-93A1-5D3D9B514E9C}"/>
              </a:ext>
            </a:extLst>
          </p:cNvPr>
          <p:cNvSpPr/>
          <p:nvPr/>
        </p:nvSpPr>
        <p:spPr>
          <a:xfrm rot="2700000">
            <a:off x="2755842" y="5545649"/>
            <a:ext cx="452837" cy="49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EA7B43-3BEA-4D9E-BDE8-DD9309B1A0BA}"/>
              </a:ext>
            </a:extLst>
          </p:cNvPr>
          <p:cNvGrpSpPr/>
          <p:nvPr/>
        </p:nvGrpSpPr>
        <p:grpSpPr>
          <a:xfrm>
            <a:off x="3480304" y="3984932"/>
            <a:ext cx="1343769" cy="1343769"/>
            <a:chOff x="2838369" y="4117439"/>
            <a:chExt cx="1343769" cy="1343769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F282E4B-A205-4AB3-97D8-88029D440086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159A22B-4352-49B6-90F5-5CEBE3EDCADF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C220B9-A921-4ED1-91FB-E98EC1416F02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277" name="Arrow: Down 276">
                <a:extLst>
                  <a:ext uri="{FF2B5EF4-FFF2-40B4-BE49-F238E27FC236}">
                    <a16:creationId xmlns:a16="http://schemas.microsoft.com/office/drawing/2014/main" id="{CDD8FED5-D18B-4066-9F88-28A4713D3EA6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Arrow: Down 98">
                <a:extLst>
                  <a:ext uri="{FF2B5EF4-FFF2-40B4-BE49-F238E27FC236}">
                    <a16:creationId xmlns:a16="http://schemas.microsoft.com/office/drawing/2014/main" id="{546A2F83-7649-4C1D-970F-C1891FAA6DAD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CD8C77-C96B-4516-82C6-E940AB13EC46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AF8219-2451-43FB-9F9C-1906F64207AF}"/>
              </a:ext>
            </a:extLst>
          </p:cNvPr>
          <p:cNvGrpSpPr/>
          <p:nvPr/>
        </p:nvGrpSpPr>
        <p:grpSpPr>
          <a:xfrm>
            <a:off x="3480304" y="5320728"/>
            <a:ext cx="1343769" cy="1343769"/>
            <a:chOff x="2838369" y="5453235"/>
            <a:chExt cx="1343769" cy="13437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A20EE04-74A7-4B2F-B76E-D60B0F569357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38F9629-B967-464F-852E-A8EB11051CDE}"/>
                </a:ext>
              </a:extLst>
            </p:cNvPr>
            <p:cNvSpPr/>
            <p:nvPr/>
          </p:nvSpPr>
          <p:spPr>
            <a:xfrm>
              <a:off x="3296502" y="5594148"/>
              <a:ext cx="427503" cy="106194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717C6362-AB16-4523-A072-E3459356B3B0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3E052B9D-238E-4A2F-9F28-17484D825A46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3B0E1F1-C2B9-4ECF-8C5A-2013827EAB2D}"/>
                </a:ext>
              </a:extLst>
            </p:cNvPr>
            <p:cNvSpPr/>
            <p:nvPr/>
          </p:nvSpPr>
          <p:spPr>
            <a:xfrm>
              <a:off x="2894089" y="5591192"/>
              <a:ext cx="1232329" cy="10678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610A12-EF14-4165-AC51-FF2474DAC70E}"/>
              </a:ext>
            </a:extLst>
          </p:cNvPr>
          <p:cNvGrpSpPr/>
          <p:nvPr/>
        </p:nvGrpSpPr>
        <p:grpSpPr>
          <a:xfrm rot="5400000">
            <a:off x="4817889" y="3984932"/>
            <a:ext cx="1343769" cy="1343769"/>
            <a:chOff x="2838369" y="4117439"/>
            <a:chExt cx="1343769" cy="134376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B3FA7D6-7478-45F9-82A0-CC7954BC39B4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D18A5B5-1BEE-4231-A37A-83D912A5EC1E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7E5275-D097-4BC8-B6F3-FC8BEBE09C4E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B842F240-0DFD-479E-A4FA-D6B138AC0885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Arrow: Down 116">
                <a:extLst>
                  <a:ext uri="{FF2B5EF4-FFF2-40B4-BE49-F238E27FC236}">
                    <a16:creationId xmlns:a16="http://schemas.microsoft.com/office/drawing/2014/main" id="{CD484D61-3F16-437F-867A-EAAEF8F5CBD3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B50DF2A-0E81-4B71-A337-0F84D2E9B87B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4566AB-0557-4E3C-8A21-D174D888CF93}"/>
              </a:ext>
            </a:extLst>
          </p:cNvPr>
          <p:cNvGrpSpPr/>
          <p:nvPr/>
        </p:nvGrpSpPr>
        <p:grpSpPr>
          <a:xfrm rot="5400000">
            <a:off x="4817889" y="5320728"/>
            <a:ext cx="1343769" cy="1343769"/>
            <a:chOff x="2838369" y="5453235"/>
            <a:chExt cx="1343769" cy="134376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B73215-A72E-4AEA-A30D-E88E56DA727D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06165A9-B005-4297-861A-164A011135E2}"/>
                </a:ext>
              </a:extLst>
            </p:cNvPr>
            <p:cNvSpPr/>
            <p:nvPr/>
          </p:nvSpPr>
          <p:spPr>
            <a:xfrm>
              <a:off x="3296504" y="5597877"/>
              <a:ext cx="427503" cy="1054484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Down 120">
              <a:extLst>
                <a:ext uri="{FF2B5EF4-FFF2-40B4-BE49-F238E27FC236}">
                  <a16:creationId xmlns:a16="http://schemas.microsoft.com/office/drawing/2014/main" id="{ADE5B07D-6713-472B-A1C0-F040035C997F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Down 121">
              <a:extLst>
                <a:ext uri="{FF2B5EF4-FFF2-40B4-BE49-F238E27FC236}">
                  <a16:creationId xmlns:a16="http://schemas.microsoft.com/office/drawing/2014/main" id="{39B4B844-5C30-4FAA-A33E-653A758CB2A3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276E752-E78A-4075-9770-376F0F9629D5}"/>
                </a:ext>
              </a:extLst>
            </p:cNvPr>
            <p:cNvSpPr/>
            <p:nvPr/>
          </p:nvSpPr>
          <p:spPr>
            <a:xfrm>
              <a:off x="2894090" y="5594943"/>
              <a:ext cx="1232329" cy="10603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7189231" y="535610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9653141" y="531336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8309371" y="531336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64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Modes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1216549" y="183592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1216550" y="426606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216550" y="1325968"/>
            <a:ext cx="251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Position/Scale/Rotate: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D45380D-89B5-4177-AD7D-6822227DC166}"/>
              </a:ext>
            </a:extLst>
          </p:cNvPr>
          <p:cNvSpPr/>
          <p:nvPr/>
        </p:nvSpPr>
        <p:spPr>
          <a:xfrm>
            <a:off x="1332281" y="1951653"/>
            <a:ext cx="1112306" cy="1112306"/>
          </a:xfrm>
          <a:custGeom>
            <a:avLst/>
            <a:gdLst>
              <a:gd name="connsiteX0" fmla="*/ 0 w 1657712"/>
              <a:gd name="connsiteY0" fmla="*/ 828857 h 1657712"/>
              <a:gd name="connsiteX1" fmla="*/ 302376 w 1657712"/>
              <a:gd name="connsiteY1" fmla="*/ 526481 h 1657712"/>
              <a:gd name="connsiteX2" fmla="*/ 302376 w 1657712"/>
              <a:gd name="connsiteY2" fmla="*/ 677669 h 1657712"/>
              <a:gd name="connsiteX3" fmla="*/ 677668 w 1657712"/>
              <a:gd name="connsiteY3" fmla="*/ 677669 h 1657712"/>
              <a:gd name="connsiteX4" fmla="*/ 677668 w 1657712"/>
              <a:gd name="connsiteY4" fmla="*/ 302377 h 1657712"/>
              <a:gd name="connsiteX5" fmla="*/ 526480 w 1657712"/>
              <a:gd name="connsiteY5" fmla="*/ 302377 h 1657712"/>
              <a:gd name="connsiteX6" fmla="*/ 828856 w 1657712"/>
              <a:gd name="connsiteY6" fmla="*/ 0 h 1657712"/>
              <a:gd name="connsiteX7" fmla="*/ 1131232 w 1657712"/>
              <a:gd name="connsiteY7" fmla="*/ 302377 h 1657712"/>
              <a:gd name="connsiteX8" fmla="*/ 980044 w 1657712"/>
              <a:gd name="connsiteY8" fmla="*/ 302377 h 1657712"/>
              <a:gd name="connsiteX9" fmla="*/ 980044 w 1657712"/>
              <a:gd name="connsiteY9" fmla="*/ 677669 h 1657712"/>
              <a:gd name="connsiteX10" fmla="*/ 1355336 w 1657712"/>
              <a:gd name="connsiteY10" fmla="*/ 677669 h 1657712"/>
              <a:gd name="connsiteX11" fmla="*/ 1355336 w 1657712"/>
              <a:gd name="connsiteY11" fmla="*/ 526481 h 1657712"/>
              <a:gd name="connsiteX12" fmla="*/ 1657712 w 1657712"/>
              <a:gd name="connsiteY12" fmla="*/ 828857 h 1657712"/>
              <a:gd name="connsiteX13" fmla="*/ 1355336 w 1657712"/>
              <a:gd name="connsiteY13" fmla="*/ 1131233 h 1657712"/>
              <a:gd name="connsiteX14" fmla="*/ 1355336 w 1657712"/>
              <a:gd name="connsiteY14" fmla="*/ 980045 h 1657712"/>
              <a:gd name="connsiteX15" fmla="*/ 980044 w 1657712"/>
              <a:gd name="connsiteY15" fmla="*/ 980045 h 1657712"/>
              <a:gd name="connsiteX16" fmla="*/ 980044 w 1657712"/>
              <a:gd name="connsiteY16" fmla="*/ 1355336 h 1657712"/>
              <a:gd name="connsiteX17" fmla="*/ 1131232 w 1657712"/>
              <a:gd name="connsiteY17" fmla="*/ 1355336 h 1657712"/>
              <a:gd name="connsiteX18" fmla="*/ 828856 w 1657712"/>
              <a:gd name="connsiteY18" fmla="*/ 1657712 h 1657712"/>
              <a:gd name="connsiteX19" fmla="*/ 526480 w 1657712"/>
              <a:gd name="connsiteY19" fmla="*/ 1355336 h 1657712"/>
              <a:gd name="connsiteX20" fmla="*/ 677668 w 1657712"/>
              <a:gd name="connsiteY20" fmla="*/ 1355336 h 1657712"/>
              <a:gd name="connsiteX21" fmla="*/ 677668 w 1657712"/>
              <a:gd name="connsiteY21" fmla="*/ 980045 h 1657712"/>
              <a:gd name="connsiteX22" fmla="*/ 302376 w 1657712"/>
              <a:gd name="connsiteY22" fmla="*/ 980045 h 1657712"/>
              <a:gd name="connsiteX23" fmla="*/ 302376 w 1657712"/>
              <a:gd name="connsiteY23" fmla="*/ 1131233 h 165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7712" h="1657712">
                <a:moveTo>
                  <a:pt x="0" y="828857"/>
                </a:moveTo>
                <a:lnTo>
                  <a:pt x="302376" y="526481"/>
                </a:lnTo>
                <a:lnTo>
                  <a:pt x="302376" y="677669"/>
                </a:lnTo>
                <a:lnTo>
                  <a:pt x="677668" y="677669"/>
                </a:lnTo>
                <a:lnTo>
                  <a:pt x="677668" y="302377"/>
                </a:lnTo>
                <a:lnTo>
                  <a:pt x="526480" y="302377"/>
                </a:lnTo>
                <a:lnTo>
                  <a:pt x="828856" y="0"/>
                </a:lnTo>
                <a:lnTo>
                  <a:pt x="1131232" y="302377"/>
                </a:lnTo>
                <a:lnTo>
                  <a:pt x="980044" y="302377"/>
                </a:lnTo>
                <a:lnTo>
                  <a:pt x="980044" y="677669"/>
                </a:lnTo>
                <a:lnTo>
                  <a:pt x="1355336" y="677669"/>
                </a:lnTo>
                <a:lnTo>
                  <a:pt x="1355336" y="526481"/>
                </a:lnTo>
                <a:lnTo>
                  <a:pt x="1657712" y="828857"/>
                </a:lnTo>
                <a:lnTo>
                  <a:pt x="1355336" y="1131233"/>
                </a:lnTo>
                <a:lnTo>
                  <a:pt x="1355336" y="980045"/>
                </a:lnTo>
                <a:lnTo>
                  <a:pt x="980044" y="980045"/>
                </a:lnTo>
                <a:lnTo>
                  <a:pt x="980044" y="1355336"/>
                </a:lnTo>
                <a:lnTo>
                  <a:pt x="1131232" y="1355336"/>
                </a:lnTo>
                <a:lnTo>
                  <a:pt x="828856" y="1657712"/>
                </a:lnTo>
                <a:lnTo>
                  <a:pt x="526480" y="1355336"/>
                </a:lnTo>
                <a:lnTo>
                  <a:pt x="677668" y="1355336"/>
                </a:lnTo>
                <a:lnTo>
                  <a:pt x="677668" y="980045"/>
                </a:lnTo>
                <a:lnTo>
                  <a:pt x="302376" y="980045"/>
                </a:lnTo>
                <a:lnTo>
                  <a:pt x="302376" y="1131233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A2065C-3663-4F42-9052-9F000D50B5FE}"/>
              </a:ext>
            </a:extLst>
          </p:cNvPr>
          <p:cNvGrpSpPr/>
          <p:nvPr/>
        </p:nvGrpSpPr>
        <p:grpSpPr>
          <a:xfrm>
            <a:off x="1307276" y="4557790"/>
            <a:ext cx="1230905" cy="946150"/>
            <a:chOff x="1367544" y="4072272"/>
            <a:chExt cx="1162316" cy="8934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10F77E8-5288-4E50-829D-DB08FFABEE38}"/>
                </a:ext>
              </a:extLst>
            </p:cNvPr>
            <p:cNvGrpSpPr/>
            <p:nvPr/>
          </p:nvGrpSpPr>
          <p:grpSpPr>
            <a:xfrm>
              <a:off x="1367544" y="4384724"/>
              <a:ext cx="580976" cy="580976"/>
              <a:chOff x="6290989" y="1390008"/>
              <a:chExt cx="1685677" cy="168567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21EB56-F1C7-4F96-83D3-BEA22982B8C1}"/>
                  </a:ext>
                </a:extLst>
              </p:cNvPr>
              <p:cNvSpPr/>
              <p:nvPr/>
            </p:nvSpPr>
            <p:spPr>
              <a:xfrm>
                <a:off x="6341202" y="1440221"/>
                <a:ext cx="1585250" cy="1585250"/>
              </a:xfrm>
              <a:custGeom>
                <a:avLst/>
                <a:gdLst>
                  <a:gd name="connsiteX0" fmla="*/ 792624 w 1585250"/>
                  <a:gd name="connsiteY0" fmla="*/ 166976 h 1585250"/>
                  <a:gd name="connsiteX1" fmla="*/ 166976 w 1585250"/>
                  <a:gd name="connsiteY1" fmla="*/ 792624 h 1585250"/>
                  <a:gd name="connsiteX2" fmla="*/ 792624 w 1585250"/>
                  <a:gd name="connsiteY2" fmla="*/ 1418272 h 1585250"/>
                  <a:gd name="connsiteX3" fmla="*/ 1418272 w 1585250"/>
                  <a:gd name="connsiteY3" fmla="*/ 792624 h 1585250"/>
                  <a:gd name="connsiteX4" fmla="*/ 792624 w 1585250"/>
                  <a:gd name="connsiteY4" fmla="*/ 166976 h 1585250"/>
                  <a:gd name="connsiteX5" fmla="*/ 792625 w 1585250"/>
                  <a:gd name="connsiteY5" fmla="*/ 0 h 1585250"/>
                  <a:gd name="connsiteX6" fmla="*/ 1585250 w 1585250"/>
                  <a:gd name="connsiteY6" fmla="*/ 792625 h 1585250"/>
                  <a:gd name="connsiteX7" fmla="*/ 792625 w 1585250"/>
                  <a:gd name="connsiteY7" fmla="*/ 1585250 h 1585250"/>
                  <a:gd name="connsiteX8" fmla="*/ 0 w 1585250"/>
                  <a:gd name="connsiteY8" fmla="*/ 792625 h 1585250"/>
                  <a:gd name="connsiteX9" fmla="*/ 792625 w 1585250"/>
                  <a:gd name="connsiteY9" fmla="*/ 0 h 158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5250" h="1585250">
                    <a:moveTo>
                      <a:pt x="792624" y="166976"/>
                    </a:moveTo>
                    <a:cubicBezTo>
                      <a:pt x="447088" y="166976"/>
                      <a:pt x="166976" y="447088"/>
                      <a:pt x="166976" y="792624"/>
                    </a:cubicBezTo>
                    <a:cubicBezTo>
                      <a:pt x="166976" y="1138160"/>
                      <a:pt x="447088" y="1418272"/>
                      <a:pt x="792624" y="1418272"/>
                    </a:cubicBezTo>
                    <a:cubicBezTo>
                      <a:pt x="1138160" y="1418272"/>
                      <a:pt x="1418272" y="1138160"/>
                      <a:pt x="1418272" y="792624"/>
                    </a:cubicBezTo>
                    <a:cubicBezTo>
                      <a:pt x="1418272" y="447088"/>
                      <a:pt x="1138160" y="166976"/>
                      <a:pt x="792624" y="166976"/>
                    </a:cubicBezTo>
                    <a:close/>
                    <a:moveTo>
                      <a:pt x="792625" y="0"/>
                    </a:moveTo>
                    <a:cubicBezTo>
                      <a:pt x="1230380" y="0"/>
                      <a:pt x="1585250" y="354870"/>
                      <a:pt x="1585250" y="792625"/>
                    </a:cubicBezTo>
                    <a:cubicBezTo>
                      <a:pt x="1585250" y="1230380"/>
                      <a:pt x="1230380" y="1585250"/>
                      <a:pt x="792625" y="1585250"/>
                    </a:cubicBezTo>
                    <a:cubicBezTo>
                      <a:pt x="354870" y="1585250"/>
                      <a:pt x="0" y="1230380"/>
                      <a:pt x="0" y="792625"/>
                    </a:cubicBezTo>
                    <a:cubicBezTo>
                      <a:pt x="0" y="354870"/>
                      <a:pt x="354870" y="0"/>
                      <a:pt x="792625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2B34C6F-1BDA-4B5C-9ADB-AE4E328DBB01}"/>
                  </a:ext>
                </a:extLst>
              </p:cNvPr>
              <p:cNvSpPr/>
              <p:nvPr/>
            </p:nvSpPr>
            <p:spPr>
              <a:xfrm>
                <a:off x="6290989" y="1390008"/>
                <a:ext cx="1685677" cy="1685676"/>
              </a:xfrm>
              <a:custGeom>
                <a:avLst/>
                <a:gdLst>
                  <a:gd name="connsiteX0" fmla="*/ 754639 w 1685677"/>
                  <a:gd name="connsiteY0" fmla="*/ 0 h 1685676"/>
                  <a:gd name="connsiteX1" fmla="*/ 931038 w 1685677"/>
                  <a:gd name="connsiteY1" fmla="*/ 0 h 1685676"/>
                  <a:gd name="connsiteX2" fmla="*/ 931038 w 1685677"/>
                  <a:gd name="connsiteY2" fmla="*/ 754639 h 1685676"/>
                  <a:gd name="connsiteX3" fmla="*/ 1685677 w 1685677"/>
                  <a:gd name="connsiteY3" fmla="*/ 754639 h 1685676"/>
                  <a:gd name="connsiteX4" fmla="*/ 1685677 w 1685677"/>
                  <a:gd name="connsiteY4" fmla="*/ 931038 h 1685676"/>
                  <a:gd name="connsiteX5" fmla="*/ 931038 w 1685677"/>
                  <a:gd name="connsiteY5" fmla="*/ 931038 h 1685676"/>
                  <a:gd name="connsiteX6" fmla="*/ 931038 w 1685677"/>
                  <a:gd name="connsiteY6" fmla="*/ 1685676 h 1685676"/>
                  <a:gd name="connsiteX7" fmla="*/ 754639 w 1685677"/>
                  <a:gd name="connsiteY7" fmla="*/ 1685676 h 1685676"/>
                  <a:gd name="connsiteX8" fmla="*/ 754639 w 1685677"/>
                  <a:gd name="connsiteY8" fmla="*/ 931038 h 1685676"/>
                  <a:gd name="connsiteX9" fmla="*/ 0 w 1685677"/>
                  <a:gd name="connsiteY9" fmla="*/ 931038 h 1685676"/>
                  <a:gd name="connsiteX10" fmla="*/ 0 w 1685677"/>
                  <a:gd name="connsiteY10" fmla="*/ 754639 h 1685676"/>
                  <a:gd name="connsiteX11" fmla="*/ 754639 w 1685677"/>
                  <a:gd name="connsiteY11" fmla="*/ 754639 h 168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5677" h="1685676">
                    <a:moveTo>
                      <a:pt x="754639" y="0"/>
                    </a:moveTo>
                    <a:lnTo>
                      <a:pt x="931038" y="0"/>
                    </a:lnTo>
                    <a:lnTo>
                      <a:pt x="931038" y="754639"/>
                    </a:lnTo>
                    <a:lnTo>
                      <a:pt x="1685677" y="754639"/>
                    </a:lnTo>
                    <a:lnTo>
                      <a:pt x="1685677" y="931038"/>
                    </a:lnTo>
                    <a:lnTo>
                      <a:pt x="931038" y="931038"/>
                    </a:lnTo>
                    <a:lnTo>
                      <a:pt x="931038" y="1685676"/>
                    </a:lnTo>
                    <a:lnTo>
                      <a:pt x="754639" y="1685676"/>
                    </a:lnTo>
                    <a:lnTo>
                      <a:pt x="754639" y="931038"/>
                    </a:lnTo>
                    <a:lnTo>
                      <a:pt x="0" y="931038"/>
                    </a:lnTo>
                    <a:lnTo>
                      <a:pt x="0" y="754639"/>
                    </a:lnTo>
                    <a:lnTo>
                      <a:pt x="754639" y="7546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0F39BA-89CC-44C8-9F45-3CA5D23350E7}"/>
                </a:ext>
              </a:extLst>
            </p:cNvPr>
            <p:cNvGrpSpPr/>
            <p:nvPr/>
          </p:nvGrpSpPr>
          <p:grpSpPr>
            <a:xfrm rot="2700000">
              <a:off x="1778059" y="3815439"/>
              <a:ext cx="494968" cy="1008634"/>
              <a:chOff x="5072609" y="1340831"/>
              <a:chExt cx="2298700" cy="4684243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785B01C-1C41-4ED6-ADF7-534C2451A3F5}"/>
                  </a:ext>
                </a:extLst>
              </p:cNvPr>
              <p:cNvSpPr/>
              <p:nvPr/>
            </p:nvSpPr>
            <p:spPr>
              <a:xfrm rot="10800000">
                <a:off x="5899997" y="4102723"/>
                <a:ext cx="643926" cy="190966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05FF6865-6572-4B5A-87F7-1993B3E246DC}"/>
                  </a:ext>
                </a:extLst>
              </p:cNvPr>
              <p:cNvSpPr/>
              <p:nvPr/>
            </p:nvSpPr>
            <p:spPr>
              <a:xfrm rot="10508990">
                <a:off x="6057507" y="3991188"/>
                <a:ext cx="151204" cy="1909662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8417109-4876-4FD7-8898-3D2F4A3A512C}"/>
                  </a:ext>
                </a:extLst>
              </p:cNvPr>
              <p:cNvSpPr/>
              <p:nvPr/>
            </p:nvSpPr>
            <p:spPr>
              <a:xfrm rot="11199260" flipH="1">
                <a:off x="6182562" y="4077413"/>
                <a:ext cx="309945" cy="19096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8FD4B492-33E9-4364-975F-5142C2AB3252}"/>
                  </a:ext>
                </a:extLst>
              </p:cNvPr>
              <p:cNvSpPr/>
              <p:nvPr/>
            </p:nvSpPr>
            <p:spPr>
              <a:xfrm rot="11347645" flipH="1">
                <a:off x="6274382" y="4257064"/>
                <a:ext cx="154772" cy="1768010"/>
              </a:xfrm>
              <a:custGeom>
                <a:avLst/>
                <a:gdLst>
                  <a:gd name="connsiteX0" fmla="*/ 0 w 151204"/>
                  <a:gd name="connsiteY0" fmla="*/ 1909662 h 1909662"/>
                  <a:gd name="connsiteX1" fmla="*/ 75602 w 151204"/>
                  <a:gd name="connsiteY1" fmla="*/ 0 h 1909662"/>
                  <a:gd name="connsiteX2" fmla="*/ 151204 w 151204"/>
                  <a:gd name="connsiteY2" fmla="*/ 1909662 h 1909662"/>
                  <a:gd name="connsiteX3" fmla="*/ 0 w 151204"/>
                  <a:gd name="connsiteY3" fmla="*/ 1909662 h 1909662"/>
                  <a:gd name="connsiteX0" fmla="*/ 0 w 151204"/>
                  <a:gd name="connsiteY0" fmla="*/ 1760202 h 1760202"/>
                  <a:gd name="connsiteX1" fmla="*/ 90177 w 151204"/>
                  <a:gd name="connsiteY1" fmla="*/ 0 h 1760202"/>
                  <a:gd name="connsiteX2" fmla="*/ 151204 w 151204"/>
                  <a:gd name="connsiteY2" fmla="*/ 1760202 h 1760202"/>
                  <a:gd name="connsiteX3" fmla="*/ 0 w 151204"/>
                  <a:gd name="connsiteY3" fmla="*/ 1760202 h 1760202"/>
                  <a:gd name="connsiteX0" fmla="*/ 0 w 114804"/>
                  <a:gd name="connsiteY0" fmla="*/ 1760202 h 1761588"/>
                  <a:gd name="connsiteX1" fmla="*/ 90177 w 114804"/>
                  <a:gd name="connsiteY1" fmla="*/ 0 h 1761588"/>
                  <a:gd name="connsiteX2" fmla="*/ 114804 w 114804"/>
                  <a:gd name="connsiteY2" fmla="*/ 1761588 h 1761588"/>
                  <a:gd name="connsiteX3" fmla="*/ 0 w 114804"/>
                  <a:gd name="connsiteY3" fmla="*/ 1760202 h 1761588"/>
                  <a:gd name="connsiteX0" fmla="*/ 0 w 154772"/>
                  <a:gd name="connsiteY0" fmla="*/ 1760202 h 1768010"/>
                  <a:gd name="connsiteX1" fmla="*/ 90177 w 154772"/>
                  <a:gd name="connsiteY1" fmla="*/ 0 h 1768010"/>
                  <a:gd name="connsiteX2" fmla="*/ 154772 w 154772"/>
                  <a:gd name="connsiteY2" fmla="*/ 1768010 h 1768010"/>
                  <a:gd name="connsiteX3" fmla="*/ 0 w 154772"/>
                  <a:gd name="connsiteY3" fmla="*/ 1760202 h 176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772" h="1768010">
                    <a:moveTo>
                      <a:pt x="0" y="1760202"/>
                    </a:moveTo>
                    <a:lnTo>
                      <a:pt x="90177" y="0"/>
                    </a:lnTo>
                    <a:lnTo>
                      <a:pt x="154772" y="1768010"/>
                    </a:lnTo>
                    <a:lnTo>
                      <a:pt x="0" y="17602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F72E7C-ED8E-43DE-B171-47764CEA6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534" y="4095750"/>
                <a:ext cx="383054" cy="19166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012FE52-ABDC-432C-9B47-3435409A5556}"/>
                  </a:ext>
                </a:extLst>
              </p:cNvPr>
              <p:cNvGrpSpPr/>
              <p:nvPr/>
            </p:nvGrpSpPr>
            <p:grpSpPr>
              <a:xfrm>
                <a:off x="5072609" y="1340831"/>
                <a:ext cx="2298700" cy="2987536"/>
                <a:chOff x="2857500" y="3179772"/>
                <a:chExt cx="594360" cy="772468"/>
              </a:xfrm>
              <a:solidFill>
                <a:srgbClr val="937DA3"/>
              </a:solidFill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B32B72C-61C9-4F27-94A6-24F5F159BDBB}"/>
                    </a:ext>
                  </a:extLst>
                </p:cNvPr>
                <p:cNvSpPr/>
                <p:nvPr/>
              </p:nvSpPr>
              <p:spPr>
                <a:xfrm>
                  <a:off x="2857500" y="3647440"/>
                  <a:ext cx="594360" cy="304800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AF5FBFD-365F-4CCA-891E-A4805F7C0D76}"/>
                    </a:ext>
                  </a:extLst>
                </p:cNvPr>
                <p:cNvSpPr/>
                <p:nvPr/>
              </p:nvSpPr>
              <p:spPr>
                <a:xfrm>
                  <a:off x="2942223" y="3249493"/>
                  <a:ext cx="424260" cy="644404"/>
                </a:xfrm>
                <a:custGeom>
                  <a:avLst/>
                  <a:gdLst>
                    <a:gd name="connsiteX0" fmla="*/ 106680 w 428879"/>
                    <a:gd name="connsiteY0" fmla="*/ 0 h 644327"/>
                    <a:gd name="connsiteX1" fmla="*/ 320040 w 428879"/>
                    <a:gd name="connsiteY1" fmla="*/ 0 h 644327"/>
                    <a:gd name="connsiteX2" fmla="*/ 421192 w 428879"/>
                    <a:gd name="connsiteY2" fmla="*/ 510748 h 644327"/>
                    <a:gd name="connsiteX3" fmla="*/ 424544 w 428879"/>
                    <a:gd name="connsiteY3" fmla="*/ 516147 h 644327"/>
                    <a:gd name="connsiteX4" fmla="*/ 428879 w 428879"/>
                    <a:gd name="connsiteY4" fmla="*/ 537647 h 644327"/>
                    <a:gd name="connsiteX5" fmla="*/ 215519 w 428879"/>
                    <a:gd name="connsiteY5" fmla="*/ 644327 h 644327"/>
                    <a:gd name="connsiteX6" fmla="*/ 6494 w 428879"/>
                    <a:gd name="connsiteY6" fmla="*/ 559147 h 644327"/>
                    <a:gd name="connsiteX7" fmla="*/ 2363 w 428879"/>
                    <a:gd name="connsiteY7" fmla="*/ 538660 h 644327"/>
                    <a:gd name="connsiteX8" fmla="*/ 0 w 428879"/>
                    <a:gd name="connsiteY8" fmla="*/ 538660 h 644327"/>
                    <a:gd name="connsiteX0" fmla="*/ 104317 w 426516"/>
                    <a:gd name="connsiteY0" fmla="*/ 0 h 644327"/>
                    <a:gd name="connsiteX1" fmla="*/ 317677 w 426516"/>
                    <a:gd name="connsiteY1" fmla="*/ 0 h 644327"/>
                    <a:gd name="connsiteX2" fmla="*/ 418829 w 426516"/>
                    <a:gd name="connsiteY2" fmla="*/ 510748 h 644327"/>
                    <a:gd name="connsiteX3" fmla="*/ 422181 w 426516"/>
                    <a:gd name="connsiteY3" fmla="*/ 516147 h 644327"/>
                    <a:gd name="connsiteX4" fmla="*/ 426516 w 426516"/>
                    <a:gd name="connsiteY4" fmla="*/ 537647 h 644327"/>
                    <a:gd name="connsiteX5" fmla="*/ 213156 w 426516"/>
                    <a:gd name="connsiteY5" fmla="*/ 644327 h 644327"/>
                    <a:gd name="connsiteX6" fmla="*/ 4131 w 426516"/>
                    <a:gd name="connsiteY6" fmla="*/ 559147 h 644327"/>
                    <a:gd name="connsiteX7" fmla="*/ 0 w 426516"/>
                    <a:gd name="connsiteY7" fmla="*/ 538660 h 644327"/>
                    <a:gd name="connsiteX8" fmla="*/ 104317 w 426516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19210 w 426897"/>
                    <a:gd name="connsiteY2" fmla="*/ 510748 h 644327"/>
                    <a:gd name="connsiteX3" fmla="*/ 422562 w 426897"/>
                    <a:gd name="connsiteY3" fmla="*/ 516147 h 644327"/>
                    <a:gd name="connsiteX4" fmla="*/ 426897 w 426897"/>
                    <a:gd name="connsiteY4" fmla="*/ 537647 h 644327"/>
                    <a:gd name="connsiteX5" fmla="*/ 213537 w 426897"/>
                    <a:gd name="connsiteY5" fmla="*/ 644327 h 644327"/>
                    <a:gd name="connsiteX6" fmla="*/ 4512 w 426897"/>
                    <a:gd name="connsiteY6" fmla="*/ 559147 h 644327"/>
                    <a:gd name="connsiteX7" fmla="*/ 381 w 426897"/>
                    <a:gd name="connsiteY7" fmla="*/ 538660 h 644327"/>
                    <a:gd name="connsiteX8" fmla="*/ 104698 w 426897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22562 w 426897"/>
                    <a:gd name="connsiteY2" fmla="*/ 516147 h 644327"/>
                    <a:gd name="connsiteX3" fmla="*/ 426897 w 426897"/>
                    <a:gd name="connsiteY3" fmla="*/ 537647 h 644327"/>
                    <a:gd name="connsiteX4" fmla="*/ 213537 w 426897"/>
                    <a:gd name="connsiteY4" fmla="*/ 644327 h 644327"/>
                    <a:gd name="connsiteX5" fmla="*/ 4512 w 426897"/>
                    <a:gd name="connsiteY5" fmla="*/ 559147 h 644327"/>
                    <a:gd name="connsiteX6" fmla="*/ 381 w 426897"/>
                    <a:gd name="connsiteY6" fmla="*/ 538660 h 644327"/>
                    <a:gd name="connsiteX7" fmla="*/ 104698 w 426897"/>
                    <a:gd name="connsiteY7" fmla="*/ 0 h 644327"/>
                    <a:gd name="connsiteX0" fmla="*/ 104698 w 424260"/>
                    <a:gd name="connsiteY0" fmla="*/ 0 h 644404"/>
                    <a:gd name="connsiteX1" fmla="*/ 318058 w 424260"/>
                    <a:gd name="connsiteY1" fmla="*/ 0 h 644404"/>
                    <a:gd name="connsiteX2" fmla="*/ 422562 w 424260"/>
                    <a:gd name="connsiteY2" fmla="*/ 516147 h 644404"/>
                    <a:gd name="connsiteX3" fmla="*/ 423819 w 424260"/>
                    <a:gd name="connsiteY3" fmla="*/ 546883 h 644404"/>
                    <a:gd name="connsiteX4" fmla="*/ 213537 w 424260"/>
                    <a:gd name="connsiteY4" fmla="*/ 644327 h 644404"/>
                    <a:gd name="connsiteX5" fmla="*/ 4512 w 424260"/>
                    <a:gd name="connsiteY5" fmla="*/ 559147 h 644404"/>
                    <a:gd name="connsiteX6" fmla="*/ 381 w 424260"/>
                    <a:gd name="connsiteY6" fmla="*/ 538660 h 644404"/>
                    <a:gd name="connsiteX7" fmla="*/ 104698 w 424260"/>
                    <a:gd name="connsiteY7" fmla="*/ 0 h 644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260" h="644404">
                      <a:moveTo>
                        <a:pt x="104698" y="0"/>
                      </a:moveTo>
                      <a:lnTo>
                        <a:pt x="318058" y="0"/>
                      </a:lnTo>
                      <a:lnTo>
                        <a:pt x="422562" y="516147"/>
                      </a:lnTo>
                      <a:cubicBezTo>
                        <a:pt x="425405" y="523092"/>
                        <a:pt x="423819" y="539518"/>
                        <a:pt x="423819" y="546883"/>
                      </a:cubicBezTo>
                      <a:cubicBezTo>
                        <a:pt x="423819" y="605801"/>
                        <a:pt x="283421" y="642283"/>
                        <a:pt x="213537" y="644327"/>
                      </a:cubicBezTo>
                      <a:cubicBezTo>
                        <a:pt x="143653" y="646371"/>
                        <a:pt x="24407" y="607759"/>
                        <a:pt x="4512" y="559147"/>
                      </a:cubicBezTo>
                      <a:cubicBezTo>
                        <a:pt x="3135" y="552318"/>
                        <a:pt x="-1320" y="546105"/>
                        <a:pt x="381" y="538660"/>
                      </a:cubicBezTo>
                      <a:lnTo>
                        <a:pt x="104698" y="0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BA146E0-F0E9-4627-A3D0-04E07B667187}"/>
                    </a:ext>
                  </a:extLst>
                </p:cNvPr>
                <p:cNvSpPr/>
                <p:nvPr/>
              </p:nvSpPr>
              <p:spPr>
                <a:xfrm>
                  <a:off x="2969659" y="3179772"/>
                  <a:ext cx="370042" cy="158463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1345FDE-3AE7-480A-9B93-1CE599E5FF7D}"/>
              </a:ext>
            </a:extLst>
          </p:cNvPr>
          <p:cNvSpPr txBox="1"/>
          <p:nvPr/>
        </p:nvSpPr>
        <p:spPr>
          <a:xfrm>
            <a:off x="1216550" y="3774517"/>
            <a:ext cx="215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Mark Center Point: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04D09B5-77B1-41C6-864D-29B0D0D1FBBF}"/>
              </a:ext>
            </a:extLst>
          </p:cNvPr>
          <p:cNvSpPr/>
          <p:nvPr/>
        </p:nvSpPr>
        <p:spPr>
          <a:xfrm>
            <a:off x="1125109" y="1744481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9D39508-F880-4F1B-84B8-ACEF919810BA}"/>
              </a:ext>
            </a:extLst>
          </p:cNvPr>
          <p:cNvSpPr/>
          <p:nvPr/>
        </p:nvSpPr>
        <p:spPr>
          <a:xfrm>
            <a:off x="1125109" y="4174627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B62FFB1-81EC-4846-B295-BC238BDC0FBD}"/>
              </a:ext>
            </a:extLst>
          </p:cNvPr>
          <p:cNvGrpSpPr/>
          <p:nvPr/>
        </p:nvGrpSpPr>
        <p:grpSpPr>
          <a:xfrm rot="2700000">
            <a:off x="3601778" y="5276294"/>
            <a:ext cx="524177" cy="1068154"/>
            <a:chOff x="5072609" y="1340831"/>
            <a:chExt cx="2298700" cy="4684243"/>
          </a:xfrm>
        </p:grpSpPr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19F1FB0D-867C-4D1F-AA3C-84E9AB1AFBF7}"/>
                </a:ext>
              </a:extLst>
            </p:cNvPr>
            <p:cNvSpPr/>
            <p:nvPr/>
          </p:nvSpPr>
          <p:spPr>
            <a:xfrm rot="10800000">
              <a:off x="5899997" y="4102723"/>
              <a:ext cx="643926" cy="190966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F37415D-DDBD-45CE-B545-94043B7D4F8A}"/>
                </a:ext>
              </a:extLst>
            </p:cNvPr>
            <p:cNvSpPr/>
            <p:nvPr/>
          </p:nvSpPr>
          <p:spPr>
            <a:xfrm rot="10508990">
              <a:off x="6057507" y="3991188"/>
              <a:ext cx="151204" cy="1909662"/>
            </a:xfrm>
            <a:prstGeom prst="triangl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39B375FF-DE4E-4B6A-A9B3-E4550A27F15A}"/>
                </a:ext>
              </a:extLst>
            </p:cNvPr>
            <p:cNvSpPr/>
            <p:nvPr/>
          </p:nvSpPr>
          <p:spPr>
            <a:xfrm rot="11199260" flipH="1">
              <a:off x="6182562" y="4077413"/>
              <a:ext cx="309945" cy="190966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60">
              <a:extLst>
                <a:ext uri="{FF2B5EF4-FFF2-40B4-BE49-F238E27FC236}">
                  <a16:creationId xmlns:a16="http://schemas.microsoft.com/office/drawing/2014/main" id="{8030EF8C-A4F7-4AE7-8B34-068F20E60AEE}"/>
                </a:ext>
              </a:extLst>
            </p:cNvPr>
            <p:cNvSpPr/>
            <p:nvPr/>
          </p:nvSpPr>
          <p:spPr>
            <a:xfrm rot="11347645" flipH="1">
              <a:off x="6274382" y="4257064"/>
              <a:ext cx="154772" cy="1768010"/>
            </a:xfrm>
            <a:custGeom>
              <a:avLst/>
              <a:gdLst>
                <a:gd name="connsiteX0" fmla="*/ 0 w 151204"/>
                <a:gd name="connsiteY0" fmla="*/ 1909662 h 1909662"/>
                <a:gd name="connsiteX1" fmla="*/ 75602 w 151204"/>
                <a:gd name="connsiteY1" fmla="*/ 0 h 1909662"/>
                <a:gd name="connsiteX2" fmla="*/ 151204 w 151204"/>
                <a:gd name="connsiteY2" fmla="*/ 1909662 h 1909662"/>
                <a:gd name="connsiteX3" fmla="*/ 0 w 151204"/>
                <a:gd name="connsiteY3" fmla="*/ 1909662 h 1909662"/>
                <a:gd name="connsiteX0" fmla="*/ 0 w 151204"/>
                <a:gd name="connsiteY0" fmla="*/ 1760202 h 1760202"/>
                <a:gd name="connsiteX1" fmla="*/ 90177 w 151204"/>
                <a:gd name="connsiteY1" fmla="*/ 0 h 1760202"/>
                <a:gd name="connsiteX2" fmla="*/ 151204 w 151204"/>
                <a:gd name="connsiteY2" fmla="*/ 1760202 h 1760202"/>
                <a:gd name="connsiteX3" fmla="*/ 0 w 151204"/>
                <a:gd name="connsiteY3" fmla="*/ 1760202 h 1760202"/>
                <a:gd name="connsiteX0" fmla="*/ 0 w 114804"/>
                <a:gd name="connsiteY0" fmla="*/ 1760202 h 1761588"/>
                <a:gd name="connsiteX1" fmla="*/ 90177 w 114804"/>
                <a:gd name="connsiteY1" fmla="*/ 0 h 1761588"/>
                <a:gd name="connsiteX2" fmla="*/ 114804 w 114804"/>
                <a:gd name="connsiteY2" fmla="*/ 1761588 h 1761588"/>
                <a:gd name="connsiteX3" fmla="*/ 0 w 114804"/>
                <a:gd name="connsiteY3" fmla="*/ 1760202 h 1761588"/>
                <a:gd name="connsiteX0" fmla="*/ 0 w 154772"/>
                <a:gd name="connsiteY0" fmla="*/ 1760202 h 1768010"/>
                <a:gd name="connsiteX1" fmla="*/ 90177 w 154772"/>
                <a:gd name="connsiteY1" fmla="*/ 0 h 1768010"/>
                <a:gd name="connsiteX2" fmla="*/ 154772 w 154772"/>
                <a:gd name="connsiteY2" fmla="*/ 1768010 h 1768010"/>
                <a:gd name="connsiteX3" fmla="*/ 0 w 154772"/>
                <a:gd name="connsiteY3" fmla="*/ 1760202 h 17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72" h="1768010">
                  <a:moveTo>
                    <a:pt x="0" y="1760202"/>
                  </a:moveTo>
                  <a:lnTo>
                    <a:pt x="90177" y="0"/>
                  </a:lnTo>
                  <a:lnTo>
                    <a:pt x="154772" y="1768010"/>
                  </a:lnTo>
                  <a:lnTo>
                    <a:pt x="0" y="17602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3181EDB-9CF8-4264-9A83-A58C4F62A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534" y="4095750"/>
              <a:ext cx="383054" cy="191663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442977C-4C89-4899-AC58-6E99A65131BE}"/>
                </a:ext>
              </a:extLst>
            </p:cNvPr>
            <p:cNvGrpSpPr/>
            <p:nvPr/>
          </p:nvGrpSpPr>
          <p:grpSpPr>
            <a:xfrm>
              <a:off x="5072609" y="1340831"/>
              <a:ext cx="2298700" cy="2987536"/>
              <a:chOff x="2857500" y="3179772"/>
              <a:chExt cx="594360" cy="772468"/>
            </a:xfrm>
            <a:solidFill>
              <a:srgbClr val="937DA3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4E76588-AB1F-4D96-8F2D-06C12AF6CD69}"/>
                  </a:ext>
                </a:extLst>
              </p:cNvPr>
              <p:cNvSpPr/>
              <p:nvPr/>
            </p:nvSpPr>
            <p:spPr>
              <a:xfrm>
                <a:off x="2857500" y="3647440"/>
                <a:ext cx="594360" cy="304800"/>
              </a:xfrm>
              <a:prstGeom prst="ellipse">
                <a:avLst/>
              </a:prstGeom>
              <a:grpFill/>
              <a:ln>
                <a:solidFill>
                  <a:srgbClr val="3A2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6140FA0-E146-48BD-BD57-00CE73F465BA}"/>
                  </a:ext>
                </a:extLst>
              </p:cNvPr>
              <p:cNvSpPr/>
              <p:nvPr/>
            </p:nvSpPr>
            <p:spPr>
              <a:xfrm>
                <a:off x="2942223" y="3249493"/>
                <a:ext cx="424260" cy="644404"/>
              </a:xfrm>
              <a:custGeom>
                <a:avLst/>
                <a:gdLst>
                  <a:gd name="connsiteX0" fmla="*/ 106680 w 428879"/>
                  <a:gd name="connsiteY0" fmla="*/ 0 h 644327"/>
                  <a:gd name="connsiteX1" fmla="*/ 320040 w 428879"/>
                  <a:gd name="connsiteY1" fmla="*/ 0 h 644327"/>
                  <a:gd name="connsiteX2" fmla="*/ 421192 w 428879"/>
                  <a:gd name="connsiteY2" fmla="*/ 510748 h 644327"/>
                  <a:gd name="connsiteX3" fmla="*/ 424544 w 428879"/>
                  <a:gd name="connsiteY3" fmla="*/ 516147 h 644327"/>
                  <a:gd name="connsiteX4" fmla="*/ 428879 w 428879"/>
                  <a:gd name="connsiteY4" fmla="*/ 537647 h 644327"/>
                  <a:gd name="connsiteX5" fmla="*/ 215519 w 428879"/>
                  <a:gd name="connsiteY5" fmla="*/ 644327 h 644327"/>
                  <a:gd name="connsiteX6" fmla="*/ 6494 w 428879"/>
                  <a:gd name="connsiteY6" fmla="*/ 559147 h 644327"/>
                  <a:gd name="connsiteX7" fmla="*/ 2363 w 428879"/>
                  <a:gd name="connsiteY7" fmla="*/ 538660 h 644327"/>
                  <a:gd name="connsiteX8" fmla="*/ 0 w 428879"/>
                  <a:gd name="connsiteY8" fmla="*/ 538660 h 644327"/>
                  <a:gd name="connsiteX0" fmla="*/ 104317 w 426516"/>
                  <a:gd name="connsiteY0" fmla="*/ 0 h 644327"/>
                  <a:gd name="connsiteX1" fmla="*/ 317677 w 426516"/>
                  <a:gd name="connsiteY1" fmla="*/ 0 h 644327"/>
                  <a:gd name="connsiteX2" fmla="*/ 418829 w 426516"/>
                  <a:gd name="connsiteY2" fmla="*/ 510748 h 644327"/>
                  <a:gd name="connsiteX3" fmla="*/ 422181 w 426516"/>
                  <a:gd name="connsiteY3" fmla="*/ 516147 h 644327"/>
                  <a:gd name="connsiteX4" fmla="*/ 426516 w 426516"/>
                  <a:gd name="connsiteY4" fmla="*/ 537647 h 644327"/>
                  <a:gd name="connsiteX5" fmla="*/ 213156 w 426516"/>
                  <a:gd name="connsiteY5" fmla="*/ 644327 h 644327"/>
                  <a:gd name="connsiteX6" fmla="*/ 4131 w 426516"/>
                  <a:gd name="connsiteY6" fmla="*/ 559147 h 644327"/>
                  <a:gd name="connsiteX7" fmla="*/ 0 w 426516"/>
                  <a:gd name="connsiteY7" fmla="*/ 538660 h 644327"/>
                  <a:gd name="connsiteX8" fmla="*/ 104317 w 426516"/>
                  <a:gd name="connsiteY8" fmla="*/ 0 h 644327"/>
                  <a:gd name="connsiteX0" fmla="*/ 104698 w 426897"/>
                  <a:gd name="connsiteY0" fmla="*/ 0 h 644327"/>
                  <a:gd name="connsiteX1" fmla="*/ 318058 w 426897"/>
                  <a:gd name="connsiteY1" fmla="*/ 0 h 644327"/>
                  <a:gd name="connsiteX2" fmla="*/ 419210 w 426897"/>
                  <a:gd name="connsiteY2" fmla="*/ 510748 h 644327"/>
                  <a:gd name="connsiteX3" fmla="*/ 422562 w 426897"/>
                  <a:gd name="connsiteY3" fmla="*/ 516147 h 644327"/>
                  <a:gd name="connsiteX4" fmla="*/ 426897 w 426897"/>
                  <a:gd name="connsiteY4" fmla="*/ 537647 h 644327"/>
                  <a:gd name="connsiteX5" fmla="*/ 213537 w 426897"/>
                  <a:gd name="connsiteY5" fmla="*/ 644327 h 644327"/>
                  <a:gd name="connsiteX6" fmla="*/ 4512 w 426897"/>
                  <a:gd name="connsiteY6" fmla="*/ 559147 h 644327"/>
                  <a:gd name="connsiteX7" fmla="*/ 381 w 426897"/>
                  <a:gd name="connsiteY7" fmla="*/ 538660 h 644327"/>
                  <a:gd name="connsiteX8" fmla="*/ 104698 w 426897"/>
                  <a:gd name="connsiteY8" fmla="*/ 0 h 644327"/>
                  <a:gd name="connsiteX0" fmla="*/ 104698 w 426897"/>
                  <a:gd name="connsiteY0" fmla="*/ 0 h 644327"/>
                  <a:gd name="connsiteX1" fmla="*/ 318058 w 426897"/>
                  <a:gd name="connsiteY1" fmla="*/ 0 h 644327"/>
                  <a:gd name="connsiteX2" fmla="*/ 422562 w 426897"/>
                  <a:gd name="connsiteY2" fmla="*/ 516147 h 644327"/>
                  <a:gd name="connsiteX3" fmla="*/ 426897 w 426897"/>
                  <a:gd name="connsiteY3" fmla="*/ 537647 h 644327"/>
                  <a:gd name="connsiteX4" fmla="*/ 213537 w 426897"/>
                  <a:gd name="connsiteY4" fmla="*/ 644327 h 644327"/>
                  <a:gd name="connsiteX5" fmla="*/ 4512 w 426897"/>
                  <a:gd name="connsiteY5" fmla="*/ 559147 h 644327"/>
                  <a:gd name="connsiteX6" fmla="*/ 381 w 426897"/>
                  <a:gd name="connsiteY6" fmla="*/ 538660 h 644327"/>
                  <a:gd name="connsiteX7" fmla="*/ 104698 w 426897"/>
                  <a:gd name="connsiteY7" fmla="*/ 0 h 644327"/>
                  <a:gd name="connsiteX0" fmla="*/ 104698 w 424260"/>
                  <a:gd name="connsiteY0" fmla="*/ 0 h 644404"/>
                  <a:gd name="connsiteX1" fmla="*/ 318058 w 424260"/>
                  <a:gd name="connsiteY1" fmla="*/ 0 h 644404"/>
                  <a:gd name="connsiteX2" fmla="*/ 422562 w 424260"/>
                  <a:gd name="connsiteY2" fmla="*/ 516147 h 644404"/>
                  <a:gd name="connsiteX3" fmla="*/ 423819 w 424260"/>
                  <a:gd name="connsiteY3" fmla="*/ 546883 h 644404"/>
                  <a:gd name="connsiteX4" fmla="*/ 213537 w 424260"/>
                  <a:gd name="connsiteY4" fmla="*/ 644327 h 644404"/>
                  <a:gd name="connsiteX5" fmla="*/ 4512 w 424260"/>
                  <a:gd name="connsiteY5" fmla="*/ 559147 h 644404"/>
                  <a:gd name="connsiteX6" fmla="*/ 381 w 424260"/>
                  <a:gd name="connsiteY6" fmla="*/ 538660 h 644404"/>
                  <a:gd name="connsiteX7" fmla="*/ 104698 w 424260"/>
                  <a:gd name="connsiteY7" fmla="*/ 0 h 64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4260" h="644404">
                    <a:moveTo>
                      <a:pt x="104698" y="0"/>
                    </a:moveTo>
                    <a:lnTo>
                      <a:pt x="318058" y="0"/>
                    </a:lnTo>
                    <a:lnTo>
                      <a:pt x="422562" y="516147"/>
                    </a:lnTo>
                    <a:cubicBezTo>
                      <a:pt x="425405" y="523092"/>
                      <a:pt x="423819" y="539518"/>
                      <a:pt x="423819" y="546883"/>
                    </a:cubicBezTo>
                    <a:cubicBezTo>
                      <a:pt x="423819" y="605801"/>
                      <a:pt x="283421" y="642283"/>
                      <a:pt x="213537" y="644327"/>
                    </a:cubicBezTo>
                    <a:cubicBezTo>
                      <a:pt x="143653" y="646371"/>
                      <a:pt x="24407" y="607759"/>
                      <a:pt x="4512" y="559147"/>
                    </a:cubicBezTo>
                    <a:cubicBezTo>
                      <a:pt x="3135" y="552318"/>
                      <a:pt x="-1320" y="546105"/>
                      <a:pt x="381" y="538660"/>
                    </a:cubicBezTo>
                    <a:lnTo>
                      <a:pt x="104698" y="0"/>
                    </a:lnTo>
                    <a:close/>
                  </a:path>
                </a:pathLst>
              </a:custGeom>
              <a:grpFill/>
              <a:ln>
                <a:solidFill>
                  <a:srgbClr val="3A2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379C16A-61F6-47E4-91A5-D65DAE006557}"/>
                  </a:ext>
                </a:extLst>
              </p:cNvPr>
              <p:cNvSpPr/>
              <p:nvPr/>
            </p:nvSpPr>
            <p:spPr>
              <a:xfrm>
                <a:off x="2969659" y="3179772"/>
                <a:ext cx="370042" cy="158463"/>
              </a:xfrm>
              <a:prstGeom prst="ellipse">
                <a:avLst/>
              </a:prstGeom>
              <a:grpFill/>
              <a:ln>
                <a:solidFill>
                  <a:srgbClr val="3A2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E2F04A7-B2F8-448A-97F9-79545757751A}"/>
              </a:ext>
            </a:extLst>
          </p:cNvPr>
          <p:cNvGrpSpPr/>
          <p:nvPr/>
        </p:nvGrpSpPr>
        <p:grpSpPr>
          <a:xfrm>
            <a:off x="7588697" y="3957638"/>
            <a:ext cx="394937" cy="366712"/>
            <a:chOff x="7588697" y="3957638"/>
            <a:chExt cx="394937" cy="366712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429E772-18AE-4464-90E4-AA4298158D37}"/>
                </a:ext>
              </a:extLst>
            </p:cNvPr>
            <p:cNvSpPr/>
            <p:nvPr/>
          </p:nvSpPr>
          <p:spPr>
            <a:xfrm>
              <a:off x="7694663" y="3982637"/>
              <a:ext cx="187414" cy="318674"/>
            </a:xfrm>
            <a:custGeom>
              <a:avLst/>
              <a:gdLst>
                <a:gd name="connsiteX0" fmla="*/ 1 w 1676400"/>
                <a:gd name="connsiteY0" fmla="*/ 0 h 2850511"/>
                <a:gd name="connsiteX1" fmla="*/ 323851 w 1676400"/>
                <a:gd name="connsiteY1" fmla="*/ 0 h 2850511"/>
                <a:gd name="connsiteX2" fmla="*/ 323851 w 1676400"/>
                <a:gd name="connsiteY2" fmla="*/ 1250311 h 2850511"/>
                <a:gd name="connsiteX3" fmla="*/ 1676400 w 1676400"/>
                <a:gd name="connsiteY3" fmla="*/ 1250311 h 2850511"/>
                <a:gd name="connsiteX4" fmla="*/ 1676400 w 1676400"/>
                <a:gd name="connsiteY4" fmla="*/ 1589076 h 2850511"/>
                <a:gd name="connsiteX5" fmla="*/ 323851 w 1676400"/>
                <a:gd name="connsiteY5" fmla="*/ 1589076 h 2850511"/>
                <a:gd name="connsiteX6" fmla="*/ 323851 w 1676400"/>
                <a:gd name="connsiteY6" fmla="*/ 2511746 h 2850511"/>
                <a:gd name="connsiteX7" fmla="*/ 1676400 w 1676400"/>
                <a:gd name="connsiteY7" fmla="*/ 2511746 h 2850511"/>
                <a:gd name="connsiteX8" fmla="*/ 1676400 w 1676400"/>
                <a:gd name="connsiteY8" fmla="*/ 2850511 h 2850511"/>
                <a:gd name="connsiteX9" fmla="*/ 0 w 1676400"/>
                <a:gd name="connsiteY9" fmla="*/ 2850511 h 2850511"/>
                <a:gd name="connsiteX10" fmla="*/ 0 w 1676400"/>
                <a:gd name="connsiteY10" fmla="*/ 2511746 h 2850511"/>
                <a:gd name="connsiteX11" fmla="*/ 1 w 1676400"/>
                <a:gd name="connsiteY11" fmla="*/ 2511746 h 2850511"/>
                <a:gd name="connsiteX12" fmla="*/ 1 w 1676400"/>
                <a:gd name="connsiteY12" fmla="*/ 1589076 h 2850511"/>
                <a:gd name="connsiteX13" fmla="*/ 0 w 1676400"/>
                <a:gd name="connsiteY13" fmla="*/ 1589076 h 2850511"/>
                <a:gd name="connsiteX14" fmla="*/ 0 w 1676400"/>
                <a:gd name="connsiteY14" fmla="*/ 1250311 h 2850511"/>
                <a:gd name="connsiteX15" fmla="*/ 1 w 1676400"/>
                <a:gd name="connsiteY15" fmla="*/ 1250311 h 285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76400" h="2850511">
                  <a:moveTo>
                    <a:pt x="1" y="0"/>
                  </a:moveTo>
                  <a:lnTo>
                    <a:pt x="323851" y="0"/>
                  </a:lnTo>
                  <a:lnTo>
                    <a:pt x="323851" y="1250311"/>
                  </a:lnTo>
                  <a:lnTo>
                    <a:pt x="1676400" y="1250311"/>
                  </a:lnTo>
                  <a:lnTo>
                    <a:pt x="1676400" y="1589076"/>
                  </a:lnTo>
                  <a:lnTo>
                    <a:pt x="323851" y="1589076"/>
                  </a:lnTo>
                  <a:lnTo>
                    <a:pt x="323851" y="2511746"/>
                  </a:lnTo>
                  <a:lnTo>
                    <a:pt x="1676400" y="2511746"/>
                  </a:lnTo>
                  <a:lnTo>
                    <a:pt x="1676400" y="2850511"/>
                  </a:lnTo>
                  <a:lnTo>
                    <a:pt x="0" y="2850511"/>
                  </a:lnTo>
                  <a:lnTo>
                    <a:pt x="0" y="2511746"/>
                  </a:lnTo>
                  <a:lnTo>
                    <a:pt x="1" y="2511746"/>
                  </a:lnTo>
                  <a:lnTo>
                    <a:pt x="1" y="1589076"/>
                  </a:lnTo>
                  <a:lnTo>
                    <a:pt x="0" y="1589076"/>
                  </a:lnTo>
                  <a:lnTo>
                    <a:pt x="0" y="1250311"/>
                  </a:lnTo>
                  <a:lnTo>
                    <a:pt x="1" y="1250311"/>
                  </a:lnTo>
                  <a:close/>
                </a:path>
              </a:pathLst>
            </a:custGeom>
            <a:solidFill>
              <a:srgbClr val="DFD8E4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67557B-7C48-4EC4-91D3-48C62D63BE9F}"/>
                </a:ext>
              </a:extLst>
            </p:cNvPr>
            <p:cNvGrpSpPr/>
            <p:nvPr/>
          </p:nvGrpSpPr>
          <p:grpSpPr>
            <a:xfrm>
              <a:off x="7588697" y="3957638"/>
              <a:ext cx="394937" cy="366712"/>
              <a:chOff x="7588697" y="3978757"/>
              <a:chExt cx="394937" cy="34129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EF2F4A2-1DC3-48F8-914C-CE03F9FCEBD7}"/>
                  </a:ext>
                </a:extLst>
              </p:cNvPr>
              <p:cNvSpPr/>
              <p:nvPr/>
            </p:nvSpPr>
            <p:spPr>
              <a:xfrm>
                <a:off x="7771703" y="4111302"/>
                <a:ext cx="211931" cy="76200"/>
              </a:xfrm>
              <a:prstGeom prst="roundRect">
                <a:avLst>
                  <a:gd name="adj" fmla="val 50000"/>
                </a:avLst>
              </a:prstGeom>
              <a:solidFill>
                <a:srgbClr val="937DA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8A036FA2-32F6-4F64-B13E-2A5354357707}"/>
                  </a:ext>
                </a:extLst>
              </p:cNvPr>
              <p:cNvSpPr/>
              <p:nvPr/>
            </p:nvSpPr>
            <p:spPr>
              <a:xfrm>
                <a:off x="7771703" y="4243847"/>
                <a:ext cx="211931" cy="76200"/>
              </a:xfrm>
              <a:prstGeom prst="roundRect">
                <a:avLst>
                  <a:gd name="adj" fmla="val 50000"/>
                </a:avLst>
              </a:prstGeom>
              <a:solidFill>
                <a:srgbClr val="937DA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E9BC5BAE-EA15-437A-9759-8234975BE853}"/>
                  </a:ext>
                </a:extLst>
              </p:cNvPr>
              <p:cNvSpPr/>
              <p:nvPr/>
            </p:nvSpPr>
            <p:spPr>
              <a:xfrm>
                <a:off x="7588697" y="3978757"/>
                <a:ext cx="211931" cy="76200"/>
              </a:xfrm>
              <a:prstGeom prst="roundRect">
                <a:avLst>
                  <a:gd name="adj" fmla="val 50000"/>
                </a:avLst>
              </a:prstGeom>
              <a:solidFill>
                <a:srgbClr val="937DA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552FB1E-27D3-456C-B900-2597F108CF92}"/>
              </a:ext>
            </a:extLst>
          </p:cNvPr>
          <p:cNvGrpSpPr/>
          <p:nvPr/>
        </p:nvGrpSpPr>
        <p:grpSpPr>
          <a:xfrm>
            <a:off x="6641353" y="3934599"/>
            <a:ext cx="394937" cy="366712"/>
            <a:chOff x="7064375" y="3974572"/>
            <a:chExt cx="465612" cy="349778"/>
          </a:xfrm>
        </p:grpSpPr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2EA92551-5DB7-4B4A-9D23-C80E06F135A5}"/>
                </a:ext>
              </a:extLst>
            </p:cNvPr>
            <p:cNvSpPr/>
            <p:nvPr/>
          </p:nvSpPr>
          <p:spPr>
            <a:xfrm>
              <a:off x="7064375" y="4250021"/>
              <a:ext cx="465612" cy="74329"/>
            </a:xfrm>
            <a:prstGeom prst="parallelogram">
              <a:avLst>
                <a:gd name="adj" fmla="val 106200"/>
              </a:avLst>
            </a:prstGeom>
            <a:solidFill>
              <a:srgbClr val="937DA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BB2520A1-A1F4-47AA-BB19-9928EA2507D6}"/>
                </a:ext>
              </a:extLst>
            </p:cNvPr>
            <p:cNvSpPr/>
            <p:nvPr/>
          </p:nvSpPr>
          <p:spPr>
            <a:xfrm>
              <a:off x="7064375" y="4112297"/>
              <a:ext cx="465612" cy="74329"/>
            </a:xfrm>
            <a:prstGeom prst="parallelogram">
              <a:avLst>
                <a:gd name="adj" fmla="val 106200"/>
              </a:avLst>
            </a:prstGeom>
            <a:solidFill>
              <a:srgbClr val="937DA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E7297510-A8D9-41B1-AF65-9F0DFA0130E6}"/>
                </a:ext>
              </a:extLst>
            </p:cNvPr>
            <p:cNvSpPr/>
            <p:nvPr/>
          </p:nvSpPr>
          <p:spPr>
            <a:xfrm>
              <a:off x="7064375" y="3974572"/>
              <a:ext cx="465612" cy="74329"/>
            </a:xfrm>
            <a:prstGeom prst="parallelogram">
              <a:avLst>
                <a:gd name="adj" fmla="val 106200"/>
              </a:avLst>
            </a:prstGeom>
            <a:solidFill>
              <a:srgbClr val="937DA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15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Properties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A9D1B-1612-4DA8-BC42-7B709A5CA287}"/>
              </a:ext>
            </a:extLst>
          </p:cNvPr>
          <p:cNvSpPr/>
          <p:nvPr/>
        </p:nvSpPr>
        <p:spPr>
          <a:xfrm>
            <a:off x="493511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6052F-FE03-49C4-AF12-C01C476CCAAE}"/>
              </a:ext>
            </a:extLst>
          </p:cNvPr>
          <p:cNvSpPr/>
          <p:nvPr/>
        </p:nvSpPr>
        <p:spPr>
          <a:xfrm>
            <a:off x="627888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1135B7D-194E-448F-8060-6E6A79E1887E}"/>
              </a:ext>
            </a:extLst>
          </p:cNvPr>
          <p:cNvSpPr/>
          <p:nvPr/>
        </p:nvSpPr>
        <p:spPr>
          <a:xfrm>
            <a:off x="6364475" y="2315855"/>
            <a:ext cx="1172578" cy="733425"/>
          </a:xfrm>
          <a:custGeom>
            <a:avLst/>
            <a:gdLst>
              <a:gd name="connsiteX0" fmla="*/ 467408 w 1172578"/>
              <a:gd name="connsiteY0" fmla="*/ 383345 h 733425"/>
              <a:gd name="connsiteX1" fmla="*/ 569655 w 1172578"/>
              <a:gd name="connsiteY1" fmla="*/ 485592 h 733425"/>
              <a:gd name="connsiteX2" fmla="*/ 538708 w 1172578"/>
              <a:gd name="connsiteY2" fmla="*/ 479344 h 733425"/>
              <a:gd name="connsiteX3" fmla="*/ 473656 w 1172578"/>
              <a:gd name="connsiteY3" fmla="*/ 414293 h 733425"/>
              <a:gd name="connsiteX4" fmla="*/ 590013 w 1172578"/>
              <a:gd name="connsiteY4" fmla="*/ 245226 h 733425"/>
              <a:gd name="connsiteX5" fmla="*/ 633869 w 1172578"/>
              <a:gd name="connsiteY5" fmla="*/ 254080 h 733425"/>
              <a:gd name="connsiteX6" fmla="*/ 698920 w 1172578"/>
              <a:gd name="connsiteY6" fmla="*/ 319132 h 733425"/>
              <a:gd name="connsiteX7" fmla="*/ 707774 w 1172578"/>
              <a:gd name="connsiteY7" fmla="*/ 362987 h 733425"/>
              <a:gd name="connsiteX8" fmla="*/ 239194 w 1172578"/>
              <a:gd name="connsiteY8" fmla="*/ 155131 h 733425"/>
              <a:gd name="connsiteX9" fmla="*/ 334824 w 1172578"/>
              <a:gd name="connsiteY9" fmla="*/ 250761 h 733425"/>
              <a:gd name="connsiteX10" fmla="*/ 329722 w 1172578"/>
              <a:gd name="connsiteY10" fmla="*/ 258327 h 733425"/>
              <a:gd name="connsiteX11" fmla="*/ 307840 w 1172578"/>
              <a:gd name="connsiteY11" fmla="*/ 366712 h 733425"/>
              <a:gd name="connsiteX12" fmla="*/ 586288 w 1172578"/>
              <a:gd name="connsiteY12" fmla="*/ 645160 h 733425"/>
              <a:gd name="connsiteX13" fmla="*/ 694673 w 1172578"/>
              <a:gd name="connsiteY13" fmla="*/ 623278 h 733425"/>
              <a:gd name="connsiteX14" fmla="*/ 702884 w 1172578"/>
              <a:gd name="connsiteY14" fmla="*/ 618821 h 733425"/>
              <a:gd name="connsiteX15" fmla="*/ 775281 w 1172578"/>
              <a:gd name="connsiteY15" fmla="*/ 691218 h 733425"/>
              <a:gd name="connsiteX16" fmla="*/ 742291 w 1172578"/>
              <a:gd name="connsiteY16" fmla="*/ 706574 h 733425"/>
              <a:gd name="connsiteX17" fmla="*/ 293143 w 1172578"/>
              <a:gd name="connsiteY17" fmla="*/ 626018 h 733425"/>
              <a:gd name="connsiteX18" fmla="*/ 293136 w 1172578"/>
              <a:gd name="connsiteY18" fmla="*/ 626010 h 733425"/>
              <a:gd name="connsiteX19" fmla="*/ 0 w 1172578"/>
              <a:gd name="connsiteY19" fmla="*/ 366713 h 733425"/>
              <a:gd name="connsiteX20" fmla="*/ 586290 w 1172578"/>
              <a:gd name="connsiteY20" fmla="*/ 0 h 733425"/>
              <a:gd name="connsiteX21" fmla="*/ 879435 w 1172578"/>
              <a:gd name="connsiteY21" fmla="*/ 107407 h 733425"/>
              <a:gd name="connsiteX22" fmla="*/ 879442 w 1172578"/>
              <a:gd name="connsiteY22" fmla="*/ 107415 h 733425"/>
              <a:gd name="connsiteX23" fmla="*/ 1172578 w 1172578"/>
              <a:gd name="connsiteY23" fmla="*/ 366713 h 733425"/>
              <a:gd name="connsiteX24" fmla="*/ 927918 w 1172578"/>
              <a:gd name="connsiteY24" fmla="*/ 583131 h 733425"/>
              <a:gd name="connsiteX25" fmla="*/ 833604 w 1172578"/>
              <a:gd name="connsiteY25" fmla="*/ 488817 h 733425"/>
              <a:gd name="connsiteX26" fmla="*/ 842854 w 1172578"/>
              <a:gd name="connsiteY26" fmla="*/ 475097 h 733425"/>
              <a:gd name="connsiteX27" fmla="*/ 864736 w 1172578"/>
              <a:gd name="connsiteY27" fmla="*/ 366712 h 733425"/>
              <a:gd name="connsiteX28" fmla="*/ 586288 w 1172578"/>
              <a:gd name="connsiteY28" fmla="*/ 88264 h 733425"/>
              <a:gd name="connsiteX29" fmla="*/ 477904 w 1172578"/>
              <a:gd name="connsiteY29" fmla="*/ 110146 h 733425"/>
              <a:gd name="connsiteX30" fmla="*/ 463015 w 1172578"/>
              <a:gd name="connsiteY30" fmla="*/ 118227 h 733425"/>
              <a:gd name="connsiteX31" fmla="*/ 390267 w 1172578"/>
              <a:gd name="connsiteY31" fmla="*/ 45480 h 733425"/>
              <a:gd name="connsiteX32" fmla="*/ 430287 w 1172578"/>
              <a:gd name="connsiteY32" fmla="*/ 26852 h 733425"/>
              <a:gd name="connsiteX33" fmla="*/ 586290 w 1172578"/>
              <a:gd name="connsiteY3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72578" h="733425">
                <a:moveTo>
                  <a:pt x="467408" y="383345"/>
                </a:moveTo>
                <a:lnTo>
                  <a:pt x="569655" y="485592"/>
                </a:lnTo>
                <a:lnTo>
                  <a:pt x="538708" y="479344"/>
                </a:lnTo>
                <a:cubicBezTo>
                  <a:pt x="509459" y="466973"/>
                  <a:pt x="486028" y="443541"/>
                  <a:pt x="473656" y="414293"/>
                </a:cubicBezTo>
                <a:close/>
                <a:moveTo>
                  <a:pt x="590013" y="245226"/>
                </a:moveTo>
                <a:lnTo>
                  <a:pt x="633869" y="254080"/>
                </a:lnTo>
                <a:cubicBezTo>
                  <a:pt x="663117" y="266451"/>
                  <a:pt x="686549" y="289883"/>
                  <a:pt x="698920" y="319132"/>
                </a:cubicBezTo>
                <a:lnTo>
                  <a:pt x="707774" y="362987"/>
                </a:lnTo>
                <a:close/>
                <a:moveTo>
                  <a:pt x="239194" y="155131"/>
                </a:moveTo>
                <a:lnTo>
                  <a:pt x="334824" y="250761"/>
                </a:lnTo>
                <a:lnTo>
                  <a:pt x="329722" y="258327"/>
                </a:lnTo>
                <a:cubicBezTo>
                  <a:pt x="315632" y="291641"/>
                  <a:pt x="307840" y="328266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624734" y="645160"/>
                  <a:pt x="661360" y="637369"/>
                  <a:pt x="694673" y="623278"/>
                </a:cubicBezTo>
                <a:lnTo>
                  <a:pt x="702884" y="618821"/>
                </a:lnTo>
                <a:lnTo>
                  <a:pt x="775281" y="691218"/>
                </a:lnTo>
                <a:lnTo>
                  <a:pt x="742291" y="706574"/>
                </a:lnTo>
                <a:cubicBezTo>
                  <a:pt x="592576" y="760277"/>
                  <a:pt x="414568" y="733426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927918" y="583131"/>
                </a:lnTo>
                <a:lnTo>
                  <a:pt x="833604" y="488817"/>
                </a:lnTo>
                <a:lnTo>
                  <a:pt x="842854" y="475097"/>
                </a:lnTo>
                <a:cubicBezTo>
                  <a:pt x="856945" y="441784"/>
                  <a:pt x="864736" y="405158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ubicBezTo>
                  <a:pt x="547843" y="88264"/>
                  <a:pt x="511217" y="96056"/>
                  <a:pt x="477904" y="110146"/>
                </a:cubicBezTo>
                <a:lnTo>
                  <a:pt x="463015" y="118227"/>
                </a:lnTo>
                <a:lnTo>
                  <a:pt x="390267" y="45480"/>
                </a:lnTo>
                <a:lnTo>
                  <a:pt x="430287" y="26852"/>
                </a:lnTo>
                <a:cubicBezTo>
                  <a:pt x="480193" y="8951"/>
                  <a:pt x="533241" y="0"/>
                  <a:pt x="58629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120240-3062-430E-A385-FA655B691687}"/>
              </a:ext>
            </a:extLst>
          </p:cNvPr>
          <p:cNvSpPr txBox="1"/>
          <p:nvPr/>
        </p:nvSpPr>
        <p:spPr>
          <a:xfrm>
            <a:off x="2922511" y="2296857"/>
            <a:ext cx="1843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Visible: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351B30-E529-4E03-B15A-5F706A2E4A10}"/>
              </a:ext>
            </a:extLst>
          </p:cNvPr>
          <p:cNvSpPr txBox="1"/>
          <p:nvPr/>
        </p:nvSpPr>
        <p:spPr>
          <a:xfrm>
            <a:off x="5283766" y="1569431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True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A52E4B-9B07-4F7C-A2EC-215396824844}"/>
              </a:ext>
            </a:extLst>
          </p:cNvPr>
          <p:cNvSpPr txBox="1"/>
          <p:nvPr/>
        </p:nvSpPr>
        <p:spPr>
          <a:xfrm>
            <a:off x="6596566" y="1569431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False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F80BDC2-9490-471B-BC46-496EEB57D4ED}"/>
              </a:ext>
            </a:extLst>
          </p:cNvPr>
          <p:cNvSpPr/>
          <p:nvPr/>
        </p:nvSpPr>
        <p:spPr>
          <a:xfrm>
            <a:off x="5020706" y="2315855"/>
            <a:ext cx="1172578" cy="733425"/>
          </a:xfrm>
          <a:custGeom>
            <a:avLst/>
            <a:gdLst>
              <a:gd name="connsiteX0" fmla="*/ 586288 w 1172578"/>
              <a:gd name="connsiteY0" fmla="*/ 244474 h 733425"/>
              <a:gd name="connsiteX1" fmla="*/ 708526 w 1172578"/>
              <a:gd name="connsiteY1" fmla="*/ 366712 h 733425"/>
              <a:gd name="connsiteX2" fmla="*/ 586288 w 1172578"/>
              <a:gd name="connsiteY2" fmla="*/ 488950 h 733425"/>
              <a:gd name="connsiteX3" fmla="*/ 464050 w 1172578"/>
              <a:gd name="connsiteY3" fmla="*/ 366712 h 733425"/>
              <a:gd name="connsiteX4" fmla="*/ 586288 w 1172578"/>
              <a:gd name="connsiteY4" fmla="*/ 244474 h 733425"/>
              <a:gd name="connsiteX5" fmla="*/ 586288 w 1172578"/>
              <a:gd name="connsiteY5" fmla="*/ 88264 h 733425"/>
              <a:gd name="connsiteX6" fmla="*/ 307840 w 1172578"/>
              <a:gd name="connsiteY6" fmla="*/ 366712 h 733425"/>
              <a:gd name="connsiteX7" fmla="*/ 586288 w 1172578"/>
              <a:gd name="connsiteY7" fmla="*/ 645160 h 733425"/>
              <a:gd name="connsiteX8" fmla="*/ 864736 w 1172578"/>
              <a:gd name="connsiteY8" fmla="*/ 366712 h 733425"/>
              <a:gd name="connsiteX9" fmla="*/ 586288 w 1172578"/>
              <a:gd name="connsiteY9" fmla="*/ 88264 h 733425"/>
              <a:gd name="connsiteX10" fmla="*/ 586290 w 1172578"/>
              <a:gd name="connsiteY10" fmla="*/ 0 h 733425"/>
              <a:gd name="connsiteX11" fmla="*/ 879435 w 1172578"/>
              <a:gd name="connsiteY11" fmla="*/ 107407 h 733425"/>
              <a:gd name="connsiteX12" fmla="*/ 879442 w 1172578"/>
              <a:gd name="connsiteY12" fmla="*/ 107415 h 733425"/>
              <a:gd name="connsiteX13" fmla="*/ 1172578 w 1172578"/>
              <a:gd name="connsiteY13" fmla="*/ 366713 h 733425"/>
              <a:gd name="connsiteX14" fmla="*/ 879442 w 1172578"/>
              <a:gd name="connsiteY14" fmla="*/ 626010 h 733425"/>
              <a:gd name="connsiteX15" fmla="*/ 879435 w 1172578"/>
              <a:gd name="connsiteY15" fmla="*/ 626018 h 733425"/>
              <a:gd name="connsiteX16" fmla="*/ 879435 w 1172578"/>
              <a:gd name="connsiteY16" fmla="*/ 626017 h 733425"/>
              <a:gd name="connsiteX17" fmla="*/ 879433 w 1172578"/>
              <a:gd name="connsiteY17" fmla="*/ 626018 h 733425"/>
              <a:gd name="connsiteX18" fmla="*/ 293143 w 1172578"/>
              <a:gd name="connsiteY18" fmla="*/ 626018 h 733425"/>
              <a:gd name="connsiteX19" fmla="*/ 293136 w 1172578"/>
              <a:gd name="connsiteY19" fmla="*/ 626010 h 733425"/>
              <a:gd name="connsiteX20" fmla="*/ 0 w 1172578"/>
              <a:gd name="connsiteY20" fmla="*/ 366713 h 733425"/>
              <a:gd name="connsiteX21" fmla="*/ 293136 w 1172578"/>
              <a:gd name="connsiteY21" fmla="*/ 107415 h 733425"/>
              <a:gd name="connsiteX22" fmla="*/ 293143 w 1172578"/>
              <a:gd name="connsiteY22" fmla="*/ 107407 h 733425"/>
              <a:gd name="connsiteX23" fmla="*/ 293144 w 1172578"/>
              <a:gd name="connsiteY23" fmla="*/ 107408 h 733425"/>
              <a:gd name="connsiteX24" fmla="*/ 293145 w 1172578"/>
              <a:gd name="connsiteY24" fmla="*/ 107407 h 733425"/>
              <a:gd name="connsiteX25" fmla="*/ 586290 w 1172578"/>
              <a:gd name="connsiteY25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72578" h="733425">
                <a:moveTo>
                  <a:pt x="586288" y="244474"/>
                </a:moveTo>
                <a:cubicBezTo>
                  <a:pt x="653798" y="244474"/>
                  <a:pt x="708526" y="299202"/>
                  <a:pt x="708526" y="366712"/>
                </a:cubicBezTo>
                <a:cubicBezTo>
                  <a:pt x="708526" y="434222"/>
                  <a:pt x="653798" y="488950"/>
                  <a:pt x="586288" y="488950"/>
                </a:cubicBezTo>
                <a:cubicBezTo>
                  <a:pt x="518778" y="488950"/>
                  <a:pt x="464050" y="434222"/>
                  <a:pt x="464050" y="366712"/>
                </a:cubicBezTo>
                <a:cubicBezTo>
                  <a:pt x="464050" y="299202"/>
                  <a:pt x="518778" y="244474"/>
                  <a:pt x="586288" y="244474"/>
                </a:cubicBezTo>
                <a:close/>
                <a:moveTo>
                  <a:pt x="586288" y="88264"/>
                </a:moveTo>
                <a:cubicBezTo>
                  <a:pt x="432505" y="88264"/>
                  <a:pt x="307840" y="212929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740071" y="645160"/>
                  <a:pt x="864736" y="520495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879442" y="626010"/>
                </a:lnTo>
                <a:lnTo>
                  <a:pt x="879435" y="626018"/>
                </a:lnTo>
                <a:lnTo>
                  <a:pt x="879435" y="626017"/>
                </a:lnTo>
                <a:lnTo>
                  <a:pt x="879433" y="626018"/>
                </a:lnTo>
                <a:cubicBezTo>
                  <a:pt x="717534" y="769228"/>
                  <a:pt x="455043" y="769228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lnTo>
                  <a:pt x="293136" y="107415"/>
                </a:lnTo>
                <a:lnTo>
                  <a:pt x="293143" y="107407"/>
                </a:lnTo>
                <a:lnTo>
                  <a:pt x="293144" y="107408"/>
                </a:lnTo>
                <a:lnTo>
                  <a:pt x="293145" y="107407"/>
                </a:lnTo>
                <a:cubicBezTo>
                  <a:pt x="374095" y="35802"/>
                  <a:pt x="480192" y="0"/>
                  <a:pt x="586290" y="0"/>
                </a:cubicBez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2FBB104-DCA0-4E7A-9B0F-81D353C2C5A4}"/>
              </a:ext>
            </a:extLst>
          </p:cNvPr>
          <p:cNvSpPr/>
          <p:nvPr/>
        </p:nvSpPr>
        <p:spPr>
          <a:xfrm rot="18900000">
            <a:off x="6885873" y="2152379"/>
            <a:ext cx="117495" cy="10583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358371-9F44-4CEE-B57F-C76DAFE6EB3A}"/>
              </a:ext>
            </a:extLst>
          </p:cNvPr>
          <p:cNvSpPr/>
          <p:nvPr/>
        </p:nvSpPr>
        <p:spPr>
          <a:xfrm>
            <a:off x="493511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0EF248-0F4A-4F9F-AE11-9DEA5CC4DB61}"/>
              </a:ext>
            </a:extLst>
          </p:cNvPr>
          <p:cNvSpPr/>
          <p:nvPr/>
        </p:nvSpPr>
        <p:spPr>
          <a:xfrm>
            <a:off x="627888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74D38F-AC09-4B85-B8F1-9CF42D4F3781}"/>
              </a:ext>
            </a:extLst>
          </p:cNvPr>
          <p:cNvSpPr txBox="1"/>
          <p:nvPr/>
        </p:nvSpPr>
        <p:spPr>
          <a:xfrm>
            <a:off x="2841334" y="3640625"/>
            <a:ext cx="1924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Locked: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5CF184A-8498-4695-B328-626F0E80131D}"/>
              </a:ext>
            </a:extLst>
          </p:cNvPr>
          <p:cNvGrpSpPr/>
          <p:nvPr/>
        </p:nvGrpSpPr>
        <p:grpSpPr>
          <a:xfrm>
            <a:off x="5218706" y="3617073"/>
            <a:ext cx="776578" cy="845118"/>
            <a:chOff x="440634" y="4373217"/>
            <a:chExt cx="1578997" cy="1718359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366E10-D8B2-4828-8658-C7B1B7CC2E4F}"/>
                </a:ext>
              </a:extLst>
            </p:cNvPr>
            <p:cNvSpPr/>
            <p:nvPr/>
          </p:nvSpPr>
          <p:spPr>
            <a:xfrm>
              <a:off x="713297" y="4373217"/>
              <a:ext cx="1033670" cy="1708461"/>
            </a:xfrm>
            <a:custGeom>
              <a:avLst/>
              <a:gdLst>
                <a:gd name="connsiteX0" fmla="*/ 291547 w 1033670"/>
                <a:gd name="connsiteY0" fmla="*/ 0 h 1708461"/>
                <a:gd name="connsiteX1" fmla="*/ 742123 w 1033670"/>
                <a:gd name="connsiteY1" fmla="*/ 0 h 1708461"/>
                <a:gd name="connsiteX2" fmla="*/ 1033670 w 1033670"/>
                <a:gd name="connsiteY2" fmla="*/ 291547 h 1708461"/>
                <a:gd name="connsiteX3" fmla="*/ 1033670 w 1033670"/>
                <a:gd name="connsiteY3" fmla="*/ 1417984 h 1708461"/>
                <a:gd name="connsiteX4" fmla="*/ 855606 w 1033670"/>
                <a:gd name="connsiteY4" fmla="*/ 1686620 h 1708461"/>
                <a:gd name="connsiteX5" fmla="*/ 747423 w 1033670"/>
                <a:gd name="connsiteY5" fmla="*/ 1708461 h 1708461"/>
                <a:gd name="connsiteX6" fmla="*/ 747423 w 1033670"/>
                <a:gd name="connsiteY6" fmla="*/ 361644 h 1708461"/>
                <a:gd name="connsiteX7" fmla="*/ 664075 w 1033670"/>
                <a:gd name="connsiteY7" fmla="*/ 278296 h 1708461"/>
                <a:gd name="connsiteX8" fmla="*/ 369595 w 1033670"/>
                <a:gd name="connsiteY8" fmla="*/ 278296 h 1708461"/>
                <a:gd name="connsiteX9" fmla="*/ 286247 w 1033670"/>
                <a:gd name="connsiteY9" fmla="*/ 361644 h 1708461"/>
                <a:gd name="connsiteX10" fmla="*/ 286247 w 1033670"/>
                <a:gd name="connsiteY10" fmla="*/ 1708461 h 1708461"/>
                <a:gd name="connsiteX11" fmla="*/ 178064 w 1033670"/>
                <a:gd name="connsiteY11" fmla="*/ 1686620 h 1708461"/>
                <a:gd name="connsiteX12" fmla="*/ 0 w 1033670"/>
                <a:gd name="connsiteY12" fmla="*/ 1417984 h 1708461"/>
                <a:gd name="connsiteX13" fmla="*/ 0 w 1033670"/>
                <a:gd name="connsiteY13" fmla="*/ 291547 h 1708461"/>
                <a:gd name="connsiteX14" fmla="*/ 291547 w 1033670"/>
                <a:gd name="connsiteY14" fmla="*/ 0 h 170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70" h="1708461">
                  <a:moveTo>
                    <a:pt x="291547" y="0"/>
                  </a:moveTo>
                  <a:lnTo>
                    <a:pt x="742123" y="0"/>
                  </a:lnTo>
                  <a:cubicBezTo>
                    <a:pt x="903140" y="0"/>
                    <a:pt x="1033670" y="130530"/>
                    <a:pt x="1033670" y="291547"/>
                  </a:cubicBezTo>
                  <a:lnTo>
                    <a:pt x="1033670" y="1417984"/>
                  </a:lnTo>
                  <a:cubicBezTo>
                    <a:pt x="1033670" y="1538747"/>
                    <a:pt x="960247" y="1642361"/>
                    <a:pt x="855606" y="1686620"/>
                  </a:cubicBezTo>
                  <a:lnTo>
                    <a:pt x="747423" y="1708461"/>
                  </a:lnTo>
                  <a:lnTo>
                    <a:pt x="747423" y="361644"/>
                  </a:lnTo>
                  <a:cubicBezTo>
                    <a:pt x="747423" y="315612"/>
                    <a:pt x="710107" y="278296"/>
                    <a:pt x="664075" y="278296"/>
                  </a:cubicBezTo>
                  <a:lnTo>
                    <a:pt x="369595" y="278296"/>
                  </a:lnTo>
                  <a:cubicBezTo>
                    <a:pt x="323563" y="278296"/>
                    <a:pt x="286247" y="315612"/>
                    <a:pt x="286247" y="361644"/>
                  </a:cubicBezTo>
                  <a:lnTo>
                    <a:pt x="286247" y="1708461"/>
                  </a:lnTo>
                  <a:lnTo>
                    <a:pt x="178064" y="1686620"/>
                  </a:lnTo>
                  <a:cubicBezTo>
                    <a:pt x="73423" y="1642361"/>
                    <a:pt x="0" y="1538747"/>
                    <a:pt x="0" y="1417984"/>
                  </a:cubicBezTo>
                  <a:lnTo>
                    <a:pt x="0" y="291547"/>
                  </a:lnTo>
                  <a:cubicBezTo>
                    <a:pt x="0" y="130530"/>
                    <a:pt x="130530" y="0"/>
                    <a:pt x="291547" y="0"/>
                  </a:cubicBezTo>
                  <a:close/>
                </a:path>
              </a:pathLst>
            </a:cu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60B14923-C339-4789-BE0F-7B3BB2D5CC74}"/>
                </a:ext>
              </a:extLst>
            </p:cNvPr>
            <p:cNvSpPr/>
            <p:nvPr/>
          </p:nvSpPr>
          <p:spPr>
            <a:xfrm>
              <a:off x="440634" y="4977517"/>
              <a:ext cx="1578997" cy="1114059"/>
            </a:xfrm>
            <a:prstGeom prst="round2SameRect">
              <a:avLst>
                <a:gd name="adj1" fmla="val 11397"/>
                <a:gd name="adj2" fmla="val 3833"/>
              </a:avLst>
            </a:pr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62E90E4-E439-4E07-B571-0CC47713D0F7}"/>
              </a:ext>
            </a:extLst>
          </p:cNvPr>
          <p:cNvGrpSpPr/>
          <p:nvPr/>
        </p:nvGrpSpPr>
        <p:grpSpPr>
          <a:xfrm>
            <a:off x="6562476" y="3440243"/>
            <a:ext cx="776578" cy="1316784"/>
            <a:chOff x="6562476" y="3511680"/>
            <a:chExt cx="776578" cy="1316784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5E55544-D7FF-441D-A8F0-73A021FBFA21}"/>
                </a:ext>
              </a:extLst>
            </p:cNvPr>
            <p:cNvSpPr/>
            <p:nvPr/>
          </p:nvSpPr>
          <p:spPr>
            <a:xfrm>
              <a:off x="6696576" y="3511680"/>
              <a:ext cx="508377" cy="607209"/>
            </a:xfrm>
            <a:custGeom>
              <a:avLst/>
              <a:gdLst>
                <a:gd name="connsiteX0" fmla="*/ 143388 w 508377"/>
                <a:gd name="connsiteY0" fmla="*/ 0 h 607209"/>
                <a:gd name="connsiteX1" fmla="*/ 364989 w 508377"/>
                <a:gd name="connsiteY1" fmla="*/ 0 h 607209"/>
                <a:gd name="connsiteX2" fmla="*/ 508377 w 508377"/>
                <a:gd name="connsiteY2" fmla="*/ 143388 h 607209"/>
                <a:gd name="connsiteX3" fmla="*/ 508377 w 508377"/>
                <a:gd name="connsiteY3" fmla="*/ 607209 h 607209"/>
                <a:gd name="connsiteX4" fmla="*/ 367596 w 508377"/>
                <a:gd name="connsiteY4" fmla="*/ 607209 h 607209"/>
                <a:gd name="connsiteX5" fmla="*/ 367596 w 508377"/>
                <a:gd name="connsiteY5" fmla="*/ 177863 h 607209"/>
                <a:gd name="connsiteX6" fmla="*/ 326604 w 508377"/>
                <a:gd name="connsiteY6" fmla="*/ 136871 h 607209"/>
                <a:gd name="connsiteX7" fmla="*/ 181774 w 508377"/>
                <a:gd name="connsiteY7" fmla="*/ 136871 h 607209"/>
                <a:gd name="connsiteX8" fmla="*/ 140782 w 508377"/>
                <a:gd name="connsiteY8" fmla="*/ 177863 h 607209"/>
                <a:gd name="connsiteX9" fmla="*/ 140782 w 508377"/>
                <a:gd name="connsiteY9" fmla="*/ 311031 h 607209"/>
                <a:gd name="connsiteX10" fmla="*/ 0 w 508377"/>
                <a:gd name="connsiteY10" fmla="*/ 311031 h 607209"/>
                <a:gd name="connsiteX11" fmla="*/ 0 w 508377"/>
                <a:gd name="connsiteY11" fmla="*/ 143388 h 607209"/>
                <a:gd name="connsiteX12" fmla="*/ 143388 w 508377"/>
                <a:gd name="connsiteY12" fmla="*/ 0 h 60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8377" h="607209">
                  <a:moveTo>
                    <a:pt x="143388" y="0"/>
                  </a:moveTo>
                  <a:lnTo>
                    <a:pt x="364989" y="0"/>
                  </a:lnTo>
                  <a:cubicBezTo>
                    <a:pt x="444180" y="0"/>
                    <a:pt x="508377" y="64197"/>
                    <a:pt x="508377" y="143388"/>
                  </a:cubicBezTo>
                  <a:lnTo>
                    <a:pt x="508377" y="607209"/>
                  </a:lnTo>
                  <a:lnTo>
                    <a:pt x="367596" y="607209"/>
                  </a:lnTo>
                  <a:lnTo>
                    <a:pt x="367596" y="177863"/>
                  </a:lnTo>
                  <a:cubicBezTo>
                    <a:pt x="367596" y="155224"/>
                    <a:pt x="349243" y="136871"/>
                    <a:pt x="326604" y="136871"/>
                  </a:cubicBezTo>
                  <a:lnTo>
                    <a:pt x="181774" y="136871"/>
                  </a:lnTo>
                  <a:cubicBezTo>
                    <a:pt x="159134" y="136871"/>
                    <a:pt x="140782" y="155224"/>
                    <a:pt x="140782" y="177863"/>
                  </a:cubicBezTo>
                  <a:lnTo>
                    <a:pt x="140782" y="311031"/>
                  </a:lnTo>
                  <a:lnTo>
                    <a:pt x="0" y="311031"/>
                  </a:lnTo>
                  <a:lnTo>
                    <a:pt x="0" y="143388"/>
                  </a:lnTo>
                  <a:cubicBezTo>
                    <a:pt x="0" y="64197"/>
                    <a:pt x="64197" y="0"/>
                    <a:pt x="14338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2CCE3D-DEF0-499E-8D9B-4375C5DDBBE1}"/>
                </a:ext>
              </a:extLst>
            </p:cNvPr>
            <p:cNvSpPr/>
            <p:nvPr/>
          </p:nvSpPr>
          <p:spPr>
            <a:xfrm>
              <a:off x="6562476" y="3991099"/>
              <a:ext cx="776578" cy="547914"/>
            </a:xfrm>
            <a:custGeom>
              <a:avLst/>
              <a:gdLst>
                <a:gd name="connsiteX0" fmla="*/ 3386 w 776578"/>
                <a:gd name="connsiteY0" fmla="*/ 45678 h 547914"/>
                <a:gd name="connsiteX1" fmla="*/ 505621 w 776578"/>
                <a:gd name="connsiteY1" fmla="*/ 547914 h 547914"/>
                <a:gd name="connsiteX2" fmla="*/ 21002 w 776578"/>
                <a:gd name="connsiteY2" fmla="*/ 547914 h 547914"/>
                <a:gd name="connsiteX3" fmla="*/ 0 w 776578"/>
                <a:gd name="connsiteY3" fmla="*/ 526912 h 547914"/>
                <a:gd name="connsiteX4" fmla="*/ 0 w 776578"/>
                <a:gd name="connsiteY4" fmla="*/ 62446 h 547914"/>
                <a:gd name="connsiteX5" fmla="*/ 225799 w 776578"/>
                <a:gd name="connsiteY5" fmla="*/ 0 h 547914"/>
                <a:gd name="connsiteX6" fmla="*/ 714132 w 776578"/>
                <a:gd name="connsiteY6" fmla="*/ 0 h 547914"/>
                <a:gd name="connsiteX7" fmla="*/ 776578 w 776578"/>
                <a:gd name="connsiteY7" fmla="*/ 62446 h 547914"/>
                <a:gd name="connsiteX8" fmla="*/ 776578 w 776578"/>
                <a:gd name="connsiteY8" fmla="*/ 526912 h 547914"/>
                <a:gd name="connsiteX9" fmla="*/ 770427 w 776578"/>
                <a:gd name="connsiteY9" fmla="*/ 541763 h 547914"/>
                <a:gd name="connsiteX10" fmla="*/ 768401 w 776578"/>
                <a:gd name="connsiteY10" fmla="*/ 542602 h 54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578" h="547914">
                  <a:moveTo>
                    <a:pt x="3386" y="45678"/>
                  </a:moveTo>
                  <a:lnTo>
                    <a:pt x="505621" y="547914"/>
                  </a:lnTo>
                  <a:lnTo>
                    <a:pt x="21002" y="547914"/>
                  </a:lnTo>
                  <a:cubicBezTo>
                    <a:pt x="9403" y="547914"/>
                    <a:pt x="0" y="538511"/>
                    <a:pt x="0" y="526912"/>
                  </a:cubicBezTo>
                  <a:lnTo>
                    <a:pt x="0" y="62446"/>
                  </a:lnTo>
                  <a:close/>
                  <a:moveTo>
                    <a:pt x="225799" y="0"/>
                  </a:moveTo>
                  <a:lnTo>
                    <a:pt x="714132" y="0"/>
                  </a:lnTo>
                  <a:cubicBezTo>
                    <a:pt x="748620" y="0"/>
                    <a:pt x="776578" y="27958"/>
                    <a:pt x="776578" y="62446"/>
                  </a:cubicBezTo>
                  <a:lnTo>
                    <a:pt x="776578" y="526912"/>
                  </a:lnTo>
                  <a:cubicBezTo>
                    <a:pt x="776578" y="532712"/>
                    <a:pt x="774227" y="537962"/>
                    <a:pt x="770427" y="541763"/>
                  </a:cubicBezTo>
                  <a:lnTo>
                    <a:pt x="768401" y="5426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001247D-ADCC-4319-AACC-29549F9E469A}"/>
                </a:ext>
              </a:extLst>
            </p:cNvPr>
            <p:cNvSpPr/>
            <p:nvPr/>
          </p:nvSpPr>
          <p:spPr>
            <a:xfrm rot="18900000">
              <a:off x="6842957" y="3648685"/>
              <a:ext cx="117495" cy="11797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14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38667090-2196-4035-83A5-B7E701CE275B}"/>
              </a:ext>
            </a:extLst>
          </p:cNvPr>
          <p:cNvGrpSpPr/>
          <p:nvPr/>
        </p:nvGrpSpPr>
        <p:grpSpPr>
          <a:xfrm>
            <a:off x="9495779" y="2217419"/>
            <a:ext cx="2529351" cy="3442659"/>
            <a:chOff x="9584107" y="2327269"/>
            <a:chExt cx="2448643" cy="3332809"/>
          </a:xfrm>
        </p:grpSpPr>
        <p:grpSp>
          <p:nvGrpSpPr>
            <p:cNvPr id="976" name="Group 975">
              <a:extLst>
                <a:ext uri="{FF2B5EF4-FFF2-40B4-BE49-F238E27FC236}">
                  <a16:creationId xmlns:a16="http://schemas.microsoft.com/office/drawing/2014/main" id="{9BCB77D4-22B1-4C03-8084-76173CE029BB}"/>
                </a:ext>
              </a:extLst>
            </p:cNvPr>
            <p:cNvGrpSpPr/>
            <p:nvPr/>
          </p:nvGrpSpPr>
          <p:grpSpPr>
            <a:xfrm>
              <a:off x="9584107" y="3992609"/>
              <a:ext cx="2448643" cy="1667469"/>
              <a:chOff x="9584107" y="3992609"/>
              <a:chExt cx="2448643" cy="1667469"/>
            </a:xfrm>
          </p:grpSpPr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86ED71BB-93CC-4255-8892-9776FAF5E12D}"/>
                  </a:ext>
                </a:extLst>
              </p:cNvPr>
              <p:cNvGrpSpPr/>
              <p:nvPr/>
            </p:nvGrpSpPr>
            <p:grpSpPr>
              <a:xfrm>
                <a:off x="10805159" y="3992609"/>
                <a:ext cx="1227591" cy="1667469"/>
                <a:chOff x="12074901" y="2228087"/>
                <a:chExt cx="2526632" cy="3431991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D3AC9A88-6F86-4A4C-859F-A51A74C0E0B0}"/>
                    </a:ext>
                  </a:extLst>
                </p:cNvPr>
                <p:cNvSpPr/>
                <p:nvPr/>
              </p:nvSpPr>
              <p:spPr>
                <a:xfrm>
                  <a:off x="12076074" y="3161004"/>
                  <a:ext cx="2499075" cy="24990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04B4A818-9788-4410-958E-F11AB5D1BA53}"/>
                    </a:ext>
                  </a:extLst>
                </p:cNvPr>
                <p:cNvSpPr/>
                <p:nvPr/>
              </p:nvSpPr>
              <p:spPr>
                <a:xfrm>
                  <a:off x="12074901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C6041E03-EBC3-4629-A512-41FEDECE88E4}"/>
                    </a:ext>
                  </a:extLst>
                </p:cNvPr>
                <p:cNvSpPr/>
                <p:nvPr/>
              </p:nvSpPr>
              <p:spPr>
                <a:xfrm>
                  <a:off x="12706222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99FF143F-6A36-434F-8108-814D11762D09}"/>
                    </a:ext>
                  </a:extLst>
                </p:cNvPr>
                <p:cNvSpPr/>
                <p:nvPr/>
              </p:nvSpPr>
              <p:spPr>
                <a:xfrm>
                  <a:off x="13339791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ABCE9F5E-1C17-45EE-A3DE-CF486D3DB884}"/>
                    </a:ext>
                  </a:extLst>
                </p:cNvPr>
                <p:cNvSpPr/>
                <p:nvPr/>
              </p:nvSpPr>
              <p:spPr>
                <a:xfrm>
                  <a:off x="13971112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0A7E7A9A-511A-4FD1-BF0A-5F5CFAB082DC}"/>
                    </a:ext>
                  </a:extLst>
                </p:cNvPr>
                <p:cNvSpPr/>
                <p:nvPr/>
              </p:nvSpPr>
              <p:spPr>
                <a:xfrm>
                  <a:off x="12389479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9FBD6D10-D344-4707-AFD8-7CCA2B5BD7C8}"/>
                    </a:ext>
                  </a:extLst>
                </p:cNvPr>
                <p:cNvSpPr/>
                <p:nvPr/>
              </p:nvSpPr>
              <p:spPr>
                <a:xfrm>
                  <a:off x="13025915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3C7A2065-1AF0-4E0A-B2E1-A7CBD8AD2EFC}"/>
                    </a:ext>
                  </a:extLst>
                </p:cNvPr>
                <p:cNvSpPr/>
                <p:nvPr/>
              </p:nvSpPr>
              <p:spPr>
                <a:xfrm>
                  <a:off x="13654368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FF61FA74-306D-4866-8145-FABA9E1A94F7}"/>
                    </a:ext>
                  </a:extLst>
                </p:cNvPr>
                <p:cNvSpPr/>
                <p:nvPr/>
              </p:nvSpPr>
              <p:spPr>
                <a:xfrm>
                  <a:off x="14285690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019BFF66-7B94-4962-A7A4-F2AB5153C079}"/>
                    </a:ext>
                  </a:extLst>
                </p:cNvPr>
                <p:cNvSpPr/>
                <p:nvPr/>
              </p:nvSpPr>
              <p:spPr>
                <a:xfrm>
                  <a:off x="12074901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DB94A054-590F-4E95-9657-C7EFC07B7395}"/>
                    </a:ext>
                  </a:extLst>
                </p:cNvPr>
                <p:cNvSpPr/>
                <p:nvPr/>
              </p:nvSpPr>
              <p:spPr>
                <a:xfrm>
                  <a:off x="12706222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0C4DC70F-5196-4D8D-B6C5-B0EDAF16EDB9}"/>
                    </a:ext>
                  </a:extLst>
                </p:cNvPr>
                <p:cNvSpPr/>
                <p:nvPr/>
              </p:nvSpPr>
              <p:spPr>
                <a:xfrm>
                  <a:off x="13339791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DA0D09C3-612A-413B-87B5-3AB79407678A}"/>
                    </a:ext>
                  </a:extLst>
                </p:cNvPr>
                <p:cNvSpPr/>
                <p:nvPr/>
              </p:nvSpPr>
              <p:spPr>
                <a:xfrm>
                  <a:off x="13971112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228DCEAF-0F38-47B5-BD97-8424D8ED04C6}"/>
                    </a:ext>
                  </a:extLst>
                </p:cNvPr>
                <p:cNvSpPr/>
                <p:nvPr/>
              </p:nvSpPr>
              <p:spPr>
                <a:xfrm>
                  <a:off x="12389479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76C1B8BC-C7CF-4209-A9F8-B8897C5A8846}"/>
                    </a:ext>
                  </a:extLst>
                </p:cNvPr>
                <p:cNvSpPr/>
                <p:nvPr/>
              </p:nvSpPr>
              <p:spPr>
                <a:xfrm>
                  <a:off x="13025915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CC79561E-C892-4190-8FBD-7098081A4EE9}"/>
                    </a:ext>
                  </a:extLst>
                </p:cNvPr>
                <p:cNvSpPr/>
                <p:nvPr/>
              </p:nvSpPr>
              <p:spPr>
                <a:xfrm>
                  <a:off x="13654368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1F5D2C20-50A0-462F-BEFA-913D6A16302E}"/>
                    </a:ext>
                  </a:extLst>
                </p:cNvPr>
                <p:cNvSpPr/>
                <p:nvPr/>
              </p:nvSpPr>
              <p:spPr>
                <a:xfrm>
                  <a:off x="14285690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12055E84-D385-45B4-B165-A3ACCD3C4E34}"/>
                    </a:ext>
                  </a:extLst>
                </p:cNvPr>
                <p:cNvSpPr/>
                <p:nvPr/>
              </p:nvSpPr>
              <p:spPr>
                <a:xfrm>
                  <a:off x="12074901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8D82C77E-076C-4744-8C8F-F3B1FE123FA3}"/>
                    </a:ext>
                  </a:extLst>
                </p:cNvPr>
                <p:cNvSpPr/>
                <p:nvPr/>
              </p:nvSpPr>
              <p:spPr>
                <a:xfrm>
                  <a:off x="12706222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55D6F29C-3CE9-4985-9D02-A895A2857709}"/>
                    </a:ext>
                  </a:extLst>
                </p:cNvPr>
                <p:cNvSpPr/>
                <p:nvPr/>
              </p:nvSpPr>
              <p:spPr>
                <a:xfrm>
                  <a:off x="13339791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DF6F1007-349D-4DDA-B708-B645552DDB91}"/>
                    </a:ext>
                  </a:extLst>
                </p:cNvPr>
                <p:cNvSpPr/>
                <p:nvPr/>
              </p:nvSpPr>
              <p:spPr>
                <a:xfrm>
                  <a:off x="13971112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A80F656E-58A7-4F55-8CBB-204D48BA24D8}"/>
                    </a:ext>
                  </a:extLst>
                </p:cNvPr>
                <p:cNvSpPr/>
                <p:nvPr/>
              </p:nvSpPr>
              <p:spPr>
                <a:xfrm>
                  <a:off x="12389479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04B0830C-5412-4118-9B9F-62CC5FC3DC69}"/>
                    </a:ext>
                  </a:extLst>
                </p:cNvPr>
                <p:cNvSpPr/>
                <p:nvPr/>
              </p:nvSpPr>
              <p:spPr>
                <a:xfrm>
                  <a:off x="13025915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71F14BA3-702A-48E5-A1F0-1D2557F0160F}"/>
                    </a:ext>
                  </a:extLst>
                </p:cNvPr>
                <p:cNvSpPr/>
                <p:nvPr/>
              </p:nvSpPr>
              <p:spPr>
                <a:xfrm>
                  <a:off x="13654368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45ED637B-7F6C-4CD6-983A-4291B11D28C3}"/>
                    </a:ext>
                  </a:extLst>
                </p:cNvPr>
                <p:cNvSpPr/>
                <p:nvPr/>
              </p:nvSpPr>
              <p:spPr>
                <a:xfrm>
                  <a:off x="14285690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D9C10068-C78D-4E36-9D35-146B1F62DC20}"/>
                    </a:ext>
                  </a:extLst>
                </p:cNvPr>
                <p:cNvSpPr/>
                <p:nvPr/>
              </p:nvSpPr>
              <p:spPr>
                <a:xfrm>
                  <a:off x="12074901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26BA6186-ECF3-4DA2-B7EC-30714425EFA5}"/>
                    </a:ext>
                  </a:extLst>
                </p:cNvPr>
                <p:cNvSpPr/>
                <p:nvPr/>
              </p:nvSpPr>
              <p:spPr>
                <a:xfrm>
                  <a:off x="12706222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5C814CB-8F9F-4CB6-B987-522D897B30CA}"/>
                    </a:ext>
                  </a:extLst>
                </p:cNvPr>
                <p:cNvSpPr/>
                <p:nvPr/>
              </p:nvSpPr>
              <p:spPr>
                <a:xfrm>
                  <a:off x="13339791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BE3E6A1-D7C0-4F79-880C-4BB69859225D}"/>
                    </a:ext>
                  </a:extLst>
                </p:cNvPr>
                <p:cNvSpPr/>
                <p:nvPr/>
              </p:nvSpPr>
              <p:spPr>
                <a:xfrm>
                  <a:off x="13971112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36EF64EF-2038-461B-A461-6A8C5A7EE091}"/>
                    </a:ext>
                  </a:extLst>
                </p:cNvPr>
                <p:cNvSpPr/>
                <p:nvPr/>
              </p:nvSpPr>
              <p:spPr>
                <a:xfrm>
                  <a:off x="12389479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DACBCD20-9041-4CC2-BBB6-AD11486ACF4E}"/>
                    </a:ext>
                  </a:extLst>
                </p:cNvPr>
                <p:cNvSpPr/>
                <p:nvPr/>
              </p:nvSpPr>
              <p:spPr>
                <a:xfrm>
                  <a:off x="13025915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DFD00793-FBF1-40DF-9AF1-CBE88DF7242C}"/>
                    </a:ext>
                  </a:extLst>
                </p:cNvPr>
                <p:cNvSpPr/>
                <p:nvPr/>
              </p:nvSpPr>
              <p:spPr>
                <a:xfrm>
                  <a:off x="13654368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1CC90222-BBAA-4974-962C-FBA329B4600A}"/>
                    </a:ext>
                  </a:extLst>
                </p:cNvPr>
                <p:cNvSpPr/>
                <p:nvPr/>
              </p:nvSpPr>
              <p:spPr>
                <a:xfrm>
                  <a:off x="14285690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FD15AB9B-1308-4D74-9D97-B40997E89ADC}"/>
                    </a:ext>
                  </a:extLst>
                </p:cNvPr>
                <p:cNvSpPr/>
                <p:nvPr/>
              </p:nvSpPr>
              <p:spPr>
                <a:xfrm>
                  <a:off x="12084095" y="2228087"/>
                  <a:ext cx="2499075" cy="9307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BBDBA4FD-6622-4BF4-A93B-C0960481A490}"/>
                    </a:ext>
                  </a:extLst>
                </p:cNvPr>
                <p:cNvSpPr/>
                <p:nvPr/>
              </p:nvSpPr>
              <p:spPr>
                <a:xfrm>
                  <a:off x="12394981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66" name="Rectangle 765">
                  <a:extLst>
                    <a:ext uri="{FF2B5EF4-FFF2-40B4-BE49-F238E27FC236}">
                      <a16:creationId xmlns:a16="http://schemas.microsoft.com/office/drawing/2014/main" id="{4F7C6C8A-7D86-455B-9C4E-58511B3EC872}"/>
                    </a:ext>
                  </a:extLst>
                </p:cNvPr>
                <p:cNvSpPr/>
                <p:nvPr/>
              </p:nvSpPr>
              <p:spPr>
                <a:xfrm>
                  <a:off x="13026322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67" name="Rectangle 766">
                  <a:extLst>
                    <a:ext uri="{FF2B5EF4-FFF2-40B4-BE49-F238E27FC236}">
                      <a16:creationId xmlns:a16="http://schemas.microsoft.com/office/drawing/2014/main" id="{65E38393-D672-469A-86A7-DD8FD9696802}"/>
                    </a:ext>
                  </a:extLst>
                </p:cNvPr>
                <p:cNvSpPr/>
                <p:nvPr/>
              </p:nvSpPr>
              <p:spPr>
                <a:xfrm>
                  <a:off x="13649744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68" name="Rectangle 767">
                  <a:extLst>
                    <a:ext uri="{FF2B5EF4-FFF2-40B4-BE49-F238E27FC236}">
                      <a16:creationId xmlns:a16="http://schemas.microsoft.com/office/drawing/2014/main" id="{484602AE-2E67-4229-96F7-BB6864864844}"/>
                    </a:ext>
                  </a:extLst>
                </p:cNvPr>
                <p:cNvSpPr/>
                <p:nvPr/>
              </p:nvSpPr>
              <p:spPr>
                <a:xfrm>
                  <a:off x="14276011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3476C921-7391-4849-A695-C26FE2CFDCFF}"/>
                    </a:ext>
                  </a:extLst>
                </p:cNvPr>
                <p:cNvSpPr/>
                <p:nvPr/>
              </p:nvSpPr>
              <p:spPr>
                <a:xfrm>
                  <a:off x="12082922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09BB606A-A5DC-46ED-A36A-893AB2B5C38F}"/>
                    </a:ext>
                  </a:extLst>
                </p:cNvPr>
                <p:cNvSpPr/>
                <p:nvPr/>
              </p:nvSpPr>
              <p:spPr>
                <a:xfrm>
                  <a:off x="12709189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007591A0-347E-4004-8023-5C192A25B5B0}"/>
                    </a:ext>
                  </a:extLst>
                </p:cNvPr>
                <p:cNvSpPr/>
                <p:nvPr/>
              </p:nvSpPr>
              <p:spPr>
                <a:xfrm>
                  <a:off x="13337684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D49A9EA2-C336-4C84-9F3D-F60C5FA7C4DC}"/>
                    </a:ext>
                  </a:extLst>
                </p:cNvPr>
                <p:cNvSpPr/>
                <p:nvPr/>
              </p:nvSpPr>
              <p:spPr>
                <a:xfrm>
                  <a:off x="13963951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204B643-264A-4B70-BB21-824A0FE876AC}"/>
                    </a:ext>
                  </a:extLst>
                </p:cNvPr>
                <p:cNvSpPr/>
                <p:nvPr/>
              </p:nvSpPr>
              <p:spPr>
                <a:xfrm>
                  <a:off x="12394981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2F8FAA41-125A-41A6-9D17-7AD12CB27FCC}"/>
                    </a:ext>
                  </a:extLst>
                </p:cNvPr>
                <p:cNvSpPr/>
                <p:nvPr/>
              </p:nvSpPr>
              <p:spPr>
                <a:xfrm>
                  <a:off x="13026322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8712154B-BE7F-44D0-9959-05872BD2E228}"/>
                    </a:ext>
                  </a:extLst>
                </p:cNvPr>
                <p:cNvSpPr/>
                <p:nvPr/>
              </p:nvSpPr>
              <p:spPr>
                <a:xfrm>
                  <a:off x="13649744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776" name="Rectangle 775">
                  <a:extLst>
                    <a:ext uri="{FF2B5EF4-FFF2-40B4-BE49-F238E27FC236}">
                      <a16:creationId xmlns:a16="http://schemas.microsoft.com/office/drawing/2014/main" id="{3B415C5A-CBEF-4398-A67A-8C6A3EFAEB7B}"/>
                    </a:ext>
                  </a:extLst>
                </p:cNvPr>
                <p:cNvSpPr/>
                <p:nvPr/>
              </p:nvSpPr>
              <p:spPr>
                <a:xfrm>
                  <a:off x="14276011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</p:grpSp>
          <p:grpSp>
            <p:nvGrpSpPr>
              <p:cNvPr id="833" name="Group 832">
                <a:extLst>
                  <a:ext uri="{FF2B5EF4-FFF2-40B4-BE49-F238E27FC236}">
                    <a16:creationId xmlns:a16="http://schemas.microsoft.com/office/drawing/2014/main" id="{1B67F785-D4C3-42D4-8DE6-346F9AFC0CB5}"/>
                  </a:ext>
                </a:extLst>
              </p:cNvPr>
              <p:cNvGrpSpPr/>
              <p:nvPr/>
            </p:nvGrpSpPr>
            <p:grpSpPr>
              <a:xfrm>
                <a:off x="9584107" y="3992609"/>
                <a:ext cx="1227591" cy="1667469"/>
                <a:chOff x="12074901" y="2228087"/>
                <a:chExt cx="2526632" cy="3431991"/>
              </a:xfrm>
            </p:grpSpPr>
            <p:sp>
              <p:nvSpPr>
                <p:cNvPr id="834" name="Rectangle 833">
                  <a:extLst>
                    <a:ext uri="{FF2B5EF4-FFF2-40B4-BE49-F238E27FC236}">
                      <a16:creationId xmlns:a16="http://schemas.microsoft.com/office/drawing/2014/main" id="{5E21A1F4-4D3A-4813-815F-F347E0D0CF3F}"/>
                    </a:ext>
                  </a:extLst>
                </p:cNvPr>
                <p:cNvSpPr/>
                <p:nvPr/>
              </p:nvSpPr>
              <p:spPr>
                <a:xfrm>
                  <a:off x="12076074" y="3161004"/>
                  <a:ext cx="2499075" cy="24990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ADE9A067-3EAF-4CD8-BD30-14ADD46B0218}"/>
                    </a:ext>
                  </a:extLst>
                </p:cNvPr>
                <p:cNvSpPr/>
                <p:nvPr/>
              </p:nvSpPr>
              <p:spPr>
                <a:xfrm>
                  <a:off x="12074901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36" name="Rectangle 835">
                  <a:extLst>
                    <a:ext uri="{FF2B5EF4-FFF2-40B4-BE49-F238E27FC236}">
                      <a16:creationId xmlns:a16="http://schemas.microsoft.com/office/drawing/2014/main" id="{D2594824-B738-473A-9BE5-666263F61136}"/>
                    </a:ext>
                  </a:extLst>
                </p:cNvPr>
                <p:cNvSpPr/>
                <p:nvPr/>
              </p:nvSpPr>
              <p:spPr>
                <a:xfrm>
                  <a:off x="12706222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99187CB6-366F-477D-B048-8B7E3238A696}"/>
                    </a:ext>
                  </a:extLst>
                </p:cNvPr>
                <p:cNvSpPr/>
                <p:nvPr/>
              </p:nvSpPr>
              <p:spPr>
                <a:xfrm>
                  <a:off x="13339791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38" name="Rectangle 837">
                  <a:extLst>
                    <a:ext uri="{FF2B5EF4-FFF2-40B4-BE49-F238E27FC236}">
                      <a16:creationId xmlns:a16="http://schemas.microsoft.com/office/drawing/2014/main" id="{D1B133A2-40E1-468C-AA54-997B3EE7489B}"/>
                    </a:ext>
                  </a:extLst>
                </p:cNvPr>
                <p:cNvSpPr/>
                <p:nvPr/>
              </p:nvSpPr>
              <p:spPr>
                <a:xfrm>
                  <a:off x="13971112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FD0703F7-8B78-410C-A714-CDB828A9F5B1}"/>
                    </a:ext>
                  </a:extLst>
                </p:cNvPr>
                <p:cNvSpPr/>
                <p:nvPr/>
              </p:nvSpPr>
              <p:spPr>
                <a:xfrm>
                  <a:off x="12389479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40" name="Rectangle 839">
                  <a:extLst>
                    <a:ext uri="{FF2B5EF4-FFF2-40B4-BE49-F238E27FC236}">
                      <a16:creationId xmlns:a16="http://schemas.microsoft.com/office/drawing/2014/main" id="{26508F65-C469-41DA-B3B4-FE2F26430DFD}"/>
                    </a:ext>
                  </a:extLst>
                </p:cNvPr>
                <p:cNvSpPr/>
                <p:nvPr/>
              </p:nvSpPr>
              <p:spPr>
                <a:xfrm>
                  <a:off x="13025915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76974B4A-EBEA-4AB9-BDD6-E61E60D8921D}"/>
                    </a:ext>
                  </a:extLst>
                </p:cNvPr>
                <p:cNvSpPr/>
                <p:nvPr/>
              </p:nvSpPr>
              <p:spPr>
                <a:xfrm>
                  <a:off x="13654368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42" name="Rectangle 841">
                  <a:extLst>
                    <a:ext uri="{FF2B5EF4-FFF2-40B4-BE49-F238E27FC236}">
                      <a16:creationId xmlns:a16="http://schemas.microsoft.com/office/drawing/2014/main" id="{E6E4C6A6-D6CB-4C70-85A5-9AFE81E30E1F}"/>
                    </a:ext>
                  </a:extLst>
                </p:cNvPr>
                <p:cNvSpPr/>
                <p:nvPr/>
              </p:nvSpPr>
              <p:spPr>
                <a:xfrm>
                  <a:off x="14285690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43" name="Rectangle 842">
                  <a:extLst>
                    <a:ext uri="{FF2B5EF4-FFF2-40B4-BE49-F238E27FC236}">
                      <a16:creationId xmlns:a16="http://schemas.microsoft.com/office/drawing/2014/main" id="{CBED4156-2578-4A3F-AA6F-DC929029E033}"/>
                    </a:ext>
                  </a:extLst>
                </p:cNvPr>
                <p:cNvSpPr/>
                <p:nvPr/>
              </p:nvSpPr>
              <p:spPr>
                <a:xfrm>
                  <a:off x="12074901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DF5BD10B-4C03-4AB1-B9F5-21E46567986D}"/>
                    </a:ext>
                  </a:extLst>
                </p:cNvPr>
                <p:cNvSpPr/>
                <p:nvPr/>
              </p:nvSpPr>
              <p:spPr>
                <a:xfrm>
                  <a:off x="12706222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45" name="Rectangle 844">
                  <a:extLst>
                    <a:ext uri="{FF2B5EF4-FFF2-40B4-BE49-F238E27FC236}">
                      <a16:creationId xmlns:a16="http://schemas.microsoft.com/office/drawing/2014/main" id="{A70BE0BA-2985-4C88-AEFE-5919CD739498}"/>
                    </a:ext>
                  </a:extLst>
                </p:cNvPr>
                <p:cNvSpPr/>
                <p:nvPr/>
              </p:nvSpPr>
              <p:spPr>
                <a:xfrm>
                  <a:off x="13339791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4E474049-645E-41C0-B19A-0690EF50E1EF}"/>
                    </a:ext>
                  </a:extLst>
                </p:cNvPr>
                <p:cNvSpPr/>
                <p:nvPr/>
              </p:nvSpPr>
              <p:spPr>
                <a:xfrm>
                  <a:off x="13971112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F77684DB-0FDA-415B-A113-FBC8A3360B33}"/>
                    </a:ext>
                  </a:extLst>
                </p:cNvPr>
                <p:cNvSpPr/>
                <p:nvPr/>
              </p:nvSpPr>
              <p:spPr>
                <a:xfrm>
                  <a:off x="12389479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48" name="Rectangle 847">
                  <a:extLst>
                    <a:ext uri="{FF2B5EF4-FFF2-40B4-BE49-F238E27FC236}">
                      <a16:creationId xmlns:a16="http://schemas.microsoft.com/office/drawing/2014/main" id="{AA12E3BC-C514-48AC-B234-D8CFCC5F8185}"/>
                    </a:ext>
                  </a:extLst>
                </p:cNvPr>
                <p:cNvSpPr/>
                <p:nvPr/>
              </p:nvSpPr>
              <p:spPr>
                <a:xfrm>
                  <a:off x="13025915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BCB8990B-4551-4042-A71C-76CB675C1A91}"/>
                    </a:ext>
                  </a:extLst>
                </p:cNvPr>
                <p:cNvSpPr/>
                <p:nvPr/>
              </p:nvSpPr>
              <p:spPr>
                <a:xfrm>
                  <a:off x="13654368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45FF29DF-E95E-4A5B-A0CB-DE1422372A60}"/>
                    </a:ext>
                  </a:extLst>
                </p:cNvPr>
                <p:cNvSpPr/>
                <p:nvPr/>
              </p:nvSpPr>
              <p:spPr>
                <a:xfrm>
                  <a:off x="14285690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E20E40C3-1499-4C32-B565-CCB75B9416E5}"/>
                    </a:ext>
                  </a:extLst>
                </p:cNvPr>
                <p:cNvSpPr/>
                <p:nvPr/>
              </p:nvSpPr>
              <p:spPr>
                <a:xfrm>
                  <a:off x="12074901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784A6051-8EEB-4F4A-8BEB-E8F9617F7DC3}"/>
                    </a:ext>
                  </a:extLst>
                </p:cNvPr>
                <p:cNvSpPr/>
                <p:nvPr/>
              </p:nvSpPr>
              <p:spPr>
                <a:xfrm>
                  <a:off x="12706222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53" name="Rectangle 852">
                  <a:extLst>
                    <a:ext uri="{FF2B5EF4-FFF2-40B4-BE49-F238E27FC236}">
                      <a16:creationId xmlns:a16="http://schemas.microsoft.com/office/drawing/2014/main" id="{35F67509-AD57-4BF6-B971-AE904CC65B7B}"/>
                    </a:ext>
                  </a:extLst>
                </p:cNvPr>
                <p:cNvSpPr/>
                <p:nvPr/>
              </p:nvSpPr>
              <p:spPr>
                <a:xfrm>
                  <a:off x="13339791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1B620675-ECCD-490E-8F56-29C8F275D82B}"/>
                    </a:ext>
                  </a:extLst>
                </p:cNvPr>
                <p:cNvSpPr/>
                <p:nvPr/>
              </p:nvSpPr>
              <p:spPr>
                <a:xfrm>
                  <a:off x="13971112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801490A5-11FF-490E-B09E-2109F1AB256C}"/>
                    </a:ext>
                  </a:extLst>
                </p:cNvPr>
                <p:cNvSpPr/>
                <p:nvPr/>
              </p:nvSpPr>
              <p:spPr>
                <a:xfrm>
                  <a:off x="12389479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341358E3-9E16-40ED-A484-1CD968E6EC6D}"/>
                    </a:ext>
                  </a:extLst>
                </p:cNvPr>
                <p:cNvSpPr/>
                <p:nvPr/>
              </p:nvSpPr>
              <p:spPr>
                <a:xfrm>
                  <a:off x="13025915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DD1C4C81-60CF-453C-A91D-39E1A29C3668}"/>
                    </a:ext>
                  </a:extLst>
                </p:cNvPr>
                <p:cNvSpPr/>
                <p:nvPr/>
              </p:nvSpPr>
              <p:spPr>
                <a:xfrm>
                  <a:off x="13654368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58" name="Rectangle 857">
                  <a:extLst>
                    <a:ext uri="{FF2B5EF4-FFF2-40B4-BE49-F238E27FC236}">
                      <a16:creationId xmlns:a16="http://schemas.microsoft.com/office/drawing/2014/main" id="{5A682C77-4AC5-4813-807F-2FB600346E89}"/>
                    </a:ext>
                  </a:extLst>
                </p:cNvPr>
                <p:cNvSpPr/>
                <p:nvPr/>
              </p:nvSpPr>
              <p:spPr>
                <a:xfrm>
                  <a:off x="14285690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716AB6D2-7241-40BF-ABC5-A93E70013978}"/>
                    </a:ext>
                  </a:extLst>
                </p:cNvPr>
                <p:cNvSpPr/>
                <p:nvPr/>
              </p:nvSpPr>
              <p:spPr>
                <a:xfrm>
                  <a:off x="12074901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982752A9-36AE-404B-9249-E3F66FDF72D3}"/>
                    </a:ext>
                  </a:extLst>
                </p:cNvPr>
                <p:cNvSpPr/>
                <p:nvPr/>
              </p:nvSpPr>
              <p:spPr>
                <a:xfrm>
                  <a:off x="12706222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536AF60D-E75F-4D3C-A001-E225A22DBA3E}"/>
                    </a:ext>
                  </a:extLst>
                </p:cNvPr>
                <p:cNvSpPr/>
                <p:nvPr/>
              </p:nvSpPr>
              <p:spPr>
                <a:xfrm>
                  <a:off x="13339791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62" name="Rectangle 861">
                  <a:extLst>
                    <a:ext uri="{FF2B5EF4-FFF2-40B4-BE49-F238E27FC236}">
                      <a16:creationId xmlns:a16="http://schemas.microsoft.com/office/drawing/2014/main" id="{4A620F9A-C81A-44E3-892E-62161740C4ED}"/>
                    </a:ext>
                  </a:extLst>
                </p:cNvPr>
                <p:cNvSpPr/>
                <p:nvPr/>
              </p:nvSpPr>
              <p:spPr>
                <a:xfrm>
                  <a:off x="13971112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63" name="Rectangle 862">
                  <a:extLst>
                    <a:ext uri="{FF2B5EF4-FFF2-40B4-BE49-F238E27FC236}">
                      <a16:creationId xmlns:a16="http://schemas.microsoft.com/office/drawing/2014/main" id="{4541E2D4-AC49-4D79-8A9D-370BD2EFFE68}"/>
                    </a:ext>
                  </a:extLst>
                </p:cNvPr>
                <p:cNvSpPr/>
                <p:nvPr/>
              </p:nvSpPr>
              <p:spPr>
                <a:xfrm>
                  <a:off x="12389479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64" name="Rectangle 863">
                  <a:extLst>
                    <a:ext uri="{FF2B5EF4-FFF2-40B4-BE49-F238E27FC236}">
                      <a16:creationId xmlns:a16="http://schemas.microsoft.com/office/drawing/2014/main" id="{A62647BC-2AEF-4BF2-BF78-6D9637038A77}"/>
                    </a:ext>
                  </a:extLst>
                </p:cNvPr>
                <p:cNvSpPr/>
                <p:nvPr/>
              </p:nvSpPr>
              <p:spPr>
                <a:xfrm>
                  <a:off x="13025915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86A70BB6-9A7E-419D-B3D2-6C0E5E9E6E82}"/>
                    </a:ext>
                  </a:extLst>
                </p:cNvPr>
                <p:cNvSpPr/>
                <p:nvPr/>
              </p:nvSpPr>
              <p:spPr>
                <a:xfrm>
                  <a:off x="13654368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7DE685EE-0B6A-419A-9216-B19BDA383DC9}"/>
                    </a:ext>
                  </a:extLst>
                </p:cNvPr>
                <p:cNvSpPr/>
                <p:nvPr/>
              </p:nvSpPr>
              <p:spPr>
                <a:xfrm>
                  <a:off x="14285690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D829E34C-6837-4DD7-94A8-F81D657832DA}"/>
                    </a:ext>
                  </a:extLst>
                </p:cNvPr>
                <p:cNvSpPr/>
                <p:nvPr/>
              </p:nvSpPr>
              <p:spPr>
                <a:xfrm>
                  <a:off x="12084095" y="2228087"/>
                  <a:ext cx="2499075" cy="9307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947A4ABA-26B5-44D9-A154-FFB4A8523AA1}"/>
                    </a:ext>
                  </a:extLst>
                </p:cNvPr>
                <p:cNvSpPr/>
                <p:nvPr/>
              </p:nvSpPr>
              <p:spPr>
                <a:xfrm>
                  <a:off x="12394981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35B51C6C-7CD7-4F23-9F53-115FC0F53DA6}"/>
                    </a:ext>
                  </a:extLst>
                </p:cNvPr>
                <p:cNvSpPr/>
                <p:nvPr/>
              </p:nvSpPr>
              <p:spPr>
                <a:xfrm>
                  <a:off x="13026322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8F55FAE5-2090-4EEA-B292-287008F05100}"/>
                    </a:ext>
                  </a:extLst>
                </p:cNvPr>
                <p:cNvSpPr/>
                <p:nvPr/>
              </p:nvSpPr>
              <p:spPr>
                <a:xfrm>
                  <a:off x="13649744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5BD4F738-103A-4B39-AD4B-78353FA69B0E}"/>
                    </a:ext>
                  </a:extLst>
                </p:cNvPr>
                <p:cNvSpPr/>
                <p:nvPr/>
              </p:nvSpPr>
              <p:spPr>
                <a:xfrm>
                  <a:off x="14276011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7D80DD78-D666-4B91-BD97-B637EE974099}"/>
                    </a:ext>
                  </a:extLst>
                </p:cNvPr>
                <p:cNvSpPr/>
                <p:nvPr/>
              </p:nvSpPr>
              <p:spPr>
                <a:xfrm>
                  <a:off x="12082922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73" name="Rectangle 872">
                  <a:extLst>
                    <a:ext uri="{FF2B5EF4-FFF2-40B4-BE49-F238E27FC236}">
                      <a16:creationId xmlns:a16="http://schemas.microsoft.com/office/drawing/2014/main" id="{518300E7-ABAE-455C-9871-BE0A1E7FBF08}"/>
                    </a:ext>
                  </a:extLst>
                </p:cNvPr>
                <p:cNvSpPr/>
                <p:nvPr/>
              </p:nvSpPr>
              <p:spPr>
                <a:xfrm>
                  <a:off x="12709189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74" name="Rectangle 873">
                  <a:extLst>
                    <a:ext uri="{FF2B5EF4-FFF2-40B4-BE49-F238E27FC236}">
                      <a16:creationId xmlns:a16="http://schemas.microsoft.com/office/drawing/2014/main" id="{C06D0135-8930-46A2-A1EB-0BC6130F59A9}"/>
                    </a:ext>
                  </a:extLst>
                </p:cNvPr>
                <p:cNvSpPr/>
                <p:nvPr/>
              </p:nvSpPr>
              <p:spPr>
                <a:xfrm>
                  <a:off x="13337684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BE7037AF-29A7-42BE-88E0-9597D3C56173}"/>
                    </a:ext>
                  </a:extLst>
                </p:cNvPr>
                <p:cNvSpPr/>
                <p:nvPr/>
              </p:nvSpPr>
              <p:spPr>
                <a:xfrm>
                  <a:off x="13963951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88105303-7FE8-4434-888A-53E299A2AED2}"/>
                    </a:ext>
                  </a:extLst>
                </p:cNvPr>
                <p:cNvSpPr/>
                <p:nvPr/>
              </p:nvSpPr>
              <p:spPr>
                <a:xfrm>
                  <a:off x="12394981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77" name="Rectangle 876">
                  <a:extLst>
                    <a:ext uri="{FF2B5EF4-FFF2-40B4-BE49-F238E27FC236}">
                      <a16:creationId xmlns:a16="http://schemas.microsoft.com/office/drawing/2014/main" id="{FCE43B0C-A04B-4DF8-9C41-7AF87B46621F}"/>
                    </a:ext>
                  </a:extLst>
                </p:cNvPr>
                <p:cNvSpPr/>
                <p:nvPr/>
              </p:nvSpPr>
              <p:spPr>
                <a:xfrm>
                  <a:off x="13026322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78" name="Rectangle 877">
                  <a:extLst>
                    <a:ext uri="{FF2B5EF4-FFF2-40B4-BE49-F238E27FC236}">
                      <a16:creationId xmlns:a16="http://schemas.microsoft.com/office/drawing/2014/main" id="{E3A9C16F-B39C-45D4-981B-BE67EBC902C9}"/>
                    </a:ext>
                  </a:extLst>
                </p:cNvPr>
                <p:cNvSpPr/>
                <p:nvPr/>
              </p:nvSpPr>
              <p:spPr>
                <a:xfrm>
                  <a:off x="13649744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B208A6C6-8D17-4922-AF0F-10C220F05835}"/>
                    </a:ext>
                  </a:extLst>
                </p:cNvPr>
                <p:cNvSpPr/>
                <p:nvPr/>
              </p:nvSpPr>
              <p:spPr>
                <a:xfrm>
                  <a:off x="14276011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</p:grpSp>
        </p:grpSp>
        <p:grpSp>
          <p:nvGrpSpPr>
            <p:cNvPr id="977" name="Group 976">
              <a:extLst>
                <a:ext uri="{FF2B5EF4-FFF2-40B4-BE49-F238E27FC236}">
                  <a16:creationId xmlns:a16="http://schemas.microsoft.com/office/drawing/2014/main" id="{655D6995-851B-47D5-B34F-C14EDD8086D3}"/>
                </a:ext>
              </a:extLst>
            </p:cNvPr>
            <p:cNvGrpSpPr/>
            <p:nvPr/>
          </p:nvGrpSpPr>
          <p:grpSpPr>
            <a:xfrm rot="10800000">
              <a:off x="9584107" y="2327269"/>
              <a:ext cx="2448643" cy="1667469"/>
              <a:chOff x="9584107" y="3992609"/>
              <a:chExt cx="2448643" cy="1667469"/>
            </a:xfrm>
          </p:grpSpPr>
          <p:grpSp>
            <p:nvGrpSpPr>
              <p:cNvPr id="978" name="Group 977">
                <a:extLst>
                  <a:ext uri="{FF2B5EF4-FFF2-40B4-BE49-F238E27FC236}">
                    <a16:creationId xmlns:a16="http://schemas.microsoft.com/office/drawing/2014/main" id="{8C064175-34DB-4D14-BEAD-2A8B6B47332E}"/>
                  </a:ext>
                </a:extLst>
              </p:cNvPr>
              <p:cNvGrpSpPr/>
              <p:nvPr/>
            </p:nvGrpSpPr>
            <p:grpSpPr>
              <a:xfrm>
                <a:off x="10805159" y="3992609"/>
                <a:ext cx="1227591" cy="1667469"/>
                <a:chOff x="12074901" y="2228087"/>
                <a:chExt cx="2526632" cy="3431991"/>
              </a:xfrm>
            </p:grpSpPr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A9712C2E-B94F-4C88-8D6B-7093F1C9D483}"/>
                    </a:ext>
                  </a:extLst>
                </p:cNvPr>
                <p:cNvSpPr/>
                <p:nvPr/>
              </p:nvSpPr>
              <p:spPr>
                <a:xfrm>
                  <a:off x="12076074" y="3161004"/>
                  <a:ext cx="2499075" cy="24990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AEC81005-1596-4165-8D82-6582615A85C9}"/>
                    </a:ext>
                  </a:extLst>
                </p:cNvPr>
                <p:cNvSpPr/>
                <p:nvPr/>
              </p:nvSpPr>
              <p:spPr>
                <a:xfrm>
                  <a:off x="12074901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9C6E616C-BAF9-4CB4-904F-2BE96D1A2728}"/>
                    </a:ext>
                  </a:extLst>
                </p:cNvPr>
                <p:cNvSpPr/>
                <p:nvPr/>
              </p:nvSpPr>
              <p:spPr>
                <a:xfrm>
                  <a:off x="12706222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D738D269-E4A3-49A4-82BB-BFE5805B6F54}"/>
                    </a:ext>
                  </a:extLst>
                </p:cNvPr>
                <p:cNvSpPr/>
                <p:nvPr/>
              </p:nvSpPr>
              <p:spPr>
                <a:xfrm>
                  <a:off x="13339791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6FC4E231-638B-48AA-B3DD-A5453392D52E}"/>
                    </a:ext>
                  </a:extLst>
                </p:cNvPr>
                <p:cNvSpPr/>
                <p:nvPr/>
              </p:nvSpPr>
              <p:spPr>
                <a:xfrm>
                  <a:off x="13971112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B9291D6F-DC20-4F36-9FDA-E3D2E44B2AD3}"/>
                    </a:ext>
                  </a:extLst>
                </p:cNvPr>
                <p:cNvSpPr/>
                <p:nvPr/>
              </p:nvSpPr>
              <p:spPr>
                <a:xfrm>
                  <a:off x="12389479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32" name="Rectangle 1031">
                  <a:extLst>
                    <a:ext uri="{FF2B5EF4-FFF2-40B4-BE49-F238E27FC236}">
                      <a16:creationId xmlns:a16="http://schemas.microsoft.com/office/drawing/2014/main" id="{66BB86A8-E294-4F38-9F85-2888A1D45AA1}"/>
                    </a:ext>
                  </a:extLst>
                </p:cNvPr>
                <p:cNvSpPr/>
                <p:nvPr/>
              </p:nvSpPr>
              <p:spPr>
                <a:xfrm>
                  <a:off x="13025915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27967BC3-95E4-466B-8164-BB942D92C961}"/>
                    </a:ext>
                  </a:extLst>
                </p:cNvPr>
                <p:cNvSpPr/>
                <p:nvPr/>
              </p:nvSpPr>
              <p:spPr>
                <a:xfrm>
                  <a:off x="13654368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9DC89680-B07F-4A8D-8DEF-B0B4D116C484}"/>
                    </a:ext>
                  </a:extLst>
                </p:cNvPr>
                <p:cNvSpPr/>
                <p:nvPr/>
              </p:nvSpPr>
              <p:spPr>
                <a:xfrm>
                  <a:off x="14285690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94409C69-BCAF-4491-84A9-37813A25FE36}"/>
                    </a:ext>
                  </a:extLst>
                </p:cNvPr>
                <p:cNvSpPr/>
                <p:nvPr/>
              </p:nvSpPr>
              <p:spPr>
                <a:xfrm>
                  <a:off x="12074901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9E16D3E7-958A-469E-B5F6-353343C1BEFA}"/>
                    </a:ext>
                  </a:extLst>
                </p:cNvPr>
                <p:cNvSpPr/>
                <p:nvPr/>
              </p:nvSpPr>
              <p:spPr>
                <a:xfrm>
                  <a:off x="12706222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4A7ADC5B-2F9D-47F2-9425-E4EBACB5F580}"/>
                    </a:ext>
                  </a:extLst>
                </p:cNvPr>
                <p:cNvSpPr/>
                <p:nvPr/>
              </p:nvSpPr>
              <p:spPr>
                <a:xfrm>
                  <a:off x="13339791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38" name="Rectangle 1037">
                  <a:extLst>
                    <a:ext uri="{FF2B5EF4-FFF2-40B4-BE49-F238E27FC236}">
                      <a16:creationId xmlns:a16="http://schemas.microsoft.com/office/drawing/2014/main" id="{B45D8932-7990-4ADD-8E76-825ADBB2AAFA}"/>
                    </a:ext>
                  </a:extLst>
                </p:cNvPr>
                <p:cNvSpPr/>
                <p:nvPr/>
              </p:nvSpPr>
              <p:spPr>
                <a:xfrm>
                  <a:off x="13971112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39" name="Rectangle 1038">
                  <a:extLst>
                    <a:ext uri="{FF2B5EF4-FFF2-40B4-BE49-F238E27FC236}">
                      <a16:creationId xmlns:a16="http://schemas.microsoft.com/office/drawing/2014/main" id="{26229668-6DB0-42B7-8F67-6B4B1D01CA66}"/>
                    </a:ext>
                  </a:extLst>
                </p:cNvPr>
                <p:cNvSpPr/>
                <p:nvPr/>
              </p:nvSpPr>
              <p:spPr>
                <a:xfrm>
                  <a:off x="12389479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40" name="Rectangle 1039">
                  <a:extLst>
                    <a:ext uri="{FF2B5EF4-FFF2-40B4-BE49-F238E27FC236}">
                      <a16:creationId xmlns:a16="http://schemas.microsoft.com/office/drawing/2014/main" id="{052DF709-1F93-4EB3-9DF7-C578A98290BE}"/>
                    </a:ext>
                  </a:extLst>
                </p:cNvPr>
                <p:cNvSpPr/>
                <p:nvPr/>
              </p:nvSpPr>
              <p:spPr>
                <a:xfrm>
                  <a:off x="13025915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FE268351-640D-4E66-9B72-BA7C45A0E78F}"/>
                    </a:ext>
                  </a:extLst>
                </p:cNvPr>
                <p:cNvSpPr/>
                <p:nvPr/>
              </p:nvSpPr>
              <p:spPr>
                <a:xfrm>
                  <a:off x="13654368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42" name="Rectangle 1041">
                  <a:extLst>
                    <a:ext uri="{FF2B5EF4-FFF2-40B4-BE49-F238E27FC236}">
                      <a16:creationId xmlns:a16="http://schemas.microsoft.com/office/drawing/2014/main" id="{1891A7F0-9B00-45E8-835C-580F7EC170F4}"/>
                    </a:ext>
                  </a:extLst>
                </p:cNvPr>
                <p:cNvSpPr/>
                <p:nvPr/>
              </p:nvSpPr>
              <p:spPr>
                <a:xfrm>
                  <a:off x="14285690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9ADBB3F0-E732-49C6-82AA-0C3DDA3C8376}"/>
                    </a:ext>
                  </a:extLst>
                </p:cNvPr>
                <p:cNvSpPr/>
                <p:nvPr/>
              </p:nvSpPr>
              <p:spPr>
                <a:xfrm>
                  <a:off x="12074901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44" name="Rectangle 1043">
                  <a:extLst>
                    <a:ext uri="{FF2B5EF4-FFF2-40B4-BE49-F238E27FC236}">
                      <a16:creationId xmlns:a16="http://schemas.microsoft.com/office/drawing/2014/main" id="{4F2BDE30-8A6D-4D92-B340-507224224D17}"/>
                    </a:ext>
                  </a:extLst>
                </p:cNvPr>
                <p:cNvSpPr/>
                <p:nvPr/>
              </p:nvSpPr>
              <p:spPr>
                <a:xfrm>
                  <a:off x="12706222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93201A18-1028-4FD9-B1F0-46E8BAD8341A}"/>
                    </a:ext>
                  </a:extLst>
                </p:cNvPr>
                <p:cNvSpPr/>
                <p:nvPr/>
              </p:nvSpPr>
              <p:spPr>
                <a:xfrm>
                  <a:off x="13339791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8C69979D-C236-499C-9517-A52EEFB9231D}"/>
                    </a:ext>
                  </a:extLst>
                </p:cNvPr>
                <p:cNvSpPr/>
                <p:nvPr/>
              </p:nvSpPr>
              <p:spPr>
                <a:xfrm>
                  <a:off x="13971112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47" name="Rectangle 1046">
                  <a:extLst>
                    <a:ext uri="{FF2B5EF4-FFF2-40B4-BE49-F238E27FC236}">
                      <a16:creationId xmlns:a16="http://schemas.microsoft.com/office/drawing/2014/main" id="{49FF9A8A-040D-4990-8C68-59FA90A568C0}"/>
                    </a:ext>
                  </a:extLst>
                </p:cNvPr>
                <p:cNvSpPr/>
                <p:nvPr/>
              </p:nvSpPr>
              <p:spPr>
                <a:xfrm>
                  <a:off x="12389479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48" name="Rectangle 1047">
                  <a:extLst>
                    <a:ext uri="{FF2B5EF4-FFF2-40B4-BE49-F238E27FC236}">
                      <a16:creationId xmlns:a16="http://schemas.microsoft.com/office/drawing/2014/main" id="{F6E21273-5C3F-4B0C-AFF0-62608E9A52DC}"/>
                    </a:ext>
                  </a:extLst>
                </p:cNvPr>
                <p:cNvSpPr/>
                <p:nvPr/>
              </p:nvSpPr>
              <p:spPr>
                <a:xfrm>
                  <a:off x="13025915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298B14E9-008B-4A61-A1BB-5436A15CC972}"/>
                    </a:ext>
                  </a:extLst>
                </p:cNvPr>
                <p:cNvSpPr/>
                <p:nvPr/>
              </p:nvSpPr>
              <p:spPr>
                <a:xfrm>
                  <a:off x="13654368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00EAA7A6-5E66-4BAC-A0A5-C1F0ED477CAE}"/>
                    </a:ext>
                  </a:extLst>
                </p:cNvPr>
                <p:cNvSpPr/>
                <p:nvPr/>
              </p:nvSpPr>
              <p:spPr>
                <a:xfrm>
                  <a:off x="14285690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26ACDA9B-8EAC-46B1-BE00-65ED295BA706}"/>
                    </a:ext>
                  </a:extLst>
                </p:cNvPr>
                <p:cNvSpPr/>
                <p:nvPr/>
              </p:nvSpPr>
              <p:spPr>
                <a:xfrm>
                  <a:off x="12074901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B2EEBD68-1D3E-456A-8AAD-72866DFCA65A}"/>
                    </a:ext>
                  </a:extLst>
                </p:cNvPr>
                <p:cNvSpPr/>
                <p:nvPr/>
              </p:nvSpPr>
              <p:spPr>
                <a:xfrm>
                  <a:off x="12706222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FC94E8FF-3E18-4D67-9C9A-A6A6D9EDB0C7}"/>
                    </a:ext>
                  </a:extLst>
                </p:cNvPr>
                <p:cNvSpPr/>
                <p:nvPr/>
              </p:nvSpPr>
              <p:spPr>
                <a:xfrm>
                  <a:off x="13339791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54" name="Rectangle 1053">
                  <a:extLst>
                    <a:ext uri="{FF2B5EF4-FFF2-40B4-BE49-F238E27FC236}">
                      <a16:creationId xmlns:a16="http://schemas.microsoft.com/office/drawing/2014/main" id="{CA12CD87-0643-48A9-AFCA-AFF62F93C0F5}"/>
                    </a:ext>
                  </a:extLst>
                </p:cNvPr>
                <p:cNvSpPr/>
                <p:nvPr/>
              </p:nvSpPr>
              <p:spPr>
                <a:xfrm>
                  <a:off x="13971112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55" name="Rectangle 1054">
                  <a:extLst>
                    <a:ext uri="{FF2B5EF4-FFF2-40B4-BE49-F238E27FC236}">
                      <a16:creationId xmlns:a16="http://schemas.microsoft.com/office/drawing/2014/main" id="{982B1C98-0A59-4B6B-8562-757FD493C545}"/>
                    </a:ext>
                  </a:extLst>
                </p:cNvPr>
                <p:cNvSpPr/>
                <p:nvPr/>
              </p:nvSpPr>
              <p:spPr>
                <a:xfrm>
                  <a:off x="12389479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56" name="Rectangle 1055">
                  <a:extLst>
                    <a:ext uri="{FF2B5EF4-FFF2-40B4-BE49-F238E27FC236}">
                      <a16:creationId xmlns:a16="http://schemas.microsoft.com/office/drawing/2014/main" id="{7172084D-FE6C-427C-92EC-9F5261F607D7}"/>
                    </a:ext>
                  </a:extLst>
                </p:cNvPr>
                <p:cNvSpPr/>
                <p:nvPr/>
              </p:nvSpPr>
              <p:spPr>
                <a:xfrm>
                  <a:off x="13025915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57" name="Rectangle 1056">
                  <a:extLst>
                    <a:ext uri="{FF2B5EF4-FFF2-40B4-BE49-F238E27FC236}">
                      <a16:creationId xmlns:a16="http://schemas.microsoft.com/office/drawing/2014/main" id="{3F8ACEA2-A6A1-4749-B801-981CADB7B215}"/>
                    </a:ext>
                  </a:extLst>
                </p:cNvPr>
                <p:cNvSpPr/>
                <p:nvPr/>
              </p:nvSpPr>
              <p:spPr>
                <a:xfrm>
                  <a:off x="13654368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A347DA42-C5F7-4F2E-988E-0A645976AE50}"/>
                    </a:ext>
                  </a:extLst>
                </p:cNvPr>
                <p:cNvSpPr/>
                <p:nvPr/>
              </p:nvSpPr>
              <p:spPr>
                <a:xfrm>
                  <a:off x="14285690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59" name="Rectangle 1058">
                  <a:extLst>
                    <a:ext uri="{FF2B5EF4-FFF2-40B4-BE49-F238E27FC236}">
                      <a16:creationId xmlns:a16="http://schemas.microsoft.com/office/drawing/2014/main" id="{A96B48E2-7170-4F67-B8D3-9A1FACD23219}"/>
                    </a:ext>
                  </a:extLst>
                </p:cNvPr>
                <p:cNvSpPr/>
                <p:nvPr/>
              </p:nvSpPr>
              <p:spPr>
                <a:xfrm>
                  <a:off x="12084095" y="2228087"/>
                  <a:ext cx="2499075" cy="9307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60" name="Rectangle 1059">
                  <a:extLst>
                    <a:ext uri="{FF2B5EF4-FFF2-40B4-BE49-F238E27FC236}">
                      <a16:creationId xmlns:a16="http://schemas.microsoft.com/office/drawing/2014/main" id="{4692D9BD-DF38-4152-B664-B979995D619C}"/>
                    </a:ext>
                  </a:extLst>
                </p:cNvPr>
                <p:cNvSpPr/>
                <p:nvPr/>
              </p:nvSpPr>
              <p:spPr>
                <a:xfrm>
                  <a:off x="12394981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61" name="Rectangle 1060">
                  <a:extLst>
                    <a:ext uri="{FF2B5EF4-FFF2-40B4-BE49-F238E27FC236}">
                      <a16:creationId xmlns:a16="http://schemas.microsoft.com/office/drawing/2014/main" id="{1B73282F-DA77-4372-B38C-B9751A553137}"/>
                    </a:ext>
                  </a:extLst>
                </p:cNvPr>
                <p:cNvSpPr/>
                <p:nvPr/>
              </p:nvSpPr>
              <p:spPr>
                <a:xfrm>
                  <a:off x="13026322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DFA4690E-B914-4E74-8CD3-E8F6E06E9B5C}"/>
                    </a:ext>
                  </a:extLst>
                </p:cNvPr>
                <p:cNvSpPr/>
                <p:nvPr/>
              </p:nvSpPr>
              <p:spPr>
                <a:xfrm>
                  <a:off x="13649744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8887995A-9B7A-4238-9765-1233E1721733}"/>
                    </a:ext>
                  </a:extLst>
                </p:cNvPr>
                <p:cNvSpPr/>
                <p:nvPr/>
              </p:nvSpPr>
              <p:spPr>
                <a:xfrm>
                  <a:off x="14276011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64" name="Rectangle 1063">
                  <a:extLst>
                    <a:ext uri="{FF2B5EF4-FFF2-40B4-BE49-F238E27FC236}">
                      <a16:creationId xmlns:a16="http://schemas.microsoft.com/office/drawing/2014/main" id="{8615823C-AAD7-4A9F-AC32-C2B52B85D64E}"/>
                    </a:ext>
                  </a:extLst>
                </p:cNvPr>
                <p:cNvSpPr/>
                <p:nvPr/>
              </p:nvSpPr>
              <p:spPr>
                <a:xfrm>
                  <a:off x="12082922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65" name="Rectangle 1064">
                  <a:extLst>
                    <a:ext uri="{FF2B5EF4-FFF2-40B4-BE49-F238E27FC236}">
                      <a16:creationId xmlns:a16="http://schemas.microsoft.com/office/drawing/2014/main" id="{588BCBF5-3F80-4D48-A556-742F1459132E}"/>
                    </a:ext>
                  </a:extLst>
                </p:cNvPr>
                <p:cNvSpPr/>
                <p:nvPr/>
              </p:nvSpPr>
              <p:spPr>
                <a:xfrm>
                  <a:off x="12709189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C4B38807-381C-4F76-9A63-42DED604FE8C}"/>
                    </a:ext>
                  </a:extLst>
                </p:cNvPr>
                <p:cNvSpPr/>
                <p:nvPr/>
              </p:nvSpPr>
              <p:spPr>
                <a:xfrm>
                  <a:off x="13337684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67" name="Rectangle 1066">
                  <a:extLst>
                    <a:ext uri="{FF2B5EF4-FFF2-40B4-BE49-F238E27FC236}">
                      <a16:creationId xmlns:a16="http://schemas.microsoft.com/office/drawing/2014/main" id="{ED0AC2EB-431F-42F6-951B-2E32722B2BC5}"/>
                    </a:ext>
                  </a:extLst>
                </p:cNvPr>
                <p:cNvSpPr/>
                <p:nvPr/>
              </p:nvSpPr>
              <p:spPr>
                <a:xfrm>
                  <a:off x="13963951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D657A80F-B1E4-480A-9B28-5F2B3CCB73B8}"/>
                    </a:ext>
                  </a:extLst>
                </p:cNvPr>
                <p:cNvSpPr/>
                <p:nvPr/>
              </p:nvSpPr>
              <p:spPr>
                <a:xfrm>
                  <a:off x="12394981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183541C3-80E1-4017-9C76-207125BEB2A6}"/>
                    </a:ext>
                  </a:extLst>
                </p:cNvPr>
                <p:cNvSpPr/>
                <p:nvPr/>
              </p:nvSpPr>
              <p:spPr>
                <a:xfrm>
                  <a:off x="13026322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86582985-6EB0-450B-9B90-13621AC0B029}"/>
                    </a:ext>
                  </a:extLst>
                </p:cNvPr>
                <p:cNvSpPr/>
                <p:nvPr/>
              </p:nvSpPr>
              <p:spPr>
                <a:xfrm>
                  <a:off x="13649744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864AC62C-2241-4376-909E-006AB3D157FF}"/>
                    </a:ext>
                  </a:extLst>
                </p:cNvPr>
                <p:cNvSpPr/>
                <p:nvPr/>
              </p:nvSpPr>
              <p:spPr>
                <a:xfrm>
                  <a:off x="14276011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</p:grpSp>
          <p:grpSp>
            <p:nvGrpSpPr>
              <p:cNvPr id="979" name="Group 978">
                <a:extLst>
                  <a:ext uri="{FF2B5EF4-FFF2-40B4-BE49-F238E27FC236}">
                    <a16:creationId xmlns:a16="http://schemas.microsoft.com/office/drawing/2014/main" id="{7A0AE8AB-533F-4A40-B2F9-503F2CA2BC47}"/>
                  </a:ext>
                </a:extLst>
              </p:cNvPr>
              <p:cNvGrpSpPr/>
              <p:nvPr/>
            </p:nvGrpSpPr>
            <p:grpSpPr>
              <a:xfrm>
                <a:off x="9584107" y="3992609"/>
                <a:ext cx="1227591" cy="1667469"/>
                <a:chOff x="12074901" y="2228087"/>
                <a:chExt cx="2526632" cy="3431991"/>
              </a:xfrm>
            </p:grpSpPr>
            <p:sp>
              <p:nvSpPr>
                <p:cNvPr id="980" name="Rectangle 979">
                  <a:extLst>
                    <a:ext uri="{FF2B5EF4-FFF2-40B4-BE49-F238E27FC236}">
                      <a16:creationId xmlns:a16="http://schemas.microsoft.com/office/drawing/2014/main" id="{E71AF4F2-4583-4F72-A0FA-7FCF8C5CEA0E}"/>
                    </a:ext>
                  </a:extLst>
                </p:cNvPr>
                <p:cNvSpPr/>
                <p:nvPr/>
              </p:nvSpPr>
              <p:spPr>
                <a:xfrm>
                  <a:off x="12076074" y="3161004"/>
                  <a:ext cx="2499075" cy="24990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A1BDF149-2FF5-4DD9-918C-F1705AFB98AD}"/>
                    </a:ext>
                  </a:extLst>
                </p:cNvPr>
                <p:cNvSpPr/>
                <p:nvPr/>
              </p:nvSpPr>
              <p:spPr>
                <a:xfrm>
                  <a:off x="12074901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F79AEFB3-4978-4D8A-B736-FDC1BCAC0F79}"/>
                    </a:ext>
                  </a:extLst>
                </p:cNvPr>
                <p:cNvSpPr/>
                <p:nvPr/>
              </p:nvSpPr>
              <p:spPr>
                <a:xfrm>
                  <a:off x="12706222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C6EE0008-2D66-4969-8B5B-99AA2B0988B2}"/>
                    </a:ext>
                  </a:extLst>
                </p:cNvPr>
                <p:cNvSpPr/>
                <p:nvPr/>
              </p:nvSpPr>
              <p:spPr>
                <a:xfrm>
                  <a:off x="13339791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ED1312D6-34F4-44F1-93FB-3A29568A360E}"/>
                    </a:ext>
                  </a:extLst>
                </p:cNvPr>
                <p:cNvSpPr/>
                <p:nvPr/>
              </p:nvSpPr>
              <p:spPr>
                <a:xfrm>
                  <a:off x="13971112" y="442310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85" name="Rectangle 984">
                  <a:extLst>
                    <a:ext uri="{FF2B5EF4-FFF2-40B4-BE49-F238E27FC236}">
                      <a16:creationId xmlns:a16="http://schemas.microsoft.com/office/drawing/2014/main" id="{C01DEA66-6D90-4E00-BAAF-01B41E79A72F}"/>
                    </a:ext>
                  </a:extLst>
                </p:cNvPr>
                <p:cNvSpPr/>
                <p:nvPr/>
              </p:nvSpPr>
              <p:spPr>
                <a:xfrm>
                  <a:off x="12389479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86" name="Rectangle 985">
                  <a:extLst>
                    <a:ext uri="{FF2B5EF4-FFF2-40B4-BE49-F238E27FC236}">
                      <a16:creationId xmlns:a16="http://schemas.microsoft.com/office/drawing/2014/main" id="{84AD6849-7C85-40F7-9FE8-97C5B6A1D447}"/>
                    </a:ext>
                  </a:extLst>
                </p:cNvPr>
                <p:cNvSpPr/>
                <p:nvPr/>
              </p:nvSpPr>
              <p:spPr>
                <a:xfrm>
                  <a:off x="13025915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87" name="Rectangle 986">
                  <a:extLst>
                    <a:ext uri="{FF2B5EF4-FFF2-40B4-BE49-F238E27FC236}">
                      <a16:creationId xmlns:a16="http://schemas.microsoft.com/office/drawing/2014/main" id="{2EAFE4CF-8EA1-4611-87AE-D3D6B298C11A}"/>
                    </a:ext>
                  </a:extLst>
                </p:cNvPr>
                <p:cNvSpPr/>
                <p:nvPr/>
              </p:nvSpPr>
              <p:spPr>
                <a:xfrm>
                  <a:off x="13654368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88" name="Rectangle 987">
                  <a:extLst>
                    <a:ext uri="{FF2B5EF4-FFF2-40B4-BE49-F238E27FC236}">
                      <a16:creationId xmlns:a16="http://schemas.microsoft.com/office/drawing/2014/main" id="{54BEBC1C-59E6-4C87-B5A5-18C962CE24DA}"/>
                    </a:ext>
                  </a:extLst>
                </p:cNvPr>
                <p:cNvSpPr/>
                <p:nvPr/>
              </p:nvSpPr>
              <p:spPr>
                <a:xfrm>
                  <a:off x="14285690" y="410925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89" name="Rectangle 988">
                  <a:extLst>
                    <a:ext uri="{FF2B5EF4-FFF2-40B4-BE49-F238E27FC236}">
                      <a16:creationId xmlns:a16="http://schemas.microsoft.com/office/drawing/2014/main" id="{1E7AF82B-298C-4461-BD8E-4AA62CCB426D}"/>
                    </a:ext>
                  </a:extLst>
                </p:cNvPr>
                <p:cNvSpPr/>
                <p:nvPr/>
              </p:nvSpPr>
              <p:spPr>
                <a:xfrm>
                  <a:off x="12074901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90" name="Rectangle 989">
                  <a:extLst>
                    <a:ext uri="{FF2B5EF4-FFF2-40B4-BE49-F238E27FC236}">
                      <a16:creationId xmlns:a16="http://schemas.microsoft.com/office/drawing/2014/main" id="{B52ABD5F-B737-4468-9DFE-D44140C2BB40}"/>
                    </a:ext>
                  </a:extLst>
                </p:cNvPr>
                <p:cNvSpPr/>
                <p:nvPr/>
              </p:nvSpPr>
              <p:spPr>
                <a:xfrm>
                  <a:off x="12706222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91" name="Rectangle 990">
                  <a:extLst>
                    <a:ext uri="{FF2B5EF4-FFF2-40B4-BE49-F238E27FC236}">
                      <a16:creationId xmlns:a16="http://schemas.microsoft.com/office/drawing/2014/main" id="{F2D4E7DB-653D-4839-BA64-3F0CB9E1D748}"/>
                    </a:ext>
                  </a:extLst>
                </p:cNvPr>
                <p:cNvSpPr/>
                <p:nvPr/>
              </p:nvSpPr>
              <p:spPr>
                <a:xfrm>
                  <a:off x="13339791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9C3D1726-D410-4A28-B545-B01FA54D25D1}"/>
                    </a:ext>
                  </a:extLst>
                </p:cNvPr>
                <p:cNvSpPr/>
                <p:nvPr/>
              </p:nvSpPr>
              <p:spPr>
                <a:xfrm>
                  <a:off x="13971112" y="3800019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E30F73E8-7DD3-40E2-8EC1-2C257B01F97A}"/>
                    </a:ext>
                  </a:extLst>
                </p:cNvPr>
                <p:cNvSpPr/>
                <p:nvPr/>
              </p:nvSpPr>
              <p:spPr>
                <a:xfrm>
                  <a:off x="12389479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94" name="Rectangle 993">
                  <a:extLst>
                    <a:ext uri="{FF2B5EF4-FFF2-40B4-BE49-F238E27FC236}">
                      <a16:creationId xmlns:a16="http://schemas.microsoft.com/office/drawing/2014/main" id="{42B42AF1-C866-4210-B8BF-D4DA62114164}"/>
                    </a:ext>
                  </a:extLst>
                </p:cNvPr>
                <p:cNvSpPr/>
                <p:nvPr/>
              </p:nvSpPr>
              <p:spPr>
                <a:xfrm>
                  <a:off x="13025915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95" name="Rectangle 994">
                  <a:extLst>
                    <a:ext uri="{FF2B5EF4-FFF2-40B4-BE49-F238E27FC236}">
                      <a16:creationId xmlns:a16="http://schemas.microsoft.com/office/drawing/2014/main" id="{0E1C043E-9459-404B-8B29-4D89ECBD96A2}"/>
                    </a:ext>
                  </a:extLst>
                </p:cNvPr>
                <p:cNvSpPr/>
                <p:nvPr/>
              </p:nvSpPr>
              <p:spPr>
                <a:xfrm>
                  <a:off x="13654368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2B9E3963-1998-4122-8E0A-AB24F6E2E600}"/>
                    </a:ext>
                  </a:extLst>
                </p:cNvPr>
                <p:cNvSpPr/>
                <p:nvPr/>
              </p:nvSpPr>
              <p:spPr>
                <a:xfrm>
                  <a:off x="14285690" y="3488035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97" name="Rectangle 996">
                  <a:extLst>
                    <a:ext uri="{FF2B5EF4-FFF2-40B4-BE49-F238E27FC236}">
                      <a16:creationId xmlns:a16="http://schemas.microsoft.com/office/drawing/2014/main" id="{EA2F795C-7776-41B6-9A48-4613DC405B2A}"/>
                    </a:ext>
                  </a:extLst>
                </p:cNvPr>
                <p:cNvSpPr/>
                <p:nvPr/>
              </p:nvSpPr>
              <p:spPr>
                <a:xfrm>
                  <a:off x="12074901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98" name="Rectangle 997">
                  <a:extLst>
                    <a:ext uri="{FF2B5EF4-FFF2-40B4-BE49-F238E27FC236}">
                      <a16:creationId xmlns:a16="http://schemas.microsoft.com/office/drawing/2014/main" id="{C05748F9-C762-4083-B0C7-7F6A46ACE3CA}"/>
                    </a:ext>
                  </a:extLst>
                </p:cNvPr>
                <p:cNvSpPr/>
                <p:nvPr/>
              </p:nvSpPr>
              <p:spPr>
                <a:xfrm>
                  <a:off x="12706222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999" name="Rectangle 998">
                  <a:extLst>
                    <a:ext uri="{FF2B5EF4-FFF2-40B4-BE49-F238E27FC236}">
                      <a16:creationId xmlns:a16="http://schemas.microsoft.com/office/drawing/2014/main" id="{8421DF2E-6A6E-40BA-9F09-C96173BCAF20}"/>
                    </a:ext>
                  </a:extLst>
                </p:cNvPr>
                <p:cNvSpPr/>
                <p:nvPr/>
              </p:nvSpPr>
              <p:spPr>
                <a:xfrm>
                  <a:off x="13339791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00" name="Rectangle 999">
                  <a:extLst>
                    <a:ext uri="{FF2B5EF4-FFF2-40B4-BE49-F238E27FC236}">
                      <a16:creationId xmlns:a16="http://schemas.microsoft.com/office/drawing/2014/main" id="{00D73597-89EF-428F-9726-8B3FB1CC914E}"/>
                    </a:ext>
                  </a:extLst>
                </p:cNvPr>
                <p:cNvSpPr/>
                <p:nvPr/>
              </p:nvSpPr>
              <p:spPr>
                <a:xfrm>
                  <a:off x="13971112" y="3176448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01" name="Rectangle 1000">
                  <a:extLst>
                    <a:ext uri="{FF2B5EF4-FFF2-40B4-BE49-F238E27FC236}">
                      <a16:creationId xmlns:a16="http://schemas.microsoft.com/office/drawing/2014/main" id="{9772892A-0A6E-4713-875E-109C85865EE2}"/>
                    </a:ext>
                  </a:extLst>
                </p:cNvPr>
                <p:cNvSpPr/>
                <p:nvPr/>
              </p:nvSpPr>
              <p:spPr>
                <a:xfrm>
                  <a:off x="12389479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02" name="Rectangle 1001">
                  <a:extLst>
                    <a:ext uri="{FF2B5EF4-FFF2-40B4-BE49-F238E27FC236}">
                      <a16:creationId xmlns:a16="http://schemas.microsoft.com/office/drawing/2014/main" id="{F1C1175A-926C-46C8-AD20-6D4EAF9C62EE}"/>
                    </a:ext>
                  </a:extLst>
                </p:cNvPr>
                <p:cNvSpPr/>
                <p:nvPr/>
              </p:nvSpPr>
              <p:spPr>
                <a:xfrm>
                  <a:off x="13025915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03" name="Rectangle 1002">
                  <a:extLst>
                    <a:ext uri="{FF2B5EF4-FFF2-40B4-BE49-F238E27FC236}">
                      <a16:creationId xmlns:a16="http://schemas.microsoft.com/office/drawing/2014/main" id="{E882C25D-6219-4911-93B0-897955FD160B}"/>
                    </a:ext>
                  </a:extLst>
                </p:cNvPr>
                <p:cNvSpPr/>
                <p:nvPr/>
              </p:nvSpPr>
              <p:spPr>
                <a:xfrm>
                  <a:off x="13654368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063D273-1D10-4330-A546-4F85A107788E}"/>
                    </a:ext>
                  </a:extLst>
                </p:cNvPr>
                <p:cNvSpPr/>
                <p:nvPr/>
              </p:nvSpPr>
              <p:spPr>
                <a:xfrm>
                  <a:off x="14285690" y="4730512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05" name="Rectangle 1004">
                  <a:extLst>
                    <a:ext uri="{FF2B5EF4-FFF2-40B4-BE49-F238E27FC236}">
                      <a16:creationId xmlns:a16="http://schemas.microsoft.com/office/drawing/2014/main" id="{861699CE-45B4-4087-AD6F-419A0ED3FD13}"/>
                    </a:ext>
                  </a:extLst>
                </p:cNvPr>
                <p:cNvSpPr/>
                <p:nvPr/>
              </p:nvSpPr>
              <p:spPr>
                <a:xfrm>
                  <a:off x="12074901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06" name="Rectangle 1005">
                  <a:extLst>
                    <a:ext uri="{FF2B5EF4-FFF2-40B4-BE49-F238E27FC236}">
                      <a16:creationId xmlns:a16="http://schemas.microsoft.com/office/drawing/2014/main" id="{25CD45F0-2F8E-4EA9-944F-B1E7EDB8F17B}"/>
                    </a:ext>
                  </a:extLst>
                </p:cNvPr>
                <p:cNvSpPr/>
                <p:nvPr/>
              </p:nvSpPr>
              <p:spPr>
                <a:xfrm>
                  <a:off x="12706222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07" name="Rectangle 1006">
                  <a:extLst>
                    <a:ext uri="{FF2B5EF4-FFF2-40B4-BE49-F238E27FC236}">
                      <a16:creationId xmlns:a16="http://schemas.microsoft.com/office/drawing/2014/main" id="{50914C9F-3BCB-48C9-98E2-DA530869436A}"/>
                    </a:ext>
                  </a:extLst>
                </p:cNvPr>
                <p:cNvSpPr/>
                <p:nvPr/>
              </p:nvSpPr>
              <p:spPr>
                <a:xfrm>
                  <a:off x="13339791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08" name="Rectangle 1007">
                  <a:extLst>
                    <a:ext uri="{FF2B5EF4-FFF2-40B4-BE49-F238E27FC236}">
                      <a16:creationId xmlns:a16="http://schemas.microsoft.com/office/drawing/2014/main" id="{59411D78-AFA6-4C56-84CE-BC4F0ADAF5D8}"/>
                    </a:ext>
                  </a:extLst>
                </p:cNvPr>
                <p:cNvSpPr/>
                <p:nvPr/>
              </p:nvSpPr>
              <p:spPr>
                <a:xfrm>
                  <a:off x="13971112" y="5040164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09" name="Rectangle 1008">
                  <a:extLst>
                    <a:ext uri="{FF2B5EF4-FFF2-40B4-BE49-F238E27FC236}">
                      <a16:creationId xmlns:a16="http://schemas.microsoft.com/office/drawing/2014/main" id="{A70D3053-DE44-4619-8D71-F9D64FE1327F}"/>
                    </a:ext>
                  </a:extLst>
                </p:cNvPr>
                <p:cNvSpPr/>
                <p:nvPr/>
              </p:nvSpPr>
              <p:spPr>
                <a:xfrm>
                  <a:off x="12389479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10" name="Rectangle 1009">
                  <a:extLst>
                    <a:ext uri="{FF2B5EF4-FFF2-40B4-BE49-F238E27FC236}">
                      <a16:creationId xmlns:a16="http://schemas.microsoft.com/office/drawing/2014/main" id="{A94DBFE2-0A92-4D57-82D0-469E131AB291}"/>
                    </a:ext>
                  </a:extLst>
                </p:cNvPr>
                <p:cNvSpPr/>
                <p:nvPr/>
              </p:nvSpPr>
              <p:spPr>
                <a:xfrm>
                  <a:off x="13025915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A6917F87-40A2-4DE3-8271-C08260B4D147}"/>
                    </a:ext>
                  </a:extLst>
                </p:cNvPr>
                <p:cNvSpPr/>
                <p:nvPr/>
              </p:nvSpPr>
              <p:spPr>
                <a:xfrm>
                  <a:off x="13654368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12" name="Rectangle 1011">
                  <a:extLst>
                    <a:ext uri="{FF2B5EF4-FFF2-40B4-BE49-F238E27FC236}">
                      <a16:creationId xmlns:a16="http://schemas.microsoft.com/office/drawing/2014/main" id="{6FA86C64-C2DF-4E92-A559-E48A670D377D}"/>
                    </a:ext>
                  </a:extLst>
                </p:cNvPr>
                <p:cNvSpPr/>
                <p:nvPr/>
              </p:nvSpPr>
              <p:spPr>
                <a:xfrm>
                  <a:off x="14285690" y="5347567"/>
                  <a:ext cx="315843" cy="3096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96CA3AB8-9EA2-432D-8298-E3598D406434}"/>
                    </a:ext>
                  </a:extLst>
                </p:cNvPr>
                <p:cNvSpPr/>
                <p:nvPr/>
              </p:nvSpPr>
              <p:spPr>
                <a:xfrm>
                  <a:off x="12084095" y="2228087"/>
                  <a:ext cx="2499075" cy="9307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14" name="Rectangle 1013">
                  <a:extLst>
                    <a:ext uri="{FF2B5EF4-FFF2-40B4-BE49-F238E27FC236}">
                      <a16:creationId xmlns:a16="http://schemas.microsoft.com/office/drawing/2014/main" id="{092B1A22-8D70-46D0-9AE7-E06171AD230A}"/>
                    </a:ext>
                  </a:extLst>
                </p:cNvPr>
                <p:cNvSpPr/>
                <p:nvPr/>
              </p:nvSpPr>
              <p:spPr>
                <a:xfrm>
                  <a:off x="12394981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EF5357F5-8BF2-48E8-B7E4-3A9A7D1A16BC}"/>
                    </a:ext>
                  </a:extLst>
                </p:cNvPr>
                <p:cNvSpPr/>
                <p:nvPr/>
              </p:nvSpPr>
              <p:spPr>
                <a:xfrm>
                  <a:off x="13026322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16" name="Rectangle 1015">
                  <a:extLst>
                    <a:ext uri="{FF2B5EF4-FFF2-40B4-BE49-F238E27FC236}">
                      <a16:creationId xmlns:a16="http://schemas.microsoft.com/office/drawing/2014/main" id="{4E38D768-9203-4D72-AFCD-FA082DB93940}"/>
                    </a:ext>
                  </a:extLst>
                </p:cNvPr>
                <p:cNvSpPr/>
                <p:nvPr/>
              </p:nvSpPr>
              <p:spPr>
                <a:xfrm>
                  <a:off x="13649744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17" name="Rectangle 1016">
                  <a:extLst>
                    <a:ext uri="{FF2B5EF4-FFF2-40B4-BE49-F238E27FC236}">
                      <a16:creationId xmlns:a16="http://schemas.microsoft.com/office/drawing/2014/main" id="{B99B7B46-AF80-4AD6-8C0E-97FFF32A66BC}"/>
                    </a:ext>
                  </a:extLst>
                </p:cNvPr>
                <p:cNvSpPr/>
                <p:nvPr/>
              </p:nvSpPr>
              <p:spPr>
                <a:xfrm>
                  <a:off x="14276011" y="2236061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18" name="Rectangle 1017">
                  <a:extLst>
                    <a:ext uri="{FF2B5EF4-FFF2-40B4-BE49-F238E27FC236}">
                      <a16:creationId xmlns:a16="http://schemas.microsoft.com/office/drawing/2014/main" id="{E15BBA82-110E-4FB1-8223-26F1D59A2F24}"/>
                    </a:ext>
                  </a:extLst>
                </p:cNvPr>
                <p:cNvSpPr/>
                <p:nvPr/>
              </p:nvSpPr>
              <p:spPr>
                <a:xfrm>
                  <a:off x="12082922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19" name="Rectangle 1018">
                  <a:extLst>
                    <a:ext uri="{FF2B5EF4-FFF2-40B4-BE49-F238E27FC236}">
                      <a16:creationId xmlns:a16="http://schemas.microsoft.com/office/drawing/2014/main" id="{4B0B42A9-6B75-41E4-8178-41172756DE78}"/>
                    </a:ext>
                  </a:extLst>
                </p:cNvPr>
                <p:cNvSpPr/>
                <p:nvPr/>
              </p:nvSpPr>
              <p:spPr>
                <a:xfrm>
                  <a:off x="12709189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20" name="Rectangle 1019">
                  <a:extLst>
                    <a:ext uri="{FF2B5EF4-FFF2-40B4-BE49-F238E27FC236}">
                      <a16:creationId xmlns:a16="http://schemas.microsoft.com/office/drawing/2014/main" id="{85FA3C75-FDC5-43F7-A25C-53189EFDDB7D}"/>
                    </a:ext>
                  </a:extLst>
                </p:cNvPr>
                <p:cNvSpPr/>
                <p:nvPr/>
              </p:nvSpPr>
              <p:spPr>
                <a:xfrm>
                  <a:off x="13337684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21" name="Rectangle 1020">
                  <a:extLst>
                    <a:ext uri="{FF2B5EF4-FFF2-40B4-BE49-F238E27FC236}">
                      <a16:creationId xmlns:a16="http://schemas.microsoft.com/office/drawing/2014/main" id="{D651C321-E856-457A-BAA6-44FCC94FBFD0}"/>
                    </a:ext>
                  </a:extLst>
                </p:cNvPr>
                <p:cNvSpPr/>
                <p:nvPr/>
              </p:nvSpPr>
              <p:spPr>
                <a:xfrm>
                  <a:off x="13963951" y="2550254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4C649524-ED6D-41B1-BC60-BF599851B2CF}"/>
                    </a:ext>
                  </a:extLst>
                </p:cNvPr>
                <p:cNvSpPr/>
                <p:nvPr/>
              </p:nvSpPr>
              <p:spPr>
                <a:xfrm>
                  <a:off x="12394981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D0EB79E4-E8E7-44A2-8C84-391EAEC0D514}"/>
                    </a:ext>
                  </a:extLst>
                </p:cNvPr>
                <p:cNvSpPr/>
                <p:nvPr/>
              </p:nvSpPr>
              <p:spPr>
                <a:xfrm>
                  <a:off x="13026322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BE30A223-ACF0-45BE-A158-817C49F9180A}"/>
                    </a:ext>
                  </a:extLst>
                </p:cNvPr>
                <p:cNvSpPr/>
                <p:nvPr/>
              </p:nvSpPr>
              <p:spPr>
                <a:xfrm>
                  <a:off x="13649744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F42EAEE5-5A31-45A5-AF97-B7D7F6AAA441}"/>
                    </a:ext>
                  </a:extLst>
                </p:cNvPr>
                <p:cNvSpPr/>
                <p:nvPr/>
              </p:nvSpPr>
              <p:spPr>
                <a:xfrm>
                  <a:off x="14276011" y="2862165"/>
                  <a:ext cx="313314" cy="3141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CA3F6D-96A4-4648-8603-1D63BA1F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2B345-D045-45E3-B6CD-0505D50AD4CB}"/>
              </a:ext>
            </a:extLst>
          </p:cNvPr>
          <p:cNvGrpSpPr/>
          <p:nvPr/>
        </p:nvGrpSpPr>
        <p:grpSpPr>
          <a:xfrm>
            <a:off x="1337787" y="1340831"/>
            <a:ext cx="10675067" cy="4917095"/>
            <a:chOff x="3426804" y="1340831"/>
            <a:chExt cx="5416103" cy="49170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2EF407-8500-41D7-81D3-1878549B452D}"/>
                </a:ext>
              </a:extLst>
            </p:cNvPr>
            <p:cNvSpPr/>
            <p:nvPr/>
          </p:nvSpPr>
          <p:spPr>
            <a:xfrm>
              <a:off x="3426805" y="1340831"/>
              <a:ext cx="5416102" cy="4917094"/>
            </a:xfrm>
            <a:prstGeom prst="rect">
              <a:avLst/>
            </a:prstGeom>
            <a:noFill/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A47C70-8C17-4415-8254-E0E49D08B4ED}"/>
                </a:ext>
              </a:extLst>
            </p:cNvPr>
            <p:cNvSpPr/>
            <p:nvPr/>
          </p:nvSpPr>
          <p:spPr>
            <a:xfrm>
              <a:off x="5114894" y="1340832"/>
              <a:ext cx="1866213" cy="4917094"/>
            </a:xfrm>
            <a:prstGeom prst="rect">
              <a:avLst/>
            </a:prstGeom>
            <a:noFill/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08AFE4-B38F-416F-A00B-9D47F86070C6}"/>
                </a:ext>
              </a:extLst>
            </p:cNvPr>
            <p:cNvSpPr/>
            <p:nvPr/>
          </p:nvSpPr>
          <p:spPr>
            <a:xfrm rot="5400000">
              <a:off x="4414277" y="1231854"/>
              <a:ext cx="3441155" cy="5416102"/>
            </a:xfrm>
            <a:prstGeom prst="rect">
              <a:avLst/>
            </a:prstGeom>
            <a:noFill/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EE962-FE1B-45DF-BF16-482CDD2CC026}"/>
              </a:ext>
            </a:extLst>
          </p:cNvPr>
          <p:cNvSpPr/>
          <p:nvPr/>
        </p:nvSpPr>
        <p:spPr>
          <a:xfrm>
            <a:off x="1925855" y="1410088"/>
            <a:ext cx="2131728" cy="226288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(Character Name)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59D9DD-9025-4263-9BD7-2803D2FEBB5E}"/>
              </a:ext>
            </a:extLst>
          </p:cNvPr>
          <p:cNvGrpSpPr/>
          <p:nvPr/>
        </p:nvGrpSpPr>
        <p:grpSpPr>
          <a:xfrm>
            <a:off x="2357108" y="5663142"/>
            <a:ext cx="1329750" cy="339626"/>
            <a:chOff x="1233684" y="5551630"/>
            <a:chExt cx="2485684" cy="6348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EAB6F6D-3308-4A48-92C7-F15EA045D9AE}"/>
                </a:ext>
              </a:extLst>
            </p:cNvPr>
            <p:cNvGrpSpPr/>
            <p:nvPr/>
          </p:nvGrpSpPr>
          <p:grpSpPr>
            <a:xfrm>
              <a:off x="3084509" y="5551630"/>
              <a:ext cx="634859" cy="634859"/>
              <a:chOff x="8291318" y="5313360"/>
              <a:chExt cx="1343770" cy="134377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33686B-D005-47A6-B1DF-ED1072799164}"/>
                  </a:ext>
                </a:extLst>
              </p:cNvPr>
              <p:cNvSpPr/>
              <p:nvPr/>
            </p:nvSpPr>
            <p:spPr>
              <a:xfrm rot="16200000">
                <a:off x="8291318" y="531336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A64548BC-19C1-4A07-937B-6ADE0AB3C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2491" y="5472066"/>
                <a:ext cx="601732" cy="1026359"/>
              </a:xfrm>
              <a:custGeom>
                <a:avLst/>
                <a:gdLst>
                  <a:gd name="T0" fmla="*/ 163 w 987"/>
                  <a:gd name="T1" fmla="*/ 27 h 1696"/>
                  <a:gd name="T2" fmla="*/ 947 w 987"/>
                  <a:gd name="T3" fmla="*/ 774 h 1696"/>
                  <a:gd name="T4" fmla="*/ 951 w 987"/>
                  <a:gd name="T5" fmla="*/ 909 h 1696"/>
                  <a:gd name="T6" fmla="*/ 947 w 987"/>
                  <a:gd name="T7" fmla="*/ 913 h 1696"/>
                  <a:gd name="T8" fmla="*/ 163 w 987"/>
                  <a:gd name="T9" fmla="*/ 1659 h 1696"/>
                  <a:gd name="T10" fmla="*/ 27 w 987"/>
                  <a:gd name="T11" fmla="*/ 1656 h 1696"/>
                  <a:gd name="T12" fmla="*/ 0 w 987"/>
                  <a:gd name="T13" fmla="*/ 1590 h 1696"/>
                  <a:gd name="T14" fmla="*/ 0 w 987"/>
                  <a:gd name="T15" fmla="*/ 96 h 1696"/>
                  <a:gd name="T16" fmla="*/ 96 w 987"/>
                  <a:gd name="T17" fmla="*/ 0 h 1696"/>
                  <a:gd name="T18" fmla="*/ 163 w 987"/>
                  <a:gd name="T19" fmla="*/ 27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7" h="1696">
                    <a:moveTo>
                      <a:pt x="163" y="27"/>
                    </a:moveTo>
                    <a:lnTo>
                      <a:pt x="947" y="774"/>
                    </a:lnTo>
                    <a:cubicBezTo>
                      <a:pt x="986" y="810"/>
                      <a:pt x="987" y="871"/>
                      <a:pt x="951" y="909"/>
                    </a:cubicBezTo>
                    <a:cubicBezTo>
                      <a:pt x="950" y="911"/>
                      <a:pt x="949" y="912"/>
                      <a:pt x="947" y="913"/>
                    </a:cubicBezTo>
                    <a:lnTo>
                      <a:pt x="163" y="1659"/>
                    </a:lnTo>
                    <a:cubicBezTo>
                      <a:pt x="124" y="1696"/>
                      <a:pt x="63" y="1694"/>
                      <a:pt x="27" y="1656"/>
                    </a:cubicBezTo>
                    <a:cubicBezTo>
                      <a:pt x="10" y="1638"/>
                      <a:pt x="0" y="1615"/>
                      <a:pt x="0" y="1590"/>
                    </a:cubicBezTo>
                    <a:lnTo>
                      <a:pt x="0" y="96"/>
                    </a:lnTo>
                    <a:cubicBezTo>
                      <a:pt x="0" y="43"/>
                      <a:pt x="43" y="0"/>
                      <a:pt x="96" y="0"/>
                    </a:cubicBezTo>
                    <a:cubicBezTo>
                      <a:pt x="121" y="0"/>
                      <a:pt x="145" y="10"/>
                      <a:pt x="163" y="27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8C788D8-FFFB-4C29-B6D8-8083C8E88D00}"/>
                </a:ext>
              </a:extLst>
            </p:cNvPr>
            <p:cNvGrpSpPr/>
            <p:nvPr/>
          </p:nvGrpSpPr>
          <p:grpSpPr>
            <a:xfrm rot="10800000">
              <a:off x="1233684" y="5551630"/>
              <a:ext cx="634859" cy="634859"/>
              <a:chOff x="8291318" y="5313360"/>
              <a:chExt cx="1343770" cy="134377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416B3B-C5A3-4498-A053-26387D1004E5}"/>
                  </a:ext>
                </a:extLst>
              </p:cNvPr>
              <p:cNvSpPr/>
              <p:nvPr/>
            </p:nvSpPr>
            <p:spPr>
              <a:xfrm rot="16200000">
                <a:off x="8291318" y="531336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466958F0-573D-40A0-A1EB-DC6C788BA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2491" y="5472066"/>
                <a:ext cx="601732" cy="1026359"/>
              </a:xfrm>
              <a:custGeom>
                <a:avLst/>
                <a:gdLst>
                  <a:gd name="T0" fmla="*/ 163 w 987"/>
                  <a:gd name="T1" fmla="*/ 27 h 1696"/>
                  <a:gd name="T2" fmla="*/ 947 w 987"/>
                  <a:gd name="T3" fmla="*/ 774 h 1696"/>
                  <a:gd name="T4" fmla="*/ 951 w 987"/>
                  <a:gd name="T5" fmla="*/ 909 h 1696"/>
                  <a:gd name="T6" fmla="*/ 947 w 987"/>
                  <a:gd name="T7" fmla="*/ 913 h 1696"/>
                  <a:gd name="T8" fmla="*/ 163 w 987"/>
                  <a:gd name="T9" fmla="*/ 1659 h 1696"/>
                  <a:gd name="T10" fmla="*/ 27 w 987"/>
                  <a:gd name="T11" fmla="*/ 1656 h 1696"/>
                  <a:gd name="T12" fmla="*/ 0 w 987"/>
                  <a:gd name="T13" fmla="*/ 1590 h 1696"/>
                  <a:gd name="T14" fmla="*/ 0 w 987"/>
                  <a:gd name="T15" fmla="*/ 96 h 1696"/>
                  <a:gd name="T16" fmla="*/ 96 w 987"/>
                  <a:gd name="T17" fmla="*/ 0 h 1696"/>
                  <a:gd name="T18" fmla="*/ 163 w 987"/>
                  <a:gd name="T19" fmla="*/ 27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7" h="1696">
                    <a:moveTo>
                      <a:pt x="163" y="27"/>
                    </a:moveTo>
                    <a:lnTo>
                      <a:pt x="947" y="774"/>
                    </a:lnTo>
                    <a:cubicBezTo>
                      <a:pt x="986" y="810"/>
                      <a:pt x="987" y="871"/>
                      <a:pt x="951" y="909"/>
                    </a:cubicBezTo>
                    <a:cubicBezTo>
                      <a:pt x="950" y="911"/>
                      <a:pt x="949" y="912"/>
                      <a:pt x="947" y="913"/>
                    </a:cubicBezTo>
                    <a:lnTo>
                      <a:pt x="163" y="1659"/>
                    </a:lnTo>
                    <a:cubicBezTo>
                      <a:pt x="124" y="1696"/>
                      <a:pt x="63" y="1694"/>
                      <a:pt x="27" y="1656"/>
                    </a:cubicBezTo>
                    <a:cubicBezTo>
                      <a:pt x="10" y="1638"/>
                      <a:pt x="0" y="1615"/>
                      <a:pt x="0" y="1590"/>
                    </a:cubicBezTo>
                    <a:lnTo>
                      <a:pt x="0" y="96"/>
                    </a:lnTo>
                    <a:cubicBezTo>
                      <a:pt x="0" y="43"/>
                      <a:pt x="43" y="0"/>
                      <a:pt x="96" y="0"/>
                    </a:cubicBezTo>
                    <a:cubicBezTo>
                      <a:pt x="121" y="0"/>
                      <a:pt x="145" y="10"/>
                      <a:pt x="163" y="27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ED66AA3-D1FC-41E3-AA2E-260F77B4B0EC}"/>
                </a:ext>
              </a:extLst>
            </p:cNvPr>
            <p:cNvSpPr/>
            <p:nvPr/>
          </p:nvSpPr>
          <p:spPr>
            <a:xfrm>
              <a:off x="1895517" y="5734885"/>
              <a:ext cx="1162008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</a:rPr>
                <a:t>(Frame Index)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B0809BD-4397-4F3A-92E8-E85EFCAB2C4F}"/>
              </a:ext>
            </a:extLst>
          </p:cNvPr>
          <p:cNvSpPr/>
          <p:nvPr/>
        </p:nvSpPr>
        <p:spPr>
          <a:xfrm>
            <a:off x="6536798" y="1676056"/>
            <a:ext cx="1095384" cy="226288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(Limb SVG)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A79FAD-2017-4031-BF56-F73D5BAB90CF}"/>
              </a:ext>
            </a:extLst>
          </p:cNvPr>
          <p:cNvSpPr/>
          <p:nvPr/>
        </p:nvSpPr>
        <p:spPr>
          <a:xfrm>
            <a:off x="6536798" y="1410345"/>
            <a:ext cx="1095384" cy="226288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(Limb Name)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D4865AB-9E67-49BC-9E09-CBE0CEE7AD2D}"/>
              </a:ext>
            </a:extLst>
          </p:cNvPr>
          <p:cNvGrpSpPr/>
          <p:nvPr/>
        </p:nvGrpSpPr>
        <p:grpSpPr>
          <a:xfrm>
            <a:off x="4664989" y="1731295"/>
            <a:ext cx="1166137" cy="4526627"/>
            <a:chOff x="4664989" y="1731295"/>
            <a:chExt cx="1166137" cy="452662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9A5DDFB-5D07-44CC-B108-4C530B09F40E}"/>
                </a:ext>
              </a:extLst>
            </p:cNvPr>
            <p:cNvSpPr/>
            <p:nvPr/>
          </p:nvSpPr>
          <p:spPr>
            <a:xfrm>
              <a:off x="4664990" y="1993840"/>
              <a:ext cx="1166136" cy="42640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887697"/>
                  </a:solidFill>
                </a:rPr>
                <a:t>Torso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Limb1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Limb2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  Limb3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Limb4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  Limb5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66DBB73-E13B-4B18-9EA7-6C45B3DD2EAD}"/>
                </a:ext>
              </a:extLst>
            </p:cNvPr>
            <p:cNvSpPr/>
            <p:nvPr/>
          </p:nvSpPr>
          <p:spPr>
            <a:xfrm>
              <a:off x="4664990" y="1731295"/>
              <a:ext cx="1166136" cy="2879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rgbClr val="63556F"/>
                  </a:solidFill>
                </a:rPr>
                <a:t>Part: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B856F76-4F53-4DEF-A76A-727ECD62ECE8}"/>
                </a:ext>
              </a:extLst>
            </p:cNvPr>
            <p:cNvGrpSpPr/>
            <p:nvPr/>
          </p:nvGrpSpPr>
          <p:grpSpPr>
            <a:xfrm>
              <a:off x="4664989" y="2194040"/>
              <a:ext cx="1166136" cy="285753"/>
              <a:chOff x="4577438" y="1803575"/>
              <a:chExt cx="1166136" cy="285753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24FA6F9-6A69-443E-A56E-943DFC7BB7AA}"/>
                  </a:ext>
                </a:extLst>
              </p:cNvPr>
              <p:cNvSpPr/>
              <p:nvPr/>
            </p:nvSpPr>
            <p:spPr>
              <a:xfrm>
                <a:off x="4577438" y="1831301"/>
                <a:ext cx="1166136" cy="176887"/>
              </a:xfrm>
              <a:prstGeom prst="rect">
                <a:avLst/>
              </a:prstGeom>
              <a:solidFill>
                <a:srgbClr val="4472C4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49B658-A15F-4B96-BA2E-C27BA204220F}"/>
                  </a:ext>
                </a:extLst>
              </p:cNvPr>
              <p:cNvSpPr/>
              <p:nvPr/>
            </p:nvSpPr>
            <p:spPr>
              <a:xfrm>
                <a:off x="4577438" y="1803575"/>
                <a:ext cx="1166136" cy="285753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bg1"/>
                    </a:solidFill>
                  </a:rPr>
                  <a:t>  Limb1</a:t>
                </a: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128323B-DDE5-4656-94A0-DCC432531D36}"/>
              </a:ext>
            </a:extLst>
          </p:cNvPr>
          <p:cNvGrpSpPr/>
          <p:nvPr/>
        </p:nvGrpSpPr>
        <p:grpSpPr>
          <a:xfrm>
            <a:off x="8339983" y="1731295"/>
            <a:ext cx="1166137" cy="4526627"/>
            <a:chOff x="8339983" y="1340830"/>
            <a:chExt cx="1166137" cy="452662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78AB5B4-4EB3-402D-9991-7353F903061F}"/>
                </a:ext>
              </a:extLst>
            </p:cNvPr>
            <p:cNvSpPr/>
            <p:nvPr/>
          </p:nvSpPr>
          <p:spPr>
            <a:xfrm>
              <a:off x="8339984" y="1628775"/>
              <a:ext cx="1166136" cy="42386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887697"/>
                  </a:solidFill>
                </a:rPr>
                <a:t>Main</a:t>
              </a:r>
            </a:p>
            <a:p>
              <a:endParaRPr lang="en-US" sz="1200" dirty="0">
                <a:solidFill>
                  <a:srgbClr val="887697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E520FC-CF12-4058-AD68-0F8C4703AB17}"/>
                </a:ext>
              </a:extLst>
            </p:cNvPr>
            <p:cNvSpPr/>
            <p:nvPr/>
          </p:nvSpPr>
          <p:spPr>
            <a:xfrm>
              <a:off x="8339984" y="1340830"/>
              <a:ext cx="1166136" cy="2879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rgbClr val="63556F"/>
                  </a:solidFill>
                </a:rPr>
                <a:t>Layers: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9B77D8C-407D-4986-9D5A-81D348A6337F}"/>
                </a:ext>
              </a:extLst>
            </p:cNvPr>
            <p:cNvGrpSpPr/>
            <p:nvPr/>
          </p:nvGrpSpPr>
          <p:grpSpPr>
            <a:xfrm>
              <a:off x="8339983" y="1828975"/>
              <a:ext cx="1166136" cy="285753"/>
              <a:chOff x="4577438" y="1828975"/>
              <a:chExt cx="1166136" cy="285753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A4E5805-1013-4D04-B61B-017088BA92CC}"/>
                  </a:ext>
                </a:extLst>
              </p:cNvPr>
              <p:cNvSpPr/>
              <p:nvPr/>
            </p:nvSpPr>
            <p:spPr>
              <a:xfrm>
                <a:off x="4577438" y="1856701"/>
                <a:ext cx="1166136" cy="176887"/>
              </a:xfrm>
              <a:prstGeom prst="rect">
                <a:avLst/>
              </a:prstGeom>
              <a:solidFill>
                <a:srgbClr val="4472C4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95565C4-E614-4E94-9048-CDC7564B9860}"/>
                  </a:ext>
                </a:extLst>
              </p:cNvPr>
              <p:cNvSpPr/>
              <p:nvPr/>
            </p:nvSpPr>
            <p:spPr>
              <a:xfrm>
                <a:off x="4577438" y="1828975"/>
                <a:ext cx="1166136" cy="285753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bg1"/>
                    </a:solidFill>
                  </a:rPr>
                  <a:t>Knee Shading</a:t>
                </a:r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0678599-5F3F-4FB9-9B46-906DD6EAD411}"/>
              </a:ext>
            </a:extLst>
          </p:cNvPr>
          <p:cNvSpPr/>
          <p:nvPr/>
        </p:nvSpPr>
        <p:spPr>
          <a:xfrm>
            <a:off x="10239366" y="1676056"/>
            <a:ext cx="1095384" cy="226288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(Layer SVG)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0B8D2D-CF16-486B-A091-CC8DFEF233A8}"/>
              </a:ext>
            </a:extLst>
          </p:cNvPr>
          <p:cNvSpPr/>
          <p:nvPr/>
        </p:nvSpPr>
        <p:spPr>
          <a:xfrm>
            <a:off x="10239366" y="1410345"/>
            <a:ext cx="1095384" cy="226288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(Layer Name)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261A3FF-5447-4A69-9531-D82CE306477C}"/>
              </a:ext>
            </a:extLst>
          </p:cNvPr>
          <p:cNvGrpSpPr/>
          <p:nvPr/>
        </p:nvGrpSpPr>
        <p:grpSpPr>
          <a:xfrm>
            <a:off x="6662287" y="2820308"/>
            <a:ext cx="815332" cy="2374733"/>
            <a:chOff x="6483747" y="3040747"/>
            <a:chExt cx="553512" cy="1612157"/>
          </a:xfrm>
        </p:grpSpPr>
        <p:sp>
          <p:nvSpPr>
            <p:cNvPr id="76" name="Thigh">
              <a:extLst>
                <a:ext uri="{FF2B5EF4-FFF2-40B4-BE49-F238E27FC236}">
                  <a16:creationId xmlns:a16="http://schemas.microsoft.com/office/drawing/2014/main" id="{1CDA40CC-9FCF-49E1-B8C4-B4B2DE594BCB}"/>
                </a:ext>
              </a:extLst>
            </p:cNvPr>
            <p:cNvSpPr/>
            <p:nvPr/>
          </p:nvSpPr>
          <p:spPr>
            <a:xfrm>
              <a:off x="6519710" y="3053996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/>
            </a:p>
          </p:txBody>
        </p:sp>
        <p:sp>
          <p:nvSpPr>
            <p:cNvPr id="77" name="Hip Ball Shadow">
              <a:extLst>
                <a:ext uri="{FF2B5EF4-FFF2-40B4-BE49-F238E27FC236}">
                  <a16:creationId xmlns:a16="http://schemas.microsoft.com/office/drawing/2014/main" id="{69D7E301-B355-4C8A-B195-CAF9AC4BD296}"/>
                </a:ext>
              </a:extLst>
            </p:cNvPr>
            <p:cNvSpPr/>
            <p:nvPr/>
          </p:nvSpPr>
          <p:spPr>
            <a:xfrm>
              <a:off x="6529910" y="304074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Knee">
              <a:extLst>
                <a:ext uri="{FF2B5EF4-FFF2-40B4-BE49-F238E27FC236}">
                  <a16:creationId xmlns:a16="http://schemas.microsoft.com/office/drawing/2014/main" id="{70DDD6FF-E292-421B-B433-4FD28B0EC61E}"/>
                </a:ext>
              </a:extLst>
            </p:cNvPr>
            <p:cNvSpPr/>
            <p:nvPr/>
          </p:nvSpPr>
          <p:spPr>
            <a:xfrm>
              <a:off x="6483747" y="4099389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9" name="Knee  Shading">
              <a:extLst>
                <a:ext uri="{FF2B5EF4-FFF2-40B4-BE49-F238E27FC236}">
                  <a16:creationId xmlns:a16="http://schemas.microsoft.com/office/drawing/2014/main" id="{FD53A66B-AEDF-4F54-B52F-5CBBB65BC8E2}"/>
                </a:ext>
              </a:extLst>
            </p:cNvPr>
            <p:cNvSpPr/>
            <p:nvPr/>
          </p:nvSpPr>
          <p:spPr>
            <a:xfrm>
              <a:off x="6487615" y="4102137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705844E-D7D5-4057-89C4-C85CC09CE3A4}"/>
              </a:ext>
            </a:extLst>
          </p:cNvPr>
          <p:cNvGrpSpPr/>
          <p:nvPr/>
        </p:nvGrpSpPr>
        <p:grpSpPr>
          <a:xfrm>
            <a:off x="179146" y="1724275"/>
            <a:ext cx="1166137" cy="4536825"/>
            <a:chOff x="179146" y="1724275"/>
            <a:chExt cx="1166137" cy="453682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BFAC4AC-9ACB-4052-815D-1011ACBDB72A}"/>
                </a:ext>
              </a:extLst>
            </p:cNvPr>
            <p:cNvSpPr/>
            <p:nvPr/>
          </p:nvSpPr>
          <p:spPr>
            <a:xfrm>
              <a:off x="179147" y="1986028"/>
              <a:ext cx="1166136" cy="427507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887697"/>
                  </a:solidFill>
                </a:rPr>
                <a:t>Torso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Hal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014BFA1-22E9-43CB-94AE-718D150E4610}"/>
                </a:ext>
              </a:extLst>
            </p:cNvPr>
            <p:cNvSpPr/>
            <p:nvPr/>
          </p:nvSpPr>
          <p:spPr>
            <a:xfrm>
              <a:off x="179147" y="1724275"/>
              <a:ext cx="1166136" cy="2879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rgbClr val="63556F"/>
                  </a:solidFill>
                </a:rPr>
                <a:t>Character: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258B0DD-A5CB-4D6D-A0D4-B2582B4B6D2C}"/>
                </a:ext>
              </a:extLst>
            </p:cNvPr>
            <p:cNvGrpSpPr/>
            <p:nvPr/>
          </p:nvGrpSpPr>
          <p:grpSpPr>
            <a:xfrm>
              <a:off x="179146" y="1986028"/>
              <a:ext cx="1166136" cy="285753"/>
              <a:chOff x="4577438" y="1802784"/>
              <a:chExt cx="1166136" cy="285753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89AA77B-579A-4DEC-88DB-34D3C359FA6F}"/>
                  </a:ext>
                </a:extLst>
              </p:cNvPr>
              <p:cNvSpPr/>
              <p:nvPr/>
            </p:nvSpPr>
            <p:spPr>
              <a:xfrm>
                <a:off x="4577438" y="1830510"/>
                <a:ext cx="1166136" cy="176887"/>
              </a:xfrm>
              <a:prstGeom prst="rect">
                <a:avLst/>
              </a:prstGeom>
              <a:solidFill>
                <a:srgbClr val="4472C4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2AA5629-0074-4A3E-BA33-1E77D7222510}"/>
                  </a:ext>
                </a:extLst>
              </p:cNvPr>
              <p:cNvSpPr/>
              <p:nvPr/>
            </p:nvSpPr>
            <p:spPr>
              <a:xfrm>
                <a:off x="4577438" y="1802784"/>
                <a:ext cx="1166136" cy="285753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bg1"/>
                    </a:solidFill>
                  </a:rPr>
                  <a:t>Clyde</a:t>
                </a:r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EF5E020-7CCE-4102-8FB7-C1BBC0F3536A}"/>
              </a:ext>
            </a:extLst>
          </p:cNvPr>
          <p:cNvGrpSpPr/>
          <p:nvPr/>
        </p:nvGrpSpPr>
        <p:grpSpPr>
          <a:xfrm>
            <a:off x="179147" y="1340830"/>
            <a:ext cx="1166136" cy="402431"/>
            <a:chOff x="179147" y="5851437"/>
            <a:chExt cx="1166136" cy="402431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A168E5E-D738-4ADA-9057-AF2EA4118902}"/>
                </a:ext>
              </a:extLst>
            </p:cNvPr>
            <p:cNvSpPr/>
            <p:nvPr/>
          </p:nvSpPr>
          <p:spPr>
            <a:xfrm>
              <a:off x="179147" y="5851437"/>
              <a:ext cx="1166136" cy="4024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rgbClr val="887697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E92CA05-C744-41CD-87DF-DD58E3B9A3FF}"/>
                </a:ext>
              </a:extLst>
            </p:cNvPr>
            <p:cNvGrpSpPr/>
            <p:nvPr/>
          </p:nvGrpSpPr>
          <p:grpSpPr>
            <a:xfrm>
              <a:off x="187557" y="5859519"/>
              <a:ext cx="386264" cy="386453"/>
              <a:chOff x="2768148" y="2063348"/>
              <a:chExt cx="1343770" cy="134442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5BAEB54-E43D-46FA-8602-B7E9F8316D14}"/>
                  </a:ext>
                </a:extLst>
              </p:cNvPr>
              <p:cNvSpPr/>
              <p:nvPr/>
            </p:nvSpPr>
            <p:spPr>
              <a:xfrm rot="5400000">
                <a:off x="2768148" y="2063348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356F922-C53A-469C-8D6B-A654A97F2069}"/>
                  </a:ext>
                </a:extLst>
              </p:cNvPr>
              <p:cNvSpPr/>
              <p:nvPr/>
            </p:nvSpPr>
            <p:spPr>
              <a:xfrm>
                <a:off x="2876625" y="2850891"/>
                <a:ext cx="478562" cy="478562"/>
              </a:xfrm>
              <a:custGeom>
                <a:avLst/>
                <a:gdLst>
                  <a:gd name="connsiteX0" fmla="*/ 426721 w 1066800"/>
                  <a:gd name="connsiteY0" fmla="*/ 0 h 1066800"/>
                  <a:gd name="connsiteX1" fmla="*/ 640079 w 1066800"/>
                  <a:gd name="connsiteY1" fmla="*/ 0 h 1066800"/>
                  <a:gd name="connsiteX2" fmla="*/ 693420 w 1066800"/>
                  <a:gd name="connsiteY2" fmla="*/ 53341 h 1066800"/>
                  <a:gd name="connsiteX3" fmla="*/ 693420 w 1066800"/>
                  <a:gd name="connsiteY3" fmla="*/ 373380 h 1066800"/>
                  <a:gd name="connsiteX4" fmla="*/ 1013459 w 1066800"/>
                  <a:gd name="connsiteY4" fmla="*/ 373380 h 1066800"/>
                  <a:gd name="connsiteX5" fmla="*/ 1066800 w 1066800"/>
                  <a:gd name="connsiteY5" fmla="*/ 426721 h 1066800"/>
                  <a:gd name="connsiteX6" fmla="*/ 1066800 w 1066800"/>
                  <a:gd name="connsiteY6" fmla="*/ 640079 h 1066800"/>
                  <a:gd name="connsiteX7" fmla="*/ 1013459 w 1066800"/>
                  <a:gd name="connsiteY7" fmla="*/ 693420 h 1066800"/>
                  <a:gd name="connsiteX8" fmla="*/ 693420 w 1066800"/>
                  <a:gd name="connsiteY8" fmla="*/ 693420 h 1066800"/>
                  <a:gd name="connsiteX9" fmla="*/ 693420 w 1066800"/>
                  <a:gd name="connsiteY9" fmla="*/ 1013459 h 1066800"/>
                  <a:gd name="connsiteX10" fmla="*/ 640079 w 1066800"/>
                  <a:gd name="connsiteY10" fmla="*/ 1066800 h 1066800"/>
                  <a:gd name="connsiteX11" fmla="*/ 426721 w 1066800"/>
                  <a:gd name="connsiteY11" fmla="*/ 1066800 h 1066800"/>
                  <a:gd name="connsiteX12" fmla="*/ 373380 w 1066800"/>
                  <a:gd name="connsiteY12" fmla="*/ 1013459 h 1066800"/>
                  <a:gd name="connsiteX13" fmla="*/ 373380 w 1066800"/>
                  <a:gd name="connsiteY13" fmla="*/ 693420 h 1066800"/>
                  <a:gd name="connsiteX14" fmla="*/ 53341 w 1066800"/>
                  <a:gd name="connsiteY14" fmla="*/ 693420 h 1066800"/>
                  <a:gd name="connsiteX15" fmla="*/ 0 w 1066800"/>
                  <a:gd name="connsiteY15" fmla="*/ 640079 h 1066800"/>
                  <a:gd name="connsiteX16" fmla="*/ 0 w 1066800"/>
                  <a:gd name="connsiteY16" fmla="*/ 426721 h 1066800"/>
                  <a:gd name="connsiteX17" fmla="*/ 53341 w 1066800"/>
                  <a:gd name="connsiteY17" fmla="*/ 373380 h 1066800"/>
                  <a:gd name="connsiteX18" fmla="*/ 373380 w 1066800"/>
                  <a:gd name="connsiteY18" fmla="*/ 373380 h 1066800"/>
                  <a:gd name="connsiteX19" fmla="*/ 373380 w 1066800"/>
                  <a:gd name="connsiteY19" fmla="*/ 53341 h 1066800"/>
                  <a:gd name="connsiteX20" fmla="*/ 426721 w 1066800"/>
                  <a:gd name="connsiteY20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66800" h="1066800">
                    <a:moveTo>
                      <a:pt x="426721" y="0"/>
                    </a:moveTo>
                    <a:lnTo>
                      <a:pt x="640079" y="0"/>
                    </a:lnTo>
                    <a:cubicBezTo>
                      <a:pt x="669538" y="0"/>
                      <a:pt x="693420" y="23882"/>
                      <a:pt x="693420" y="53341"/>
                    </a:cubicBezTo>
                    <a:lnTo>
                      <a:pt x="693420" y="373380"/>
                    </a:lnTo>
                    <a:lnTo>
                      <a:pt x="1013459" y="373380"/>
                    </a:lnTo>
                    <a:cubicBezTo>
                      <a:pt x="1042918" y="373380"/>
                      <a:pt x="1066800" y="397262"/>
                      <a:pt x="1066800" y="426721"/>
                    </a:cubicBezTo>
                    <a:lnTo>
                      <a:pt x="1066800" y="640079"/>
                    </a:lnTo>
                    <a:cubicBezTo>
                      <a:pt x="1066800" y="669538"/>
                      <a:pt x="1042918" y="693420"/>
                      <a:pt x="1013459" y="693420"/>
                    </a:cubicBezTo>
                    <a:lnTo>
                      <a:pt x="693420" y="693420"/>
                    </a:lnTo>
                    <a:lnTo>
                      <a:pt x="693420" y="1013459"/>
                    </a:lnTo>
                    <a:cubicBezTo>
                      <a:pt x="693420" y="1042918"/>
                      <a:pt x="669538" y="1066800"/>
                      <a:pt x="640079" y="1066800"/>
                    </a:cubicBezTo>
                    <a:lnTo>
                      <a:pt x="426721" y="1066800"/>
                    </a:lnTo>
                    <a:cubicBezTo>
                      <a:pt x="397262" y="1066800"/>
                      <a:pt x="373380" y="1042918"/>
                      <a:pt x="373380" y="1013459"/>
                    </a:cubicBezTo>
                    <a:lnTo>
                      <a:pt x="373380" y="693420"/>
                    </a:lnTo>
                    <a:lnTo>
                      <a:pt x="53341" y="693420"/>
                    </a:lnTo>
                    <a:cubicBezTo>
                      <a:pt x="23882" y="693420"/>
                      <a:pt x="0" y="669538"/>
                      <a:pt x="0" y="640079"/>
                    </a:cubicBezTo>
                    <a:lnTo>
                      <a:pt x="0" y="426721"/>
                    </a:lnTo>
                    <a:cubicBezTo>
                      <a:pt x="0" y="397262"/>
                      <a:pt x="23882" y="373380"/>
                      <a:pt x="53341" y="373380"/>
                    </a:cubicBezTo>
                    <a:lnTo>
                      <a:pt x="373380" y="373380"/>
                    </a:lnTo>
                    <a:lnTo>
                      <a:pt x="373380" y="53341"/>
                    </a:lnTo>
                    <a:cubicBezTo>
                      <a:pt x="373380" y="23882"/>
                      <a:pt x="397262" y="0"/>
                      <a:pt x="426721" y="0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563DE8-C1C5-49FA-AEC6-D64BB2FE9333}"/>
                  </a:ext>
                </a:extLst>
              </p:cNvPr>
              <p:cNvSpPr/>
              <p:nvPr/>
            </p:nvSpPr>
            <p:spPr>
              <a:xfrm flipH="1">
                <a:off x="3646436" y="2194228"/>
                <a:ext cx="368321" cy="1213549"/>
              </a:xfrm>
              <a:custGeom>
                <a:avLst/>
                <a:gdLst>
                  <a:gd name="connsiteX0" fmla="*/ 621146 w 1121717"/>
                  <a:gd name="connsiteY0" fmla="*/ 1336463 h 3695852"/>
                  <a:gd name="connsiteX1" fmla="*/ 588243 w 1121717"/>
                  <a:gd name="connsiteY1" fmla="*/ 1337098 h 3695852"/>
                  <a:gd name="connsiteX2" fmla="*/ 560858 w 1121717"/>
                  <a:gd name="connsiteY2" fmla="*/ 1336570 h 3695852"/>
                  <a:gd name="connsiteX3" fmla="*/ 533473 w 1121717"/>
                  <a:gd name="connsiteY3" fmla="*/ 1337098 h 3695852"/>
                  <a:gd name="connsiteX4" fmla="*/ 500570 w 1121717"/>
                  <a:gd name="connsiteY4" fmla="*/ 1336463 h 3695852"/>
                  <a:gd name="connsiteX5" fmla="*/ 491163 w 1121717"/>
                  <a:gd name="connsiteY5" fmla="*/ 1337197 h 3695852"/>
                  <a:gd name="connsiteX6" fmla="*/ 487219 w 1121717"/>
                  <a:gd name="connsiteY6" fmla="*/ 1339047 h 3695852"/>
                  <a:gd name="connsiteX7" fmla="*/ 415500 w 1121717"/>
                  <a:gd name="connsiteY7" fmla="*/ 1340430 h 3695852"/>
                  <a:gd name="connsiteX8" fmla="*/ 367680 w 1121717"/>
                  <a:gd name="connsiteY8" fmla="*/ 1406600 h 3695852"/>
                  <a:gd name="connsiteX9" fmla="*/ 329401 w 1121717"/>
                  <a:gd name="connsiteY9" fmla="*/ 1651779 h 3695852"/>
                  <a:gd name="connsiteX10" fmla="*/ 356407 w 1121717"/>
                  <a:gd name="connsiteY10" fmla="*/ 1761277 h 3695852"/>
                  <a:gd name="connsiteX11" fmla="*/ 370784 w 1121717"/>
                  <a:gd name="connsiteY11" fmla="*/ 1764944 h 3695852"/>
                  <a:gd name="connsiteX12" fmla="*/ 357384 w 1121717"/>
                  <a:gd name="connsiteY12" fmla="*/ 1767650 h 3695852"/>
                  <a:gd name="connsiteX13" fmla="*/ 313128 w 1121717"/>
                  <a:gd name="connsiteY13" fmla="*/ 1834416 h 3695852"/>
                  <a:gd name="connsiteX14" fmla="*/ 313128 w 1121717"/>
                  <a:gd name="connsiteY14" fmla="*/ 1881362 h 3695852"/>
                  <a:gd name="connsiteX15" fmla="*/ 318822 w 1121717"/>
                  <a:gd name="connsiteY15" fmla="*/ 1909567 h 3695852"/>
                  <a:gd name="connsiteX16" fmla="*/ 319956 w 1121717"/>
                  <a:gd name="connsiteY16" fmla="*/ 1911249 h 3695852"/>
                  <a:gd name="connsiteX17" fmla="*/ 308234 w 1121717"/>
                  <a:gd name="connsiteY17" fmla="*/ 1929971 h 3695852"/>
                  <a:gd name="connsiteX18" fmla="*/ 320140 w 1121717"/>
                  <a:gd name="connsiteY18" fmla="*/ 2584468 h 3695852"/>
                  <a:gd name="connsiteX19" fmla="*/ 333933 w 1121717"/>
                  <a:gd name="connsiteY19" fmla="*/ 2608159 h 3695852"/>
                  <a:gd name="connsiteX20" fmla="*/ 350820 w 1121717"/>
                  <a:gd name="connsiteY20" fmla="*/ 2616712 h 3695852"/>
                  <a:gd name="connsiteX21" fmla="*/ 344840 w 1121717"/>
                  <a:gd name="connsiteY21" fmla="*/ 2631150 h 3695852"/>
                  <a:gd name="connsiteX22" fmla="*/ 344840 w 1121717"/>
                  <a:gd name="connsiteY22" fmla="*/ 2659764 h 3695852"/>
                  <a:gd name="connsiteX23" fmla="*/ 350058 w 1121717"/>
                  <a:gd name="connsiteY23" fmla="*/ 2672363 h 3695852"/>
                  <a:gd name="connsiteX24" fmla="*/ 344271 w 1121717"/>
                  <a:gd name="connsiteY24" fmla="*/ 2673202 h 3695852"/>
                  <a:gd name="connsiteX25" fmla="*/ 317480 w 1121717"/>
                  <a:gd name="connsiteY25" fmla="*/ 2704364 h 3695852"/>
                  <a:gd name="connsiteX26" fmla="*/ 311348 w 1121717"/>
                  <a:gd name="connsiteY26" fmla="*/ 3057260 h 3695852"/>
                  <a:gd name="connsiteX27" fmla="*/ 313135 w 1121717"/>
                  <a:gd name="connsiteY27" fmla="*/ 3360728 h 3695852"/>
                  <a:gd name="connsiteX28" fmla="*/ 317178 w 1121717"/>
                  <a:gd name="connsiteY28" fmla="*/ 3422038 h 3695852"/>
                  <a:gd name="connsiteX29" fmla="*/ 324989 w 1121717"/>
                  <a:gd name="connsiteY29" fmla="*/ 3448813 h 3695852"/>
                  <a:gd name="connsiteX30" fmla="*/ 320311 w 1121717"/>
                  <a:gd name="connsiteY30" fmla="*/ 3455751 h 3695852"/>
                  <a:gd name="connsiteX31" fmla="*/ 316110 w 1121717"/>
                  <a:gd name="connsiteY31" fmla="*/ 3476560 h 3695852"/>
                  <a:gd name="connsiteX32" fmla="*/ 316110 w 1121717"/>
                  <a:gd name="connsiteY32" fmla="*/ 3511198 h 3695852"/>
                  <a:gd name="connsiteX33" fmla="*/ 320311 w 1121717"/>
                  <a:gd name="connsiteY33" fmla="*/ 3532008 h 3695852"/>
                  <a:gd name="connsiteX34" fmla="*/ 320324 w 1121717"/>
                  <a:gd name="connsiteY34" fmla="*/ 3532027 h 3695852"/>
                  <a:gd name="connsiteX35" fmla="*/ 257139 w 1121717"/>
                  <a:gd name="connsiteY35" fmla="*/ 3545189 h 3695852"/>
                  <a:gd name="connsiteX36" fmla="*/ 19183 w 1121717"/>
                  <a:gd name="connsiteY36" fmla="*/ 3651055 h 3695852"/>
                  <a:gd name="connsiteX37" fmla="*/ 40549 w 1121717"/>
                  <a:gd name="connsiteY37" fmla="*/ 3693919 h 3695852"/>
                  <a:gd name="connsiteX38" fmla="*/ 360483 w 1121717"/>
                  <a:gd name="connsiteY38" fmla="*/ 3691939 h 3695852"/>
                  <a:gd name="connsiteX39" fmla="*/ 404274 w 1121717"/>
                  <a:gd name="connsiteY39" fmla="*/ 3694334 h 3695852"/>
                  <a:gd name="connsiteX40" fmla="*/ 448375 w 1121717"/>
                  <a:gd name="connsiteY40" fmla="*/ 3649220 h 3695852"/>
                  <a:gd name="connsiteX41" fmla="*/ 452587 w 1121717"/>
                  <a:gd name="connsiteY41" fmla="*/ 3627149 h 3695852"/>
                  <a:gd name="connsiteX42" fmla="*/ 429889 w 1121717"/>
                  <a:gd name="connsiteY42" fmla="*/ 3559500 h 3695852"/>
                  <a:gd name="connsiteX43" fmla="*/ 455235 w 1121717"/>
                  <a:gd name="connsiteY43" fmla="*/ 3549002 h 3695852"/>
                  <a:gd name="connsiteX44" fmla="*/ 470894 w 1121717"/>
                  <a:gd name="connsiteY44" fmla="*/ 3511198 h 3695852"/>
                  <a:gd name="connsiteX45" fmla="*/ 470894 w 1121717"/>
                  <a:gd name="connsiteY45" fmla="*/ 3476560 h 3695852"/>
                  <a:gd name="connsiteX46" fmla="*/ 466692 w 1121717"/>
                  <a:gd name="connsiteY46" fmla="*/ 3455751 h 3695852"/>
                  <a:gd name="connsiteX47" fmla="*/ 456208 w 1121717"/>
                  <a:gd name="connsiteY47" fmla="*/ 3440200 h 3695852"/>
                  <a:gd name="connsiteX48" fmla="*/ 458538 w 1121717"/>
                  <a:gd name="connsiteY48" fmla="*/ 3431546 h 3695852"/>
                  <a:gd name="connsiteX49" fmla="*/ 462103 w 1121717"/>
                  <a:gd name="connsiteY49" fmla="*/ 3371477 h 3695852"/>
                  <a:gd name="connsiteX50" fmla="*/ 497085 w 1121717"/>
                  <a:gd name="connsiteY50" fmla="*/ 3085835 h 3695852"/>
                  <a:gd name="connsiteX51" fmla="*/ 518519 w 1121717"/>
                  <a:gd name="connsiteY51" fmla="*/ 2706260 h 3695852"/>
                  <a:gd name="connsiteX52" fmla="*/ 495664 w 1121717"/>
                  <a:gd name="connsiteY52" fmla="*/ 2678079 h 3695852"/>
                  <a:gd name="connsiteX53" fmla="*/ 480352 w 1121717"/>
                  <a:gd name="connsiteY53" fmla="*/ 2677164 h 3695852"/>
                  <a:gd name="connsiteX54" fmla="*/ 487560 w 1121717"/>
                  <a:gd name="connsiteY54" fmla="*/ 2659764 h 3695852"/>
                  <a:gd name="connsiteX55" fmla="*/ 487560 w 1121717"/>
                  <a:gd name="connsiteY55" fmla="*/ 2631150 h 3695852"/>
                  <a:gd name="connsiteX56" fmla="*/ 481384 w 1121717"/>
                  <a:gd name="connsiteY56" fmla="*/ 2616241 h 3695852"/>
                  <a:gd name="connsiteX57" fmla="*/ 487972 w 1121717"/>
                  <a:gd name="connsiteY57" fmla="*/ 2615998 h 3695852"/>
                  <a:gd name="connsiteX58" fmla="*/ 517122 w 1121717"/>
                  <a:gd name="connsiteY58" fmla="*/ 2584468 h 3695852"/>
                  <a:gd name="connsiteX59" fmla="*/ 517122 w 1121717"/>
                  <a:gd name="connsiteY59" fmla="*/ 1918065 h 3695852"/>
                  <a:gd name="connsiteX60" fmla="*/ 510539 w 1121717"/>
                  <a:gd name="connsiteY60" fmla="*/ 1902171 h 3695852"/>
                  <a:gd name="connsiteX61" fmla="*/ 514740 w 1121717"/>
                  <a:gd name="connsiteY61" fmla="*/ 1881362 h 3695852"/>
                  <a:gd name="connsiteX62" fmla="*/ 514740 w 1121717"/>
                  <a:gd name="connsiteY62" fmla="*/ 1834416 h 3695852"/>
                  <a:gd name="connsiteX63" fmla="*/ 493517 w 1121717"/>
                  <a:gd name="connsiteY63" fmla="*/ 1783179 h 3695852"/>
                  <a:gd name="connsiteX64" fmla="*/ 492015 w 1121717"/>
                  <a:gd name="connsiteY64" fmla="*/ 1782166 h 3695852"/>
                  <a:gd name="connsiteX65" fmla="*/ 522605 w 1121717"/>
                  <a:gd name="connsiteY65" fmla="*/ 1784117 h 3695852"/>
                  <a:gd name="connsiteX66" fmla="*/ 533473 w 1121717"/>
                  <a:gd name="connsiteY66" fmla="*/ 1783576 h 3695852"/>
                  <a:gd name="connsiteX67" fmla="*/ 560858 w 1121717"/>
                  <a:gd name="connsiteY67" fmla="*/ 1784940 h 3695852"/>
                  <a:gd name="connsiteX68" fmla="*/ 588243 w 1121717"/>
                  <a:gd name="connsiteY68" fmla="*/ 1783576 h 3695852"/>
                  <a:gd name="connsiteX69" fmla="*/ 599112 w 1121717"/>
                  <a:gd name="connsiteY69" fmla="*/ 1784117 h 3695852"/>
                  <a:gd name="connsiteX70" fmla="*/ 629702 w 1121717"/>
                  <a:gd name="connsiteY70" fmla="*/ 1782166 h 3695852"/>
                  <a:gd name="connsiteX71" fmla="*/ 628201 w 1121717"/>
                  <a:gd name="connsiteY71" fmla="*/ 1783179 h 3695852"/>
                  <a:gd name="connsiteX72" fmla="*/ 606977 w 1121717"/>
                  <a:gd name="connsiteY72" fmla="*/ 1834416 h 3695852"/>
                  <a:gd name="connsiteX73" fmla="*/ 606977 w 1121717"/>
                  <a:gd name="connsiteY73" fmla="*/ 1881362 h 3695852"/>
                  <a:gd name="connsiteX74" fmla="*/ 611178 w 1121717"/>
                  <a:gd name="connsiteY74" fmla="*/ 1902171 h 3695852"/>
                  <a:gd name="connsiteX75" fmla="*/ 604595 w 1121717"/>
                  <a:gd name="connsiteY75" fmla="*/ 1918065 h 3695852"/>
                  <a:gd name="connsiteX76" fmla="*/ 604595 w 1121717"/>
                  <a:gd name="connsiteY76" fmla="*/ 2584468 h 3695852"/>
                  <a:gd name="connsiteX77" fmla="*/ 633745 w 1121717"/>
                  <a:gd name="connsiteY77" fmla="*/ 2615998 h 3695852"/>
                  <a:gd name="connsiteX78" fmla="*/ 640333 w 1121717"/>
                  <a:gd name="connsiteY78" fmla="*/ 2616241 h 3695852"/>
                  <a:gd name="connsiteX79" fmla="*/ 634157 w 1121717"/>
                  <a:gd name="connsiteY79" fmla="*/ 2631150 h 3695852"/>
                  <a:gd name="connsiteX80" fmla="*/ 634157 w 1121717"/>
                  <a:gd name="connsiteY80" fmla="*/ 2659764 h 3695852"/>
                  <a:gd name="connsiteX81" fmla="*/ 641365 w 1121717"/>
                  <a:gd name="connsiteY81" fmla="*/ 2677164 h 3695852"/>
                  <a:gd name="connsiteX82" fmla="*/ 626053 w 1121717"/>
                  <a:gd name="connsiteY82" fmla="*/ 2678079 h 3695852"/>
                  <a:gd name="connsiteX83" fmla="*/ 603198 w 1121717"/>
                  <a:gd name="connsiteY83" fmla="*/ 2706260 h 3695852"/>
                  <a:gd name="connsiteX84" fmla="*/ 624632 w 1121717"/>
                  <a:gd name="connsiteY84" fmla="*/ 3085835 h 3695852"/>
                  <a:gd name="connsiteX85" fmla="*/ 659614 w 1121717"/>
                  <a:gd name="connsiteY85" fmla="*/ 3371477 h 3695852"/>
                  <a:gd name="connsiteX86" fmla="*/ 663179 w 1121717"/>
                  <a:gd name="connsiteY86" fmla="*/ 3431546 h 3695852"/>
                  <a:gd name="connsiteX87" fmla="*/ 665509 w 1121717"/>
                  <a:gd name="connsiteY87" fmla="*/ 3440200 h 3695852"/>
                  <a:gd name="connsiteX88" fmla="*/ 655025 w 1121717"/>
                  <a:gd name="connsiteY88" fmla="*/ 3455751 h 3695852"/>
                  <a:gd name="connsiteX89" fmla="*/ 650823 w 1121717"/>
                  <a:gd name="connsiteY89" fmla="*/ 3476560 h 3695852"/>
                  <a:gd name="connsiteX90" fmla="*/ 650823 w 1121717"/>
                  <a:gd name="connsiteY90" fmla="*/ 3511198 h 3695852"/>
                  <a:gd name="connsiteX91" fmla="*/ 666482 w 1121717"/>
                  <a:gd name="connsiteY91" fmla="*/ 3549002 h 3695852"/>
                  <a:gd name="connsiteX92" fmla="*/ 691828 w 1121717"/>
                  <a:gd name="connsiteY92" fmla="*/ 3559500 h 3695852"/>
                  <a:gd name="connsiteX93" fmla="*/ 669130 w 1121717"/>
                  <a:gd name="connsiteY93" fmla="*/ 3627149 h 3695852"/>
                  <a:gd name="connsiteX94" fmla="*/ 673342 w 1121717"/>
                  <a:gd name="connsiteY94" fmla="*/ 3649220 h 3695852"/>
                  <a:gd name="connsiteX95" fmla="*/ 717443 w 1121717"/>
                  <a:gd name="connsiteY95" fmla="*/ 3694334 h 3695852"/>
                  <a:gd name="connsiteX96" fmla="*/ 761234 w 1121717"/>
                  <a:gd name="connsiteY96" fmla="*/ 3691939 h 3695852"/>
                  <a:gd name="connsiteX97" fmla="*/ 1081168 w 1121717"/>
                  <a:gd name="connsiteY97" fmla="*/ 3693919 h 3695852"/>
                  <a:gd name="connsiteX98" fmla="*/ 1102534 w 1121717"/>
                  <a:gd name="connsiteY98" fmla="*/ 3651055 h 3695852"/>
                  <a:gd name="connsiteX99" fmla="*/ 864578 w 1121717"/>
                  <a:gd name="connsiteY99" fmla="*/ 3545189 h 3695852"/>
                  <a:gd name="connsiteX100" fmla="*/ 801393 w 1121717"/>
                  <a:gd name="connsiteY100" fmla="*/ 3532027 h 3695852"/>
                  <a:gd name="connsiteX101" fmla="*/ 801406 w 1121717"/>
                  <a:gd name="connsiteY101" fmla="*/ 3532008 h 3695852"/>
                  <a:gd name="connsiteX102" fmla="*/ 805607 w 1121717"/>
                  <a:gd name="connsiteY102" fmla="*/ 3511198 h 3695852"/>
                  <a:gd name="connsiteX103" fmla="*/ 805607 w 1121717"/>
                  <a:gd name="connsiteY103" fmla="*/ 3476560 h 3695852"/>
                  <a:gd name="connsiteX104" fmla="*/ 801406 w 1121717"/>
                  <a:gd name="connsiteY104" fmla="*/ 3455751 h 3695852"/>
                  <a:gd name="connsiteX105" fmla="*/ 796728 w 1121717"/>
                  <a:gd name="connsiteY105" fmla="*/ 3448813 h 3695852"/>
                  <a:gd name="connsiteX106" fmla="*/ 804539 w 1121717"/>
                  <a:gd name="connsiteY106" fmla="*/ 3422038 h 3695852"/>
                  <a:gd name="connsiteX107" fmla="*/ 808582 w 1121717"/>
                  <a:gd name="connsiteY107" fmla="*/ 3360728 h 3695852"/>
                  <a:gd name="connsiteX108" fmla="*/ 810369 w 1121717"/>
                  <a:gd name="connsiteY108" fmla="*/ 3057260 h 3695852"/>
                  <a:gd name="connsiteX109" fmla="*/ 804237 w 1121717"/>
                  <a:gd name="connsiteY109" fmla="*/ 2704364 h 3695852"/>
                  <a:gd name="connsiteX110" fmla="*/ 777446 w 1121717"/>
                  <a:gd name="connsiteY110" fmla="*/ 2673202 h 3695852"/>
                  <a:gd name="connsiteX111" fmla="*/ 771659 w 1121717"/>
                  <a:gd name="connsiteY111" fmla="*/ 2672363 h 3695852"/>
                  <a:gd name="connsiteX112" fmla="*/ 776877 w 1121717"/>
                  <a:gd name="connsiteY112" fmla="*/ 2659764 h 3695852"/>
                  <a:gd name="connsiteX113" fmla="*/ 776877 w 1121717"/>
                  <a:gd name="connsiteY113" fmla="*/ 2631150 h 3695852"/>
                  <a:gd name="connsiteX114" fmla="*/ 770897 w 1121717"/>
                  <a:gd name="connsiteY114" fmla="*/ 2616712 h 3695852"/>
                  <a:gd name="connsiteX115" fmla="*/ 787784 w 1121717"/>
                  <a:gd name="connsiteY115" fmla="*/ 2608159 h 3695852"/>
                  <a:gd name="connsiteX116" fmla="*/ 801577 w 1121717"/>
                  <a:gd name="connsiteY116" fmla="*/ 2584468 h 3695852"/>
                  <a:gd name="connsiteX117" fmla="*/ 813483 w 1121717"/>
                  <a:gd name="connsiteY117" fmla="*/ 1929971 h 3695852"/>
                  <a:gd name="connsiteX118" fmla="*/ 801761 w 1121717"/>
                  <a:gd name="connsiteY118" fmla="*/ 1911249 h 3695852"/>
                  <a:gd name="connsiteX119" fmla="*/ 802895 w 1121717"/>
                  <a:gd name="connsiteY119" fmla="*/ 1909567 h 3695852"/>
                  <a:gd name="connsiteX120" fmla="*/ 808589 w 1121717"/>
                  <a:gd name="connsiteY120" fmla="*/ 1881362 h 3695852"/>
                  <a:gd name="connsiteX121" fmla="*/ 808589 w 1121717"/>
                  <a:gd name="connsiteY121" fmla="*/ 1834416 h 3695852"/>
                  <a:gd name="connsiteX122" fmla="*/ 764333 w 1121717"/>
                  <a:gd name="connsiteY122" fmla="*/ 1767650 h 3695852"/>
                  <a:gd name="connsiteX123" fmla="*/ 750933 w 1121717"/>
                  <a:gd name="connsiteY123" fmla="*/ 1764944 h 3695852"/>
                  <a:gd name="connsiteX124" fmla="*/ 765310 w 1121717"/>
                  <a:gd name="connsiteY124" fmla="*/ 1761277 h 3695852"/>
                  <a:gd name="connsiteX125" fmla="*/ 792315 w 1121717"/>
                  <a:gd name="connsiteY125" fmla="*/ 1651779 h 3695852"/>
                  <a:gd name="connsiteX126" fmla="*/ 754036 w 1121717"/>
                  <a:gd name="connsiteY126" fmla="*/ 1406600 h 3695852"/>
                  <a:gd name="connsiteX127" fmla="*/ 706216 w 1121717"/>
                  <a:gd name="connsiteY127" fmla="*/ 1340430 h 3695852"/>
                  <a:gd name="connsiteX128" fmla="*/ 634498 w 1121717"/>
                  <a:gd name="connsiteY128" fmla="*/ 1339047 h 3695852"/>
                  <a:gd name="connsiteX129" fmla="*/ 630554 w 1121717"/>
                  <a:gd name="connsiteY129" fmla="*/ 1337197 h 3695852"/>
                  <a:gd name="connsiteX130" fmla="*/ 679921 w 1121717"/>
                  <a:gd name="connsiteY130" fmla="*/ 1214172 h 3695852"/>
                  <a:gd name="connsiteX131" fmla="*/ 441797 w 1121717"/>
                  <a:gd name="connsiteY131" fmla="*/ 1214172 h 3695852"/>
                  <a:gd name="connsiteX132" fmla="*/ 412031 w 1121717"/>
                  <a:gd name="connsiteY132" fmla="*/ 1243938 h 3695852"/>
                  <a:gd name="connsiteX133" fmla="*/ 412031 w 1121717"/>
                  <a:gd name="connsiteY133" fmla="*/ 1305849 h 3695852"/>
                  <a:gd name="connsiteX134" fmla="*/ 441797 w 1121717"/>
                  <a:gd name="connsiteY134" fmla="*/ 1335615 h 3695852"/>
                  <a:gd name="connsiteX135" fmla="*/ 679921 w 1121717"/>
                  <a:gd name="connsiteY135" fmla="*/ 1335615 h 3695852"/>
                  <a:gd name="connsiteX136" fmla="*/ 709687 w 1121717"/>
                  <a:gd name="connsiteY136" fmla="*/ 1305849 h 3695852"/>
                  <a:gd name="connsiteX137" fmla="*/ 709687 w 1121717"/>
                  <a:gd name="connsiteY137" fmla="*/ 1243938 h 3695852"/>
                  <a:gd name="connsiteX138" fmla="*/ 679921 w 1121717"/>
                  <a:gd name="connsiteY138" fmla="*/ 1214172 h 3695852"/>
                  <a:gd name="connsiteX139" fmla="*/ 569110 w 1121717"/>
                  <a:gd name="connsiteY139" fmla="*/ 620574 h 3695852"/>
                  <a:gd name="connsiteX140" fmla="*/ 321427 w 1121717"/>
                  <a:gd name="connsiteY140" fmla="*/ 652721 h 3695852"/>
                  <a:gd name="connsiteX141" fmla="*/ 283364 w 1121717"/>
                  <a:gd name="connsiteY141" fmla="*/ 698366 h 3695852"/>
                  <a:gd name="connsiteX142" fmla="*/ 281223 w 1121717"/>
                  <a:gd name="connsiteY142" fmla="*/ 728216 h 3695852"/>
                  <a:gd name="connsiteX143" fmla="*/ 258334 w 1121717"/>
                  <a:gd name="connsiteY143" fmla="*/ 712783 h 3695852"/>
                  <a:gd name="connsiteX144" fmla="*/ 225584 w 1121717"/>
                  <a:gd name="connsiteY144" fmla="*/ 706171 h 3695852"/>
                  <a:gd name="connsiteX145" fmla="*/ 171609 w 1121717"/>
                  <a:gd name="connsiteY145" fmla="*/ 706171 h 3695852"/>
                  <a:gd name="connsiteX146" fmla="*/ 94083 w 1121717"/>
                  <a:gd name="connsiteY146" fmla="*/ 757559 h 3695852"/>
                  <a:gd name="connsiteX147" fmla="*/ 87471 w 1121717"/>
                  <a:gd name="connsiteY147" fmla="*/ 790309 h 3695852"/>
                  <a:gd name="connsiteX148" fmla="*/ 94083 w 1121717"/>
                  <a:gd name="connsiteY148" fmla="*/ 823058 h 3695852"/>
                  <a:gd name="connsiteX149" fmla="*/ 138859 w 1121717"/>
                  <a:gd name="connsiteY149" fmla="*/ 867834 h 3695852"/>
                  <a:gd name="connsiteX150" fmla="*/ 160364 w 1121717"/>
                  <a:gd name="connsiteY150" fmla="*/ 872176 h 3695852"/>
                  <a:gd name="connsiteX151" fmla="*/ 140644 w 1121717"/>
                  <a:gd name="connsiteY151" fmla="*/ 877941 h 3695852"/>
                  <a:gd name="connsiteX152" fmla="*/ 120014 w 1121717"/>
                  <a:gd name="connsiteY152" fmla="*/ 901098 h 3695852"/>
                  <a:gd name="connsiteX153" fmla="*/ 122395 w 1121717"/>
                  <a:gd name="connsiteY153" fmla="*/ 1352929 h 3695852"/>
                  <a:gd name="connsiteX154" fmla="*/ 135583 w 1121717"/>
                  <a:gd name="connsiteY154" fmla="*/ 1378290 h 3695852"/>
                  <a:gd name="connsiteX155" fmla="*/ 151009 w 1121717"/>
                  <a:gd name="connsiteY155" fmla="*/ 1384215 h 3695852"/>
                  <a:gd name="connsiteX156" fmla="*/ 135396 w 1121717"/>
                  <a:gd name="connsiteY156" fmla="*/ 1390683 h 3695852"/>
                  <a:gd name="connsiteX157" fmla="*/ 123190 w 1121717"/>
                  <a:gd name="connsiteY157" fmla="*/ 1420149 h 3695852"/>
                  <a:gd name="connsiteX158" fmla="*/ 135396 w 1121717"/>
                  <a:gd name="connsiteY158" fmla="*/ 1449616 h 3695852"/>
                  <a:gd name="connsiteX159" fmla="*/ 159546 w 1121717"/>
                  <a:gd name="connsiteY159" fmla="*/ 1459619 h 3695852"/>
                  <a:gd name="connsiteX160" fmla="*/ 149754 w 1121717"/>
                  <a:gd name="connsiteY160" fmla="*/ 1461764 h 3695852"/>
                  <a:gd name="connsiteX161" fmla="*/ 128568 w 1121717"/>
                  <a:gd name="connsiteY161" fmla="*/ 1483127 h 3695852"/>
                  <a:gd name="connsiteX162" fmla="*/ 90890 w 1121717"/>
                  <a:gd name="connsiteY162" fmla="*/ 1933243 h 3695852"/>
                  <a:gd name="connsiteX163" fmla="*/ 125336 w 1121717"/>
                  <a:gd name="connsiteY163" fmla="*/ 1972292 h 3695852"/>
                  <a:gd name="connsiteX164" fmla="*/ 142283 w 1121717"/>
                  <a:gd name="connsiteY164" fmla="*/ 1973795 h 3695852"/>
                  <a:gd name="connsiteX165" fmla="*/ 111844 w 1121717"/>
                  <a:gd name="connsiteY165" fmla="*/ 1986404 h 3695852"/>
                  <a:gd name="connsiteX166" fmla="*/ 100872 w 1121717"/>
                  <a:gd name="connsiteY166" fmla="*/ 2002677 h 3695852"/>
                  <a:gd name="connsiteX167" fmla="*/ 96848 w 1121717"/>
                  <a:gd name="connsiteY167" fmla="*/ 2022605 h 3695852"/>
                  <a:gd name="connsiteX168" fmla="*/ 100872 w 1121717"/>
                  <a:gd name="connsiteY168" fmla="*/ 2042532 h 3695852"/>
                  <a:gd name="connsiteX169" fmla="*/ 119421 w 1121717"/>
                  <a:gd name="connsiteY169" fmla="*/ 2065057 h 3695852"/>
                  <a:gd name="connsiteX170" fmla="*/ 134526 w 1121717"/>
                  <a:gd name="connsiteY170" fmla="*/ 2069671 h 3695852"/>
                  <a:gd name="connsiteX171" fmla="*/ 128495 w 1121717"/>
                  <a:gd name="connsiteY171" fmla="*/ 2109556 h 3695852"/>
                  <a:gd name="connsiteX172" fmla="*/ 135638 w 1121717"/>
                  <a:gd name="connsiteY172" fmla="*/ 2182581 h 3695852"/>
                  <a:gd name="connsiteX173" fmla="*/ 190917 w 1121717"/>
                  <a:gd name="connsiteY173" fmla="*/ 2354713 h 3695852"/>
                  <a:gd name="connsiteX174" fmla="*/ 222095 w 1121717"/>
                  <a:gd name="connsiteY174" fmla="*/ 2343171 h 3695852"/>
                  <a:gd name="connsiteX175" fmla="*/ 244638 w 1121717"/>
                  <a:gd name="connsiteY175" fmla="*/ 2122227 h 3695852"/>
                  <a:gd name="connsiteX176" fmla="*/ 249563 w 1121717"/>
                  <a:gd name="connsiteY176" fmla="*/ 2092185 h 3695852"/>
                  <a:gd name="connsiteX177" fmla="*/ 221724 w 1121717"/>
                  <a:gd name="connsiteY177" fmla="*/ 2058378 h 3695852"/>
                  <a:gd name="connsiteX178" fmla="*/ 206807 w 1121717"/>
                  <a:gd name="connsiteY178" fmla="*/ 2053822 h 3695852"/>
                  <a:gd name="connsiteX179" fmla="*/ 214418 w 1121717"/>
                  <a:gd name="connsiteY179" fmla="*/ 2042533 h 3695852"/>
                  <a:gd name="connsiteX180" fmla="*/ 218441 w 1121717"/>
                  <a:gd name="connsiteY180" fmla="*/ 2022605 h 3695852"/>
                  <a:gd name="connsiteX181" fmla="*/ 218442 w 1121717"/>
                  <a:gd name="connsiteY181" fmla="*/ 2022605 h 3695852"/>
                  <a:gd name="connsiteX182" fmla="*/ 203447 w 1121717"/>
                  <a:gd name="connsiteY182" fmla="*/ 1986404 h 3695852"/>
                  <a:gd name="connsiteX183" fmla="*/ 176386 w 1121717"/>
                  <a:gd name="connsiteY183" fmla="*/ 1975194 h 3695852"/>
                  <a:gd name="connsiteX184" fmla="*/ 183517 w 1121717"/>
                  <a:gd name="connsiteY184" fmla="*/ 1974622 h 3695852"/>
                  <a:gd name="connsiteX185" fmla="*/ 228179 w 1121717"/>
                  <a:gd name="connsiteY185" fmla="*/ 1945414 h 3695852"/>
                  <a:gd name="connsiteX186" fmla="*/ 273118 w 1121717"/>
                  <a:gd name="connsiteY186" fmla="*/ 1505500 h 3695852"/>
                  <a:gd name="connsiteX187" fmla="*/ 245152 w 1121717"/>
                  <a:gd name="connsiteY187" fmla="*/ 1460339 h 3695852"/>
                  <a:gd name="connsiteX188" fmla="*/ 240606 w 1121717"/>
                  <a:gd name="connsiteY188" fmla="*/ 1460037 h 3695852"/>
                  <a:gd name="connsiteX189" fmla="*/ 265766 w 1121717"/>
                  <a:gd name="connsiteY189" fmla="*/ 1449616 h 3695852"/>
                  <a:gd name="connsiteX190" fmla="*/ 277971 w 1121717"/>
                  <a:gd name="connsiteY190" fmla="*/ 1420149 h 3695852"/>
                  <a:gd name="connsiteX191" fmla="*/ 265766 w 1121717"/>
                  <a:gd name="connsiteY191" fmla="*/ 1390683 h 3695852"/>
                  <a:gd name="connsiteX192" fmla="*/ 240674 w 1121717"/>
                  <a:gd name="connsiteY192" fmla="*/ 1380289 h 3695852"/>
                  <a:gd name="connsiteX193" fmla="*/ 246055 w 1121717"/>
                  <a:gd name="connsiteY193" fmla="*/ 1378290 h 3695852"/>
                  <a:gd name="connsiteX194" fmla="*/ 270355 w 1121717"/>
                  <a:gd name="connsiteY194" fmla="*/ 1352929 h 3695852"/>
                  <a:gd name="connsiteX195" fmla="*/ 276705 w 1121717"/>
                  <a:gd name="connsiteY195" fmla="*/ 910623 h 3695852"/>
                  <a:gd name="connsiteX196" fmla="*/ 264311 w 1121717"/>
                  <a:gd name="connsiteY196" fmla="*/ 885678 h 3695852"/>
                  <a:gd name="connsiteX197" fmla="*/ 245427 w 1121717"/>
                  <a:gd name="connsiteY197" fmla="*/ 870441 h 3695852"/>
                  <a:gd name="connsiteX198" fmla="*/ 258334 w 1121717"/>
                  <a:gd name="connsiteY198" fmla="*/ 867835 h 3695852"/>
                  <a:gd name="connsiteX199" fmla="*/ 295351 w 1121717"/>
                  <a:gd name="connsiteY199" fmla="*/ 837351 h 3695852"/>
                  <a:gd name="connsiteX200" fmla="*/ 298430 w 1121717"/>
                  <a:gd name="connsiteY200" fmla="*/ 830947 h 3695852"/>
                  <a:gd name="connsiteX201" fmla="*/ 370673 w 1121717"/>
                  <a:gd name="connsiteY201" fmla="*/ 1142768 h 3695852"/>
                  <a:gd name="connsiteX202" fmla="*/ 435727 w 1121717"/>
                  <a:gd name="connsiteY202" fmla="*/ 1214172 h 3695852"/>
                  <a:gd name="connsiteX203" fmla="*/ 725512 w 1121717"/>
                  <a:gd name="connsiteY203" fmla="*/ 1207822 h 3695852"/>
                  <a:gd name="connsiteX204" fmla="*/ 781041 w 1121717"/>
                  <a:gd name="connsiteY204" fmla="*/ 1120543 h 3695852"/>
                  <a:gd name="connsiteX205" fmla="*/ 803266 w 1121717"/>
                  <a:gd name="connsiteY205" fmla="*/ 930272 h 3695852"/>
                  <a:gd name="connsiteX206" fmla="*/ 820735 w 1121717"/>
                  <a:gd name="connsiteY206" fmla="*/ 825639 h 3695852"/>
                  <a:gd name="connsiteX207" fmla="*/ 826365 w 1121717"/>
                  <a:gd name="connsiteY207" fmla="*/ 837351 h 3695852"/>
                  <a:gd name="connsiteX208" fmla="*/ 863383 w 1121717"/>
                  <a:gd name="connsiteY208" fmla="*/ 867835 h 3695852"/>
                  <a:gd name="connsiteX209" fmla="*/ 876290 w 1121717"/>
                  <a:gd name="connsiteY209" fmla="*/ 870441 h 3695852"/>
                  <a:gd name="connsiteX210" fmla="*/ 857406 w 1121717"/>
                  <a:gd name="connsiteY210" fmla="*/ 885678 h 3695852"/>
                  <a:gd name="connsiteX211" fmla="*/ 845012 w 1121717"/>
                  <a:gd name="connsiteY211" fmla="*/ 910623 h 3695852"/>
                  <a:gd name="connsiteX212" fmla="*/ 851362 w 1121717"/>
                  <a:gd name="connsiteY212" fmla="*/ 1352929 h 3695852"/>
                  <a:gd name="connsiteX213" fmla="*/ 875662 w 1121717"/>
                  <a:gd name="connsiteY213" fmla="*/ 1378290 h 3695852"/>
                  <a:gd name="connsiteX214" fmla="*/ 881043 w 1121717"/>
                  <a:gd name="connsiteY214" fmla="*/ 1380289 h 3695852"/>
                  <a:gd name="connsiteX215" fmla="*/ 855951 w 1121717"/>
                  <a:gd name="connsiteY215" fmla="*/ 1390683 h 3695852"/>
                  <a:gd name="connsiteX216" fmla="*/ 843746 w 1121717"/>
                  <a:gd name="connsiteY216" fmla="*/ 1420149 h 3695852"/>
                  <a:gd name="connsiteX217" fmla="*/ 855951 w 1121717"/>
                  <a:gd name="connsiteY217" fmla="*/ 1449616 h 3695852"/>
                  <a:gd name="connsiteX218" fmla="*/ 881111 w 1121717"/>
                  <a:gd name="connsiteY218" fmla="*/ 1460037 h 3695852"/>
                  <a:gd name="connsiteX219" fmla="*/ 876565 w 1121717"/>
                  <a:gd name="connsiteY219" fmla="*/ 1460339 h 3695852"/>
                  <a:gd name="connsiteX220" fmla="*/ 848599 w 1121717"/>
                  <a:gd name="connsiteY220" fmla="*/ 1505500 h 3695852"/>
                  <a:gd name="connsiteX221" fmla="*/ 893538 w 1121717"/>
                  <a:gd name="connsiteY221" fmla="*/ 1945414 h 3695852"/>
                  <a:gd name="connsiteX222" fmla="*/ 938200 w 1121717"/>
                  <a:gd name="connsiteY222" fmla="*/ 1974622 h 3695852"/>
                  <a:gd name="connsiteX223" fmla="*/ 945331 w 1121717"/>
                  <a:gd name="connsiteY223" fmla="*/ 1975194 h 3695852"/>
                  <a:gd name="connsiteX224" fmla="*/ 918270 w 1121717"/>
                  <a:gd name="connsiteY224" fmla="*/ 1986404 h 3695852"/>
                  <a:gd name="connsiteX225" fmla="*/ 903275 w 1121717"/>
                  <a:gd name="connsiteY225" fmla="*/ 2022605 h 3695852"/>
                  <a:gd name="connsiteX226" fmla="*/ 903276 w 1121717"/>
                  <a:gd name="connsiteY226" fmla="*/ 2022605 h 3695852"/>
                  <a:gd name="connsiteX227" fmla="*/ 907299 w 1121717"/>
                  <a:gd name="connsiteY227" fmla="*/ 2042533 h 3695852"/>
                  <a:gd name="connsiteX228" fmla="*/ 914910 w 1121717"/>
                  <a:gd name="connsiteY228" fmla="*/ 2053822 h 3695852"/>
                  <a:gd name="connsiteX229" fmla="*/ 899993 w 1121717"/>
                  <a:gd name="connsiteY229" fmla="*/ 2058378 h 3695852"/>
                  <a:gd name="connsiteX230" fmla="*/ 872154 w 1121717"/>
                  <a:gd name="connsiteY230" fmla="*/ 2092185 h 3695852"/>
                  <a:gd name="connsiteX231" fmla="*/ 877079 w 1121717"/>
                  <a:gd name="connsiteY231" fmla="*/ 2122227 h 3695852"/>
                  <a:gd name="connsiteX232" fmla="*/ 899622 w 1121717"/>
                  <a:gd name="connsiteY232" fmla="*/ 2343171 h 3695852"/>
                  <a:gd name="connsiteX233" fmla="*/ 930800 w 1121717"/>
                  <a:gd name="connsiteY233" fmla="*/ 2354713 h 3695852"/>
                  <a:gd name="connsiteX234" fmla="*/ 986079 w 1121717"/>
                  <a:gd name="connsiteY234" fmla="*/ 2182581 h 3695852"/>
                  <a:gd name="connsiteX235" fmla="*/ 993222 w 1121717"/>
                  <a:gd name="connsiteY235" fmla="*/ 2109556 h 3695852"/>
                  <a:gd name="connsiteX236" fmla="*/ 987191 w 1121717"/>
                  <a:gd name="connsiteY236" fmla="*/ 2069671 h 3695852"/>
                  <a:gd name="connsiteX237" fmla="*/ 1002296 w 1121717"/>
                  <a:gd name="connsiteY237" fmla="*/ 2065057 h 3695852"/>
                  <a:gd name="connsiteX238" fmla="*/ 1020845 w 1121717"/>
                  <a:gd name="connsiteY238" fmla="*/ 2042532 h 3695852"/>
                  <a:gd name="connsiteX239" fmla="*/ 1024869 w 1121717"/>
                  <a:gd name="connsiteY239" fmla="*/ 2022605 h 3695852"/>
                  <a:gd name="connsiteX240" fmla="*/ 1020845 w 1121717"/>
                  <a:gd name="connsiteY240" fmla="*/ 2002677 h 3695852"/>
                  <a:gd name="connsiteX241" fmla="*/ 1009873 w 1121717"/>
                  <a:gd name="connsiteY241" fmla="*/ 1986404 h 3695852"/>
                  <a:gd name="connsiteX242" fmla="*/ 979434 w 1121717"/>
                  <a:gd name="connsiteY242" fmla="*/ 1973795 h 3695852"/>
                  <a:gd name="connsiteX243" fmla="*/ 996381 w 1121717"/>
                  <a:gd name="connsiteY243" fmla="*/ 1972292 h 3695852"/>
                  <a:gd name="connsiteX244" fmla="*/ 1030827 w 1121717"/>
                  <a:gd name="connsiteY244" fmla="*/ 1933243 h 3695852"/>
                  <a:gd name="connsiteX245" fmla="*/ 993149 w 1121717"/>
                  <a:gd name="connsiteY245" fmla="*/ 1483127 h 3695852"/>
                  <a:gd name="connsiteX246" fmla="*/ 971963 w 1121717"/>
                  <a:gd name="connsiteY246" fmla="*/ 1461764 h 3695852"/>
                  <a:gd name="connsiteX247" fmla="*/ 962171 w 1121717"/>
                  <a:gd name="connsiteY247" fmla="*/ 1459619 h 3695852"/>
                  <a:gd name="connsiteX248" fmla="*/ 986321 w 1121717"/>
                  <a:gd name="connsiteY248" fmla="*/ 1449616 h 3695852"/>
                  <a:gd name="connsiteX249" fmla="*/ 998527 w 1121717"/>
                  <a:gd name="connsiteY249" fmla="*/ 1420149 h 3695852"/>
                  <a:gd name="connsiteX250" fmla="*/ 986321 w 1121717"/>
                  <a:gd name="connsiteY250" fmla="*/ 1390683 h 3695852"/>
                  <a:gd name="connsiteX251" fmla="*/ 970708 w 1121717"/>
                  <a:gd name="connsiteY251" fmla="*/ 1384215 h 3695852"/>
                  <a:gd name="connsiteX252" fmla="*/ 986134 w 1121717"/>
                  <a:gd name="connsiteY252" fmla="*/ 1378290 h 3695852"/>
                  <a:gd name="connsiteX253" fmla="*/ 999322 w 1121717"/>
                  <a:gd name="connsiteY253" fmla="*/ 1352929 h 3695852"/>
                  <a:gd name="connsiteX254" fmla="*/ 1001703 w 1121717"/>
                  <a:gd name="connsiteY254" fmla="*/ 901098 h 3695852"/>
                  <a:gd name="connsiteX255" fmla="*/ 981073 w 1121717"/>
                  <a:gd name="connsiteY255" fmla="*/ 877941 h 3695852"/>
                  <a:gd name="connsiteX256" fmla="*/ 961353 w 1121717"/>
                  <a:gd name="connsiteY256" fmla="*/ 872176 h 3695852"/>
                  <a:gd name="connsiteX257" fmla="*/ 982858 w 1121717"/>
                  <a:gd name="connsiteY257" fmla="*/ 867834 h 3695852"/>
                  <a:gd name="connsiteX258" fmla="*/ 1027634 w 1121717"/>
                  <a:gd name="connsiteY258" fmla="*/ 823058 h 3695852"/>
                  <a:gd name="connsiteX259" fmla="*/ 1034246 w 1121717"/>
                  <a:gd name="connsiteY259" fmla="*/ 790309 h 3695852"/>
                  <a:gd name="connsiteX260" fmla="*/ 1027634 w 1121717"/>
                  <a:gd name="connsiteY260" fmla="*/ 757559 h 3695852"/>
                  <a:gd name="connsiteX261" fmla="*/ 950108 w 1121717"/>
                  <a:gd name="connsiteY261" fmla="*/ 706171 h 3695852"/>
                  <a:gd name="connsiteX262" fmla="*/ 896133 w 1121717"/>
                  <a:gd name="connsiteY262" fmla="*/ 706171 h 3695852"/>
                  <a:gd name="connsiteX263" fmla="*/ 863383 w 1121717"/>
                  <a:gd name="connsiteY263" fmla="*/ 712783 h 3695852"/>
                  <a:gd name="connsiteX264" fmla="*/ 839005 w 1121717"/>
                  <a:gd name="connsiteY264" fmla="*/ 729219 h 3695852"/>
                  <a:gd name="connsiteX265" fmla="*/ 840568 w 1121717"/>
                  <a:gd name="connsiteY265" fmla="*/ 717416 h 3695852"/>
                  <a:gd name="connsiteX266" fmla="*/ 785837 w 1121717"/>
                  <a:gd name="connsiteY266" fmla="*/ 652721 h 3695852"/>
                  <a:gd name="connsiteX267" fmla="*/ 569110 w 1121717"/>
                  <a:gd name="connsiteY267" fmla="*/ 620574 h 3695852"/>
                  <a:gd name="connsiteX268" fmla="*/ 560859 w 1121717"/>
                  <a:gd name="connsiteY268" fmla="*/ 0 h 3695852"/>
                  <a:gd name="connsiteX269" fmla="*/ 543000 w 1121717"/>
                  <a:gd name="connsiteY269" fmla="*/ 3705 h 3695852"/>
                  <a:gd name="connsiteX270" fmla="*/ 538386 w 1121717"/>
                  <a:gd name="connsiteY270" fmla="*/ 2748 h 3695852"/>
                  <a:gd name="connsiteX271" fmla="*/ 510265 w 1121717"/>
                  <a:gd name="connsiteY271" fmla="*/ 6297 h 3695852"/>
                  <a:gd name="connsiteX272" fmla="*/ 386345 w 1121717"/>
                  <a:gd name="connsiteY272" fmla="*/ 111803 h 3695852"/>
                  <a:gd name="connsiteX273" fmla="*/ 431589 w 1121717"/>
                  <a:gd name="connsiteY273" fmla="*/ 424717 h 3695852"/>
                  <a:gd name="connsiteX274" fmla="*/ 459728 w 1121717"/>
                  <a:gd name="connsiteY274" fmla="*/ 505462 h 3695852"/>
                  <a:gd name="connsiteX275" fmla="*/ 475482 w 1121717"/>
                  <a:gd name="connsiteY275" fmla="*/ 535971 h 3695852"/>
                  <a:gd name="connsiteX276" fmla="*/ 468014 w 1121717"/>
                  <a:gd name="connsiteY276" fmla="*/ 539064 h 3695852"/>
                  <a:gd name="connsiteX277" fmla="*/ 459656 w 1121717"/>
                  <a:gd name="connsiteY277" fmla="*/ 559243 h 3695852"/>
                  <a:gd name="connsiteX278" fmla="*/ 459656 w 1121717"/>
                  <a:gd name="connsiteY278" fmla="*/ 587670 h 3695852"/>
                  <a:gd name="connsiteX279" fmla="*/ 488193 w 1121717"/>
                  <a:gd name="connsiteY279" fmla="*/ 616207 h 3695852"/>
                  <a:gd name="connsiteX280" fmla="*/ 633525 w 1121717"/>
                  <a:gd name="connsiteY280" fmla="*/ 616207 h 3695852"/>
                  <a:gd name="connsiteX281" fmla="*/ 662062 w 1121717"/>
                  <a:gd name="connsiteY281" fmla="*/ 587670 h 3695852"/>
                  <a:gd name="connsiteX282" fmla="*/ 662062 w 1121717"/>
                  <a:gd name="connsiteY282" fmla="*/ 559243 h 3695852"/>
                  <a:gd name="connsiteX283" fmla="*/ 653704 w 1121717"/>
                  <a:gd name="connsiteY283" fmla="*/ 539064 h 3695852"/>
                  <a:gd name="connsiteX284" fmla="*/ 646238 w 1121717"/>
                  <a:gd name="connsiteY284" fmla="*/ 535972 h 3695852"/>
                  <a:gd name="connsiteX285" fmla="*/ 661991 w 1121717"/>
                  <a:gd name="connsiteY285" fmla="*/ 505462 h 3695852"/>
                  <a:gd name="connsiteX286" fmla="*/ 690130 w 1121717"/>
                  <a:gd name="connsiteY286" fmla="*/ 424717 h 3695852"/>
                  <a:gd name="connsiteX287" fmla="*/ 735374 w 1121717"/>
                  <a:gd name="connsiteY287" fmla="*/ 111803 h 3695852"/>
                  <a:gd name="connsiteX288" fmla="*/ 611454 w 1121717"/>
                  <a:gd name="connsiteY288" fmla="*/ 6297 h 3695852"/>
                  <a:gd name="connsiteX289" fmla="*/ 583333 w 1121717"/>
                  <a:gd name="connsiteY289" fmla="*/ 2748 h 3695852"/>
                  <a:gd name="connsiteX290" fmla="*/ 578719 w 1121717"/>
                  <a:gd name="connsiteY290" fmla="*/ 3705 h 3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</a:cxnLst>
                <a:rect l="l" t="t" r="r" b="b"/>
                <a:pathLst>
                  <a:path w="1121717" h="3695852">
                    <a:moveTo>
                      <a:pt x="621146" y="1336463"/>
                    </a:moveTo>
                    <a:lnTo>
                      <a:pt x="588243" y="1337098"/>
                    </a:lnTo>
                    <a:lnTo>
                      <a:pt x="560858" y="1336570"/>
                    </a:lnTo>
                    <a:lnTo>
                      <a:pt x="533473" y="1337098"/>
                    </a:lnTo>
                    <a:lnTo>
                      <a:pt x="500570" y="1336463"/>
                    </a:lnTo>
                    <a:lnTo>
                      <a:pt x="491163" y="1337197"/>
                    </a:lnTo>
                    <a:lnTo>
                      <a:pt x="487219" y="1339047"/>
                    </a:lnTo>
                    <a:lnTo>
                      <a:pt x="415500" y="1340430"/>
                    </a:lnTo>
                    <a:cubicBezTo>
                      <a:pt x="384560" y="1340430"/>
                      <a:pt x="385055" y="1367377"/>
                      <a:pt x="367680" y="1406600"/>
                    </a:cubicBezTo>
                    <a:cubicBezTo>
                      <a:pt x="333284" y="1517212"/>
                      <a:pt x="328079" y="1556075"/>
                      <a:pt x="329401" y="1651779"/>
                    </a:cubicBezTo>
                    <a:cubicBezTo>
                      <a:pt x="335486" y="1695764"/>
                      <a:pt x="320172" y="1758689"/>
                      <a:pt x="356407" y="1761277"/>
                    </a:cubicBezTo>
                    <a:lnTo>
                      <a:pt x="370784" y="1764944"/>
                    </a:lnTo>
                    <a:lnTo>
                      <a:pt x="357384" y="1767650"/>
                    </a:lnTo>
                    <a:cubicBezTo>
                      <a:pt x="331376" y="1778650"/>
                      <a:pt x="313128" y="1804402"/>
                      <a:pt x="313128" y="1834416"/>
                    </a:cubicBezTo>
                    <a:lnTo>
                      <a:pt x="313128" y="1881362"/>
                    </a:lnTo>
                    <a:cubicBezTo>
                      <a:pt x="313128" y="1891367"/>
                      <a:pt x="315155" y="1900898"/>
                      <a:pt x="318822" y="1909567"/>
                    </a:cubicBezTo>
                    <a:lnTo>
                      <a:pt x="319956" y="1911249"/>
                    </a:lnTo>
                    <a:lnTo>
                      <a:pt x="308234" y="1929971"/>
                    </a:lnTo>
                    <a:cubicBezTo>
                      <a:pt x="262990" y="2087811"/>
                      <a:pt x="327284" y="2302803"/>
                      <a:pt x="320140" y="2584468"/>
                    </a:cubicBezTo>
                    <a:cubicBezTo>
                      <a:pt x="320140" y="2591860"/>
                      <a:pt x="326113" y="2600933"/>
                      <a:pt x="333933" y="2608159"/>
                    </a:cubicBezTo>
                    <a:lnTo>
                      <a:pt x="350820" y="2616712"/>
                    </a:lnTo>
                    <a:lnTo>
                      <a:pt x="344840" y="2631150"/>
                    </a:lnTo>
                    <a:lnTo>
                      <a:pt x="344840" y="2659764"/>
                    </a:lnTo>
                    <a:lnTo>
                      <a:pt x="350058" y="2672363"/>
                    </a:lnTo>
                    <a:lnTo>
                      <a:pt x="344271" y="2673202"/>
                    </a:lnTo>
                    <a:cubicBezTo>
                      <a:pt x="327656" y="2679285"/>
                      <a:pt x="321403" y="2693491"/>
                      <a:pt x="317480" y="2704364"/>
                    </a:cubicBezTo>
                    <a:cubicBezTo>
                      <a:pt x="307408" y="2768865"/>
                      <a:pt x="300165" y="2945486"/>
                      <a:pt x="311348" y="3057260"/>
                    </a:cubicBezTo>
                    <a:cubicBezTo>
                      <a:pt x="322531" y="3169034"/>
                      <a:pt x="322788" y="3248991"/>
                      <a:pt x="313135" y="3360728"/>
                    </a:cubicBezTo>
                    <a:cubicBezTo>
                      <a:pt x="312694" y="3368106"/>
                      <a:pt x="314037" y="3395944"/>
                      <a:pt x="317178" y="3422038"/>
                    </a:cubicBezTo>
                    <a:lnTo>
                      <a:pt x="324989" y="3448813"/>
                    </a:lnTo>
                    <a:lnTo>
                      <a:pt x="320311" y="3455751"/>
                    </a:lnTo>
                    <a:cubicBezTo>
                      <a:pt x="317606" y="3462147"/>
                      <a:pt x="316110" y="3469179"/>
                      <a:pt x="316110" y="3476560"/>
                    </a:cubicBezTo>
                    <a:lnTo>
                      <a:pt x="316110" y="3511198"/>
                    </a:lnTo>
                    <a:cubicBezTo>
                      <a:pt x="316110" y="3518580"/>
                      <a:pt x="317606" y="3525612"/>
                      <a:pt x="320311" y="3532008"/>
                    </a:cubicBezTo>
                    <a:lnTo>
                      <a:pt x="320324" y="3532027"/>
                    </a:lnTo>
                    <a:lnTo>
                      <a:pt x="257139" y="3545189"/>
                    </a:lnTo>
                    <a:cubicBezTo>
                      <a:pt x="172851" y="3554316"/>
                      <a:pt x="68438" y="3589838"/>
                      <a:pt x="19183" y="3651055"/>
                    </a:cubicBezTo>
                    <a:cubicBezTo>
                      <a:pt x="11402" y="3665807"/>
                      <a:pt x="-30109" y="3687662"/>
                      <a:pt x="40549" y="3693919"/>
                    </a:cubicBezTo>
                    <a:cubicBezTo>
                      <a:pt x="158164" y="3698972"/>
                      <a:pt x="253839" y="3692600"/>
                      <a:pt x="360483" y="3691939"/>
                    </a:cubicBezTo>
                    <a:lnTo>
                      <a:pt x="404274" y="3694334"/>
                    </a:lnTo>
                    <a:cubicBezTo>
                      <a:pt x="423118" y="3683843"/>
                      <a:pt x="438411" y="3668069"/>
                      <a:pt x="448375" y="3649220"/>
                    </a:cubicBezTo>
                    <a:lnTo>
                      <a:pt x="452587" y="3627149"/>
                    </a:lnTo>
                    <a:lnTo>
                      <a:pt x="429889" y="3559500"/>
                    </a:lnTo>
                    <a:lnTo>
                      <a:pt x="455235" y="3549002"/>
                    </a:lnTo>
                    <a:cubicBezTo>
                      <a:pt x="464910" y="3539327"/>
                      <a:pt x="470894" y="3525961"/>
                      <a:pt x="470894" y="3511198"/>
                    </a:cubicBezTo>
                    <a:lnTo>
                      <a:pt x="470894" y="3476560"/>
                    </a:lnTo>
                    <a:cubicBezTo>
                      <a:pt x="470894" y="3469179"/>
                      <a:pt x="469398" y="3462147"/>
                      <a:pt x="466692" y="3455751"/>
                    </a:cubicBezTo>
                    <a:lnTo>
                      <a:pt x="456208" y="3440200"/>
                    </a:lnTo>
                    <a:lnTo>
                      <a:pt x="458538" y="3431546"/>
                    </a:lnTo>
                    <a:cubicBezTo>
                      <a:pt x="460889" y="3406173"/>
                      <a:pt x="461662" y="3378856"/>
                      <a:pt x="462103" y="3371477"/>
                    </a:cubicBezTo>
                    <a:cubicBezTo>
                      <a:pt x="461174" y="3267693"/>
                      <a:pt x="487683" y="3196704"/>
                      <a:pt x="497085" y="3085835"/>
                    </a:cubicBezTo>
                    <a:cubicBezTo>
                      <a:pt x="506487" y="2974965"/>
                      <a:pt x="519549" y="2784935"/>
                      <a:pt x="518519" y="2706260"/>
                    </a:cubicBezTo>
                    <a:cubicBezTo>
                      <a:pt x="519400" y="2691502"/>
                      <a:pt x="509168" y="2678886"/>
                      <a:pt x="495664" y="2678079"/>
                    </a:cubicBezTo>
                    <a:lnTo>
                      <a:pt x="480352" y="2677164"/>
                    </a:lnTo>
                    <a:lnTo>
                      <a:pt x="487560" y="2659764"/>
                    </a:lnTo>
                    <a:lnTo>
                      <a:pt x="487560" y="2631150"/>
                    </a:lnTo>
                    <a:lnTo>
                      <a:pt x="481384" y="2616241"/>
                    </a:lnTo>
                    <a:lnTo>
                      <a:pt x="487972" y="2615998"/>
                    </a:lnTo>
                    <a:cubicBezTo>
                      <a:pt x="502756" y="2615998"/>
                      <a:pt x="517122" y="2599252"/>
                      <a:pt x="517122" y="2584468"/>
                    </a:cubicBezTo>
                    <a:cubicBezTo>
                      <a:pt x="517122" y="2362334"/>
                      <a:pt x="564747" y="2092574"/>
                      <a:pt x="517122" y="1918065"/>
                    </a:cubicBezTo>
                    <a:lnTo>
                      <a:pt x="510539" y="1902171"/>
                    </a:lnTo>
                    <a:lnTo>
                      <a:pt x="514740" y="1881362"/>
                    </a:lnTo>
                    <a:lnTo>
                      <a:pt x="514740" y="1834416"/>
                    </a:lnTo>
                    <a:cubicBezTo>
                      <a:pt x="514740" y="1814407"/>
                      <a:pt x="506630" y="1796291"/>
                      <a:pt x="493517" y="1783179"/>
                    </a:cubicBezTo>
                    <a:lnTo>
                      <a:pt x="492015" y="1782166"/>
                    </a:lnTo>
                    <a:lnTo>
                      <a:pt x="522605" y="1784117"/>
                    </a:lnTo>
                    <a:lnTo>
                      <a:pt x="533473" y="1783576"/>
                    </a:lnTo>
                    <a:lnTo>
                      <a:pt x="560858" y="1784940"/>
                    </a:lnTo>
                    <a:lnTo>
                      <a:pt x="588243" y="1783576"/>
                    </a:lnTo>
                    <a:lnTo>
                      <a:pt x="599112" y="1784117"/>
                    </a:lnTo>
                    <a:lnTo>
                      <a:pt x="629702" y="1782166"/>
                    </a:lnTo>
                    <a:lnTo>
                      <a:pt x="628201" y="1783179"/>
                    </a:lnTo>
                    <a:cubicBezTo>
                      <a:pt x="615088" y="1796291"/>
                      <a:pt x="606977" y="1814407"/>
                      <a:pt x="606977" y="1834416"/>
                    </a:cubicBezTo>
                    <a:lnTo>
                      <a:pt x="606977" y="1881362"/>
                    </a:lnTo>
                    <a:lnTo>
                      <a:pt x="611178" y="1902171"/>
                    </a:lnTo>
                    <a:lnTo>
                      <a:pt x="604595" y="1918065"/>
                    </a:lnTo>
                    <a:cubicBezTo>
                      <a:pt x="556970" y="2092574"/>
                      <a:pt x="604595" y="2362334"/>
                      <a:pt x="604595" y="2584468"/>
                    </a:cubicBezTo>
                    <a:cubicBezTo>
                      <a:pt x="604595" y="2599252"/>
                      <a:pt x="618961" y="2615998"/>
                      <a:pt x="633745" y="2615998"/>
                    </a:cubicBezTo>
                    <a:lnTo>
                      <a:pt x="640333" y="2616241"/>
                    </a:lnTo>
                    <a:lnTo>
                      <a:pt x="634157" y="2631150"/>
                    </a:lnTo>
                    <a:lnTo>
                      <a:pt x="634157" y="2659764"/>
                    </a:lnTo>
                    <a:lnTo>
                      <a:pt x="641365" y="2677164"/>
                    </a:lnTo>
                    <a:lnTo>
                      <a:pt x="626053" y="2678079"/>
                    </a:lnTo>
                    <a:cubicBezTo>
                      <a:pt x="612549" y="2678886"/>
                      <a:pt x="602317" y="2691502"/>
                      <a:pt x="603198" y="2706260"/>
                    </a:cubicBezTo>
                    <a:cubicBezTo>
                      <a:pt x="602168" y="2784935"/>
                      <a:pt x="615230" y="2974965"/>
                      <a:pt x="624632" y="3085835"/>
                    </a:cubicBezTo>
                    <a:cubicBezTo>
                      <a:pt x="634034" y="3196704"/>
                      <a:pt x="660543" y="3267693"/>
                      <a:pt x="659614" y="3371477"/>
                    </a:cubicBezTo>
                    <a:cubicBezTo>
                      <a:pt x="660055" y="3378856"/>
                      <a:pt x="660828" y="3406173"/>
                      <a:pt x="663179" y="3431546"/>
                    </a:cubicBezTo>
                    <a:lnTo>
                      <a:pt x="665509" y="3440200"/>
                    </a:lnTo>
                    <a:lnTo>
                      <a:pt x="655025" y="3455751"/>
                    </a:lnTo>
                    <a:cubicBezTo>
                      <a:pt x="652319" y="3462147"/>
                      <a:pt x="650823" y="3469179"/>
                      <a:pt x="650823" y="3476560"/>
                    </a:cubicBezTo>
                    <a:lnTo>
                      <a:pt x="650823" y="3511198"/>
                    </a:lnTo>
                    <a:cubicBezTo>
                      <a:pt x="650823" y="3525961"/>
                      <a:pt x="656807" y="3539327"/>
                      <a:pt x="666482" y="3549002"/>
                    </a:cubicBezTo>
                    <a:lnTo>
                      <a:pt x="691828" y="3559500"/>
                    </a:lnTo>
                    <a:lnTo>
                      <a:pt x="669130" y="3627149"/>
                    </a:lnTo>
                    <a:lnTo>
                      <a:pt x="673342" y="3649220"/>
                    </a:lnTo>
                    <a:cubicBezTo>
                      <a:pt x="683306" y="3668069"/>
                      <a:pt x="698599" y="3683843"/>
                      <a:pt x="717443" y="3694334"/>
                    </a:cubicBezTo>
                    <a:lnTo>
                      <a:pt x="761234" y="3691939"/>
                    </a:lnTo>
                    <a:cubicBezTo>
                      <a:pt x="867878" y="3692600"/>
                      <a:pt x="963553" y="3698972"/>
                      <a:pt x="1081168" y="3693919"/>
                    </a:cubicBezTo>
                    <a:cubicBezTo>
                      <a:pt x="1151826" y="3687662"/>
                      <a:pt x="1110315" y="3665807"/>
                      <a:pt x="1102534" y="3651055"/>
                    </a:cubicBezTo>
                    <a:cubicBezTo>
                      <a:pt x="1053279" y="3589838"/>
                      <a:pt x="948866" y="3554316"/>
                      <a:pt x="864578" y="3545189"/>
                    </a:cubicBezTo>
                    <a:lnTo>
                      <a:pt x="801393" y="3532027"/>
                    </a:lnTo>
                    <a:lnTo>
                      <a:pt x="801406" y="3532008"/>
                    </a:lnTo>
                    <a:cubicBezTo>
                      <a:pt x="804111" y="3525612"/>
                      <a:pt x="805607" y="3518580"/>
                      <a:pt x="805607" y="3511198"/>
                    </a:cubicBezTo>
                    <a:lnTo>
                      <a:pt x="805607" y="3476560"/>
                    </a:lnTo>
                    <a:cubicBezTo>
                      <a:pt x="805607" y="3469179"/>
                      <a:pt x="804111" y="3462147"/>
                      <a:pt x="801406" y="3455751"/>
                    </a:cubicBezTo>
                    <a:lnTo>
                      <a:pt x="796728" y="3448813"/>
                    </a:lnTo>
                    <a:lnTo>
                      <a:pt x="804539" y="3422038"/>
                    </a:lnTo>
                    <a:cubicBezTo>
                      <a:pt x="807680" y="3395944"/>
                      <a:pt x="809023" y="3368106"/>
                      <a:pt x="808582" y="3360728"/>
                    </a:cubicBezTo>
                    <a:cubicBezTo>
                      <a:pt x="798929" y="3248991"/>
                      <a:pt x="799186" y="3169034"/>
                      <a:pt x="810369" y="3057260"/>
                    </a:cubicBezTo>
                    <a:cubicBezTo>
                      <a:pt x="821552" y="2945486"/>
                      <a:pt x="814309" y="2768865"/>
                      <a:pt x="804237" y="2704364"/>
                    </a:cubicBezTo>
                    <a:cubicBezTo>
                      <a:pt x="800314" y="2693491"/>
                      <a:pt x="794061" y="2679285"/>
                      <a:pt x="777446" y="2673202"/>
                    </a:cubicBezTo>
                    <a:lnTo>
                      <a:pt x="771659" y="2672363"/>
                    </a:lnTo>
                    <a:lnTo>
                      <a:pt x="776877" y="2659764"/>
                    </a:lnTo>
                    <a:lnTo>
                      <a:pt x="776877" y="2631150"/>
                    </a:lnTo>
                    <a:lnTo>
                      <a:pt x="770897" y="2616712"/>
                    </a:lnTo>
                    <a:lnTo>
                      <a:pt x="787784" y="2608159"/>
                    </a:lnTo>
                    <a:cubicBezTo>
                      <a:pt x="795604" y="2600933"/>
                      <a:pt x="801577" y="2591860"/>
                      <a:pt x="801577" y="2584468"/>
                    </a:cubicBezTo>
                    <a:cubicBezTo>
                      <a:pt x="794433" y="2302803"/>
                      <a:pt x="858727" y="2087811"/>
                      <a:pt x="813483" y="1929971"/>
                    </a:cubicBezTo>
                    <a:lnTo>
                      <a:pt x="801761" y="1911249"/>
                    </a:lnTo>
                    <a:lnTo>
                      <a:pt x="802895" y="1909567"/>
                    </a:lnTo>
                    <a:cubicBezTo>
                      <a:pt x="806562" y="1900898"/>
                      <a:pt x="808589" y="1891367"/>
                      <a:pt x="808589" y="1881362"/>
                    </a:cubicBezTo>
                    <a:lnTo>
                      <a:pt x="808589" y="1834416"/>
                    </a:lnTo>
                    <a:cubicBezTo>
                      <a:pt x="808589" y="1804402"/>
                      <a:pt x="790341" y="1778650"/>
                      <a:pt x="764333" y="1767650"/>
                    </a:cubicBezTo>
                    <a:lnTo>
                      <a:pt x="750933" y="1764944"/>
                    </a:lnTo>
                    <a:lnTo>
                      <a:pt x="765310" y="1761277"/>
                    </a:lnTo>
                    <a:cubicBezTo>
                      <a:pt x="801545" y="1758689"/>
                      <a:pt x="786231" y="1695764"/>
                      <a:pt x="792315" y="1651779"/>
                    </a:cubicBezTo>
                    <a:cubicBezTo>
                      <a:pt x="793638" y="1556075"/>
                      <a:pt x="788432" y="1517212"/>
                      <a:pt x="754036" y="1406600"/>
                    </a:cubicBezTo>
                    <a:cubicBezTo>
                      <a:pt x="736662" y="1367377"/>
                      <a:pt x="737156" y="1340430"/>
                      <a:pt x="706216" y="1340430"/>
                    </a:cubicBezTo>
                    <a:lnTo>
                      <a:pt x="634498" y="1339047"/>
                    </a:lnTo>
                    <a:lnTo>
                      <a:pt x="630554" y="1337197"/>
                    </a:lnTo>
                    <a:close/>
                    <a:moveTo>
                      <a:pt x="679921" y="1214172"/>
                    </a:moveTo>
                    <a:lnTo>
                      <a:pt x="441797" y="1214172"/>
                    </a:lnTo>
                    <a:cubicBezTo>
                      <a:pt x="425358" y="1214172"/>
                      <a:pt x="412031" y="1227499"/>
                      <a:pt x="412031" y="1243938"/>
                    </a:cubicBezTo>
                    <a:lnTo>
                      <a:pt x="412031" y="1305849"/>
                    </a:lnTo>
                    <a:cubicBezTo>
                      <a:pt x="412031" y="1322288"/>
                      <a:pt x="425358" y="1335615"/>
                      <a:pt x="441797" y="1335615"/>
                    </a:cubicBezTo>
                    <a:lnTo>
                      <a:pt x="679921" y="1335615"/>
                    </a:lnTo>
                    <a:cubicBezTo>
                      <a:pt x="696360" y="1335615"/>
                      <a:pt x="709687" y="1322288"/>
                      <a:pt x="709687" y="1305849"/>
                    </a:cubicBezTo>
                    <a:lnTo>
                      <a:pt x="709687" y="1243938"/>
                    </a:lnTo>
                    <a:cubicBezTo>
                      <a:pt x="709687" y="1227499"/>
                      <a:pt x="696360" y="1214172"/>
                      <a:pt x="679921" y="1214172"/>
                    </a:cubicBezTo>
                    <a:close/>
                    <a:moveTo>
                      <a:pt x="569110" y="620574"/>
                    </a:moveTo>
                    <a:cubicBezTo>
                      <a:pt x="486285" y="619913"/>
                      <a:pt x="398300" y="629967"/>
                      <a:pt x="321427" y="652721"/>
                    </a:cubicBezTo>
                    <a:cubicBezTo>
                      <a:pt x="297113" y="660659"/>
                      <a:pt x="287199" y="678259"/>
                      <a:pt x="283364" y="698366"/>
                    </a:cubicBezTo>
                    <a:lnTo>
                      <a:pt x="281223" y="728216"/>
                    </a:lnTo>
                    <a:lnTo>
                      <a:pt x="258334" y="712783"/>
                    </a:lnTo>
                    <a:cubicBezTo>
                      <a:pt x="248268" y="708525"/>
                      <a:pt x="237201" y="706171"/>
                      <a:pt x="225584" y="706171"/>
                    </a:cubicBezTo>
                    <a:lnTo>
                      <a:pt x="171609" y="706171"/>
                    </a:lnTo>
                    <a:cubicBezTo>
                      <a:pt x="136758" y="706171"/>
                      <a:pt x="106856" y="727360"/>
                      <a:pt x="94083" y="757559"/>
                    </a:cubicBezTo>
                    <a:lnTo>
                      <a:pt x="87471" y="790309"/>
                    </a:lnTo>
                    <a:lnTo>
                      <a:pt x="94083" y="823058"/>
                    </a:lnTo>
                    <a:cubicBezTo>
                      <a:pt x="102599" y="843191"/>
                      <a:pt x="118727" y="859319"/>
                      <a:pt x="138859" y="867834"/>
                    </a:cubicBezTo>
                    <a:lnTo>
                      <a:pt x="160364" y="872176"/>
                    </a:lnTo>
                    <a:lnTo>
                      <a:pt x="140644" y="877941"/>
                    </a:lnTo>
                    <a:cubicBezTo>
                      <a:pt x="134358" y="882585"/>
                      <a:pt x="128349" y="890004"/>
                      <a:pt x="120014" y="901098"/>
                    </a:cubicBezTo>
                    <a:cubicBezTo>
                      <a:pt x="70272" y="955263"/>
                      <a:pt x="114987" y="1205494"/>
                      <a:pt x="122395" y="1352929"/>
                    </a:cubicBezTo>
                    <a:cubicBezTo>
                      <a:pt x="122395" y="1362833"/>
                      <a:pt x="127809" y="1371799"/>
                      <a:pt x="135583" y="1378290"/>
                    </a:cubicBezTo>
                    <a:lnTo>
                      <a:pt x="151009" y="1384215"/>
                    </a:lnTo>
                    <a:lnTo>
                      <a:pt x="135396" y="1390683"/>
                    </a:lnTo>
                    <a:cubicBezTo>
                      <a:pt x="127855" y="1398224"/>
                      <a:pt x="123190" y="1408642"/>
                      <a:pt x="123190" y="1420149"/>
                    </a:cubicBezTo>
                    <a:cubicBezTo>
                      <a:pt x="123190" y="1431657"/>
                      <a:pt x="127855" y="1442075"/>
                      <a:pt x="135396" y="1449616"/>
                    </a:cubicBezTo>
                    <a:lnTo>
                      <a:pt x="159546" y="1459619"/>
                    </a:lnTo>
                    <a:lnTo>
                      <a:pt x="149754" y="1461764"/>
                    </a:lnTo>
                    <a:cubicBezTo>
                      <a:pt x="143512" y="1465872"/>
                      <a:pt x="137281" y="1472764"/>
                      <a:pt x="128568" y="1483127"/>
                    </a:cubicBezTo>
                    <a:cubicBezTo>
                      <a:pt x="77631" y="1532971"/>
                      <a:pt x="97032" y="1785822"/>
                      <a:pt x="90890" y="1933243"/>
                    </a:cubicBezTo>
                    <a:cubicBezTo>
                      <a:pt x="89141" y="1952967"/>
                      <a:pt x="107818" y="1970739"/>
                      <a:pt x="125336" y="1972292"/>
                    </a:cubicBezTo>
                    <a:lnTo>
                      <a:pt x="142283" y="1973795"/>
                    </a:lnTo>
                    <a:lnTo>
                      <a:pt x="111844" y="1986404"/>
                    </a:lnTo>
                    <a:cubicBezTo>
                      <a:pt x="107211" y="1991036"/>
                      <a:pt x="103462" y="1996552"/>
                      <a:pt x="100872" y="2002677"/>
                    </a:cubicBezTo>
                    <a:lnTo>
                      <a:pt x="96848" y="2022605"/>
                    </a:lnTo>
                    <a:lnTo>
                      <a:pt x="100872" y="2042532"/>
                    </a:lnTo>
                    <a:cubicBezTo>
                      <a:pt x="104758" y="2051720"/>
                      <a:pt x="111250" y="2059537"/>
                      <a:pt x="119421" y="2065057"/>
                    </a:cubicBezTo>
                    <a:lnTo>
                      <a:pt x="134526" y="2069671"/>
                    </a:lnTo>
                    <a:lnTo>
                      <a:pt x="128495" y="2109556"/>
                    </a:lnTo>
                    <a:lnTo>
                      <a:pt x="135638" y="2182581"/>
                    </a:lnTo>
                    <a:cubicBezTo>
                      <a:pt x="135638" y="2241433"/>
                      <a:pt x="152350" y="2316146"/>
                      <a:pt x="190917" y="2354713"/>
                    </a:cubicBezTo>
                    <a:cubicBezTo>
                      <a:pt x="200516" y="2361185"/>
                      <a:pt x="212497" y="2391467"/>
                      <a:pt x="222095" y="2343171"/>
                    </a:cubicBezTo>
                    <a:cubicBezTo>
                      <a:pt x="234372" y="2262379"/>
                      <a:pt x="237124" y="2195875"/>
                      <a:pt x="244638" y="2122227"/>
                    </a:cubicBezTo>
                    <a:lnTo>
                      <a:pt x="249563" y="2092185"/>
                    </a:lnTo>
                    <a:cubicBezTo>
                      <a:pt x="243731" y="2078396"/>
                      <a:pt x="233988" y="2066663"/>
                      <a:pt x="221724" y="2058378"/>
                    </a:cubicBezTo>
                    <a:lnTo>
                      <a:pt x="206807" y="2053822"/>
                    </a:lnTo>
                    <a:lnTo>
                      <a:pt x="214418" y="2042533"/>
                    </a:lnTo>
                    <a:cubicBezTo>
                      <a:pt x="217009" y="2036408"/>
                      <a:pt x="218441" y="2029674"/>
                      <a:pt x="218441" y="2022605"/>
                    </a:cubicBezTo>
                    <a:lnTo>
                      <a:pt x="218442" y="2022605"/>
                    </a:lnTo>
                    <a:cubicBezTo>
                      <a:pt x="218442" y="2008468"/>
                      <a:pt x="212712" y="1995668"/>
                      <a:pt x="203447" y="1986404"/>
                    </a:cubicBezTo>
                    <a:lnTo>
                      <a:pt x="176386" y="1975194"/>
                    </a:lnTo>
                    <a:lnTo>
                      <a:pt x="183517" y="1974622"/>
                    </a:lnTo>
                    <a:cubicBezTo>
                      <a:pt x="202839" y="1970870"/>
                      <a:pt x="226867" y="1960208"/>
                      <a:pt x="228179" y="1945414"/>
                    </a:cubicBezTo>
                    <a:cubicBezTo>
                      <a:pt x="264617" y="1746510"/>
                      <a:pt x="283271" y="1614249"/>
                      <a:pt x="273118" y="1505500"/>
                    </a:cubicBezTo>
                    <a:cubicBezTo>
                      <a:pt x="268092" y="1495204"/>
                      <a:pt x="262670" y="1461892"/>
                      <a:pt x="245152" y="1460339"/>
                    </a:cubicBezTo>
                    <a:lnTo>
                      <a:pt x="240606" y="1460037"/>
                    </a:lnTo>
                    <a:lnTo>
                      <a:pt x="265766" y="1449616"/>
                    </a:lnTo>
                    <a:cubicBezTo>
                      <a:pt x="273307" y="1442075"/>
                      <a:pt x="277971" y="1431657"/>
                      <a:pt x="277971" y="1420149"/>
                    </a:cubicBezTo>
                    <a:cubicBezTo>
                      <a:pt x="277971" y="1408642"/>
                      <a:pt x="273307" y="1398224"/>
                      <a:pt x="265766" y="1390683"/>
                    </a:cubicBezTo>
                    <a:lnTo>
                      <a:pt x="240674" y="1380289"/>
                    </a:lnTo>
                    <a:lnTo>
                      <a:pt x="246055" y="1378290"/>
                    </a:lnTo>
                    <a:cubicBezTo>
                      <a:pt x="259385" y="1371799"/>
                      <a:pt x="270355" y="1362833"/>
                      <a:pt x="270355" y="1352929"/>
                    </a:cubicBezTo>
                    <a:cubicBezTo>
                      <a:pt x="290463" y="1151519"/>
                      <a:pt x="297872" y="1018085"/>
                      <a:pt x="276705" y="910623"/>
                    </a:cubicBezTo>
                    <a:cubicBezTo>
                      <a:pt x="273530" y="905715"/>
                      <a:pt x="269704" y="895083"/>
                      <a:pt x="264311" y="885678"/>
                    </a:cubicBezTo>
                    <a:lnTo>
                      <a:pt x="245427" y="870441"/>
                    </a:lnTo>
                    <a:lnTo>
                      <a:pt x="258334" y="867835"/>
                    </a:lnTo>
                    <a:cubicBezTo>
                      <a:pt x="273433" y="861449"/>
                      <a:pt x="286279" y="850780"/>
                      <a:pt x="295351" y="837351"/>
                    </a:cubicBezTo>
                    <a:lnTo>
                      <a:pt x="298430" y="830947"/>
                    </a:lnTo>
                    <a:lnTo>
                      <a:pt x="370673" y="1142768"/>
                    </a:lnTo>
                    <a:cubicBezTo>
                      <a:pt x="383373" y="1207271"/>
                      <a:pt x="399799" y="1214172"/>
                      <a:pt x="435727" y="1214172"/>
                    </a:cubicBezTo>
                    <a:lnTo>
                      <a:pt x="725512" y="1207822"/>
                    </a:lnTo>
                    <a:cubicBezTo>
                      <a:pt x="761440" y="1207822"/>
                      <a:pt x="774691" y="1165996"/>
                      <a:pt x="781041" y="1120543"/>
                    </a:cubicBezTo>
                    <a:cubicBezTo>
                      <a:pt x="785804" y="1047594"/>
                      <a:pt x="794535" y="984170"/>
                      <a:pt x="803266" y="930272"/>
                    </a:cubicBezTo>
                    <a:lnTo>
                      <a:pt x="820735" y="825639"/>
                    </a:lnTo>
                    <a:lnTo>
                      <a:pt x="826365" y="837351"/>
                    </a:lnTo>
                    <a:cubicBezTo>
                      <a:pt x="835437" y="850780"/>
                      <a:pt x="848284" y="861449"/>
                      <a:pt x="863383" y="867835"/>
                    </a:cubicBezTo>
                    <a:lnTo>
                      <a:pt x="876290" y="870441"/>
                    </a:lnTo>
                    <a:lnTo>
                      <a:pt x="857406" y="885678"/>
                    </a:lnTo>
                    <a:cubicBezTo>
                      <a:pt x="852013" y="895083"/>
                      <a:pt x="848187" y="905715"/>
                      <a:pt x="845012" y="910623"/>
                    </a:cubicBezTo>
                    <a:cubicBezTo>
                      <a:pt x="823845" y="1018085"/>
                      <a:pt x="831254" y="1151519"/>
                      <a:pt x="851362" y="1352929"/>
                    </a:cubicBezTo>
                    <a:cubicBezTo>
                      <a:pt x="851362" y="1362833"/>
                      <a:pt x="862332" y="1371799"/>
                      <a:pt x="875662" y="1378290"/>
                    </a:cubicBezTo>
                    <a:lnTo>
                      <a:pt x="881043" y="1380289"/>
                    </a:lnTo>
                    <a:lnTo>
                      <a:pt x="855951" y="1390683"/>
                    </a:lnTo>
                    <a:cubicBezTo>
                      <a:pt x="848410" y="1398224"/>
                      <a:pt x="843746" y="1408642"/>
                      <a:pt x="843746" y="1420149"/>
                    </a:cubicBezTo>
                    <a:cubicBezTo>
                      <a:pt x="843746" y="1431657"/>
                      <a:pt x="848410" y="1442075"/>
                      <a:pt x="855951" y="1449616"/>
                    </a:cubicBezTo>
                    <a:lnTo>
                      <a:pt x="881111" y="1460037"/>
                    </a:lnTo>
                    <a:lnTo>
                      <a:pt x="876565" y="1460339"/>
                    </a:lnTo>
                    <a:cubicBezTo>
                      <a:pt x="859047" y="1461892"/>
                      <a:pt x="853625" y="1495204"/>
                      <a:pt x="848599" y="1505500"/>
                    </a:cubicBezTo>
                    <a:cubicBezTo>
                      <a:pt x="838446" y="1614249"/>
                      <a:pt x="857100" y="1746510"/>
                      <a:pt x="893538" y="1945414"/>
                    </a:cubicBezTo>
                    <a:cubicBezTo>
                      <a:pt x="894850" y="1960208"/>
                      <a:pt x="918878" y="1970870"/>
                      <a:pt x="938200" y="1974622"/>
                    </a:cubicBezTo>
                    <a:lnTo>
                      <a:pt x="945331" y="1975194"/>
                    </a:lnTo>
                    <a:lnTo>
                      <a:pt x="918270" y="1986404"/>
                    </a:lnTo>
                    <a:cubicBezTo>
                      <a:pt x="909005" y="1995668"/>
                      <a:pt x="903275" y="2008468"/>
                      <a:pt x="903275" y="2022605"/>
                    </a:cubicBezTo>
                    <a:lnTo>
                      <a:pt x="903276" y="2022605"/>
                    </a:lnTo>
                    <a:cubicBezTo>
                      <a:pt x="903276" y="2029674"/>
                      <a:pt x="904708" y="2036408"/>
                      <a:pt x="907299" y="2042533"/>
                    </a:cubicBezTo>
                    <a:lnTo>
                      <a:pt x="914910" y="2053822"/>
                    </a:lnTo>
                    <a:lnTo>
                      <a:pt x="899993" y="2058378"/>
                    </a:lnTo>
                    <a:cubicBezTo>
                      <a:pt x="887729" y="2066663"/>
                      <a:pt x="877986" y="2078396"/>
                      <a:pt x="872154" y="2092185"/>
                    </a:cubicBezTo>
                    <a:lnTo>
                      <a:pt x="877079" y="2122227"/>
                    </a:lnTo>
                    <a:cubicBezTo>
                      <a:pt x="884593" y="2195875"/>
                      <a:pt x="887345" y="2262379"/>
                      <a:pt x="899622" y="2343171"/>
                    </a:cubicBezTo>
                    <a:cubicBezTo>
                      <a:pt x="909220" y="2391467"/>
                      <a:pt x="921201" y="2361185"/>
                      <a:pt x="930800" y="2354713"/>
                    </a:cubicBezTo>
                    <a:cubicBezTo>
                      <a:pt x="969367" y="2316146"/>
                      <a:pt x="986079" y="2241433"/>
                      <a:pt x="986079" y="2182581"/>
                    </a:cubicBezTo>
                    <a:lnTo>
                      <a:pt x="993222" y="2109556"/>
                    </a:lnTo>
                    <a:lnTo>
                      <a:pt x="987191" y="2069671"/>
                    </a:lnTo>
                    <a:lnTo>
                      <a:pt x="1002296" y="2065057"/>
                    </a:lnTo>
                    <a:cubicBezTo>
                      <a:pt x="1010467" y="2059537"/>
                      <a:pt x="1016959" y="2051720"/>
                      <a:pt x="1020845" y="2042532"/>
                    </a:cubicBezTo>
                    <a:lnTo>
                      <a:pt x="1024869" y="2022605"/>
                    </a:lnTo>
                    <a:lnTo>
                      <a:pt x="1020845" y="2002677"/>
                    </a:lnTo>
                    <a:cubicBezTo>
                      <a:pt x="1018255" y="1996552"/>
                      <a:pt x="1014506" y="1991036"/>
                      <a:pt x="1009873" y="1986404"/>
                    </a:cubicBezTo>
                    <a:lnTo>
                      <a:pt x="979434" y="1973795"/>
                    </a:lnTo>
                    <a:lnTo>
                      <a:pt x="996381" y="1972292"/>
                    </a:lnTo>
                    <a:cubicBezTo>
                      <a:pt x="1013899" y="1970739"/>
                      <a:pt x="1032576" y="1952967"/>
                      <a:pt x="1030827" y="1933243"/>
                    </a:cubicBezTo>
                    <a:cubicBezTo>
                      <a:pt x="1024685" y="1785822"/>
                      <a:pt x="1044086" y="1532971"/>
                      <a:pt x="993149" y="1483127"/>
                    </a:cubicBezTo>
                    <a:cubicBezTo>
                      <a:pt x="984436" y="1472764"/>
                      <a:pt x="978205" y="1465872"/>
                      <a:pt x="971963" y="1461764"/>
                    </a:cubicBezTo>
                    <a:lnTo>
                      <a:pt x="962171" y="1459619"/>
                    </a:lnTo>
                    <a:lnTo>
                      <a:pt x="986321" y="1449616"/>
                    </a:lnTo>
                    <a:cubicBezTo>
                      <a:pt x="993862" y="1442075"/>
                      <a:pt x="998527" y="1431657"/>
                      <a:pt x="998527" y="1420149"/>
                    </a:cubicBezTo>
                    <a:cubicBezTo>
                      <a:pt x="998527" y="1408642"/>
                      <a:pt x="993862" y="1398224"/>
                      <a:pt x="986321" y="1390683"/>
                    </a:cubicBezTo>
                    <a:lnTo>
                      <a:pt x="970708" y="1384215"/>
                    </a:lnTo>
                    <a:lnTo>
                      <a:pt x="986134" y="1378290"/>
                    </a:lnTo>
                    <a:cubicBezTo>
                      <a:pt x="993908" y="1371799"/>
                      <a:pt x="999322" y="1362833"/>
                      <a:pt x="999322" y="1352929"/>
                    </a:cubicBezTo>
                    <a:cubicBezTo>
                      <a:pt x="1006730" y="1205494"/>
                      <a:pt x="1051445" y="955263"/>
                      <a:pt x="1001703" y="901098"/>
                    </a:cubicBezTo>
                    <a:cubicBezTo>
                      <a:pt x="993368" y="890004"/>
                      <a:pt x="987359" y="882585"/>
                      <a:pt x="981073" y="877941"/>
                    </a:cubicBezTo>
                    <a:lnTo>
                      <a:pt x="961353" y="872176"/>
                    </a:lnTo>
                    <a:lnTo>
                      <a:pt x="982858" y="867834"/>
                    </a:lnTo>
                    <a:cubicBezTo>
                      <a:pt x="1002990" y="859319"/>
                      <a:pt x="1019118" y="843191"/>
                      <a:pt x="1027634" y="823058"/>
                    </a:cubicBezTo>
                    <a:lnTo>
                      <a:pt x="1034246" y="790309"/>
                    </a:lnTo>
                    <a:lnTo>
                      <a:pt x="1027634" y="757559"/>
                    </a:lnTo>
                    <a:cubicBezTo>
                      <a:pt x="1014861" y="727360"/>
                      <a:pt x="984959" y="706171"/>
                      <a:pt x="950108" y="706171"/>
                    </a:cubicBezTo>
                    <a:lnTo>
                      <a:pt x="896133" y="706171"/>
                    </a:lnTo>
                    <a:cubicBezTo>
                      <a:pt x="884516" y="706171"/>
                      <a:pt x="873449" y="708525"/>
                      <a:pt x="863383" y="712783"/>
                    </a:cubicBezTo>
                    <a:lnTo>
                      <a:pt x="839005" y="729219"/>
                    </a:lnTo>
                    <a:lnTo>
                      <a:pt x="840568" y="717416"/>
                    </a:lnTo>
                    <a:cubicBezTo>
                      <a:pt x="839908" y="690165"/>
                      <a:pt x="827614" y="665421"/>
                      <a:pt x="785837" y="652721"/>
                    </a:cubicBezTo>
                    <a:cubicBezTo>
                      <a:pt x="729602" y="632613"/>
                      <a:pt x="651936" y="621236"/>
                      <a:pt x="569110" y="620574"/>
                    </a:cubicBezTo>
                    <a:close/>
                    <a:moveTo>
                      <a:pt x="560859" y="0"/>
                    </a:moveTo>
                    <a:lnTo>
                      <a:pt x="543000" y="3705"/>
                    </a:lnTo>
                    <a:lnTo>
                      <a:pt x="538386" y="2748"/>
                    </a:lnTo>
                    <a:lnTo>
                      <a:pt x="510265" y="6297"/>
                    </a:lnTo>
                    <a:cubicBezTo>
                      <a:pt x="460113" y="19447"/>
                      <a:pt x="412570" y="53395"/>
                      <a:pt x="386345" y="111803"/>
                    </a:cubicBezTo>
                    <a:cubicBezTo>
                      <a:pt x="356895" y="163492"/>
                      <a:pt x="390233" y="303653"/>
                      <a:pt x="431589" y="424717"/>
                    </a:cubicBezTo>
                    <a:cubicBezTo>
                      <a:pt x="444130" y="460454"/>
                      <a:pt x="452715" y="486667"/>
                      <a:pt x="459728" y="505462"/>
                    </a:cubicBezTo>
                    <a:lnTo>
                      <a:pt x="475482" y="535971"/>
                    </a:lnTo>
                    <a:lnTo>
                      <a:pt x="468014" y="539064"/>
                    </a:lnTo>
                    <a:cubicBezTo>
                      <a:pt x="462850" y="544228"/>
                      <a:pt x="459656" y="551363"/>
                      <a:pt x="459656" y="559243"/>
                    </a:cubicBezTo>
                    <a:lnTo>
                      <a:pt x="459656" y="587670"/>
                    </a:lnTo>
                    <a:cubicBezTo>
                      <a:pt x="459656" y="603431"/>
                      <a:pt x="472432" y="616207"/>
                      <a:pt x="488193" y="616207"/>
                    </a:cubicBezTo>
                    <a:lnTo>
                      <a:pt x="633525" y="616207"/>
                    </a:lnTo>
                    <a:cubicBezTo>
                      <a:pt x="649286" y="616207"/>
                      <a:pt x="662062" y="603431"/>
                      <a:pt x="662062" y="587670"/>
                    </a:cubicBezTo>
                    <a:lnTo>
                      <a:pt x="662062" y="559243"/>
                    </a:lnTo>
                    <a:cubicBezTo>
                      <a:pt x="662062" y="551363"/>
                      <a:pt x="658868" y="544228"/>
                      <a:pt x="653704" y="539064"/>
                    </a:cubicBezTo>
                    <a:lnTo>
                      <a:pt x="646238" y="535972"/>
                    </a:lnTo>
                    <a:lnTo>
                      <a:pt x="661991" y="505462"/>
                    </a:lnTo>
                    <a:cubicBezTo>
                      <a:pt x="669005" y="486667"/>
                      <a:pt x="677590" y="460454"/>
                      <a:pt x="690130" y="424717"/>
                    </a:cubicBezTo>
                    <a:cubicBezTo>
                      <a:pt x="731486" y="303653"/>
                      <a:pt x="764823" y="163492"/>
                      <a:pt x="735374" y="111803"/>
                    </a:cubicBezTo>
                    <a:cubicBezTo>
                      <a:pt x="709150" y="53395"/>
                      <a:pt x="661606" y="19447"/>
                      <a:pt x="611454" y="6297"/>
                    </a:cubicBezTo>
                    <a:lnTo>
                      <a:pt x="583333" y="2748"/>
                    </a:lnTo>
                    <a:lnTo>
                      <a:pt x="578719" y="3705"/>
                    </a:ln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C9B12C7-DA79-4BCE-A07C-CB3DCB75C3A6}"/>
                </a:ext>
              </a:extLst>
            </p:cNvPr>
            <p:cNvGrpSpPr/>
            <p:nvPr/>
          </p:nvGrpSpPr>
          <p:grpSpPr>
            <a:xfrm>
              <a:off x="951628" y="5860601"/>
              <a:ext cx="384102" cy="384102"/>
              <a:chOff x="2759818" y="4343735"/>
              <a:chExt cx="1343770" cy="134377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0D73423-4F9D-4823-97B9-66A6CCB8C8C9}"/>
                  </a:ext>
                </a:extLst>
              </p:cNvPr>
              <p:cNvSpPr/>
              <p:nvPr/>
            </p:nvSpPr>
            <p:spPr>
              <a:xfrm rot="5400000">
                <a:off x="2759818" y="4343735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727FF07-48AE-4D21-A099-E9A71A1920DE}"/>
                  </a:ext>
                </a:extLst>
              </p:cNvPr>
              <p:cNvSpPr/>
              <p:nvPr/>
            </p:nvSpPr>
            <p:spPr>
              <a:xfrm flipH="1">
                <a:off x="3646436" y="4461789"/>
                <a:ext cx="368321" cy="1213549"/>
              </a:xfrm>
              <a:custGeom>
                <a:avLst/>
                <a:gdLst>
                  <a:gd name="connsiteX0" fmla="*/ 621146 w 1121717"/>
                  <a:gd name="connsiteY0" fmla="*/ 1336463 h 3695852"/>
                  <a:gd name="connsiteX1" fmla="*/ 588243 w 1121717"/>
                  <a:gd name="connsiteY1" fmla="*/ 1337098 h 3695852"/>
                  <a:gd name="connsiteX2" fmla="*/ 560858 w 1121717"/>
                  <a:gd name="connsiteY2" fmla="*/ 1336570 h 3695852"/>
                  <a:gd name="connsiteX3" fmla="*/ 533473 w 1121717"/>
                  <a:gd name="connsiteY3" fmla="*/ 1337098 h 3695852"/>
                  <a:gd name="connsiteX4" fmla="*/ 500570 w 1121717"/>
                  <a:gd name="connsiteY4" fmla="*/ 1336463 h 3695852"/>
                  <a:gd name="connsiteX5" fmla="*/ 491163 w 1121717"/>
                  <a:gd name="connsiteY5" fmla="*/ 1337197 h 3695852"/>
                  <a:gd name="connsiteX6" fmla="*/ 487219 w 1121717"/>
                  <a:gd name="connsiteY6" fmla="*/ 1339047 h 3695852"/>
                  <a:gd name="connsiteX7" fmla="*/ 415500 w 1121717"/>
                  <a:gd name="connsiteY7" fmla="*/ 1340430 h 3695852"/>
                  <a:gd name="connsiteX8" fmla="*/ 367680 w 1121717"/>
                  <a:gd name="connsiteY8" fmla="*/ 1406600 h 3695852"/>
                  <a:gd name="connsiteX9" fmla="*/ 329401 w 1121717"/>
                  <a:gd name="connsiteY9" fmla="*/ 1651779 h 3695852"/>
                  <a:gd name="connsiteX10" fmla="*/ 356407 w 1121717"/>
                  <a:gd name="connsiteY10" fmla="*/ 1761277 h 3695852"/>
                  <a:gd name="connsiteX11" fmla="*/ 370784 w 1121717"/>
                  <a:gd name="connsiteY11" fmla="*/ 1764944 h 3695852"/>
                  <a:gd name="connsiteX12" fmla="*/ 357384 w 1121717"/>
                  <a:gd name="connsiteY12" fmla="*/ 1767650 h 3695852"/>
                  <a:gd name="connsiteX13" fmla="*/ 313128 w 1121717"/>
                  <a:gd name="connsiteY13" fmla="*/ 1834416 h 3695852"/>
                  <a:gd name="connsiteX14" fmla="*/ 313128 w 1121717"/>
                  <a:gd name="connsiteY14" fmla="*/ 1881362 h 3695852"/>
                  <a:gd name="connsiteX15" fmla="*/ 318822 w 1121717"/>
                  <a:gd name="connsiteY15" fmla="*/ 1909567 h 3695852"/>
                  <a:gd name="connsiteX16" fmla="*/ 319956 w 1121717"/>
                  <a:gd name="connsiteY16" fmla="*/ 1911249 h 3695852"/>
                  <a:gd name="connsiteX17" fmla="*/ 308234 w 1121717"/>
                  <a:gd name="connsiteY17" fmla="*/ 1929971 h 3695852"/>
                  <a:gd name="connsiteX18" fmla="*/ 320140 w 1121717"/>
                  <a:gd name="connsiteY18" fmla="*/ 2584468 h 3695852"/>
                  <a:gd name="connsiteX19" fmla="*/ 333933 w 1121717"/>
                  <a:gd name="connsiteY19" fmla="*/ 2608159 h 3695852"/>
                  <a:gd name="connsiteX20" fmla="*/ 350820 w 1121717"/>
                  <a:gd name="connsiteY20" fmla="*/ 2616712 h 3695852"/>
                  <a:gd name="connsiteX21" fmla="*/ 344840 w 1121717"/>
                  <a:gd name="connsiteY21" fmla="*/ 2631150 h 3695852"/>
                  <a:gd name="connsiteX22" fmla="*/ 344840 w 1121717"/>
                  <a:gd name="connsiteY22" fmla="*/ 2659764 h 3695852"/>
                  <a:gd name="connsiteX23" fmla="*/ 350058 w 1121717"/>
                  <a:gd name="connsiteY23" fmla="*/ 2672363 h 3695852"/>
                  <a:gd name="connsiteX24" fmla="*/ 344271 w 1121717"/>
                  <a:gd name="connsiteY24" fmla="*/ 2673202 h 3695852"/>
                  <a:gd name="connsiteX25" fmla="*/ 317480 w 1121717"/>
                  <a:gd name="connsiteY25" fmla="*/ 2704364 h 3695852"/>
                  <a:gd name="connsiteX26" fmla="*/ 311348 w 1121717"/>
                  <a:gd name="connsiteY26" fmla="*/ 3057260 h 3695852"/>
                  <a:gd name="connsiteX27" fmla="*/ 313135 w 1121717"/>
                  <a:gd name="connsiteY27" fmla="*/ 3360728 h 3695852"/>
                  <a:gd name="connsiteX28" fmla="*/ 317178 w 1121717"/>
                  <a:gd name="connsiteY28" fmla="*/ 3422038 h 3695852"/>
                  <a:gd name="connsiteX29" fmla="*/ 324989 w 1121717"/>
                  <a:gd name="connsiteY29" fmla="*/ 3448813 h 3695852"/>
                  <a:gd name="connsiteX30" fmla="*/ 320311 w 1121717"/>
                  <a:gd name="connsiteY30" fmla="*/ 3455751 h 3695852"/>
                  <a:gd name="connsiteX31" fmla="*/ 316110 w 1121717"/>
                  <a:gd name="connsiteY31" fmla="*/ 3476560 h 3695852"/>
                  <a:gd name="connsiteX32" fmla="*/ 316110 w 1121717"/>
                  <a:gd name="connsiteY32" fmla="*/ 3511198 h 3695852"/>
                  <a:gd name="connsiteX33" fmla="*/ 320311 w 1121717"/>
                  <a:gd name="connsiteY33" fmla="*/ 3532008 h 3695852"/>
                  <a:gd name="connsiteX34" fmla="*/ 320324 w 1121717"/>
                  <a:gd name="connsiteY34" fmla="*/ 3532027 h 3695852"/>
                  <a:gd name="connsiteX35" fmla="*/ 257139 w 1121717"/>
                  <a:gd name="connsiteY35" fmla="*/ 3545189 h 3695852"/>
                  <a:gd name="connsiteX36" fmla="*/ 19183 w 1121717"/>
                  <a:gd name="connsiteY36" fmla="*/ 3651055 h 3695852"/>
                  <a:gd name="connsiteX37" fmla="*/ 40549 w 1121717"/>
                  <a:gd name="connsiteY37" fmla="*/ 3693919 h 3695852"/>
                  <a:gd name="connsiteX38" fmla="*/ 360483 w 1121717"/>
                  <a:gd name="connsiteY38" fmla="*/ 3691939 h 3695852"/>
                  <a:gd name="connsiteX39" fmla="*/ 404274 w 1121717"/>
                  <a:gd name="connsiteY39" fmla="*/ 3694334 h 3695852"/>
                  <a:gd name="connsiteX40" fmla="*/ 448375 w 1121717"/>
                  <a:gd name="connsiteY40" fmla="*/ 3649220 h 3695852"/>
                  <a:gd name="connsiteX41" fmla="*/ 452587 w 1121717"/>
                  <a:gd name="connsiteY41" fmla="*/ 3627149 h 3695852"/>
                  <a:gd name="connsiteX42" fmla="*/ 429889 w 1121717"/>
                  <a:gd name="connsiteY42" fmla="*/ 3559500 h 3695852"/>
                  <a:gd name="connsiteX43" fmla="*/ 455235 w 1121717"/>
                  <a:gd name="connsiteY43" fmla="*/ 3549002 h 3695852"/>
                  <a:gd name="connsiteX44" fmla="*/ 470894 w 1121717"/>
                  <a:gd name="connsiteY44" fmla="*/ 3511198 h 3695852"/>
                  <a:gd name="connsiteX45" fmla="*/ 470894 w 1121717"/>
                  <a:gd name="connsiteY45" fmla="*/ 3476560 h 3695852"/>
                  <a:gd name="connsiteX46" fmla="*/ 466692 w 1121717"/>
                  <a:gd name="connsiteY46" fmla="*/ 3455751 h 3695852"/>
                  <a:gd name="connsiteX47" fmla="*/ 456208 w 1121717"/>
                  <a:gd name="connsiteY47" fmla="*/ 3440200 h 3695852"/>
                  <a:gd name="connsiteX48" fmla="*/ 458538 w 1121717"/>
                  <a:gd name="connsiteY48" fmla="*/ 3431546 h 3695852"/>
                  <a:gd name="connsiteX49" fmla="*/ 462103 w 1121717"/>
                  <a:gd name="connsiteY49" fmla="*/ 3371477 h 3695852"/>
                  <a:gd name="connsiteX50" fmla="*/ 497085 w 1121717"/>
                  <a:gd name="connsiteY50" fmla="*/ 3085835 h 3695852"/>
                  <a:gd name="connsiteX51" fmla="*/ 518519 w 1121717"/>
                  <a:gd name="connsiteY51" fmla="*/ 2706260 h 3695852"/>
                  <a:gd name="connsiteX52" fmla="*/ 495664 w 1121717"/>
                  <a:gd name="connsiteY52" fmla="*/ 2678079 h 3695852"/>
                  <a:gd name="connsiteX53" fmla="*/ 480352 w 1121717"/>
                  <a:gd name="connsiteY53" fmla="*/ 2677164 h 3695852"/>
                  <a:gd name="connsiteX54" fmla="*/ 487560 w 1121717"/>
                  <a:gd name="connsiteY54" fmla="*/ 2659764 h 3695852"/>
                  <a:gd name="connsiteX55" fmla="*/ 487560 w 1121717"/>
                  <a:gd name="connsiteY55" fmla="*/ 2631150 h 3695852"/>
                  <a:gd name="connsiteX56" fmla="*/ 481384 w 1121717"/>
                  <a:gd name="connsiteY56" fmla="*/ 2616241 h 3695852"/>
                  <a:gd name="connsiteX57" fmla="*/ 487972 w 1121717"/>
                  <a:gd name="connsiteY57" fmla="*/ 2615998 h 3695852"/>
                  <a:gd name="connsiteX58" fmla="*/ 517122 w 1121717"/>
                  <a:gd name="connsiteY58" fmla="*/ 2584468 h 3695852"/>
                  <a:gd name="connsiteX59" fmla="*/ 517122 w 1121717"/>
                  <a:gd name="connsiteY59" fmla="*/ 1918065 h 3695852"/>
                  <a:gd name="connsiteX60" fmla="*/ 510539 w 1121717"/>
                  <a:gd name="connsiteY60" fmla="*/ 1902171 h 3695852"/>
                  <a:gd name="connsiteX61" fmla="*/ 514740 w 1121717"/>
                  <a:gd name="connsiteY61" fmla="*/ 1881362 h 3695852"/>
                  <a:gd name="connsiteX62" fmla="*/ 514740 w 1121717"/>
                  <a:gd name="connsiteY62" fmla="*/ 1834416 h 3695852"/>
                  <a:gd name="connsiteX63" fmla="*/ 493517 w 1121717"/>
                  <a:gd name="connsiteY63" fmla="*/ 1783179 h 3695852"/>
                  <a:gd name="connsiteX64" fmla="*/ 492015 w 1121717"/>
                  <a:gd name="connsiteY64" fmla="*/ 1782166 h 3695852"/>
                  <a:gd name="connsiteX65" fmla="*/ 522605 w 1121717"/>
                  <a:gd name="connsiteY65" fmla="*/ 1784117 h 3695852"/>
                  <a:gd name="connsiteX66" fmla="*/ 533473 w 1121717"/>
                  <a:gd name="connsiteY66" fmla="*/ 1783576 h 3695852"/>
                  <a:gd name="connsiteX67" fmla="*/ 560858 w 1121717"/>
                  <a:gd name="connsiteY67" fmla="*/ 1784940 h 3695852"/>
                  <a:gd name="connsiteX68" fmla="*/ 588243 w 1121717"/>
                  <a:gd name="connsiteY68" fmla="*/ 1783576 h 3695852"/>
                  <a:gd name="connsiteX69" fmla="*/ 599112 w 1121717"/>
                  <a:gd name="connsiteY69" fmla="*/ 1784117 h 3695852"/>
                  <a:gd name="connsiteX70" fmla="*/ 629702 w 1121717"/>
                  <a:gd name="connsiteY70" fmla="*/ 1782166 h 3695852"/>
                  <a:gd name="connsiteX71" fmla="*/ 628201 w 1121717"/>
                  <a:gd name="connsiteY71" fmla="*/ 1783179 h 3695852"/>
                  <a:gd name="connsiteX72" fmla="*/ 606977 w 1121717"/>
                  <a:gd name="connsiteY72" fmla="*/ 1834416 h 3695852"/>
                  <a:gd name="connsiteX73" fmla="*/ 606977 w 1121717"/>
                  <a:gd name="connsiteY73" fmla="*/ 1881362 h 3695852"/>
                  <a:gd name="connsiteX74" fmla="*/ 611178 w 1121717"/>
                  <a:gd name="connsiteY74" fmla="*/ 1902171 h 3695852"/>
                  <a:gd name="connsiteX75" fmla="*/ 604595 w 1121717"/>
                  <a:gd name="connsiteY75" fmla="*/ 1918065 h 3695852"/>
                  <a:gd name="connsiteX76" fmla="*/ 604595 w 1121717"/>
                  <a:gd name="connsiteY76" fmla="*/ 2584468 h 3695852"/>
                  <a:gd name="connsiteX77" fmla="*/ 633745 w 1121717"/>
                  <a:gd name="connsiteY77" fmla="*/ 2615998 h 3695852"/>
                  <a:gd name="connsiteX78" fmla="*/ 640333 w 1121717"/>
                  <a:gd name="connsiteY78" fmla="*/ 2616241 h 3695852"/>
                  <a:gd name="connsiteX79" fmla="*/ 634157 w 1121717"/>
                  <a:gd name="connsiteY79" fmla="*/ 2631150 h 3695852"/>
                  <a:gd name="connsiteX80" fmla="*/ 634157 w 1121717"/>
                  <a:gd name="connsiteY80" fmla="*/ 2659764 h 3695852"/>
                  <a:gd name="connsiteX81" fmla="*/ 641365 w 1121717"/>
                  <a:gd name="connsiteY81" fmla="*/ 2677164 h 3695852"/>
                  <a:gd name="connsiteX82" fmla="*/ 626053 w 1121717"/>
                  <a:gd name="connsiteY82" fmla="*/ 2678079 h 3695852"/>
                  <a:gd name="connsiteX83" fmla="*/ 603198 w 1121717"/>
                  <a:gd name="connsiteY83" fmla="*/ 2706260 h 3695852"/>
                  <a:gd name="connsiteX84" fmla="*/ 624632 w 1121717"/>
                  <a:gd name="connsiteY84" fmla="*/ 3085835 h 3695852"/>
                  <a:gd name="connsiteX85" fmla="*/ 659614 w 1121717"/>
                  <a:gd name="connsiteY85" fmla="*/ 3371477 h 3695852"/>
                  <a:gd name="connsiteX86" fmla="*/ 663179 w 1121717"/>
                  <a:gd name="connsiteY86" fmla="*/ 3431546 h 3695852"/>
                  <a:gd name="connsiteX87" fmla="*/ 665509 w 1121717"/>
                  <a:gd name="connsiteY87" fmla="*/ 3440200 h 3695852"/>
                  <a:gd name="connsiteX88" fmla="*/ 655025 w 1121717"/>
                  <a:gd name="connsiteY88" fmla="*/ 3455751 h 3695852"/>
                  <a:gd name="connsiteX89" fmla="*/ 650823 w 1121717"/>
                  <a:gd name="connsiteY89" fmla="*/ 3476560 h 3695852"/>
                  <a:gd name="connsiteX90" fmla="*/ 650823 w 1121717"/>
                  <a:gd name="connsiteY90" fmla="*/ 3511198 h 3695852"/>
                  <a:gd name="connsiteX91" fmla="*/ 666482 w 1121717"/>
                  <a:gd name="connsiteY91" fmla="*/ 3549002 h 3695852"/>
                  <a:gd name="connsiteX92" fmla="*/ 691828 w 1121717"/>
                  <a:gd name="connsiteY92" fmla="*/ 3559500 h 3695852"/>
                  <a:gd name="connsiteX93" fmla="*/ 669130 w 1121717"/>
                  <a:gd name="connsiteY93" fmla="*/ 3627149 h 3695852"/>
                  <a:gd name="connsiteX94" fmla="*/ 673342 w 1121717"/>
                  <a:gd name="connsiteY94" fmla="*/ 3649220 h 3695852"/>
                  <a:gd name="connsiteX95" fmla="*/ 717443 w 1121717"/>
                  <a:gd name="connsiteY95" fmla="*/ 3694334 h 3695852"/>
                  <a:gd name="connsiteX96" fmla="*/ 761234 w 1121717"/>
                  <a:gd name="connsiteY96" fmla="*/ 3691939 h 3695852"/>
                  <a:gd name="connsiteX97" fmla="*/ 1081168 w 1121717"/>
                  <a:gd name="connsiteY97" fmla="*/ 3693919 h 3695852"/>
                  <a:gd name="connsiteX98" fmla="*/ 1102534 w 1121717"/>
                  <a:gd name="connsiteY98" fmla="*/ 3651055 h 3695852"/>
                  <a:gd name="connsiteX99" fmla="*/ 864578 w 1121717"/>
                  <a:gd name="connsiteY99" fmla="*/ 3545189 h 3695852"/>
                  <a:gd name="connsiteX100" fmla="*/ 801393 w 1121717"/>
                  <a:gd name="connsiteY100" fmla="*/ 3532027 h 3695852"/>
                  <a:gd name="connsiteX101" fmla="*/ 801406 w 1121717"/>
                  <a:gd name="connsiteY101" fmla="*/ 3532008 h 3695852"/>
                  <a:gd name="connsiteX102" fmla="*/ 805607 w 1121717"/>
                  <a:gd name="connsiteY102" fmla="*/ 3511198 h 3695852"/>
                  <a:gd name="connsiteX103" fmla="*/ 805607 w 1121717"/>
                  <a:gd name="connsiteY103" fmla="*/ 3476560 h 3695852"/>
                  <a:gd name="connsiteX104" fmla="*/ 801406 w 1121717"/>
                  <a:gd name="connsiteY104" fmla="*/ 3455751 h 3695852"/>
                  <a:gd name="connsiteX105" fmla="*/ 796728 w 1121717"/>
                  <a:gd name="connsiteY105" fmla="*/ 3448813 h 3695852"/>
                  <a:gd name="connsiteX106" fmla="*/ 804539 w 1121717"/>
                  <a:gd name="connsiteY106" fmla="*/ 3422038 h 3695852"/>
                  <a:gd name="connsiteX107" fmla="*/ 808582 w 1121717"/>
                  <a:gd name="connsiteY107" fmla="*/ 3360728 h 3695852"/>
                  <a:gd name="connsiteX108" fmla="*/ 810369 w 1121717"/>
                  <a:gd name="connsiteY108" fmla="*/ 3057260 h 3695852"/>
                  <a:gd name="connsiteX109" fmla="*/ 804237 w 1121717"/>
                  <a:gd name="connsiteY109" fmla="*/ 2704364 h 3695852"/>
                  <a:gd name="connsiteX110" fmla="*/ 777446 w 1121717"/>
                  <a:gd name="connsiteY110" fmla="*/ 2673202 h 3695852"/>
                  <a:gd name="connsiteX111" fmla="*/ 771659 w 1121717"/>
                  <a:gd name="connsiteY111" fmla="*/ 2672363 h 3695852"/>
                  <a:gd name="connsiteX112" fmla="*/ 776877 w 1121717"/>
                  <a:gd name="connsiteY112" fmla="*/ 2659764 h 3695852"/>
                  <a:gd name="connsiteX113" fmla="*/ 776877 w 1121717"/>
                  <a:gd name="connsiteY113" fmla="*/ 2631150 h 3695852"/>
                  <a:gd name="connsiteX114" fmla="*/ 770897 w 1121717"/>
                  <a:gd name="connsiteY114" fmla="*/ 2616712 h 3695852"/>
                  <a:gd name="connsiteX115" fmla="*/ 787784 w 1121717"/>
                  <a:gd name="connsiteY115" fmla="*/ 2608159 h 3695852"/>
                  <a:gd name="connsiteX116" fmla="*/ 801577 w 1121717"/>
                  <a:gd name="connsiteY116" fmla="*/ 2584468 h 3695852"/>
                  <a:gd name="connsiteX117" fmla="*/ 813483 w 1121717"/>
                  <a:gd name="connsiteY117" fmla="*/ 1929971 h 3695852"/>
                  <a:gd name="connsiteX118" fmla="*/ 801761 w 1121717"/>
                  <a:gd name="connsiteY118" fmla="*/ 1911249 h 3695852"/>
                  <a:gd name="connsiteX119" fmla="*/ 802895 w 1121717"/>
                  <a:gd name="connsiteY119" fmla="*/ 1909567 h 3695852"/>
                  <a:gd name="connsiteX120" fmla="*/ 808589 w 1121717"/>
                  <a:gd name="connsiteY120" fmla="*/ 1881362 h 3695852"/>
                  <a:gd name="connsiteX121" fmla="*/ 808589 w 1121717"/>
                  <a:gd name="connsiteY121" fmla="*/ 1834416 h 3695852"/>
                  <a:gd name="connsiteX122" fmla="*/ 764333 w 1121717"/>
                  <a:gd name="connsiteY122" fmla="*/ 1767650 h 3695852"/>
                  <a:gd name="connsiteX123" fmla="*/ 750933 w 1121717"/>
                  <a:gd name="connsiteY123" fmla="*/ 1764944 h 3695852"/>
                  <a:gd name="connsiteX124" fmla="*/ 765310 w 1121717"/>
                  <a:gd name="connsiteY124" fmla="*/ 1761277 h 3695852"/>
                  <a:gd name="connsiteX125" fmla="*/ 792315 w 1121717"/>
                  <a:gd name="connsiteY125" fmla="*/ 1651779 h 3695852"/>
                  <a:gd name="connsiteX126" fmla="*/ 754036 w 1121717"/>
                  <a:gd name="connsiteY126" fmla="*/ 1406600 h 3695852"/>
                  <a:gd name="connsiteX127" fmla="*/ 706216 w 1121717"/>
                  <a:gd name="connsiteY127" fmla="*/ 1340430 h 3695852"/>
                  <a:gd name="connsiteX128" fmla="*/ 634498 w 1121717"/>
                  <a:gd name="connsiteY128" fmla="*/ 1339047 h 3695852"/>
                  <a:gd name="connsiteX129" fmla="*/ 630554 w 1121717"/>
                  <a:gd name="connsiteY129" fmla="*/ 1337197 h 3695852"/>
                  <a:gd name="connsiteX130" fmla="*/ 679921 w 1121717"/>
                  <a:gd name="connsiteY130" fmla="*/ 1214172 h 3695852"/>
                  <a:gd name="connsiteX131" fmla="*/ 441797 w 1121717"/>
                  <a:gd name="connsiteY131" fmla="*/ 1214172 h 3695852"/>
                  <a:gd name="connsiteX132" fmla="*/ 412031 w 1121717"/>
                  <a:gd name="connsiteY132" fmla="*/ 1243938 h 3695852"/>
                  <a:gd name="connsiteX133" fmla="*/ 412031 w 1121717"/>
                  <a:gd name="connsiteY133" fmla="*/ 1305849 h 3695852"/>
                  <a:gd name="connsiteX134" fmla="*/ 441797 w 1121717"/>
                  <a:gd name="connsiteY134" fmla="*/ 1335615 h 3695852"/>
                  <a:gd name="connsiteX135" fmla="*/ 679921 w 1121717"/>
                  <a:gd name="connsiteY135" fmla="*/ 1335615 h 3695852"/>
                  <a:gd name="connsiteX136" fmla="*/ 709687 w 1121717"/>
                  <a:gd name="connsiteY136" fmla="*/ 1305849 h 3695852"/>
                  <a:gd name="connsiteX137" fmla="*/ 709687 w 1121717"/>
                  <a:gd name="connsiteY137" fmla="*/ 1243938 h 3695852"/>
                  <a:gd name="connsiteX138" fmla="*/ 679921 w 1121717"/>
                  <a:gd name="connsiteY138" fmla="*/ 1214172 h 3695852"/>
                  <a:gd name="connsiteX139" fmla="*/ 569110 w 1121717"/>
                  <a:gd name="connsiteY139" fmla="*/ 620574 h 3695852"/>
                  <a:gd name="connsiteX140" fmla="*/ 321427 w 1121717"/>
                  <a:gd name="connsiteY140" fmla="*/ 652721 h 3695852"/>
                  <a:gd name="connsiteX141" fmla="*/ 283364 w 1121717"/>
                  <a:gd name="connsiteY141" fmla="*/ 698366 h 3695852"/>
                  <a:gd name="connsiteX142" fmla="*/ 281223 w 1121717"/>
                  <a:gd name="connsiteY142" fmla="*/ 728216 h 3695852"/>
                  <a:gd name="connsiteX143" fmla="*/ 258334 w 1121717"/>
                  <a:gd name="connsiteY143" fmla="*/ 712783 h 3695852"/>
                  <a:gd name="connsiteX144" fmla="*/ 225584 w 1121717"/>
                  <a:gd name="connsiteY144" fmla="*/ 706171 h 3695852"/>
                  <a:gd name="connsiteX145" fmla="*/ 171609 w 1121717"/>
                  <a:gd name="connsiteY145" fmla="*/ 706171 h 3695852"/>
                  <a:gd name="connsiteX146" fmla="*/ 94083 w 1121717"/>
                  <a:gd name="connsiteY146" fmla="*/ 757559 h 3695852"/>
                  <a:gd name="connsiteX147" fmla="*/ 87471 w 1121717"/>
                  <a:gd name="connsiteY147" fmla="*/ 790309 h 3695852"/>
                  <a:gd name="connsiteX148" fmla="*/ 94083 w 1121717"/>
                  <a:gd name="connsiteY148" fmla="*/ 823058 h 3695852"/>
                  <a:gd name="connsiteX149" fmla="*/ 138859 w 1121717"/>
                  <a:gd name="connsiteY149" fmla="*/ 867834 h 3695852"/>
                  <a:gd name="connsiteX150" fmla="*/ 160364 w 1121717"/>
                  <a:gd name="connsiteY150" fmla="*/ 872176 h 3695852"/>
                  <a:gd name="connsiteX151" fmla="*/ 140644 w 1121717"/>
                  <a:gd name="connsiteY151" fmla="*/ 877941 h 3695852"/>
                  <a:gd name="connsiteX152" fmla="*/ 120014 w 1121717"/>
                  <a:gd name="connsiteY152" fmla="*/ 901098 h 3695852"/>
                  <a:gd name="connsiteX153" fmla="*/ 122395 w 1121717"/>
                  <a:gd name="connsiteY153" fmla="*/ 1352929 h 3695852"/>
                  <a:gd name="connsiteX154" fmla="*/ 135583 w 1121717"/>
                  <a:gd name="connsiteY154" fmla="*/ 1378290 h 3695852"/>
                  <a:gd name="connsiteX155" fmla="*/ 151009 w 1121717"/>
                  <a:gd name="connsiteY155" fmla="*/ 1384215 h 3695852"/>
                  <a:gd name="connsiteX156" fmla="*/ 135396 w 1121717"/>
                  <a:gd name="connsiteY156" fmla="*/ 1390683 h 3695852"/>
                  <a:gd name="connsiteX157" fmla="*/ 123190 w 1121717"/>
                  <a:gd name="connsiteY157" fmla="*/ 1420149 h 3695852"/>
                  <a:gd name="connsiteX158" fmla="*/ 135396 w 1121717"/>
                  <a:gd name="connsiteY158" fmla="*/ 1449616 h 3695852"/>
                  <a:gd name="connsiteX159" fmla="*/ 159546 w 1121717"/>
                  <a:gd name="connsiteY159" fmla="*/ 1459619 h 3695852"/>
                  <a:gd name="connsiteX160" fmla="*/ 149754 w 1121717"/>
                  <a:gd name="connsiteY160" fmla="*/ 1461764 h 3695852"/>
                  <a:gd name="connsiteX161" fmla="*/ 128568 w 1121717"/>
                  <a:gd name="connsiteY161" fmla="*/ 1483127 h 3695852"/>
                  <a:gd name="connsiteX162" fmla="*/ 90890 w 1121717"/>
                  <a:gd name="connsiteY162" fmla="*/ 1933243 h 3695852"/>
                  <a:gd name="connsiteX163" fmla="*/ 125336 w 1121717"/>
                  <a:gd name="connsiteY163" fmla="*/ 1972292 h 3695852"/>
                  <a:gd name="connsiteX164" fmla="*/ 142283 w 1121717"/>
                  <a:gd name="connsiteY164" fmla="*/ 1973795 h 3695852"/>
                  <a:gd name="connsiteX165" fmla="*/ 111844 w 1121717"/>
                  <a:gd name="connsiteY165" fmla="*/ 1986404 h 3695852"/>
                  <a:gd name="connsiteX166" fmla="*/ 100872 w 1121717"/>
                  <a:gd name="connsiteY166" fmla="*/ 2002677 h 3695852"/>
                  <a:gd name="connsiteX167" fmla="*/ 96848 w 1121717"/>
                  <a:gd name="connsiteY167" fmla="*/ 2022605 h 3695852"/>
                  <a:gd name="connsiteX168" fmla="*/ 100872 w 1121717"/>
                  <a:gd name="connsiteY168" fmla="*/ 2042532 h 3695852"/>
                  <a:gd name="connsiteX169" fmla="*/ 119421 w 1121717"/>
                  <a:gd name="connsiteY169" fmla="*/ 2065057 h 3695852"/>
                  <a:gd name="connsiteX170" fmla="*/ 134526 w 1121717"/>
                  <a:gd name="connsiteY170" fmla="*/ 2069671 h 3695852"/>
                  <a:gd name="connsiteX171" fmla="*/ 128495 w 1121717"/>
                  <a:gd name="connsiteY171" fmla="*/ 2109556 h 3695852"/>
                  <a:gd name="connsiteX172" fmla="*/ 135638 w 1121717"/>
                  <a:gd name="connsiteY172" fmla="*/ 2182581 h 3695852"/>
                  <a:gd name="connsiteX173" fmla="*/ 190917 w 1121717"/>
                  <a:gd name="connsiteY173" fmla="*/ 2354713 h 3695852"/>
                  <a:gd name="connsiteX174" fmla="*/ 222095 w 1121717"/>
                  <a:gd name="connsiteY174" fmla="*/ 2343171 h 3695852"/>
                  <a:gd name="connsiteX175" fmla="*/ 244638 w 1121717"/>
                  <a:gd name="connsiteY175" fmla="*/ 2122227 h 3695852"/>
                  <a:gd name="connsiteX176" fmla="*/ 249563 w 1121717"/>
                  <a:gd name="connsiteY176" fmla="*/ 2092185 h 3695852"/>
                  <a:gd name="connsiteX177" fmla="*/ 221724 w 1121717"/>
                  <a:gd name="connsiteY177" fmla="*/ 2058378 h 3695852"/>
                  <a:gd name="connsiteX178" fmla="*/ 206807 w 1121717"/>
                  <a:gd name="connsiteY178" fmla="*/ 2053822 h 3695852"/>
                  <a:gd name="connsiteX179" fmla="*/ 214418 w 1121717"/>
                  <a:gd name="connsiteY179" fmla="*/ 2042533 h 3695852"/>
                  <a:gd name="connsiteX180" fmla="*/ 218441 w 1121717"/>
                  <a:gd name="connsiteY180" fmla="*/ 2022605 h 3695852"/>
                  <a:gd name="connsiteX181" fmla="*/ 218442 w 1121717"/>
                  <a:gd name="connsiteY181" fmla="*/ 2022605 h 3695852"/>
                  <a:gd name="connsiteX182" fmla="*/ 203447 w 1121717"/>
                  <a:gd name="connsiteY182" fmla="*/ 1986404 h 3695852"/>
                  <a:gd name="connsiteX183" fmla="*/ 176386 w 1121717"/>
                  <a:gd name="connsiteY183" fmla="*/ 1975194 h 3695852"/>
                  <a:gd name="connsiteX184" fmla="*/ 183517 w 1121717"/>
                  <a:gd name="connsiteY184" fmla="*/ 1974622 h 3695852"/>
                  <a:gd name="connsiteX185" fmla="*/ 228179 w 1121717"/>
                  <a:gd name="connsiteY185" fmla="*/ 1945414 h 3695852"/>
                  <a:gd name="connsiteX186" fmla="*/ 273118 w 1121717"/>
                  <a:gd name="connsiteY186" fmla="*/ 1505500 h 3695852"/>
                  <a:gd name="connsiteX187" fmla="*/ 245152 w 1121717"/>
                  <a:gd name="connsiteY187" fmla="*/ 1460339 h 3695852"/>
                  <a:gd name="connsiteX188" fmla="*/ 240606 w 1121717"/>
                  <a:gd name="connsiteY188" fmla="*/ 1460037 h 3695852"/>
                  <a:gd name="connsiteX189" fmla="*/ 265766 w 1121717"/>
                  <a:gd name="connsiteY189" fmla="*/ 1449616 h 3695852"/>
                  <a:gd name="connsiteX190" fmla="*/ 277971 w 1121717"/>
                  <a:gd name="connsiteY190" fmla="*/ 1420149 h 3695852"/>
                  <a:gd name="connsiteX191" fmla="*/ 265766 w 1121717"/>
                  <a:gd name="connsiteY191" fmla="*/ 1390683 h 3695852"/>
                  <a:gd name="connsiteX192" fmla="*/ 240674 w 1121717"/>
                  <a:gd name="connsiteY192" fmla="*/ 1380289 h 3695852"/>
                  <a:gd name="connsiteX193" fmla="*/ 246055 w 1121717"/>
                  <a:gd name="connsiteY193" fmla="*/ 1378290 h 3695852"/>
                  <a:gd name="connsiteX194" fmla="*/ 270355 w 1121717"/>
                  <a:gd name="connsiteY194" fmla="*/ 1352929 h 3695852"/>
                  <a:gd name="connsiteX195" fmla="*/ 276705 w 1121717"/>
                  <a:gd name="connsiteY195" fmla="*/ 910623 h 3695852"/>
                  <a:gd name="connsiteX196" fmla="*/ 264311 w 1121717"/>
                  <a:gd name="connsiteY196" fmla="*/ 885678 h 3695852"/>
                  <a:gd name="connsiteX197" fmla="*/ 245427 w 1121717"/>
                  <a:gd name="connsiteY197" fmla="*/ 870441 h 3695852"/>
                  <a:gd name="connsiteX198" fmla="*/ 258334 w 1121717"/>
                  <a:gd name="connsiteY198" fmla="*/ 867835 h 3695852"/>
                  <a:gd name="connsiteX199" fmla="*/ 295351 w 1121717"/>
                  <a:gd name="connsiteY199" fmla="*/ 837351 h 3695852"/>
                  <a:gd name="connsiteX200" fmla="*/ 298430 w 1121717"/>
                  <a:gd name="connsiteY200" fmla="*/ 830947 h 3695852"/>
                  <a:gd name="connsiteX201" fmla="*/ 370673 w 1121717"/>
                  <a:gd name="connsiteY201" fmla="*/ 1142768 h 3695852"/>
                  <a:gd name="connsiteX202" fmla="*/ 435727 w 1121717"/>
                  <a:gd name="connsiteY202" fmla="*/ 1214172 h 3695852"/>
                  <a:gd name="connsiteX203" fmla="*/ 725512 w 1121717"/>
                  <a:gd name="connsiteY203" fmla="*/ 1207822 h 3695852"/>
                  <a:gd name="connsiteX204" fmla="*/ 781041 w 1121717"/>
                  <a:gd name="connsiteY204" fmla="*/ 1120543 h 3695852"/>
                  <a:gd name="connsiteX205" fmla="*/ 803266 w 1121717"/>
                  <a:gd name="connsiteY205" fmla="*/ 930272 h 3695852"/>
                  <a:gd name="connsiteX206" fmla="*/ 820735 w 1121717"/>
                  <a:gd name="connsiteY206" fmla="*/ 825639 h 3695852"/>
                  <a:gd name="connsiteX207" fmla="*/ 826365 w 1121717"/>
                  <a:gd name="connsiteY207" fmla="*/ 837351 h 3695852"/>
                  <a:gd name="connsiteX208" fmla="*/ 863383 w 1121717"/>
                  <a:gd name="connsiteY208" fmla="*/ 867835 h 3695852"/>
                  <a:gd name="connsiteX209" fmla="*/ 876290 w 1121717"/>
                  <a:gd name="connsiteY209" fmla="*/ 870441 h 3695852"/>
                  <a:gd name="connsiteX210" fmla="*/ 857406 w 1121717"/>
                  <a:gd name="connsiteY210" fmla="*/ 885678 h 3695852"/>
                  <a:gd name="connsiteX211" fmla="*/ 845012 w 1121717"/>
                  <a:gd name="connsiteY211" fmla="*/ 910623 h 3695852"/>
                  <a:gd name="connsiteX212" fmla="*/ 851362 w 1121717"/>
                  <a:gd name="connsiteY212" fmla="*/ 1352929 h 3695852"/>
                  <a:gd name="connsiteX213" fmla="*/ 875662 w 1121717"/>
                  <a:gd name="connsiteY213" fmla="*/ 1378290 h 3695852"/>
                  <a:gd name="connsiteX214" fmla="*/ 881043 w 1121717"/>
                  <a:gd name="connsiteY214" fmla="*/ 1380289 h 3695852"/>
                  <a:gd name="connsiteX215" fmla="*/ 855951 w 1121717"/>
                  <a:gd name="connsiteY215" fmla="*/ 1390683 h 3695852"/>
                  <a:gd name="connsiteX216" fmla="*/ 843746 w 1121717"/>
                  <a:gd name="connsiteY216" fmla="*/ 1420149 h 3695852"/>
                  <a:gd name="connsiteX217" fmla="*/ 855951 w 1121717"/>
                  <a:gd name="connsiteY217" fmla="*/ 1449616 h 3695852"/>
                  <a:gd name="connsiteX218" fmla="*/ 881111 w 1121717"/>
                  <a:gd name="connsiteY218" fmla="*/ 1460037 h 3695852"/>
                  <a:gd name="connsiteX219" fmla="*/ 876565 w 1121717"/>
                  <a:gd name="connsiteY219" fmla="*/ 1460339 h 3695852"/>
                  <a:gd name="connsiteX220" fmla="*/ 848599 w 1121717"/>
                  <a:gd name="connsiteY220" fmla="*/ 1505500 h 3695852"/>
                  <a:gd name="connsiteX221" fmla="*/ 893538 w 1121717"/>
                  <a:gd name="connsiteY221" fmla="*/ 1945414 h 3695852"/>
                  <a:gd name="connsiteX222" fmla="*/ 938200 w 1121717"/>
                  <a:gd name="connsiteY222" fmla="*/ 1974622 h 3695852"/>
                  <a:gd name="connsiteX223" fmla="*/ 945331 w 1121717"/>
                  <a:gd name="connsiteY223" fmla="*/ 1975194 h 3695852"/>
                  <a:gd name="connsiteX224" fmla="*/ 918270 w 1121717"/>
                  <a:gd name="connsiteY224" fmla="*/ 1986404 h 3695852"/>
                  <a:gd name="connsiteX225" fmla="*/ 903275 w 1121717"/>
                  <a:gd name="connsiteY225" fmla="*/ 2022605 h 3695852"/>
                  <a:gd name="connsiteX226" fmla="*/ 903276 w 1121717"/>
                  <a:gd name="connsiteY226" fmla="*/ 2022605 h 3695852"/>
                  <a:gd name="connsiteX227" fmla="*/ 907299 w 1121717"/>
                  <a:gd name="connsiteY227" fmla="*/ 2042533 h 3695852"/>
                  <a:gd name="connsiteX228" fmla="*/ 914910 w 1121717"/>
                  <a:gd name="connsiteY228" fmla="*/ 2053822 h 3695852"/>
                  <a:gd name="connsiteX229" fmla="*/ 899993 w 1121717"/>
                  <a:gd name="connsiteY229" fmla="*/ 2058378 h 3695852"/>
                  <a:gd name="connsiteX230" fmla="*/ 872154 w 1121717"/>
                  <a:gd name="connsiteY230" fmla="*/ 2092185 h 3695852"/>
                  <a:gd name="connsiteX231" fmla="*/ 877079 w 1121717"/>
                  <a:gd name="connsiteY231" fmla="*/ 2122227 h 3695852"/>
                  <a:gd name="connsiteX232" fmla="*/ 899622 w 1121717"/>
                  <a:gd name="connsiteY232" fmla="*/ 2343171 h 3695852"/>
                  <a:gd name="connsiteX233" fmla="*/ 930800 w 1121717"/>
                  <a:gd name="connsiteY233" fmla="*/ 2354713 h 3695852"/>
                  <a:gd name="connsiteX234" fmla="*/ 986079 w 1121717"/>
                  <a:gd name="connsiteY234" fmla="*/ 2182581 h 3695852"/>
                  <a:gd name="connsiteX235" fmla="*/ 993222 w 1121717"/>
                  <a:gd name="connsiteY235" fmla="*/ 2109556 h 3695852"/>
                  <a:gd name="connsiteX236" fmla="*/ 987191 w 1121717"/>
                  <a:gd name="connsiteY236" fmla="*/ 2069671 h 3695852"/>
                  <a:gd name="connsiteX237" fmla="*/ 1002296 w 1121717"/>
                  <a:gd name="connsiteY237" fmla="*/ 2065057 h 3695852"/>
                  <a:gd name="connsiteX238" fmla="*/ 1020845 w 1121717"/>
                  <a:gd name="connsiteY238" fmla="*/ 2042532 h 3695852"/>
                  <a:gd name="connsiteX239" fmla="*/ 1024869 w 1121717"/>
                  <a:gd name="connsiteY239" fmla="*/ 2022605 h 3695852"/>
                  <a:gd name="connsiteX240" fmla="*/ 1020845 w 1121717"/>
                  <a:gd name="connsiteY240" fmla="*/ 2002677 h 3695852"/>
                  <a:gd name="connsiteX241" fmla="*/ 1009873 w 1121717"/>
                  <a:gd name="connsiteY241" fmla="*/ 1986404 h 3695852"/>
                  <a:gd name="connsiteX242" fmla="*/ 979434 w 1121717"/>
                  <a:gd name="connsiteY242" fmla="*/ 1973795 h 3695852"/>
                  <a:gd name="connsiteX243" fmla="*/ 996381 w 1121717"/>
                  <a:gd name="connsiteY243" fmla="*/ 1972292 h 3695852"/>
                  <a:gd name="connsiteX244" fmla="*/ 1030827 w 1121717"/>
                  <a:gd name="connsiteY244" fmla="*/ 1933243 h 3695852"/>
                  <a:gd name="connsiteX245" fmla="*/ 993149 w 1121717"/>
                  <a:gd name="connsiteY245" fmla="*/ 1483127 h 3695852"/>
                  <a:gd name="connsiteX246" fmla="*/ 971963 w 1121717"/>
                  <a:gd name="connsiteY246" fmla="*/ 1461764 h 3695852"/>
                  <a:gd name="connsiteX247" fmla="*/ 962171 w 1121717"/>
                  <a:gd name="connsiteY247" fmla="*/ 1459619 h 3695852"/>
                  <a:gd name="connsiteX248" fmla="*/ 986321 w 1121717"/>
                  <a:gd name="connsiteY248" fmla="*/ 1449616 h 3695852"/>
                  <a:gd name="connsiteX249" fmla="*/ 998527 w 1121717"/>
                  <a:gd name="connsiteY249" fmla="*/ 1420149 h 3695852"/>
                  <a:gd name="connsiteX250" fmla="*/ 986321 w 1121717"/>
                  <a:gd name="connsiteY250" fmla="*/ 1390683 h 3695852"/>
                  <a:gd name="connsiteX251" fmla="*/ 970708 w 1121717"/>
                  <a:gd name="connsiteY251" fmla="*/ 1384215 h 3695852"/>
                  <a:gd name="connsiteX252" fmla="*/ 986134 w 1121717"/>
                  <a:gd name="connsiteY252" fmla="*/ 1378290 h 3695852"/>
                  <a:gd name="connsiteX253" fmla="*/ 999322 w 1121717"/>
                  <a:gd name="connsiteY253" fmla="*/ 1352929 h 3695852"/>
                  <a:gd name="connsiteX254" fmla="*/ 1001703 w 1121717"/>
                  <a:gd name="connsiteY254" fmla="*/ 901098 h 3695852"/>
                  <a:gd name="connsiteX255" fmla="*/ 981073 w 1121717"/>
                  <a:gd name="connsiteY255" fmla="*/ 877941 h 3695852"/>
                  <a:gd name="connsiteX256" fmla="*/ 961353 w 1121717"/>
                  <a:gd name="connsiteY256" fmla="*/ 872176 h 3695852"/>
                  <a:gd name="connsiteX257" fmla="*/ 982858 w 1121717"/>
                  <a:gd name="connsiteY257" fmla="*/ 867834 h 3695852"/>
                  <a:gd name="connsiteX258" fmla="*/ 1027634 w 1121717"/>
                  <a:gd name="connsiteY258" fmla="*/ 823058 h 3695852"/>
                  <a:gd name="connsiteX259" fmla="*/ 1034246 w 1121717"/>
                  <a:gd name="connsiteY259" fmla="*/ 790309 h 3695852"/>
                  <a:gd name="connsiteX260" fmla="*/ 1027634 w 1121717"/>
                  <a:gd name="connsiteY260" fmla="*/ 757559 h 3695852"/>
                  <a:gd name="connsiteX261" fmla="*/ 950108 w 1121717"/>
                  <a:gd name="connsiteY261" fmla="*/ 706171 h 3695852"/>
                  <a:gd name="connsiteX262" fmla="*/ 896133 w 1121717"/>
                  <a:gd name="connsiteY262" fmla="*/ 706171 h 3695852"/>
                  <a:gd name="connsiteX263" fmla="*/ 863383 w 1121717"/>
                  <a:gd name="connsiteY263" fmla="*/ 712783 h 3695852"/>
                  <a:gd name="connsiteX264" fmla="*/ 839005 w 1121717"/>
                  <a:gd name="connsiteY264" fmla="*/ 729219 h 3695852"/>
                  <a:gd name="connsiteX265" fmla="*/ 840568 w 1121717"/>
                  <a:gd name="connsiteY265" fmla="*/ 717416 h 3695852"/>
                  <a:gd name="connsiteX266" fmla="*/ 785837 w 1121717"/>
                  <a:gd name="connsiteY266" fmla="*/ 652721 h 3695852"/>
                  <a:gd name="connsiteX267" fmla="*/ 569110 w 1121717"/>
                  <a:gd name="connsiteY267" fmla="*/ 620574 h 3695852"/>
                  <a:gd name="connsiteX268" fmla="*/ 560859 w 1121717"/>
                  <a:gd name="connsiteY268" fmla="*/ 0 h 3695852"/>
                  <a:gd name="connsiteX269" fmla="*/ 543000 w 1121717"/>
                  <a:gd name="connsiteY269" fmla="*/ 3705 h 3695852"/>
                  <a:gd name="connsiteX270" fmla="*/ 538386 w 1121717"/>
                  <a:gd name="connsiteY270" fmla="*/ 2748 h 3695852"/>
                  <a:gd name="connsiteX271" fmla="*/ 510265 w 1121717"/>
                  <a:gd name="connsiteY271" fmla="*/ 6297 h 3695852"/>
                  <a:gd name="connsiteX272" fmla="*/ 386345 w 1121717"/>
                  <a:gd name="connsiteY272" fmla="*/ 111803 h 3695852"/>
                  <a:gd name="connsiteX273" fmla="*/ 431589 w 1121717"/>
                  <a:gd name="connsiteY273" fmla="*/ 424717 h 3695852"/>
                  <a:gd name="connsiteX274" fmla="*/ 459728 w 1121717"/>
                  <a:gd name="connsiteY274" fmla="*/ 505462 h 3695852"/>
                  <a:gd name="connsiteX275" fmla="*/ 475482 w 1121717"/>
                  <a:gd name="connsiteY275" fmla="*/ 535971 h 3695852"/>
                  <a:gd name="connsiteX276" fmla="*/ 468014 w 1121717"/>
                  <a:gd name="connsiteY276" fmla="*/ 539064 h 3695852"/>
                  <a:gd name="connsiteX277" fmla="*/ 459656 w 1121717"/>
                  <a:gd name="connsiteY277" fmla="*/ 559243 h 3695852"/>
                  <a:gd name="connsiteX278" fmla="*/ 459656 w 1121717"/>
                  <a:gd name="connsiteY278" fmla="*/ 587670 h 3695852"/>
                  <a:gd name="connsiteX279" fmla="*/ 488193 w 1121717"/>
                  <a:gd name="connsiteY279" fmla="*/ 616207 h 3695852"/>
                  <a:gd name="connsiteX280" fmla="*/ 633525 w 1121717"/>
                  <a:gd name="connsiteY280" fmla="*/ 616207 h 3695852"/>
                  <a:gd name="connsiteX281" fmla="*/ 662062 w 1121717"/>
                  <a:gd name="connsiteY281" fmla="*/ 587670 h 3695852"/>
                  <a:gd name="connsiteX282" fmla="*/ 662062 w 1121717"/>
                  <a:gd name="connsiteY282" fmla="*/ 559243 h 3695852"/>
                  <a:gd name="connsiteX283" fmla="*/ 653704 w 1121717"/>
                  <a:gd name="connsiteY283" fmla="*/ 539064 h 3695852"/>
                  <a:gd name="connsiteX284" fmla="*/ 646238 w 1121717"/>
                  <a:gd name="connsiteY284" fmla="*/ 535972 h 3695852"/>
                  <a:gd name="connsiteX285" fmla="*/ 661991 w 1121717"/>
                  <a:gd name="connsiteY285" fmla="*/ 505462 h 3695852"/>
                  <a:gd name="connsiteX286" fmla="*/ 690130 w 1121717"/>
                  <a:gd name="connsiteY286" fmla="*/ 424717 h 3695852"/>
                  <a:gd name="connsiteX287" fmla="*/ 735374 w 1121717"/>
                  <a:gd name="connsiteY287" fmla="*/ 111803 h 3695852"/>
                  <a:gd name="connsiteX288" fmla="*/ 611454 w 1121717"/>
                  <a:gd name="connsiteY288" fmla="*/ 6297 h 3695852"/>
                  <a:gd name="connsiteX289" fmla="*/ 583333 w 1121717"/>
                  <a:gd name="connsiteY289" fmla="*/ 2748 h 3695852"/>
                  <a:gd name="connsiteX290" fmla="*/ 578719 w 1121717"/>
                  <a:gd name="connsiteY290" fmla="*/ 3705 h 3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</a:cxnLst>
                <a:rect l="l" t="t" r="r" b="b"/>
                <a:pathLst>
                  <a:path w="1121717" h="3695852">
                    <a:moveTo>
                      <a:pt x="621146" y="1336463"/>
                    </a:moveTo>
                    <a:lnTo>
                      <a:pt x="588243" y="1337098"/>
                    </a:lnTo>
                    <a:lnTo>
                      <a:pt x="560858" y="1336570"/>
                    </a:lnTo>
                    <a:lnTo>
                      <a:pt x="533473" y="1337098"/>
                    </a:lnTo>
                    <a:lnTo>
                      <a:pt x="500570" y="1336463"/>
                    </a:lnTo>
                    <a:lnTo>
                      <a:pt x="491163" y="1337197"/>
                    </a:lnTo>
                    <a:lnTo>
                      <a:pt x="487219" y="1339047"/>
                    </a:lnTo>
                    <a:lnTo>
                      <a:pt x="415500" y="1340430"/>
                    </a:lnTo>
                    <a:cubicBezTo>
                      <a:pt x="384560" y="1340430"/>
                      <a:pt x="385055" y="1367377"/>
                      <a:pt x="367680" y="1406600"/>
                    </a:cubicBezTo>
                    <a:cubicBezTo>
                      <a:pt x="333284" y="1517212"/>
                      <a:pt x="328079" y="1556075"/>
                      <a:pt x="329401" y="1651779"/>
                    </a:cubicBezTo>
                    <a:cubicBezTo>
                      <a:pt x="335486" y="1695764"/>
                      <a:pt x="320172" y="1758689"/>
                      <a:pt x="356407" y="1761277"/>
                    </a:cubicBezTo>
                    <a:lnTo>
                      <a:pt x="370784" y="1764944"/>
                    </a:lnTo>
                    <a:lnTo>
                      <a:pt x="357384" y="1767650"/>
                    </a:lnTo>
                    <a:cubicBezTo>
                      <a:pt x="331376" y="1778650"/>
                      <a:pt x="313128" y="1804402"/>
                      <a:pt x="313128" y="1834416"/>
                    </a:cubicBezTo>
                    <a:lnTo>
                      <a:pt x="313128" y="1881362"/>
                    </a:lnTo>
                    <a:cubicBezTo>
                      <a:pt x="313128" y="1891367"/>
                      <a:pt x="315155" y="1900898"/>
                      <a:pt x="318822" y="1909567"/>
                    </a:cubicBezTo>
                    <a:lnTo>
                      <a:pt x="319956" y="1911249"/>
                    </a:lnTo>
                    <a:lnTo>
                      <a:pt x="308234" y="1929971"/>
                    </a:lnTo>
                    <a:cubicBezTo>
                      <a:pt x="262990" y="2087811"/>
                      <a:pt x="327284" y="2302803"/>
                      <a:pt x="320140" y="2584468"/>
                    </a:cubicBezTo>
                    <a:cubicBezTo>
                      <a:pt x="320140" y="2591860"/>
                      <a:pt x="326113" y="2600933"/>
                      <a:pt x="333933" y="2608159"/>
                    </a:cubicBezTo>
                    <a:lnTo>
                      <a:pt x="350820" y="2616712"/>
                    </a:lnTo>
                    <a:lnTo>
                      <a:pt x="344840" y="2631150"/>
                    </a:lnTo>
                    <a:lnTo>
                      <a:pt x="344840" y="2659764"/>
                    </a:lnTo>
                    <a:lnTo>
                      <a:pt x="350058" y="2672363"/>
                    </a:lnTo>
                    <a:lnTo>
                      <a:pt x="344271" y="2673202"/>
                    </a:lnTo>
                    <a:cubicBezTo>
                      <a:pt x="327656" y="2679285"/>
                      <a:pt x="321403" y="2693491"/>
                      <a:pt x="317480" y="2704364"/>
                    </a:cubicBezTo>
                    <a:cubicBezTo>
                      <a:pt x="307408" y="2768865"/>
                      <a:pt x="300165" y="2945486"/>
                      <a:pt x="311348" y="3057260"/>
                    </a:cubicBezTo>
                    <a:cubicBezTo>
                      <a:pt x="322531" y="3169034"/>
                      <a:pt x="322788" y="3248991"/>
                      <a:pt x="313135" y="3360728"/>
                    </a:cubicBezTo>
                    <a:cubicBezTo>
                      <a:pt x="312694" y="3368106"/>
                      <a:pt x="314037" y="3395944"/>
                      <a:pt x="317178" y="3422038"/>
                    </a:cubicBezTo>
                    <a:lnTo>
                      <a:pt x="324989" y="3448813"/>
                    </a:lnTo>
                    <a:lnTo>
                      <a:pt x="320311" y="3455751"/>
                    </a:lnTo>
                    <a:cubicBezTo>
                      <a:pt x="317606" y="3462147"/>
                      <a:pt x="316110" y="3469179"/>
                      <a:pt x="316110" y="3476560"/>
                    </a:cubicBezTo>
                    <a:lnTo>
                      <a:pt x="316110" y="3511198"/>
                    </a:lnTo>
                    <a:cubicBezTo>
                      <a:pt x="316110" y="3518580"/>
                      <a:pt x="317606" y="3525612"/>
                      <a:pt x="320311" y="3532008"/>
                    </a:cubicBezTo>
                    <a:lnTo>
                      <a:pt x="320324" y="3532027"/>
                    </a:lnTo>
                    <a:lnTo>
                      <a:pt x="257139" y="3545189"/>
                    </a:lnTo>
                    <a:cubicBezTo>
                      <a:pt x="172851" y="3554316"/>
                      <a:pt x="68438" y="3589838"/>
                      <a:pt x="19183" y="3651055"/>
                    </a:cubicBezTo>
                    <a:cubicBezTo>
                      <a:pt x="11402" y="3665807"/>
                      <a:pt x="-30109" y="3687662"/>
                      <a:pt x="40549" y="3693919"/>
                    </a:cubicBezTo>
                    <a:cubicBezTo>
                      <a:pt x="158164" y="3698972"/>
                      <a:pt x="253839" y="3692600"/>
                      <a:pt x="360483" y="3691939"/>
                    </a:cubicBezTo>
                    <a:lnTo>
                      <a:pt x="404274" y="3694334"/>
                    </a:lnTo>
                    <a:cubicBezTo>
                      <a:pt x="423118" y="3683843"/>
                      <a:pt x="438411" y="3668069"/>
                      <a:pt x="448375" y="3649220"/>
                    </a:cubicBezTo>
                    <a:lnTo>
                      <a:pt x="452587" y="3627149"/>
                    </a:lnTo>
                    <a:lnTo>
                      <a:pt x="429889" y="3559500"/>
                    </a:lnTo>
                    <a:lnTo>
                      <a:pt x="455235" y="3549002"/>
                    </a:lnTo>
                    <a:cubicBezTo>
                      <a:pt x="464910" y="3539327"/>
                      <a:pt x="470894" y="3525961"/>
                      <a:pt x="470894" y="3511198"/>
                    </a:cubicBezTo>
                    <a:lnTo>
                      <a:pt x="470894" y="3476560"/>
                    </a:lnTo>
                    <a:cubicBezTo>
                      <a:pt x="470894" y="3469179"/>
                      <a:pt x="469398" y="3462147"/>
                      <a:pt x="466692" y="3455751"/>
                    </a:cubicBezTo>
                    <a:lnTo>
                      <a:pt x="456208" y="3440200"/>
                    </a:lnTo>
                    <a:lnTo>
                      <a:pt x="458538" y="3431546"/>
                    </a:lnTo>
                    <a:cubicBezTo>
                      <a:pt x="460889" y="3406173"/>
                      <a:pt x="461662" y="3378856"/>
                      <a:pt x="462103" y="3371477"/>
                    </a:cubicBezTo>
                    <a:cubicBezTo>
                      <a:pt x="461174" y="3267693"/>
                      <a:pt x="487683" y="3196704"/>
                      <a:pt x="497085" y="3085835"/>
                    </a:cubicBezTo>
                    <a:cubicBezTo>
                      <a:pt x="506487" y="2974965"/>
                      <a:pt x="519549" y="2784935"/>
                      <a:pt x="518519" y="2706260"/>
                    </a:cubicBezTo>
                    <a:cubicBezTo>
                      <a:pt x="519400" y="2691502"/>
                      <a:pt x="509168" y="2678886"/>
                      <a:pt x="495664" y="2678079"/>
                    </a:cubicBezTo>
                    <a:lnTo>
                      <a:pt x="480352" y="2677164"/>
                    </a:lnTo>
                    <a:lnTo>
                      <a:pt x="487560" y="2659764"/>
                    </a:lnTo>
                    <a:lnTo>
                      <a:pt x="487560" y="2631150"/>
                    </a:lnTo>
                    <a:lnTo>
                      <a:pt x="481384" y="2616241"/>
                    </a:lnTo>
                    <a:lnTo>
                      <a:pt x="487972" y="2615998"/>
                    </a:lnTo>
                    <a:cubicBezTo>
                      <a:pt x="502756" y="2615998"/>
                      <a:pt x="517122" y="2599252"/>
                      <a:pt x="517122" y="2584468"/>
                    </a:cubicBezTo>
                    <a:cubicBezTo>
                      <a:pt x="517122" y="2362334"/>
                      <a:pt x="564747" y="2092574"/>
                      <a:pt x="517122" y="1918065"/>
                    </a:cubicBezTo>
                    <a:lnTo>
                      <a:pt x="510539" y="1902171"/>
                    </a:lnTo>
                    <a:lnTo>
                      <a:pt x="514740" y="1881362"/>
                    </a:lnTo>
                    <a:lnTo>
                      <a:pt x="514740" y="1834416"/>
                    </a:lnTo>
                    <a:cubicBezTo>
                      <a:pt x="514740" y="1814407"/>
                      <a:pt x="506630" y="1796291"/>
                      <a:pt x="493517" y="1783179"/>
                    </a:cubicBezTo>
                    <a:lnTo>
                      <a:pt x="492015" y="1782166"/>
                    </a:lnTo>
                    <a:lnTo>
                      <a:pt x="522605" y="1784117"/>
                    </a:lnTo>
                    <a:lnTo>
                      <a:pt x="533473" y="1783576"/>
                    </a:lnTo>
                    <a:lnTo>
                      <a:pt x="560858" y="1784940"/>
                    </a:lnTo>
                    <a:lnTo>
                      <a:pt x="588243" y="1783576"/>
                    </a:lnTo>
                    <a:lnTo>
                      <a:pt x="599112" y="1784117"/>
                    </a:lnTo>
                    <a:lnTo>
                      <a:pt x="629702" y="1782166"/>
                    </a:lnTo>
                    <a:lnTo>
                      <a:pt x="628201" y="1783179"/>
                    </a:lnTo>
                    <a:cubicBezTo>
                      <a:pt x="615088" y="1796291"/>
                      <a:pt x="606977" y="1814407"/>
                      <a:pt x="606977" y="1834416"/>
                    </a:cubicBezTo>
                    <a:lnTo>
                      <a:pt x="606977" y="1881362"/>
                    </a:lnTo>
                    <a:lnTo>
                      <a:pt x="611178" y="1902171"/>
                    </a:lnTo>
                    <a:lnTo>
                      <a:pt x="604595" y="1918065"/>
                    </a:lnTo>
                    <a:cubicBezTo>
                      <a:pt x="556970" y="2092574"/>
                      <a:pt x="604595" y="2362334"/>
                      <a:pt x="604595" y="2584468"/>
                    </a:cubicBezTo>
                    <a:cubicBezTo>
                      <a:pt x="604595" y="2599252"/>
                      <a:pt x="618961" y="2615998"/>
                      <a:pt x="633745" y="2615998"/>
                    </a:cubicBezTo>
                    <a:lnTo>
                      <a:pt x="640333" y="2616241"/>
                    </a:lnTo>
                    <a:lnTo>
                      <a:pt x="634157" y="2631150"/>
                    </a:lnTo>
                    <a:lnTo>
                      <a:pt x="634157" y="2659764"/>
                    </a:lnTo>
                    <a:lnTo>
                      <a:pt x="641365" y="2677164"/>
                    </a:lnTo>
                    <a:lnTo>
                      <a:pt x="626053" y="2678079"/>
                    </a:lnTo>
                    <a:cubicBezTo>
                      <a:pt x="612549" y="2678886"/>
                      <a:pt x="602317" y="2691502"/>
                      <a:pt x="603198" y="2706260"/>
                    </a:cubicBezTo>
                    <a:cubicBezTo>
                      <a:pt x="602168" y="2784935"/>
                      <a:pt x="615230" y="2974965"/>
                      <a:pt x="624632" y="3085835"/>
                    </a:cubicBezTo>
                    <a:cubicBezTo>
                      <a:pt x="634034" y="3196704"/>
                      <a:pt x="660543" y="3267693"/>
                      <a:pt x="659614" y="3371477"/>
                    </a:cubicBezTo>
                    <a:cubicBezTo>
                      <a:pt x="660055" y="3378856"/>
                      <a:pt x="660828" y="3406173"/>
                      <a:pt x="663179" y="3431546"/>
                    </a:cubicBezTo>
                    <a:lnTo>
                      <a:pt x="665509" y="3440200"/>
                    </a:lnTo>
                    <a:lnTo>
                      <a:pt x="655025" y="3455751"/>
                    </a:lnTo>
                    <a:cubicBezTo>
                      <a:pt x="652319" y="3462147"/>
                      <a:pt x="650823" y="3469179"/>
                      <a:pt x="650823" y="3476560"/>
                    </a:cubicBezTo>
                    <a:lnTo>
                      <a:pt x="650823" y="3511198"/>
                    </a:lnTo>
                    <a:cubicBezTo>
                      <a:pt x="650823" y="3525961"/>
                      <a:pt x="656807" y="3539327"/>
                      <a:pt x="666482" y="3549002"/>
                    </a:cubicBezTo>
                    <a:lnTo>
                      <a:pt x="691828" y="3559500"/>
                    </a:lnTo>
                    <a:lnTo>
                      <a:pt x="669130" y="3627149"/>
                    </a:lnTo>
                    <a:lnTo>
                      <a:pt x="673342" y="3649220"/>
                    </a:lnTo>
                    <a:cubicBezTo>
                      <a:pt x="683306" y="3668069"/>
                      <a:pt x="698599" y="3683843"/>
                      <a:pt x="717443" y="3694334"/>
                    </a:cubicBezTo>
                    <a:lnTo>
                      <a:pt x="761234" y="3691939"/>
                    </a:lnTo>
                    <a:cubicBezTo>
                      <a:pt x="867878" y="3692600"/>
                      <a:pt x="963553" y="3698972"/>
                      <a:pt x="1081168" y="3693919"/>
                    </a:cubicBezTo>
                    <a:cubicBezTo>
                      <a:pt x="1151826" y="3687662"/>
                      <a:pt x="1110315" y="3665807"/>
                      <a:pt x="1102534" y="3651055"/>
                    </a:cubicBezTo>
                    <a:cubicBezTo>
                      <a:pt x="1053279" y="3589838"/>
                      <a:pt x="948866" y="3554316"/>
                      <a:pt x="864578" y="3545189"/>
                    </a:cubicBezTo>
                    <a:lnTo>
                      <a:pt x="801393" y="3532027"/>
                    </a:lnTo>
                    <a:lnTo>
                      <a:pt x="801406" y="3532008"/>
                    </a:lnTo>
                    <a:cubicBezTo>
                      <a:pt x="804111" y="3525612"/>
                      <a:pt x="805607" y="3518580"/>
                      <a:pt x="805607" y="3511198"/>
                    </a:cubicBezTo>
                    <a:lnTo>
                      <a:pt x="805607" y="3476560"/>
                    </a:lnTo>
                    <a:cubicBezTo>
                      <a:pt x="805607" y="3469179"/>
                      <a:pt x="804111" y="3462147"/>
                      <a:pt x="801406" y="3455751"/>
                    </a:cubicBezTo>
                    <a:lnTo>
                      <a:pt x="796728" y="3448813"/>
                    </a:lnTo>
                    <a:lnTo>
                      <a:pt x="804539" y="3422038"/>
                    </a:lnTo>
                    <a:cubicBezTo>
                      <a:pt x="807680" y="3395944"/>
                      <a:pt x="809023" y="3368106"/>
                      <a:pt x="808582" y="3360728"/>
                    </a:cubicBezTo>
                    <a:cubicBezTo>
                      <a:pt x="798929" y="3248991"/>
                      <a:pt x="799186" y="3169034"/>
                      <a:pt x="810369" y="3057260"/>
                    </a:cubicBezTo>
                    <a:cubicBezTo>
                      <a:pt x="821552" y="2945486"/>
                      <a:pt x="814309" y="2768865"/>
                      <a:pt x="804237" y="2704364"/>
                    </a:cubicBezTo>
                    <a:cubicBezTo>
                      <a:pt x="800314" y="2693491"/>
                      <a:pt x="794061" y="2679285"/>
                      <a:pt x="777446" y="2673202"/>
                    </a:cubicBezTo>
                    <a:lnTo>
                      <a:pt x="771659" y="2672363"/>
                    </a:lnTo>
                    <a:lnTo>
                      <a:pt x="776877" y="2659764"/>
                    </a:lnTo>
                    <a:lnTo>
                      <a:pt x="776877" y="2631150"/>
                    </a:lnTo>
                    <a:lnTo>
                      <a:pt x="770897" y="2616712"/>
                    </a:lnTo>
                    <a:lnTo>
                      <a:pt x="787784" y="2608159"/>
                    </a:lnTo>
                    <a:cubicBezTo>
                      <a:pt x="795604" y="2600933"/>
                      <a:pt x="801577" y="2591860"/>
                      <a:pt x="801577" y="2584468"/>
                    </a:cubicBezTo>
                    <a:cubicBezTo>
                      <a:pt x="794433" y="2302803"/>
                      <a:pt x="858727" y="2087811"/>
                      <a:pt x="813483" y="1929971"/>
                    </a:cubicBezTo>
                    <a:lnTo>
                      <a:pt x="801761" y="1911249"/>
                    </a:lnTo>
                    <a:lnTo>
                      <a:pt x="802895" y="1909567"/>
                    </a:lnTo>
                    <a:cubicBezTo>
                      <a:pt x="806562" y="1900898"/>
                      <a:pt x="808589" y="1891367"/>
                      <a:pt x="808589" y="1881362"/>
                    </a:cubicBezTo>
                    <a:lnTo>
                      <a:pt x="808589" y="1834416"/>
                    </a:lnTo>
                    <a:cubicBezTo>
                      <a:pt x="808589" y="1804402"/>
                      <a:pt x="790341" y="1778650"/>
                      <a:pt x="764333" y="1767650"/>
                    </a:cubicBezTo>
                    <a:lnTo>
                      <a:pt x="750933" y="1764944"/>
                    </a:lnTo>
                    <a:lnTo>
                      <a:pt x="765310" y="1761277"/>
                    </a:lnTo>
                    <a:cubicBezTo>
                      <a:pt x="801545" y="1758689"/>
                      <a:pt x="786231" y="1695764"/>
                      <a:pt x="792315" y="1651779"/>
                    </a:cubicBezTo>
                    <a:cubicBezTo>
                      <a:pt x="793638" y="1556075"/>
                      <a:pt x="788432" y="1517212"/>
                      <a:pt x="754036" y="1406600"/>
                    </a:cubicBezTo>
                    <a:cubicBezTo>
                      <a:pt x="736662" y="1367377"/>
                      <a:pt x="737156" y="1340430"/>
                      <a:pt x="706216" y="1340430"/>
                    </a:cubicBezTo>
                    <a:lnTo>
                      <a:pt x="634498" y="1339047"/>
                    </a:lnTo>
                    <a:lnTo>
                      <a:pt x="630554" y="1337197"/>
                    </a:lnTo>
                    <a:close/>
                    <a:moveTo>
                      <a:pt x="679921" y="1214172"/>
                    </a:moveTo>
                    <a:lnTo>
                      <a:pt x="441797" y="1214172"/>
                    </a:lnTo>
                    <a:cubicBezTo>
                      <a:pt x="425358" y="1214172"/>
                      <a:pt x="412031" y="1227499"/>
                      <a:pt x="412031" y="1243938"/>
                    </a:cubicBezTo>
                    <a:lnTo>
                      <a:pt x="412031" y="1305849"/>
                    </a:lnTo>
                    <a:cubicBezTo>
                      <a:pt x="412031" y="1322288"/>
                      <a:pt x="425358" y="1335615"/>
                      <a:pt x="441797" y="1335615"/>
                    </a:cubicBezTo>
                    <a:lnTo>
                      <a:pt x="679921" y="1335615"/>
                    </a:lnTo>
                    <a:cubicBezTo>
                      <a:pt x="696360" y="1335615"/>
                      <a:pt x="709687" y="1322288"/>
                      <a:pt x="709687" y="1305849"/>
                    </a:cubicBezTo>
                    <a:lnTo>
                      <a:pt x="709687" y="1243938"/>
                    </a:lnTo>
                    <a:cubicBezTo>
                      <a:pt x="709687" y="1227499"/>
                      <a:pt x="696360" y="1214172"/>
                      <a:pt x="679921" y="1214172"/>
                    </a:cubicBezTo>
                    <a:close/>
                    <a:moveTo>
                      <a:pt x="569110" y="620574"/>
                    </a:moveTo>
                    <a:cubicBezTo>
                      <a:pt x="486285" y="619913"/>
                      <a:pt x="398300" y="629967"/>
                      <a:pt x="321427" y="652721"/>
                    </a:cubicBezTo>
                    <a:cubicBezTo>
                      <a:pt x="297113" y="660659"/>
                      <a:pt x="287199" y="678259"/>
                      <a:pt x="283364" y="698366"/>
                    </a:cubicBezTo>
                    <a:lnTo>
                      <a:pt x="281223" y="728216"/>
                    </a:lnTo>
                    <a:lnTo>
                      <a:pt x="258334" y="712783"/>
                    </a:lnTo>
                    <a:cubicBezTo>
                      <a:pt x="248268" y="708525"/>
                      <a:pt x="237201" y="706171"/>
                      <a:pt x="225584" y="706171"/>
                    </a:cubicBezTo>
                    <a:lnTo>
                      <a:pt x="171609" y="706171"/>
                    </a:lnTo>
                    <a:cubicBezTo>
                      <a:pt x="136758" y="706171"/>
                      <a:pt x="106856" y="727360"/>
                      <a:pt x="94083" y="757559"/>
                    </a:cubicBezTo>
                    <a:lnTo>
                      <a:pt x="87471" y="790309"/>
                    </a:lnTo>
                    <a:lnTo>
                      <a:pt x="94083" y="823058"/>
                    </a:lnTo>
                    <a:cubicBezTo>
                      <a:pt x="102599" y="843191"/>
                      <a:pt x="118727" y="859319"/>
                      <a:pt x="138859" y="867834"/>
                    </a:cubicBezTo>
                    <a:lnTo>
                      <a:pt x="160364" y="872176"/>
                    </a:lnTo>
                    <a:lnTo>
                      <a:pt x="140644" y="877941"/>
                    </a:lnTo>
                    <a:cubicBezTo>
                      <a:pt x="134358" y="882585"/>
                      <a:pt x="128349" y="890004"/>
                      <a:pt x="120014" y="901098"/>
                    </a:cubicBezTo>
                    <a:cubicBezTo>
                      <a:pt x="70272" y="955263"/>
                      <a:pt x="114987" y="1205494"/>
                      <a:pt x="122395" y="1352929"/>
                    </a:cubicBezTo>
                    <a:cubicBezTo>
                      <a:pt x="122395" y="1362833"/>
                      <a:pt x="127809" y="1371799"/>
                      <a:pt x="135583" y="1378290"/>
                    </a:cubicBezTo>
                    <a:lnTo>
                      <a:pt x="151009" y="1384215"/>
                    </a:lnTo>
                    <a:lnTo>
                      <a:pt x="135396" y="1390683"/>
                    </a:lnTo>
                    <a:cubicBezTo>
                      <a:pt x="127855" y="1398224"/>
                      <a:pt x="123190" y="1408642"/>
                      <a:pt x="123190" y="1420149"/>
                    </a:cubicBezTo>
                    <a:cubicBezTo>
                      <a:pt x="123190" y="1431657"/>
                      <a:pt x="127855" y="1442075"/>
                      <a:pt x="135396" y="1449616"/>
                    </a:cubicBezTo>
                    <a:lnTo>
                      <a:pt x="159546" y="1459619"/>
                    </a:lnTo>
                    <a:lnTo>
                      <a:pt x="149754" y="1461764"/>
                    </a:lnTo>
                    <a:cubicBezTo>
                      <a:pt x="143512" y="1465872"/>
                      <a:pt x="137281" y="1472764"/>
                      <a:pt x="128568" y="1483127"/>
                    </a:cubicBezTo>
                    <a:cubicBezTo>
                      <a:pt x="77631" y="1532971"/>
                      <a:pt x="97032" y="1785822"/>
                      <a:pt x="90890" y="1933243"/>
                    </a:cubicBezTo>
                    <a:cubicBezTo>
                      <a:pt x="89141" y="1952967"/>
                      <a:pt x="107818" y="1970739"/>
                      <a:pt x="125336" y="1972292"/>
                    </a:cubicBezTo>
                    <a:lnTo>
                      <a:pt x="142283" y="1973795"/>
                    </a:lnTo>
                    <a:lnTo>
                      <a:pt x="111844" y="1986404"/>
                    </a:lnTo>
                    <a:cubicBezTo>
                      <a:pt x="107211" y="1991036"/>
                      <a:pt x="103462" y="1996552"/>
                      <a:pt x="100872" y="2002677"/>
                    </a:cubicBezTo>
                    <a:lnTo>
                      <a:pt x="96848" y="2022605"/>
                    </a:lnTo>
                    <a:lnTo>
                      <a:pt x="100872" y="2042532"/>
                    </a:lnTo>
                    <a:cubicBezTo>
                      <a:pt x="104758" y="2051720"/>
                      <a:pt x="111250" y="2059537"/>
                      <a:pt x="119421" y="2065057"/>
                    </a:cubicBezTo>
                    <a:lnTo>
                      <a:pt x="134526" y="2069671"/>
                    </a:lnTo>
                    <a:lnTo>
                      <a:pt x="128495" y="2109556"/>
                    </a:lnTo>
                    <a:lnTo>
                      <a:pt x="135638" y="2182581"/>
                    </a:lnTo>
                    <a:cubicBezTo>
                      <a:pt x="135638" y="2241433"/>
                      <a:pt x="152350" y="2316146"/>
                      <a:pt x="190917" y="2354713"/>
                    </a:cubicBezTo>
                    <a:cubicBezTo>
                      <a:pt x="200516" y="2361185"/>
                      <a:pt x="212497" y="2391467"/>
                      <a:pt x="222095" y="2343171"/>
                    </a:cubicBezTo>
                    <a:cubicBezTo>
                      <a:pt x="234372" y="2262379"/>
                      <a:pt x="237124" y="2195875"/>
                      <a:pt x="244638" y="2122227"/>
                    </a:cubicBezTo>
                    <a:lnTo>
                      <a:pt x="249563" y="2092185"/>
                    </a:lnTo>
                    <a:cubicBezTo>
                      <a:pt x="243731" y="2078396"/>
                      <a:pt x="233988" y="2066663"/>
                      <a:pt x="221724" y="2058378"/>
                    </a:cubicBezTo>
                    <a:lnTo>
                      <a:pt x="206807" y="2053822"/>
                    </a:lnTo>
                    <a:lnTo>
                      <a:pt x="214418" y="2042533"/>
                    </a:lnTo>
                    <a:cubicBezTo>
                      <a:pt x="217009" y="2036408"/>
                      <a:pt x="218441" y="2029674"/>
                      <a:pt x="218441" y="2022605"/>
                    </a:cubicBezTo>
                    <a:lnTo>
                      <a:pt x="218442" y="2022605"/>
                    </a:lnTo>
                    <a:cubicBezTo>
                      <a:pt x="218442" y="2008468"/>
                      <a:pt x="212712" y="1995668"/>
                      <a:pt x="203447" y="1986404"/>
                    </a:cubicBezTo>
                    <a:lnTo>
                      <a:pt x="176386" y="1975194"/>
                    </a:lnTo>
                    <a:lnTo>
                      <a:pt x="183517" y="1974622"/>
                    </a:lnTo>
                    <a:cubicBezTo>
                      <a:pt x="202839" y="1970870"/>
                      <a:pt x="226867" y="1960208"/>
                      <a:pt x="228179" y="1945414"/>
                    </a:cubicBezTo>
                    <a:cubicBezTo>
                      <a:pt x="264617" y="1746510"/>
                      <a:pt x="283271" y="1614249"/>
                      <a:pt x="273118" y="1505500"/>
                    </a:cubicBezTo>
                    <a:cubicBezTo>
                      <a:pt x="268092" y="1495204"/>
                      <a:pt x="262670" y="1461892"/>
                      <a:pt x="245152" y="1460339"/>
                    </a:cubicBezTo>
                    <a:lnTo>
                      <a:pt x="240606" y="1460037"/>
                    </a:lnTo>
                    <a:lnTo>
                      <a:pt x="265766" y="1449616"/>
                    </a:lnTo>
                    <a:cubicBezTo>
                      <a:pt x="273307" y="1442075"/>
                      <a:pt x="277971" y="1431657"/>
                      <a:pt x="277971" y="1420149"/>
                    </a:cubicBezTo>
                    <a:cubicBezTo>
                      <a:pt x="277971" y="1408642"/>
                      <a:pt x="273307" y="1398224"/>
                      <a:pt x="265766" y="1390683"/>
                    </a:cubicBezTo>
                    <a:lnTo>
                      <a:pt x="240674" y="1380289"/>
                    </a:lnTo>
                    <a:lnTo>
                      <a:pt x="246055" y="1378290"/>
                    </a:lnTo>
                    <a:cubicBezTo>
                      <a:pt x="259385" y="1371799"/>
                      <a:pt x="270355" y="1362833"/>
                      <a:pt x="270355" y="1352929"/>
                    </a:cubicBezTo>
                    <a:cubicBezTo>
                      <a:pt x="290463" y="1151519"/>
                      <a:pt x="297872" y="1018085"/>
                      <a:pt x="276705" y="910623"/>
                    </a:cubicBezTo>
                    <a:cubicBezTo>
                      <a:pt x="273530" y="905715"/>
                      <a:pt x="269704" y="895083"/>
                      <a:pt x="264311" y="885678"/>
                    </a:cubicBezTo>
                    <a:lnTo>
                      <a:pt x="245427" y="870441"/>
                    </a:lnTo>
                    <a:lnTo>
                      <a:pt x="258334" y="867835"/>
                    </a:lnTo>
                    <a:cubicBezTo>
                      <a:pt x="273433" y="861449"/>
                      <a:pt x="286279" y="850780"/>
                      <a:pt x="295351" y="837351"/>
                    </a:cubicBezTo>
                    <a:lnTo>
                      <a:pt x="298430" y="830947"/>
                    </a:lnTo>
                    <a:lnTo>
                      <a:pt x="370673" y="1142768"/>
                    </a:lnTo>
                    <a:cubicBezTo>
                      <a:pt x="383373" y="1207271"/>
                      <a:pt x="399799" y="1214172"/>
                      <a:pt x="435727" y="1214172"/>
                    </a:cubicBezTo>
                    <a:lnTo>
                      <a:pt x="725512" y="1207822"/>
                    </a:lnTo>
                    <a:cubicBezTo>
                      <a:pt x="761440" y="1207822"/>
                      <a:pt x="774691" y="1165996"/>
                      <a:pt x="781041" y="1120543"/>
                    </a:cubicBezTo>
                    <a:cubicBezTo>
                      <a:pt x="785804" y="1047594"/>
                      <a:pt x="794535" y="984170"/>
                      <a:pt x="803266" y="930272"/>
                    </a:cubicBezTo>
                    <a:lnTo>
                      <a:pt x="820735" y="825639"/>
                    </a:lnTo>
                    <a:lnTo>
                      <a:pt x="826365" y="837351"/>
                    </a:lnTo>
                    <a:cubicBezTo>
                      <a:pt x="835437" y="850780"/>
                      <a:pt x="848284" y="861449"/>
                      <a:pt x="863383" y="867835"/>
                    </a:cubicBezTo>
                    <a:lnTo>
                      <a:pt x="876290" y="870441"/>
                    </a:lnTo>
                    <a:lnTo>
                      <a:pt x="857406" y="885678"/>
                    </a:lnTo>
                    <a:cubicBezTo>
                      <a:pt x="852013" y="895083"/>
                      <a:pt x="848187" y="905715"/>
                      <a:pt x="845012" y="910623"/>
                    </a:cubicBezTo>
                    <a:cubicBezTo>
                      <a:pt x="823845" y="1018085"/>
                      <a:pt x="831254" y="1151519"/>
                      <a:pt x="851362" y="1352929"/>
                    </a:cubicBezTo>
                    <a:cubicBezTo>
                      <a:pt x="851362" y="1362833"/>
                      <a:pt x="862332" y="1371799"/>
                      <a:pt x="875662" y="1378290"/>
                    </a:cubicBezTo>
                    <a:lnTo>
                      <a:pt x="881043" y="1380289"/>
                    </a:lnTo>
                    <a:lnTo>
                      <a:pt x="855951" y="1390683"/>
                    </a:lnTo>
                    <a:cubicBezTo>
                      <a:pt x="848410" y="1398224"/>
                      <a:pt x="843746" y="1408642"/>
                      <a:pt x="843746" y="1420149"/>
                    </a:cubicBezTo>
                    <a:cubicBezTo>
                      <a:pt x="843746" y="1431657"/>
                      <a:pt x="848410" y="1442075"/>
                      <a:pt x="855951" y="1449616"/>
                    </a:cubicBezTo>
                    <a:lnTo>
                      <a:pt x="881111" y="1460037"/>
                    </a:lnTo>
                    <a:lnTo>
                      <a:pt x="876565" y="1460339"/>
                    </a:lnTo>
                    <a:cubicBezTo>
                      <a:pt x="859047" y="1461892"/>
                      <a:pt x="853625" y="1495204"/>
                      <a:pt x="848599" y="1505500"/>
                    </a:cubicBezTo>
                    <a:cubicBezTo>
                      <a:pt x="838446" y="1614249"/>
                      <a:pt x="857100" y="1746510"/>
                      <a:pt x="893538" y="1945414"/>
                    </a:cubicBezTo>
                    <a:cubicBezTo>
                      <a:pt x="894850" y="1960208"/>
                      <a:pt x="918878" y="1970870"/>
                      <a:pt x="938200" y="1974622"/>
                    </a:cubicBezTo>
                    <a:lnTo>
                      <a:pt x="945331" y="1975194"/>
                    </a:lnTo>
                    <a:lnTo>
                      <a:pt x="918270" y="1986404"/>
                    </a:lnTo>
                    <a:cubicBezTo>
                      <a:pt x="909005" y="1995668"/>
                      <a:pt x="903275" y="2008468"/>
                      <a:pt x="903275" y="2022605"/>
                    </a:cubicBezTo>
                    <a:lnTo>
                      <a:pt x="903276" y="2022605"/>
                    </a:lnTo>
                    <a:cubicBezTo>
                      <a:pt x="903276" y="2029674"/>
                      <a:pt x="904708" y="2036408"/>
                      <a:pt x="907299" y="2042533"/>
                    </a:cubicBezTo>
                    <a:lnTo>
                      <a:pt x="914910" y="2053822"/>
                    </a:lnTo>
                    <a:lnTo>
                      <a:pt x="899993" y="2058378"/>
                    </a:lnTo>
                    <a:cubicBezTo>
                      <a:pt x="887729" y="2066663"/>
                      <a:pt x="877986" y="2078396"/>
                      <a:pt x="872154" y="2092185"/>
                    </a:cubicBezTo>
                    <a:lnTo>
                      <a:pt x="877079" y="2122227"/>
                    </a:lnTo>
                    <a:cubicBezTo>
                      <a:pt x="884593" y="2195875"/>
                      <a:pt x="887345" y="2262379"/>
                      <a:pt x="899622" y="2343171"/>
                    </a:cubicBezTo>
                    <a:cubicBezTo>
                      <a:pt x="909220" y="2391467"/>
                      <a:pt x="921201" y="2361185"/>
                      <a:pt x="930800" y="2354713"/>
                    </a:cubicBezTo>
                    <a:cubicBezTo>
                      <a:pt x="969367" y="2316146"/>
                      <a:pt x="986079" y="2241433"/>
                      <a:pt x="986079" y="2182581"/>
                    </a:cubicBezTo>
                    <a:lnTo>
                      <a:pt x="993222" y="2109556"/>
                    </a:lnTo>
                    <a:lnTo>
                      <a:pt x="987191" y="2069671"/>
                    </a:lnTo>
                    <a:lnTo>
                      <a:pt x="1002296" y="2065057"/>
                    </a:lnTo>
                    <a:cubicBezTo>
                      <a:pt x="1010467" y="2059537"/>
                      <a:pt x="1016959" y="2051720"/>
                      <a:pt x="1020845" y="2042532"/>
                    </a:cubicBezTo>
                    <a:lnTo>
                      <a:pt x="1024869" y="2022605"/>
                    </a:lnTo>
                    <a:lnTo>
                      <a:pt x="1020845" y="2002677"/>
                    </a:lnTo>
                    <a:cubicBezTo>
                      <a:pt x="1018255" y="1996552"/>
                      <a:pt x="1014506" y="1991036"/>
                      <a:pt x="1009873" y="1986404"/>
                    </a:cubicBezTo>
                    <a:lnTo>
                      <a:pt x="979434" y="1973795"/>
                    </a:lnTo>
                    <a:lnTo>
                      <a:pt x="996381" y="1972292"/>
                    </a:lnTo>
                    <a:cubicBezTo>
                      <a:pt x="1013899" y="1970739"/>
                      <a:pt x="1032576" y="1952967"/>
                      <a:pt x="1030827" y="1933243"/>
                    </a:cubicBezTo>
                    <a:cubicBezTo>
                      <a:pt x="1024685" y="1785822"/>
                      <a:pt x="1044086" y="1532971"/>
                      <a:pt x="993149" y="1483127"/>
                    </a:cubicBezTo>
                    <a:cubicBezTo>
                      <a:pt x="984436" y="1472764"/>
                      <a:pt x="978205" y="1465872"/>
                      <a:pt x="971963" y="1461764"/>
                    </a:cubicBezTo>
                    <a:lnTo>
                      <a:pt x="962171" y="1459619"/>
                    </a:lnTo>
                    <a:lnTo>
                      <a:pt x="986321" y="1449616"/>
                    </a:lnTo>
                    <a:cubicBezTo>
                      <a:pt x="993862" y="1442075"/>
                      <a:pt x="998527" y="1431657"/>
                      <a:pt x="998527" y="1420149"/>
                    </a:cubicBezTo>
                    <a:cubicBezTo>
                      <a:pt x="998527" y="1408642"/>
                      <a:pt x="993862" y="1398224"/>
                      <a:pt x="986321" y="1390683"/>
                    </a:cubicBezTo>
                    <a:lnTo>
                      <a:pt x="970708" y="1384215"/>
                    </a:lnTo>
                    <a:lnTo>
                      <a:pt x="986134" y="1378290"/>
                    </a:lnTo>
                    <a:cubicBezTo>
                      <a:pt x="993908" y="1371799"/>
                      <a:pt x="999322" y="1362833"/>
                      <a:pt x="999322" y="1352929"/>
                    </a:cubicBezTo>
                    <a:cubicBezTo>
                      <a:pt x="1006730" y="1205494"/>
                      <a:pt x="1051445" y="955263"/>
                      <a:pt x="1001703" y="901098"/>
                    </a:cubicBezTo>
                    <a:cubicBezTo>
                      <a:pt x="993368" y="890004"/>
                      <a:pt x="987359" y="882585"/>
                      <a:pt x="981073" y="877941"/>
                    </a:cubicBezTo>
                    <a:lnTo>
                      <a:pt x="961353" y="872176"/>
                    </a:lnTo>
                    <a:lnTo>
                      <a:pt x="982858" y="867834"/>
                    </a:lnTo>
                    <a:cubicBezTo>
                      <a:pt x="1002990" y="859319"/>
                      <a:pt x="1019118" y="843191"/>
                      <a:pt x="1027634" y="823058"/>
                    </a:cubicBezTo>
                    <a:lnTo>
                      <a:pt x="1034246" y="790309"/>
                    </a:lnTo>
                    <a:lnTo>
                      <a:pt x="1027634" y="757559"/>
                    </a:lnTo>
                    <a:cubicBezTo>
                      <a:pt x="1014861" y="727360"/>
                      <a:pt x="984959" y="706171"/>
                      <a:pt x="950108" y="706171"/>
                    </a:cubicBezTo>
                    <a:lnTo>
                      <a:pt x="896133" y="706171"/>
                    </a:lnTo>
                    <a:cubicBezTo>
                      <a:pt x="884516" y="706171"/>
                      <a:pt x="873449" y="708525"/>
                      <a:pt x="863383" y="712783"/>
                    </a:cubicBezTo>
                    <a:lnTo>
                      <a:pt x="839005" y="729219"/>
                    </a:lnTo>
                    <a:lnTo>
                      <a:pt x="840568" y="717416"/>
                    </a:lnTo>
                    <a:cubicBezTo>
                      <a:pt x="839908" y="690165"/>
                      <a:pt x="827614" y="665421"/>
                      <a:pt x="785837" y="652721"/>
                    </a:cubicBezTo>
                    <a:cubicBezTo>
                      <a:pt x="729602" y="632613"/>
                      <a:pt x="651936" y="621236"/>
                      <a:pt x="569110" y="620574"/>
                    </a:cubicBezTo>
                    <a:close/>
                    <a:moveTo>
                      <a:pt x="560859" y="0"/>
                    </a:moveTo>
                    <a:lnTo>
                      <a:pt x="543000" y="3705"/>
                    </a:lnTo>
                    <a:lnTo>
                      <a:pt x="538386" y="2748"/>
                    </a:lnTo>
                    <a:lnTo>
                      <a:pt x="510265" y="6297"/>
                    </a:lnTo>
                    <a:cubicBezTo>
                      <a:pt x="460113" y="19447"/>
                      <a:pt x="412570" y="53395"/>
                      <a:pt x="386345" y="111803"/>
                    </a:cubicBezTo>
                    <a:cubicBezTo>
                      <a:pt x="356895" y="163492"/>
                      <a:pt x="390233" y="303653"/>
                      <a:pt x="431589" y="424717"/>
                    </a:cubicBezTo>
                    <a:cubicBezTo>
                      <a:pt x="444130" y="460454"/>
                      <a:pt x="452715" y="486667"/>
                      <a:pt x="459728" y="505462"/>
                    </a:cubicBezTo>
                    <a:lnTo>
                      <a:pt x="475482" y="535971"/>
                    </a:lnTo>
                    <a:lnTo>
                      <a:pt x="468014" y="539064"/>
                    </a:lnTo>
                    <a:cubicBezTo>
                      <a:pt x="462850" y="544228"/>
                      <a:pt x="459656" y="551363"/>
                      <a:pt x="459656" y="559243"/>
                    </a:cubicBezTo>
                    <a:lnTo>
                      <a:pt x="459656" y="587670"/>
                    </a:lnTo>
                    <a:cubicBezTo>
                      <a:pt x="459656" y="603431"/>
                      <a:pt x="472432" y="616207"/>
                      <a:pt x="488193" y="616207"/>
                    </a:cubicBezTo>
                    <a:lnTo>
                      <a:pt x="633525" y="616207"/>
                    </a:lnTo>
                    <a:cubicBezTo>
                      <a:pt x="649286" y="616207"/>
                      <a:pt x="662062" y="603431"/>
                      <a:pt x="662062" y="587670"/>
                    </a:cubicBezTo>
                    <a:lnTo>
                      <a:pt x="662062" y="559243"/>
                    </a:lnTo>
                    <a:cubicBezTo>
                      <a:pt x="662062" y="551363"/>
                      <a:pt x="658868" y="544228"/>
                      <a:pt x="653704" y="539064"/>
                    </a:cubicBezTo>
                    <a:lnTo>
                      <a:pt x="646238" y="535972"/>
                    </a:lnTo>
                    <a:lnTo>
                      <a:pt x="661991" y="505462"/>
                    </a:lnTo>
                    <a:cubicBezTo>
                      <a:pt x="669005" y="486667"/>
                      <a:pt x="677590" y="460454"/>
                      <a:pt x="690130" y="424717"/>
                    </a:cubicBezTo>
                    <a:cubicBezTo>
                      <a:pt x="731486" y="303653"/>
                      <a:pt x="764823" y="163492"/>
                      <a:pt x="735374" y="111803"/>
                    </a:cubicBezTo>
                    <a:cubicBezTo>
                      <a:pt x="709150" y="53395"/>
                      <a:pt x="661606" y="19447"/>
                      <a:pt x="611454" y="6297"/>
                    </a:cubicBezTo>
                    <a:lnTo>
                      <a:pt x="583333" y="2748"/>
                    </a:lnTo>
                    <a:lnTo>
                      <a:pt x="578719" y="3705"/>
                    </a:ln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599AD94-D6B9-48AB-8F75-092F7D64A368}"/>
                  </a:ext>
                </a:extLst>
              </p:cNvPr>
              <p:cNvSpPr/>
              <p:nvPr/>
            </p:nvSpPr>
            <p:spPr>
              <a:xfrm rot="5400000" flipV="1">
                <a:off x="3045035" y="5112948"/>
                <a:ext cx="146871" cy="48956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BE58118-2590-4FC5-B1B6-452A90FC2760}"/>
              </a:ext>
            </a:extLst>
          </p:cNvPr>
          <p:cNvGrpSpPr/>
          <p:nvPr/>
        </p:nvGrpSpPr>
        <p:grpSpPr>
          <a:xfrm>
            <a:off x="4667889" y="1340830"/>
            <a:ext cx="1163236" cy="402431"/>
            <a:chOff x="4667889" y="1340830"/>
            <a:chExt cx="1163236" cy="40243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2444DE6-1B74-4209-9AAD-9506E4D0FDE1}"/>
                </a:ext>
              </a:extLst>
            </p:cNvPr>
            <p:cNvSpPr/>
            <p:nvPr/>
          </p:nvSpPr>
          <p:spPr>
            <a:xfrm>
              <a:off x="4667889" y="1340830"/>
              <a:ext cx="1163236" cy="4024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rgbClr val="887697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278B992-E088-48B9-8E89-D189EB0034F1}"/>
                </a:ext>
              </a:extLst>
            </p:cNvPr>
            <p:cNvGrpSpPr/>
            <p:nvPr/>
          </p:nvGrpSpPr>
          <p:grpSpPr>
            <a:xfrm>
              <a:off x="4677843" y="1347810"/>
              <a:ext cx="384696" cy="384696"/>
              <a:chOff x="4111918" y="2073322"/>
              <a:chExt cx="1343770" cy="134377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B10FB3A-8370-489A-B1B5-F3E1F0E7F20C}"/>
                  </a:ext>
                </a:extLst>
              </p:cNvPr>
              <p:cNvSpPr/>
              <p:nvPr/>
            </p:nvSpPr>
            <p:spPr>
              <a:xfrm rot="5400000">
                <a:off x="4111918" y="2073322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804D888-A54F-4139-B3B4-B740C383F522}"/>
                  </a:ext>
                </a:extLst>
              </p:cNvPr>
              <p:cNvSpPr/>
              <p:nvPr/>
            </p:nvSpPr>
            <p:spPr>
              <a:xfrm>
                <a:off x="4220395" y="2850891"/>
                <a:ext cx="478562" cy="478562"/>
              </a:xfrm>
              <a:custGeom>
                <a:avLst/>
                <a:gdLst>
                  <a:gd name="connsiteX0" fmla="*/ 426721 w 1066800"/>
                  <a:gd name="connsiteY0" fmla="*/ 0 h 1066800"/>
                  <a:gd name="connsiteX1" fmla="*/ 640079 w 1066800"/>
                  <a:gd name="connsiteY1" fmla="*/ 0 h 1066800"/>
                  <a:gd name="connsiteX2" fmla="*/ 693420 w 1066800"/>
                  <a:gd name="connsiteY2" fmla="*/ 53341 h 1066800"/>
                  <a:gd name="connsiteX3" fmla="*/ 693420 w 1066800"/>
                  <a:gd name="connsiteY3" fmla="*/ 373380 h 1066800"/>
                  <a:gd name="connsiteX4" fmla="*/ 1013459 w 1066800"/>
                  <a:gd name="connsiteY4" fmla="*/ 373380 h 1066800"/>
                  <a:gd name="connsiteX5" fmla="*/ 1066800 w 1066800"/>
                  <a:gd name="connsiteY5" fmla="*/ 426721 h 1066800"/>
                  <a:gd name="connsiteX6" fmla="*/ 1066800 w 1066800"/>
                  <a:gd name="connsiteY6" fmla="*/ 640079 h 1066800"/>
                  <a:gd name="connsiteX7" fmla="*/ 1013459 w 1066800"/>
                  <a:gd name="connsiteY7" fmla="*/ 693420 h 1066800"/>
                  <a:gd name="connsiteX8" fmla="*/ 693420 w 1066800"/>
                  <a:gd name="connsiteY8" fmla="*/ 693420 h 1066800"/>
                  <a:gd name="connsiteX9" fmla="*/ 693420 w 1066800"/>
                  <a:gd name="connsiteY9" fmla="*/ 1013459 h 1066800"/>
                  <a:gd name="connsiteX10" fmla="*/ 640079 w 1066800"/>
                  <a:gd name="connsiteY10" fmla="*/ 1066800 h 1066800"/>
                  <a:gd name="connsiteX11" fmla="*/ 426721 w 1066800"/>
                  <a:gd name="connsiteY11" fmla="*/ 1066800 h 1066800"/>
                  <a:gd name="connsiteX12" fmla="*/ 373380 w 1066800"/>
                  <a:gd name="connsiteY12" fmla="*/ 1013459 h 1066800"/>
                  <a:gd name="connsiteX13" fmla="*/ 373380 w 1066800"/>
                  <a:gd name="connsiteY13" fmla="*/ 693420 h 1066800"/>
                  <a:gd name="connsiteX14" fmla="*/ 53341 w 1066800"/>
                  <a:gd name="connsiteY14" fmla="*/ 693420 h 1066800"/>
                  <a:gd name="connsiteX15" fmla="*/ 0 w 1066800"/>
                  <a:gd name="connsiteY15" fmla="*/ 640079 h 1066800"/>
                  <a:gd name="connsiteX16" fmla="*/ 0 w 1066800"/>
                  <a:gd name="connsiteY16" fmla="*/ 426721 h 1066800"/>
                  <a:gd name="connsiteX17" fmla="*/ 53341 w 1066800"/>
                  <a:gd name="connsiteY17" fmla="*/ 373380 h 1066800"/>
                  <a:gd name="connsiteX18" fmla="*/ 373380 w 1066800"/>
                  <a:gd name="connsiteY18" fmla="*/ 373380 h 1066800"/>
                  <a:gd name="connsiteX19" fmla="*/ 373380 w 1066800"/>
                  <a:gd name="connsiteY19" fmla="*/ 53341 h 1066800"/>
                  <a:gd name="connsiteX20" fmla="*/ 426721 w 1066800"/>
                  <a:gd name="connsiteY20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66800" h="1066800">
                    <a:moveTo>
                      <a:pt x="426721" y="0"/>
                    </a:moveTo>
                    <a:lnTo>
                      <a:pt x="640079" y="0"/>
                    </a:lnTo>
                    <a:cubicBezTo>
                      <a:pt x="669538" y="0"/>
                      <a:pt x="693420" y="23882"/>
                      <a:pt x="693420" y="53341"/>
                    </a:cubicBezTo>
                    <a:lnTo>
                      <a:pt x="693420" y="373380"/>
                    </a:lnTo>
                    <a:lnTo>
                      <a:pt x="1013459" y="373380"/>
                    </a:lnTo>
                    <a:cubicBezTo>
                      <a:pt x="1042918" y="373380"/>
                      <a:pt x="1066800" y="397262"/>
                      <a:pt x="1066800" y="426721"/>
                    </a:cubicBezTo>
                    <a:lnTo>
                      <a:pt x="1066800" y="640079"/>
                    </a:lnTo>
                    <a:cubicBezTo>
                      <a:pt x="1066800" y="669538"/>
                      <a:pt x="1042918" y="693420"/>
                      <a:pt x="1013459" y="693420"/>
                    </a:cubicBezTo>
                    <a:lnTo>
                      <a:pt x="693420" y="693420"/>
                    </a:lnTo>
                    <a:lnTo>
                      <a:pt x="693420" y="1013459"/>
                    </a:lnTo>
                    <a:cubicBezTo>
                      <a:pt x="693420" y="1042918"/>
                      <a:pt x="669538" y="1066800"/>
                      <a:pt x="640079" y="1066800"/>
                    </a:cubicBezTo>
                    <a:lnTo>
                      <a:pt x="426721" y="1066800"/>
                    </a:lnTo>
                    <a:cubicBezTo>
                      <a:pt x="397262" y="1066800"/>
                      <a:pt x="373380" y="1042918"/>
                      <a:pt x="373380" y="1013459"/>
                    </a:cubicBezTo>
                    <a:lnTo>
                      <a:pt x="373380" y="693420"/>
                    </a:lnTo>
                    <a:lnTo>
                      <a:pt x="53341" y="693420"/>
                    </a:lnTo>
                    <a:cubicBezTo>
                      <a:pt x="23882" y="693420"/>
                      <a:pt x="0" y="669538"/>
                      <a:pt x="0" y="640079"/>
                    </a:cubicBezTo>
                    <a:lnTo>
                      <a:pt x="0" y="426721"/>
                    </a:lnTo>
                    <a:cubicBezTo>
                      <a:pt x="0" y="397262"/>
                      <a:pt x="23882" y="373380"/>
                      <a:pt x="53341" y="373380"/>
                    </a:cubicBezTo>
                    <a:lnTo>
                      <a:pt x="373380" y="373380"/>
                    </a:lnTo>
                    <a:lnTo>
                      <a:pt x="373380" y="53341"/>
                    </a:lnTo>
                    <a:cubicBezTo>
                      <a:pt x="373380" y="23882"/>
                      <a:pt x="397262" y="0"/>
                      <a:pt x="426721" y="0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6774340-FFC7-4C03-AE51-3626A54450B3}"/>
                  </a:ext>
                </a:extLst>
              </p:cNvPr>
              <p:cNvSpPr/>
              <p:nvPr/>
            </p:nvSpPr>
            <p:spPr>
              <a:xfrm flipH="1">
                <a:off x="4941848" y="2144298"/>
                <a:ext cx="244708" cy="1201817"/>
              </a:xfrm>
              <a:custGeom>
                <a:avLst/>
                <a:gdLst>
                  <a:gd name="connsiteX0" fmla="*/ 373542 w 444426"/>
                  <a:gd name="connsiteY0" fmla="*/ 0 h 2182677"/>
                  <a:gd name="connsiteX1" fmla="*/ 149828 w 444426"/>
                  <a:gd name="connsiteY1" fmla="*/ 0 h 2182677"/>
                  <a:gd name="connsiteX2" fmla="*/ 141615 w 444426"/>
                  <a:gd name="connsiteY2" fmla="*/ 1799 h 2182677"/>
                  <a:gd name="connsiteX3" fmla="*/ 90744 w 444426"/>
                  <a:gd name="connsiteY3" fmla="*/ 53095 h 2182677"/>
                  <a:gd name="connsiteX4" fmla="*/ 274 w 444426"/>
                  <a:gd name="connsiteY4" fmla="*/ 1133890 h 2182677"/>
                  <a:gd name="connsiteX5" fmla="*/ 82984 w 444426"/>
                  <a:gd name="connsiteY5" fmla="*/ 1227652 h 2182677"/>
                  <a:gd name="connsiteX6" fmla="*/ 123676 w 444426"/>
                  <a:gd name="connsiteY6" fmla="*/ 1231261 h 2182677"/>
                  <a:gd name="connsiteX7" fmla="*/ 50587 w 444426"/>
                  <a:gd name="connsiteY7" fmla="*/ 1261537 h 2182677"/>
                  <a:gd name="connsiteX8" fmla="*/ 24242 w 444426"/>
                  <a:gd name="connsiteY8" fmla="*/ 1300611 h 2182677"/>
                  <a:gd name="connsiteX9" fmla="*/ 14580 w 444426"/>
                  <a:gd name="connsiteY9" fmla="*/ 1348461 h 2182677"/>
                  <a:gd name="connsiteX10" fmla="*/ 24242 w 444426"/>
                  <a:gd name="connsiteY10" fmla="*/ 1396309 h 2182677"/>
                  <a:gd name="connsiteX11" fmla="*/ 68781 w 444426"/>
                  <a:gd name="connsiteY11" fmla="*/ 1450395 h 2182677"/>
                  <a:gd name="connsiteX12" fmla="*/ 105050 w 444426"/>
                  <a:gd name="connsiteY12" fmla="*/ 1461474 h 2182677"/>
                  <a:gd name="connsiteX13" fmla="*/ 90569 w 444426"/>
                  <a:gd name="connsiteY13" fmla="*/ 1557244 h 2182677"/>
                  <a:gd name="connsiteX14" fmla="*/ 107720 w 444426"/>
                  <a:gd name="connsiteY14" fmla="*/ 1732587 h 2182677"/>
                  <a:gd name="connsiteX15" fmla="*/ 240453 w 444426"/>
                  <a:gd name="connsiteY15" fmla="*/ 2145902 h 2182677"/>
                  <a:gd name="connsiteX16" fmla="*/ 315316 w 444426"/>
                  <a:gd name="connsiteY16" fmla="*/ 2118188 h 2182677"/>
                  <a:gd name="connsiteX17" fmla="*/ 369445 w 444426"/>
                  <a:gd name="connsiteY17" fmla="*/ 1587669 h 2182677"/>
                  <a:gd name="connsiteX18" fmla="*/ 381270 w 444426"/>
                  <a:gd name="connsiteY18" fmla="*/ 1515533 h 2182677"/>
                  <a:gd name="connsiteX19" fmla="*/ 314425 w 444426"/>
                  <a:gd name="connsiteY19" fmla="*/ 1434358 h 2182677"/>
                  <a:gd name="connsiteX20" fmla="*/ 278607 w 444426"/>
                  <a:gd name="connsiteY20" fmla="*/ 1423418 h 2182677"/>
                  <a:gd name="connsiteX21" fmla="*/ 296882 w 444426"/>
                  <a:gd name="connsiteY21" fmla="*/ 1396311 h 2182677"/>
                  <a:gd name="connsiteX22" fmla="*/ 306542 w 444426"/>
                  <a:gd name="connsiteY22" fmla="*/ 1348461 h 2182677"/>
                  <a:gd name="connsiteX23" fmla="*/ 306544 w 444426"/>
                  <a:gd name="connsiteY23" fmla="*/ 1348461 h 2182677"/>
                  <a:gd name="connsiteX24" fmla="*/ 270539 w 444426"/>
                  <a:gd name="connsiteY24" fmla="*/ 1261537 h 2182677"/>
                  <a:gd name="connsiteX25" fmla="*/ 205562 w 444426"/>
                  <a:gd name="connsiteY25" fmla="*/ 1234621 h 2182677"/>
                  <a:gd name="connsiteX26" fmla="*/ 222685 w 444426"/>
                  <a:gd name="connsiteY26" fmla="*/ 1233247 h 2182677"/>
                  <a:gd name="connsiteX27" fmla="*/ 329924 w 444426"/>
                  <a:gd name="connsiteY27" fmla="*/ 1163114 h 2182677"/>
                  <a:gd name="connsiteX28" fmla="*/ 437829 w 444426"/>
                  <a:gd name="connsiteY28" fmla="*/ 106816 h 2182677"/>
                  <a:gd name="connsiteX29" fmla="*/ 397220 w 444426"/>
                  <a:gd name="connsiteY29" fmla="*/ 13418 h 218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4426" h="2182677">
                    <a:moveTo>
                      <a:pt x="373542" y="0"/>
                    </a:moveTo>
                    <a:lnTo>
                      <a:pt x="149828" y="0"/>
                    </a:lnTo>
                    <a:lnTo>
                      <a:pt x="141615" y="1799"/>
                    </a:lnTo>
                    <a:cubicBezTo>
                      <a:pt x="126627" y="11663"/>
                      <a:pt x="111665" y="28212"/>
                      <a:pt x="90744" y="53095"/>
                    </a:cubicBezTo>
                    <a:cubicBezTo>
                      <a:pt x="-31563" y="172778"/>
                      <a:pt x="15022" y="779910"/>
                      <a:pt x="274" y="1133890"/>
                    </a:cubicBezTo>
                    <a:cubicBezTo>
                      <a:pt x="-3926" y="1181250"/>
                      <a:pt x="40920" y="1223923"/>
                      <a:pt x="82984" y="1227652"/>
                    </a:cubicBezTo>
                    <a:lnTo>
                      <a:pt x="123676" y="1231261"/>
                    </a:lnTo>
                    <a:lnTo>
                      <a:pt x="50587" y="1261537"/>
                    </a:lnTo>
                    <a:cubicBezTo>
                      <a:pt x="39463" y="1272660"/>
                      <a:pt x="30461" y="1285904"/>
                      <a:pt x="24242" y="1300611"/>
                    </a:cubicBezTo>
                    <a:lnTo>
                      <a:pt x="14580" y="1348461"/>
                    </a:lnTo>
                    <a:lnTo>
                      <a:pt x="24242" y="1396309"/>
                    </a:lnTo>
                    <a:cubicBezTo>
                      <a:pt x="33573" y="1418371"/>
                      <a:pt x="49161" y="1437141"/>
                      <a:pt x="68781" y="1450395"/>
                    </a:cubicBezTo>
                    <a:lnTo>
                      <a:pt x="105050" y="1461474"/>
                    </a:lnTo>
                    <a:lnTo>
                      <a:pt x="90569" y="1557244"/>
                    </a:lnTo>
                    <a:lnTo>
                      <a:pt x="107720" y="1732587"/>
                    </a:lnTo>
                    <a:cubicBezTo>
                      <a:pt x="107720" y="1873900"/>
                      <a:pt x="147848" y="2053297"/>
                      <a:pt x="240453" y="2145902"/>
                    </a:cubicBezTo>
                    <a:cubicBezTo>
                      <a:pt x="263502" y="2161442"/>
                      <a:pt x="292270" y="2234154"/>
                      <a:pt x="315316" y="2118188"/>
                    </a:cubicBezTo>
                    <a:cubicBezTo>
                      <a:pt x="344795" y="1924194"/>
                      <a:pt x="351403" y="1764508"/>
                      <a:pt x="369445" y="1587669"/>
                    </a:cubicBezTo>
                    <a:lnTo>
                      <a:pt x="381270" y="1515533"/>
                    </a:lnTo>
                    <a:cubicBezTo>
                      <a:pt x="367267" y="1482424"/>
                      <a:pt x="343873" y="1454251"/>
                      <a:pt x="314425" y="1434358"/>
                    </a:cubicBezTo>
                    <a:lnTo>
                      <a:pt x="278607" y="1423418"/>
                    </a:lnTo>
                    <a:lnTo>
                      <a:pt x="296882" y="1396311"/>
                    </a:lnTo>
                    <a:cubicBezTo>
                      <a:pt x="303104" y="1381604"/>
                      <a:pt x="306542" y="1365435"/>
                      <a:pt x="306542" y="1348461"/>
                    </a:cubicBezTo>
                    <a:lnTo>
                      <a:pt x="306544" y="1348461"/>
                    </a:lnTo>
                    <a:cubicBezTo>
                      <a:pt x="306544" y="1314516"/>
                      <a:pt x="292786" y="1283782"/>
                      <a:pt x="270539" y="1261537"/>
                    </a:cubicBezTo>
                    <a:lnTo>
                      <a:pt x="205562" y="1234621"/>
                    </a:lnTo>
                    <a:lnTo>
                      <a:pt x="222685" y="1233247"/>
                    </a:lnTo>
                    <a:cubicBezTo>
                      <a:pt x="269079" y="1224238"/>
                      <a:pt x="326774" y="1198637"/>
                      <a:pt x="329924" y="1163114"/>
                    </a:cubicBezTo>
                    <a:cubicBezTo>
                      <a:pt x="417417" y="685516"/>
                      <a:pt x="462208" y="367938"/>
                      <a:pt x="437829" y="106816"/>
                    </a:cubicBezTo>
                    <a:cubicBezTo>
                      <a:pt x="428778" y="88275"/>
                      <a:pt x="419192" y="38647"/>
                      <a:pt x="397220" y="13418"/>
                    </a:cubicBez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10E9735-D605-4FC5-86EF-09B3F22F0435}"/>
                </a:ext>
              </a:extLst>
            </p:cNvPr>
            <p:cNvGrpSpPr/>
            <p:nvPr/>
          </p:nvGrpSpPr>
          <p:grpSpPr>
            <a:xfrm>
              <a:off x="5436820" y="1348002"/>
              <a:ext cx="384697" cy="384697"/>
              <a:chOff x="4111918" y="4340883"/>
              <a:chExt cx="1343770" cy="134377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C301CDB-8A40-47B8-A910-792A50AC0024}"/>
                  </a:ext>
                </a:extLst>
              </p:cNvPr>
              <p:cNvSpPr/>
              <p:nvPr/>
            </p:nvSpPr>
            <p:spPr>
              <a:xfrm rot="5400000">
                <a:off x="4111918" y="4340883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905A76EC-B2AF-4C10-B11B-7F88A93C6EF2}"/>
                  </a:ext>
                </a:extLst>
              </p:cNvPr>
              <p:cNvSpPr/>
              <p:nvPr/>
            </p:nvSpPr>
            <p:spPr>
              <a:xfrm flipH="1">
                <a:off x="4941848" y="4411859"/>
                <a:ext cx="244708" cy="1201817"/>
              </a:xfrm>
              <a:custGeom>
                <a:avLst/>
                <a:gdLst>
                  <a:gd name="connsiteX0" fmla="*/ 373542 w 444426"/>
                  <a:gd name="connsiteY0" fmla="*/ 0 h 2182677"/>
                  <a:gd name="connsiteX1" fmla="*/ 149828 w 444426"/>
                  <a:gd name="connsiteY1" fmla="*/ 0 h 2182677"/>
                  <a:gd name="connsiteX2" fmla="*/ 141615 w 444426"/>
                  <a:gd name="connsiteY2" fmla="*/ 1799 h 2182677"/>
                  <a:gd name="connsiteX3" fmla="*/ 90744 w 444426"/>
                  <a:gd name="connsiteY3" fmla="*/ 53095 h 2182677"/>
                  <a:gd name="connsiteX4" fmla="*/ 274 w 444426"/>
                  <a:gd name="connsiteY4" fmla="*/ 1133890 h 2182677"/>
                  <a:gd name="connsiteX5" fmla="*/ 82984 w 444426"/>
                  <a:gd name="connsiteY5" fmla="*/ 1227652 h 2182677"/>
                  <a:gd name="connsiteX6" fmla="*/ 123676 w 444426"/>
                  <a:gd name="connsiteY6" fmla="*/ 1231261 h 2182677"/>
                  <a:gd name="connsiteX7" fmla="*/ 50587 w 444426"/>
                  <a:gd name="connsiteY7" fmla="*/ 1261537 h 2182677"/>
                  <a:gd name="connsiteX8" fmla="*/ 24242 w 444426"/>
                  <a:gd name="connsiteY8" fmla="*/ 1300611 h 2182677"/>
                  <a:gd name="connsiteX9" fmla="*/ 14580 w 444426"/>
                  <a:gd name="connsiteY9" fmla="*/ 1348461 h 2182677"/>
                  <a:gd name="connsiteX10" fmla="*/ 24242 w 444426"/>
                  <a:gd name="connsiteY10" fmla="*/ 1396309 h 2182677"/>
                  <a:gd name="connsiteX11" fmla="*/ 68781 w 444426"/>
                  <a:gd name="connsiteY11" fmla="*/ 1450395 h 2182677"/>
                  <a:gd name="connsiteX12" fmla="*/ 105050 w 444426"/>
                  <a:gd name="connsiteY12" fmla="*/ 1461474 h 2182677"/>
                  <a:gd name="connsiteX13" fmla="*/ 90569 w 444426"/>
                  <a:gd name="connsiteY13" fmla="*/ 1557244 h 2182677"/>
                  <a:gd name="connsiteX14" fmla="*/ 107720 w 444426"/>
                  <a:gd name="connsiteY14" fmla="*/ 1732587 h 2182677"/>
                  <a:gd name="connsiteX15" fmla="*/ 240453 w 444426"/>
                  <a:gd name="connsiteY15" fmla="*/ 2145902 h 2182677"/>
                  <a:gd name="connsiteX16" fmla="*/ 315316 w 444426"/>
                  <a:gd name="connsiteY16" fmla="*/ 2118188 h 2182677"/>
                  <a:gd name="connsiteX17" fmla="*/ 369445 w 444426"/>
                  <a:gd name="connsiteY17" fmla="*/ 1587669 h 2182677"/>
                  <a:gd name="connsiteX18" fmla="*/ 381270 w 444426"/>
                  <a:gd name="connsiteY18" fmla="*/ 1515533 h 2182677"/>
                  <a:gd name="connsiteX19" fmla="*/ 314425 w 444426"/>
                  <a:gd name="connsiteY19" fmla="*/ 1434358 h 2182677"/>
                  <a:gd name="connsiteX20" fmla="*/ 278607 w 444426"/>
                  <a:gd name="connsiteY20" fmla="*/ 1423418 h 2182677"/>
                  <a:gd name="connsiteX21" fmla="*/ 296882 w 444426"/>
                  <a:gd name="connsiteY21" fmla="*/ 1396311 h 2182677"/>
                  <a:gd name="connsiteX22" fmla="*/ 306542 w 444426"/>
                  <a:gd name="connsiteY22" fmla="*/ 1348461 h 2182677"/>
                  <a:gd name="connsiteX23" fmla="*/ 306544 w 444426"/>
                  <a:gd name="connsiteY23" fmla="*/ 1348461 h 2182677"/>
                  <a:gd name="connsiteX24" fmla="*/ 270539 w 444426"/>
                  <a:gd name="connsiteY24" fmla="*/ 1261537 h 2182677"/>
                  <a:gd name="connsiteX25" fmla="*/ 205562 w 444426"/>
                  <a:gd name="connsiteY25" fmla="*/ 1234621 h 2182677"/>
                  <a:gd name="connsiteX26" fmla="*/ 222685 w 444426"/>
                  <a:gd name="connsiteY26" fmla="*/ 1233247 h 2182677"/>
                  <a:gd name="connsiteX27" fmla="*/ 329924 w 444426"/>
                  <a:gd name="connsiteY27" fmla="*/ 1163114 h 2182677"/>
                  <a:gd name="connsiteX28" fmla="*/ 437829 w 444426"/>
                  <a:gd name="connsiteY28" fmla="*/ 106816 h 2182677"/>
                  <a:gd name="connsiteX29" fmla="*/ 397220 w 444426"/>
                  <a:gd name="connsiteY29" fmla="*/ 13418 h 218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4426" h="2182677">
                    <a:moveTo>
                      <a:pt x="373542" y="0"/>
                    </a:moveTo>
                    <a:lnTo>
                      <a:pt x="149828" y="0"/>
                    </a:lnTo>
                    <a:lnTo>
                      <a:pt x="141615" y="1799"/>
                    </a:lnTo>
                    <a:cubicBezTo>
                      <a:pt x="126627" y="11663"/>
                      <a:pt x="111665" y="28212"/>
                      <a:pt x="90744" y="53095"/>
                    </a:cubicBezTo>
                    <a:cubicBezTo>
                      <a:pt x="-31563" y="172778"/>
                      <a:pt x="15022" y="779910"/>
                      <a:pt x="274" y="1133890"/>
                    </a:cubicBezTo>
                    <a:cubicBezTo>
                      <a:pt x="-3926" y="1181250"/>
                      <a:pt x="40920" y="1223923"/>
                      <a:pt x="82984" y="1227652"/>
                    </a:cubicBezTo>
                    <a:lnTo>
                      <a:pt x="123676" y="1231261"/>
                    </a:lnTo>
                    <a:lnTo>
                      <a:pt x="50587" y="1261537"/>
                    </a:lnTo>
                    <a:cubicBezTo>
                      <a:pt x="39463" y="1272660"/>
                      <a:pt x="30461" y="1285904"/>
                      <a:pt x="24242" y="1300611"/>
                    </a:cubicBezTo>
                    <a:lnTo>
                      <a:pt x="14580" y="1348461"/>
                    </a:lnTo>
                    <a:lnTo>
                      <a:pt x="24242" y="1396309"/>
                    </a:lnTo>
                    <a:cubicBezTo>
                      <a:pt x="33573" y="1418371"/>
                      <a:pt x="49161" y="1437141"/>
                      <a:pt x="68781" y="1450395"/>
                    </a:cubicBezTo>
                    <a:lnTo>
                      <a:pt x="105050" y="1461474"/>
                    </a:lnTo>
                    <a:lnTo>
                      <a:pt x="90569" y="1557244"/>
                    </a:lnTo>
                    <a:lnTo>
                      <a:pt x="107720" y="1732587"/>
                    </a:lnTo>
                    <a:cubicBezTo>
                      <a:pt x="107720" y="1873900"/>
                      <a:pt x="147848" y="2053297"/>
                      <a:pt x="240453" y="2145902"/>
                    </a:cubicBezTo>
                    <a:cubicBezTo>
                      <a:pt x="263502" y="2161442"/>
                      <a:pt x="292270" y="2234154"/>
                      <a:pt x="315316" y="2118188"/>
                    </a:cubicBezTo>
                    <a:cubicBezTo>
                      <a:pt x="344795" y="1924194"/>
                      <a:pt x="351403" y="1764508"/>
                      <a:pt x="369445" y="1587669"/>
                    </a:cubicBezTo>
                    <a:lnTo>
                      <a:pt x="381270" y="1515533"/>
                    </a:lnTo>
                    <a:cubicBezTo>
                      <a:pt x="367267" y="1482424"/>
                      <a:pt x="343873" y="1454251"/>
                      <a:pt x="314425" y="1434358"/>
                    </a:cubicBezTo>
                    <a:lnTo>
                      <a:pt x="278607" y="1423418"/>
                    </a:lnTo>
                    <a:lnTo>
                      <a:pt x="296882" y="1396311"/>
                    </a:lnTo>
                    <a:cubicBezTo>
                      <a:pt x="303104" y="1381604"/>
                      <a:pt x="306542" y="1365435"/>
                      <a:pt x="306542" y="1348461"/>
                    </a:cubicBezTo>
                    <a:lnTo>
                      <a:pt x="306544" y="1348461"/>
                    </a:lnTo>
                    <a:cubicBezTo>
                      <a:pt x="306544" y="1314516"/>
                      <a:pt x="292786" y="1283782"/>
                      <a:pt x="270539" y="1261537"/>
                    </a:cubicBezTo>
                    <a:lnTo>
                      <a:pt x="205562" y="1234621"/>
                    </a:lnTo>
                    <a:lnTo>
                      <a:pt x="222685" y="1233247"/>
                    </a:lnTo>
                    <a:cubicBezTo>
                      <a:pt x="269079" y="1224238"/>
                      <a:pt x="326774" y="1198637"/>
                      <a:pt x="329924" y="1163114"/>
                    </a:cubicBezTo>
                    <a:cubicBezTo>
                      <a:pt x="417417" y="685516"/>
                      <a:pt x="462208" y="367938"/>
                      <a:pt x="437829" y="106816"/>
                    </a:cubicBezTo>
                    <a:cubicBezTo>
                      <a:pt x="428778" y="88275"/>
                      <a:pt x="419192" y="38647"/>
                      <a:pt x="397220" y="13418"/>
                    </a:cubicBez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AEE4659F-9D20-4A87-A903-BDF38EBCD4E8}"/>
                  </a:ext>
                </a:extLst>
              </p:cNvPr>
              <p:cNvSpPr/>
              <p:nvPr/>
            </p:nvSpPr>
            <p:spPr>
              <a:xfrm rot="5400000" flipV="1">
                <a:off x="4388806" y="5112948"/>
                <a:ext cx="146871" cy="48956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DD0B2CC-7B2A-4128-9B70-4E4DDBF9B04E}"/>
              </a:ext>
            </a:extLst>
          </p:cNvPr>
          <p:cNvGrpSpPr/>
          <p:nvPr/>
        </p:nvGrpSpPr>
        <p:grpSpPr>
          <a:xfrm>
            <a:off x="8341201" y="1340830"/>
            <a:ext cx="1163236" cy="402431"/>
            <a:chOff x="8341201" y="1340830"/>
            <a:chExt cx="1163236" cy="40243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7A70691-0E98-42CB-977E-6F5808816FB5}"/>
                </a:ext>
              </a:extLst>
            </p:cNvPr>
            <p:cNvSpPr/>
            <p:nvPr/>
          </p:nvSpPr>
          <p:spPr>
            <a:xfrm>
              <a:off x="8341201" y="1340830"/>
              <a:ext cx="1163236" cy="4024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rgbClr val="887697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CB53E5A-0B7C-4768-82AC-E83869115067}"/>
                </a:ext>
              </a:extLst>
            </p:cNvPr>
            <p:cNvGrpSpPr/>
            <p:nvPr/>
          </p:nvGrpSpPr>
          <p:grpSpPr>
            <a:xfrm>
              <a:off x="8351004" y="1347978"/>
              <a:ext cx="385672" cy="385672"/>
              <a:chOff x="5455688" y="2073323"/>
              <a:chExt cx="1343770" cy="134377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A96ACCF-C984-4B7D-9EC6-45B5D92E9E19}"/>
                  </a:ext>
                </a:extLst>
              </p:cNvPr>
              <p:cNvSpPr/>
              <p:nvPr/>
            </p:nvSpPr>
            <p:spPr>
              <a:xfrm rot="16200000">
                <a:off x="5455688" y="2073323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3FBF5850-3D97-4B59-8CC6-F4DA06CA5CDD}"/>
                  </a:ext>
                </a:extLst>
              </p:cNvPr>
              <p:cNvSpPr/>
              <p:nvPr/>
            </p:nvSpPr>
            <p:spPr>
              <a:xfrm>
                <a:off x="5567152" y="2398799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B127E44-46B3-44BD-BB0F-3739E05B22FD}"/>
                  </a:ext>
                </a:extLst>
              </p:cNvPr>
              <p:cNvSpPr/>
              <p:nvPr/>
            </p:nvSpPr>
            <p:spPr>
              <a:xfrm>
                <a:off x="5567152" y="2850892"/>
                <a:ext cx="478562" cy="478562"/>
              </a:xfrm>
              <a:custGeom>
                <a:avLst/>
                <a:gdLst>
                  <a:gd name="connsiteX0" fmla="*/ 426721 w 1066800"/>
                  <a:gd name="connsiteY0" fmla="*/ 0 h 1066800"/>
                  <a:gd name="connsiteX1" fmla="*/ 640079 w 1066800"/>
                  <a:gd name="connsiteY1" fmla="*/ 0 h 1066800"/>
                  <a:gd name="connsiteX2" fmla="*/ 693420 w 1066800"/>
                  <a:gd name="connsiteY2" fmla="*/ 53341 h 1066800"/>
                  <a:gd name="connsiteX3" fmla="*/ 693420 w 1066800"/>
                  <a:gd name="connsiteY3" fmla="*/ 373380 h 1066800"/>
                  <a:gd name="connsiteX4" fmla="*/ 1013459 w 1066800"/>
                  <a:gd name="connsiteY4" fmla="*/ 373380 h 1066800"/>
                  <a:gd name="connsiteX5" fmla="*/ 1066800 w 1066800"/>
                  <a:gd name="connsiteY5" fmla="*/ 426721 h 1066800"/>
                  <a:gd name="connsiteX6" fmla="*/ 1066800 w 1066800"/>
                  <a:gd name="connsiteY6" fmla="*/ 640079 h 1066800"/>
                  <a:gd name="connsiteX7" fmla="*/ 1013459 w 1066800"/>
                  <a:gd name="connsiteY7" fmla="*/ 693420 h 1066800"/>
                  <a:gd name="connsiteX8" fmla="*/ 693420 w 1066800"/>
                  <a:gd name="connsiteY8" fmla="*/ 693420 h 1066800"/>
                  <a:gd name="connsiteX9" fmla="*/ 693420 w 1066800"/>
                  <a:gd name="connsiteY9" fmla="*/ 1013459 h 1066800"/>
                  <a:gd name="connsiteX10" fmla="*/ 640079 w 1066800"/>
                  <a:gd name="connsiteY10" fmla="*/ 1066800 h 1066800"/>
                  <a:gd name="connsiteX11" fmla="*/ 426721 w 1066800"/>
                  <a:gd name="connsiteY11" fmla="*/ 1066800 h 1066800"/>
                  <a:gd name="connsiteX12" fmla="*/ 373380 w 1066800"/>
                  <a:gd name="connsiteY12" fmla="*/ 1013459 h 1066800"/>
                  <a:gd name="connsiteX13" fmla="*/ 373380 w 1066800"/>
                  <a:gd name="connsiteY13" fmla="*/ 693420 h 1066800"/>
                  <a:gd name="connsiteX14" fmla="*/ 53341 w 1066800"/>
                  <a:gd name="connsiteY14" fmla="*/ 693420 h 1066800"/>
                  <a:gd name="connsiteX15" fmla="*/ 0 w 1066800"/>
                  <a:gd name="connsiteY15" fmla="*/ 640079 h 1066800"/>
                  <a:gd name="connsiteX16" fmla="*/ 0 w 1066800"/>
                  <a:gd name="connsiteY16" fmla="*/ 426721 h 1066800"/>
                  <a:gd name="connsiteX17" fmla="*/ 53341 w 1066800"/>
                  <a:gd name="connsiteY17" fmla="*/ 373380 h 1066800"/>
                  <a:gd name="connsiteX18" fmla="*/ 373380 w 1066800"/>
                  <a:gd name="connsiteY18" fmla="*/ 373380 h 1066800"/>
                  <a:gd name="connsiteX19" fmla="*/ 373380 w 1066800"/>
                  <a:gd name="connsiteY19" fmla="*/ 53341 h 1066800"/>
                  <a:gd name="connsiteX20" fmla="*/ 426721 w 1066800"/>
                  <a:gd name="connsiteY20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66800" h="1066800">
                    <a:moveTo>
                      <a:pt x="426721" y="0"/>
                    </a:moveTo>
                    <a:lnTo>
                      <a:pt x="640079" y="0"/>
                    </a:lnTo>
                    <a:cubicBezTo>
                      <a:pt x="669538" y="0"/>
                      <a:pt x="693420" y="23882"/>
                      <a:pt x="693420" y="53341"/>
                    </a:cubicBezTo>
                    <a:lnTo>
                      <a:pt x="693420" y="373380"/>
                    </a:lnTo>
                    <a:lnTo>
                      <a:pt x="1013459" y="373380"/>
                    </a:lnTo>
                    <a:cubicBezTo>
                      <a:pt x="1042918" y="373380"/>
                      <a:pt x="1066800" y="397262"/>
                      <a:pt x="1066800" y="426721"/>
                    </a:cubicBezTo>
                    <a:lnTo>
                      <a:pt x="1066800" y="640079"/>
                    </a:lnTo>
                    <a:cubicBezTo>
                      <a:pt x="1066800" y="669538"/>
                      <a:pt x="1042918" y="693420"/>
                      <a:pt x="1013459" y="693420"/>
                    </a:cubicBezTo>
                    <a:lnTo>
                      <a:pt x="693420" y="693420"/>
                    </a:lnTo>
                    <a:lnTo>
                      <a:pt x="693420" y="1013459"/>
                    </a:lnTo>
                    <a:cubicBezTo>
                      <a:pt x="693420" y="1042918"/>
                      <a:pt x="669538" y="1066800"/>
                      <a:pt x="640079" y="1066800"/>
                    </a:cubicBezTo>
                    <a:lnTo>
                      <a:pt x="426721" y="1066800"/>
                    </a:lnTo>
                    <a:cubicBezTo>
                      <a:pt x="397262" y="1066800"/>
                      <a:pt x="373380" y="1042918"/>
                      <a:pt x="373380" y="1013459"/>
                    </a:cubicBezTo>
                    <a:lnTo>
                      <a:pt x="373380" y="693420"/>
                    </a:lnTo>
                    <a:lnTo>
                      <a:pt x="53341" y="693420"/>
                    </a:lnTo>
                    <a:cubicBezTo>
                      <a:pt x="23882" y="693420"/>
                      <a:pt x="0" y="669538"/>
                      <a:pt x="0" y="640079"/>
                    </a:cubicBezTo>
                    <a:lnTo>
                      <a:pt x="0" y="426721"/>
                    </a:lnTo>
                    <a:cubicBezTo>
                      <a:pt x="0" y="397262"/>
                      <a:pt x="23882" y="373380"/>
                      <a:pt x="53341" y="373380"/>
                    </a:cubicBezTo>
                    <a:lnTo>
                      <a:pt x="373380" y="373380"/>
                    </a:lnTo>
                    <a:lnTo>
                      <a:pt x="373380" y="53341"/>
                    </a:lnTo>
                    <a:cubicBezTo>
                      <a:pt x="373380" y="23882"/>
                      <a:pt x="397262" y="0"/>
                      <a:pt x="426721" y="0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9FDA8E9-C634-45F9-B18F-3E6DB12D8086}"/>
                </a:ext>
              </a:extLst>
            </p:cNvPr>
            <p:cNvGrpSpPr/>
            <p:nvPr/>
          </p:nvGrpSpPr>
          <p:grpSpPr>
            <a:xfrm>
              <a:off x="9113909" y="1348003"/>
              <a:ext cx="387174" cy="387174"/>
              <a:chOff x="8055629" y="3795243"/>
              <a:chExt cx="1343770" cy="134377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1F2A376-0197-49DA-8179-6EF2A184068A}"/>
                  </a:ext>
                </a:extLst>
              </p:cNvPr>
              <p:cNvSpPr/>
              <p:nvPr/>
            </p:nvSpPr>
            <p:spPr>
              <a:xfrm rot="16200000">
                <a:off x="8055629" y="3795243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B6196632-15D1-4EFB-80C1-8FBCC17EB7FA}"/>
                  </a:ext>
                </a:extLst>
              </p:cNvPr>
              <p:cNvSpPr/>
              <p:nvPr/>
            </p:nvSpPr>
            <p:spPr>
              <a:xfrm>
                <a:off x="8167093" y="4120719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B87378BB-27D2-426E-A4C9-800A2C374B7D}"/>
                  </a:ext>
                </a:extLst>
              </p:cNvPr>
              <p:cNvSpPr/>
              <p:nvPr/>
            </p:nvSpPr>
            <p:spPr>
              <a:xfrm rot="5400000" flipV="1">
                <a:off x="8332516" y="4567307"/>
                <a:ext cx="146871" cy="48956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33660B8-1044-4E0A-83F4-C287B6106E1A}"/>
              </a:ext>
            </a:extLst>
          </p:cNvPr>
          <p:cNvGrpSpPr/>
          <p:nvPr/>
        </p:nvGrpSpPr>
        <p:grpSpPr>
          <a:xfrm>
            <a:off x="6876015" y="2444044"/>
            <a:ext cx="377272" cy="380125"/>
            <a:chOff x="6701064" y="2268438"/>
            <a:chExt cx="731647" cy="737180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E894A08-7928-4611-936A-D3469F0726AF}"/>
                </a:ext>
              </a:extLst>
            </p:cNvPr>
            <p:cNvSpPr/>
            <p:nvPr/>
          </p:nvSpPr>
          <p:spPr>
            <a:xfrm>
              <a:off x="6710299" y="2283206"/>
              <a:ext cx="722412" cy="722412"/>
            </a:xfrm>
            <a:custGeom>
              <a:avLst/>
              <a:gdLst>
                <a:gd name="connsiteX0" fmla="*/ 439248 w 878496"/>
                <a:gd name="connsiteY0" fmla="*/ 110332 h 878496"/>
                <a:gd name="connsiteX1" fmla="*/ 110332 w 878496"/>
                <a:gd name="connsiteY1" fmla="*/ 439248 h 878496"/>
                <a:gd name="connsiteX2" fmla="*/ 439248 w 878496"/>
                <a:gd name="connsiteY2" fmla="*/ 768164 h 878496"/>
                <a:gd name="connsiteX3" fmla="*/ 768164 w 878496"/>
                <a:gd name="connsiteY3" fmla="*/ 439248 h 878496"/>
                <a:gd name="connsiteX4" fmla="*/ 439248 w 878496"/>
                <a:gd name="connsiteY4" fmla="*/ 110332 h 878496"/>
                <a:gd name="connsiteX5" fmla="*/ 439248 w 878496"/>
                <a:gd name="connsiteY5" fmla="*/ 0 h 878496"/>
                <a:gd name="connsiteX6" fmla="*/ 878496 w 878496"/>
                <a:gd name="connsiteY6" fmla="*/ 439248 h 878496"/>
                <a:gd name="connsiteX7" fmla="*/ 439248 w 878496"/>
                <a:gd name="connsiteY7" fmla="*/ 878496 h 878496"/>
                <a:gd name="connsiteX8" fmla="*/ 0 w 878496"/>
                <a:gd name="connsiteY8" fmla="*/ 439248 h 878496"/>
                <a:gd name="connsiteX9" fmla="*/ 439248 w 878496"/>
                <a:gd name="connsiteY9" fmla="*/ 0 h 87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496" h="878496">
                  <a:moveTo>
                    <a:pt x="439248" y="110332"/>
                  </a:moveTo>
                  <a:cubicBezTo>
                    <a:pt x="257593" y="110332"/>
                    <a:pt x="110332" y="257593"/>
                    <a:pt x="110332" y="439248"/>
                  </a:cubicBezTo>
                  <a:cubicBezTo>
                    <a:pt x="110332" y="620903"/>
                    <a:pt x="257593" y="768164"/>
                    <a:pt x="439248" y="768164"/>
                  </a:cubicBezTo>
                  <a:cubicBezTo>
                    <a:pt x="620903" y="768164"/>
                    <a:pt x="768164" y="620903"/>
                    <a:pt x="768164" y="439248"/>
                  </a:cubicBezTo>
                  <a:cubicBezTo>
                    <a:pt x="768164" y="257593"/>
                    <a:pt x="620903" y="110332"/>
                    <a:pt x="439248" y="110332"/>
                  </a:cubicBezTo>
                  <a:close/>
                  <a:moveTo>
                    <a:pt x="439248" y="0"/>
                  </a:moveTo>
                  <a:cubicBezTo>
                    <a:pt x="681838" y="0"/>
                    <a:pt x="878496" y="196658"/>
                    <a:pt x="878496" y="439248"/>
                  </a:cubicBezTo>
                  <a:cubicBezTo>
                    <a:pt x="878496" y="681838"/>
                    <a:pt x="681838" y="878496"/>
                    <a:pt x="439248" y="878496"/>
                  </a:cubicBezTo>
                  <a:cubicBezTo>
                    <a:pt x="196658" y="878496"/>
                    <a:pt x="0" y="681838"/>
                    <a:pt x="0" y="439248"/>
                  </a:cubicBezTo>
                  <a:cubicBezTo>
                    <a:pt x="0" y="196658"/>
                    <a:pt x="196658" y="0"/>
                    <a:pt x="439248" y="0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FDC4827-335A-446B-AAE1-C0091AE5B0DC}"/>
                </a:ext>
              </a:extLst>
            </p:cNvPr>
            <p:cNvGrpSpPr/>
            <p:nvPr/>
          </p:nvGrpSpPr>
          <p:grpSpPr>
            <a:xfrm>
              <a:off x="6892235" y="2458395"/>
              <a:ext cx="349595" cy="352025"/>
              <a:chOff x="6885133" y="2443622"/>
              <a:chExt cx="349589" cy="35202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90BECC5-23CB-491D-83A3-865A0E70E9D8}"/>
                  </a:ext>
                </a:extLst>
              </p:cNvPr>
              <p:cNvGrpSpPr/>
              <p:nvPr/>
            </p:nvGrpSpPr>
            <p:grpSpPr>
              <a:xfrm>
                <a:off x="6894434" y="2455357"/>
                <a:ext cx="340288" cy="340288"/>
                <a:chOff x="6940269" y="484104"/>
                <a:chExt cx="771525" cy="771525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895A399-EAA7-4468-B9C3-BE744B59599C}"/>
                    </a:ext>
                  </a:extLst>
                </p:cNvPr>
                <p:cNvCxnSpPr/>
                <p:nvPr/>
              </p:nvCxnSpPr>
              <p:spPr>
                <a:xfrm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000000">
                      <a:alpha val="3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AC616D5-5225-4D81-ACED-62174A3F113E}"/>
                    </a:ext>
                  </a:extLst>
                </p:cNvPr>
                <p:cNvCxnSpPr/>
                <p:nvPr/>
              </p:nvCxnSpPr>
              <p:spPr>
                <a:xfrm rot="5400000"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000000">
                      <a:alpha val="3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D07E577-6286-4CEB-9735-36E25A71797E}"/>
                  </a:ext>
                </a:extLst>
              </p:cNvPr>
              <p:cNvGrpSpPr/>
              <p:nvPr/>
            </p:nvGrpSpPr>
            <p:grpSpPr>
              <a:xfrm>
                <a:off x="6885133" y="2443622"/>
                <a:ext cx="340288" cy="340288"/>
                <a:chOff x="6940269" y="484104"/>
                <a:chExt cx="771525" cy="771525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446B798-22A5-4332-9CDD-C16DA0D92D14}"/>
                    </a:ext>
                  </a:extLst>
                </p:cNvPr>
                <p:cNvCxnSpPr/>
                <p:nvPr/>
              </p:nvCxnSpPr>
              <p:spPr>
                <a:xfrm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E49D535-AAD3-4D25-B886-8B8B82B96B6F}"/>
                    </a:ext>
                  </a:extLst>
                </p:cNvPr>
                <p:cNvCxnSpPr/>
                <p:nvPr/>
              </p:nvCxnSpPr>
              <p:spPr>
                <a:xfrm rot="5400000"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7BAB4CA-E8F6-4870-9C65-A512EF8D6568}"/>
                </a:ext>
              </a:extLst>
            </p:cNvPr>
            <p:cNvSpPr/>
            <p:nvPr/>
          </p:nvSpPr>
          <p:spPr>
            <a:xfrm>
              <a:off x="6701064" y="2268438"/>
              <a:ext cx="722412" cy="722412"/>
            </a:xfrm>
            <a:custGeom>
              <a:avLst/>
              <a:gdLst>
                <a:gd name="connsiteX0" fmla="*/ 439248 w 878496"/>
                <a:gd name="connsiteY0" fmla="*/ 110332 h 878496"/>
                <a:gd name="connsiteX1" fmla="*/ 110332 w 878496"/>
                <a:gd name="connsiteY1" fmla="*/ 439248 h 878496"/>
                <a:gd name="connsiteX2" fmla="*/ 439248 w 878496"/>
                <a:gd name="connsiteY2" fmla="*/ 768164 h 878496"/>
                <a:gd name="connsiteX3" fmla="*/ 768164 w 878496"/>
                <a:gd name="connsiteY3" fmla="*/ 439248 h 878496"/>
                <a:gd name="connsiteX4" fmla="*/ 439248 w 878496"/>
                <a:gd name="connsiteY4" fmla="*/ 110332 h 878496"/>
                <a:gd name="connsiteX5" fmla="*/ 439248 w 878496"/>
                <a:gd name="connsiteY5" fmla="*/ 0 h 878496"/>
                <a:gd name="connsiteX6" fmla="*/ 878496 w 878496"/>
                <a:gd name="connsiteY6" fmla="*/ 439248 h 878496"/>
                <a:gd name="connsiteX7" fmla="*/ 439248 w 878496"/>
                <a:gd name="connsiteY7" fmla="*/ 878496 h 878496"/>
                <a:gd name="connsiteX8" fmla="*/ 0 w 878496"/>
                <a:gd name="connsiteY8" fmla="*/ 439248 h 878496"/>
                <a:gd name="connsiteX9" fmla="*/ 439248 w 878496"/>
                <a:gd name="connsiteY9" fmla="*/ 0 h 87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496" h="878496">
                  <a:moveTo>
                    <a:pt x="439248" y="110332"/>
                  </a:moveTo>
                  <a:cubicBezTo>
                    <a:pt x="257593" y="110332"/>
                    <a:pt x="110332" y="257593"/>
                    <a:pt x="110332" y="439248"/>
                  </a:cubicBezTo>
                  <a:cubicBezTo>
                    <a:pt x="110332" y="620903"/>
                    <a:pt x="257593" y="768164"/>
                    <a:pt x="439248" y="768164"/>
                  </a:cubicBezTo>
                  <a:cubicBezTo>
                    <a:pt x="620903" y="768164"/>
                    <a:pt x="768164" y="620903"/>
                    <a:pt x="768164" y="439248"/>
                  </a:cubicBezTo>
                  <a:cubicBezTo>
                    <a:pt x="768164" y="257593"/>
                    <a:pt x="620903" y="110332"/>
                    <a:pt x="439248" y="110332"/>
                  </a:cubicBezTo>
                  <a:close/>
                  <a:moveTo>
                    <a:pt x="439248" y="0"/>
                  </a:moveTo>
                  <a:cubicBezTo>
                    <a:pt x="681838" y="0"/>
                    <a:pt x="878496" y="196658"/>
                    <a:pt x="878496" y="439248"/>
                  </a:cubicBezTo>
                  <a:cubicBezTo>
                    <a:pt x="878496" y="681838"/>
                    <a:pt x="681838" y="878496"/>
                    <a:pt x="439248" y="878496"/>
                  </a:cubicBezTo>
                  <a:cubicBezTo>
                    <a:pt x="196658" y="878496"/>
                    <a:pt x="0" y="681838"/>
                    <a:pt x="0" y="439248"/>
                  </a:cubicBezTo>
                  <a:cubicBezTo>
                    <a:pt x="0" y="196658"/>
                    <a:pt x="196658" y="0"/>
                    <a:pt x="439248" y="0"/>
                  </a:cubicBezTo>
                  <a:close/>
                </a:path>
              </a:pathLst>
            </a:custGeom>
            <a:solidFill>
              <a:srgbClr val="FFAFA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6A7266A-0E0B-494D-8DB1-9164F8F3C36B}"/>
              </a:ext>
            </a:extLst>
          </p:cNvPr>
          <p:cNvGrpSpPr/>
          <p:nvPr/>
        </p:nvGrpSpPr>
        <p:grpSpPr>
          <a:xfrm>
            <a:off x="179146" y="2882715"/>
            <a:ext cx="1166137" cy="3114225"/>
            <a:chOff x="179146" y="2507353"/>
            <a:chExt cx="1166137" cy="3114225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C95E4606-9699-41F0-BAEC-553A2204C5EB}"/>
                </a:ext>
              </a:extLst>
            </p:cNvPr>
            <p:cNvGrpSpPr/>
            <p:nvPr/>
          </p:nvGrpSpPr>
          <p:grpSpPr>
            <a:xfrm>
              <a:off x="179146" y="2907542"/>
              <a:ext cx="1166137" cy="2714036"/>
              <a:chOff x="179146" y="1724275"/>
              <a:chExt cx="1166137" cy="271403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E2D48E75-AC41-45A2-9E3E-DE742D3811FC}"/>
                  </a:ext>
                </a:extLst>
              </p:cNvPr>
              <p:cNvSpPr/>
              <p:nvPr/>
            </p:nvSpPr>
            <p:spPr>
              <a:xfrm>
                <a:off x="179147" y="1986028"/>
                <a:ext cx="1166136" cy="245228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dirty="0">
                  <a:solidFill>
                    <a:srgbClr val="887697"/>
                  </a:solidFill>
                </a:endParaRPr>
              </a:p>
              <a:p>
                <a:r>
                  <a:rPr lang="en-US" sz="1200" dirty="0">
                    <a:solidFill>
                      <a:srgbClr val="887697"/>
                    </a:solidFill>
                  </a:rPr>
                  <a:t>Run</a:t>
                </a:r>
              </a:p>
              <a:p>
                <a:r>
                  <a:rPr lang="en-US" sz="1200" dirty="0">
                    <a:solidFill>
                      <a:srgbClr val="887697"/>
                    </a:solidFill>
                  </a:rPr>
                  <a:t>Jump</a:t>
                </a:r>
              </a:p>
              <a:p>
                <a:r>
                  <a:rPr lang="en-US" sz="1200" dirty="0">
                    <a:solidFill>
                      <a:srgbClr val="887697"/>
                    </a:solidFill>
                  </a:rPr>
                  <a:t>Double Jump</a:t>
                </a:r>
              </a:p>
              <a:p>
                <a:r>
                  <a:rPr lang="en-US" sz="1200" dirty="0">
                    <a:solidFill>
                      <a:srgbClr val="887697"/>
                    </a:solidFill>
                  </a:rPr>
                  <a:t>Jet Pack</a:t>
                </a:r>
              </a:p>
              <a:p>
                <a:r>
                  <a:rPr lang="en-US" sz="1200" dirty="0">
                    <a:solidFill>
                      <a:srgbClr val="887697"/>
                    </a:solidFill>
                  </a:rPr>
                  <a:t>Stand -&gt; Roll</a:t>
                </a:r>
              </a:p>
              <a:p>
                <a:r>
                  <a:rPr lang="en-US" sz="1200" dirty="0">
                    <a:solidFill>
                      <a:srgbClr val="887697"/>
                    </a:solidFill>
                  </a:rPr>
                  <a:t>Roll -&gt; Stand </a:t>
                </a:r>
              </a:p>
              <a:p>
                <a:r>
                  <a:rPr lang="en-US" sz="1200" dirty="0">
                    <a:solidFill>
                      <a:srgbClr val="887697"/>
                    </a:solidFill>
                  </a:rPr>
                  <a:t>Idle1</a:t>
                </a:r>
              </a:p>
              <a:p>
                <a:r>
                  <a:rPr lang="en-US" sz="1200" dirty="0">
                    <a:solidFill>
                      <a:srgbClr val="887697"/>
                    </a:solidFill>
                  </a:rPr>
                  <a:t>Idle2</a:t>
                </a:r>
              </a:p>
              <a:p>
                <a:r>
                  <a:rPr lang="en-US" sz="1200" dirty="0">
                    <a:solidFill>
                      <a:srgbClr val="887697"/>
                    </a:solidFill>
                  </a:rPr>
                  <a:t>Idle3</a:t>
                </a:r>
              </a:p>
              <a:p>
                <a:endParaRPr lang="en-US" sz="1200" dirty="0">
                  <a:solidFill>
                    <a:srgbClr val="887697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15BEB24-0AD6-433D-9D8C-36703FE2FAD3}"/>
                  </a:ext>
                </a:extLst>
              </p:cNvPr>
              <p:cNvSpPr/>
              <p:nvPr/>
            </p:nvSpPr>
            <p:spPr>
              <a:xfrm>
                <a:off x="179147" y="1724275"/>
                <a:ext cx="1166136" cy="28794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dirty="0">
                    <a:solidFill>
                      <a:srgbClr val="63556F"/>
                    </a:solidFill>
                  </a:rPr>
                  <a:t>Animation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B58637A7-DD3A-4E88-A9AD-ED75BFA65BCB}"/>
                  </a:ext>
                </a:extLst>
              </p:cNvPr>
              <p:cNvGrpSpPr/>
              <p:nvPr/>
            </p:nvGrpSpPr>
            <p:grpSpPr>
              <a:xfrm>
                <a:off x="179146" y="1986028"/>
                <a:ext cx="1166136" cy="285753"/>
                <a:chOff x="4577438" y="1802784"/>
                <a:chExt cx="1166136" cy="285753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7B2DD161-D7E7-4363-9337-69EE36D7244A}"/>
                    </a:ext>
                  </a:extLst>
                </p:cNvPr>
                <p:cNvSpPr/>
                <p:nvPr/>
              </p:nvSpPr>
              <p:spPr>
                <a:xfrm>
                  <a:off x="4577438" y="1830510"/>
                  <a:ext cx="1166136" cy="176887"/>
                </a:xfrm>
                <a:prstGeom prst="rect">
                  <a:avLst/>
                </a:prstGeom>
                <a:solidFill>
                  <a:srgbClr val="4472C4"/>
                </a:solidFill>
                <a:ln w="3175">
                  <a:solidFill>
                    <a:srgbClr val="BCAA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00FE335E-A34F-4934-8EB4-708C481066BC}"/>
                    </a:ext>
                  </a:extLst>
                </p:cNvPr>
                <p:cNvSpPr/>
                <p:nvPr/>
              </p:nvSpPr>
              <p:spPr>
                <a:xfrm>
                  <a:off x="4577438" y="1802784"/>
                  <a:ext cx="1166136" cy="285753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Walk</a:t>
                  </a:r>
                </a:p>
              </p:txBody>
            </p:sp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67B72A4C-4D5F-415D-909D-5F1E335FBDF7}"/>
                </a:ext>
              </a:extLst>
            </p:cNvPr>
            <p:cNvGrpSpPr/>
            <p:nvPr/>
          </p:nvGrpSpPr>
          <p:grpSpPr>
            <a:xfrm>
              <a:off x="179147" y="2507353"/>
              <a:ext cx="1166136" cy="402431"/>
              <a:chOff x="179147" y="2507353"/>
              <a:chExt cx="1166136" cy="402431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40792FA-156F-422F-8159-6EE3BF15E9A3}"/>
                  </a:ext>
                </a:extLst>
              </p:cNvPr>
              <p:cNvSpPr/>
              <p:nvPr/>
            </p:nvSpPr>
            <p:spPr>
              <a:xfrm>
                <a:off x="179147" y="2507353"/>
                <a:ext cx="1166136" cy="4024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dirty="0">
                  <a:solidFill>
                    <a:srgbClr val="887697"/>
                  </a:solidFill>
                </a:endParaRPr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435EA4FE-40EF-4A75-8956-EFD243E42E65}"/>
                  </a:ext>
                </a:extLst>
              </p:cNvPr>
              <p:cNvGrpSpPr/>
              <p:nvPr/>
            </p:nvGrpSpPr>
            <p:grpSpPr>
              <a:xfrm>
                <a:off x="186288" y="2517757"/>
                <a:ext cx="385464" cy="385464"/>
                <a:chOff x="6786866" y="2073324"/>
                <a:chExt cx="1343770" cy="1343770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47DF1C1A-1BAB-437E-ABCF-F8315F823E77}"/>
                    </a:ext>
                  </a:extLst>
                </p:cNvPr>
                <p:cNvSpPr/>
                <p:nvPr/>
              </p:nvSpPr>
              <p:spPr>
                <a:xfrm rot="5400000">
                  <a:off x="6786866" y="2073324"/>
                  <a:ext cx="1343770" cy="13437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89A3E92F-1656-4303-8AE2-67D6295A4E70}"/>
                    </a:ext>
                  </a:extLst>
                </p:cNvPr>
                <p:cNvSpPr/>
                <p:nvPr/>
              </p:nvSpPr>
              <p:spPr>
                <a:xfrm>
                  <a:off x="6895343" y="2850893"/>
                  <a:ext cx="478562" cy="478562"/>
                </a:xfrm>
                <a:custGeom>
                  <a:avLst/>
                  <a:gdLst>
                    <a:gd name="connsiteX0" fmla="*/ 426721 w 1066800"/>
                    <a:gd name="connsiteY0" fmla="*/ 0 h 1066800"/>
                    <a:gd name="connsiteX1" fmla="*/ 640079 w 1066800"/>
                    <a:gd name="connsiteY1" fmla="*/ 0 h 1066800"/>
                    <a:gd name="connsiteX2" fmla="*/ 693420 w 1066800"/>
                    <a:gd name="connsiteY2" fmla="*/ 53341 h 1066800"/>
                    <a:gd name="connsiteX3" fmla="*/ 693420 w 1066800"/>
                    <a:gd name="connsiteY3" fmla="*/ 373380 h 1066800"/>
                    <a:gd name="connsiteX4" fmla="*/ 1013459 w 1066800"/>
                    <a:gd name="connsiteY4" fmla="*/ 373380 h 1066800"/>
                    <a:gd name="connsiteX5" fmla="*/ 1066800 w 1066800"/>
                    <a:gd name="connsiteY5" fmla="*/ 426721 h 1066800"/>
                    <a:gd name="connsiteX6" fmla="*/ 1066800 w 1066800"/>
                    <a:gd name="connsiteY6" fmla="*/ 640079 h 1066800"/>
                    <a:gd name="connsiteX7" fmla="*/ 1013459 w 1066800"/>
                    <a:gd name="connsiteY7" fmla="*/ 693420 h 1066800"/>
                    <a:gd name="connsiteX8" fmla="*/ 693420 w 1066800"/>
                    <a:gd name="connsiteY8" fmla="*/ 693420 h 1066800"/>
                    <a:gd name="connsiteX9" fmla="*/ 693420 w 1066800"/>
                    <a:gd name="connsiteY9" fmla="*/ 1013459 h 1066800"/>
                    <a:gd name="connsiteX10" fmla="*/ 640079 w 1066800"/>
                    <a:gd name="connsiteY10" fmla="*/ 1066800 h 1066800"/>
                    <a:gd name="connsiteX11" fmla="*/ 426721 w 1066800"/>
                    <a:gd name="connsiteY11" fmla="*/ 1066800 h 1066800"/>
                    <a:gd name="connsiteX12" fmla="*/ 373380 w 1066800"/>
                    <a:gd name="connsiteY12" fmla="*/ 1013459 h 1066800"/>
                    <a:gd name="connsiteX13" fmla="*/ 373380 w 1066800"/>
                    <a:gd name="connsiteY13" fmla="*/ 693420 h 1066800"/>
                    <a:gd name="connsiteX14" fmla="*/ 53341 w 1066800"/>
                    <a:gd name="connsiteY14" fmla="*/ 693420 h 1066800"/>
                    <a:gd name="connsiteX15" fmla="*/ 0 w 1066800"/>
                    <a:gd name="connsiteY15" fmla="*/ 640079 h 1066800"/>
                    <a:gd name="connsiteX16" fmla="*/ 0 w 1066800"/>
                    <a:gd name="connsiteY16" fmla="*/ 426721 h 1066800"/>
                    <a:gd name="connsiteX17" fmla="*/ 53341 w 1066800"/>
                    <a:gd name="connsiteY17" fmla="*/ 373380 h 1066800"/>
                    <a:gd name="connsiteX18" fmla="*/ 373380 w 1066800"/>
                    <a:gd name="connsiteY18" fmla="*/ 373380 h 1066800"/>
                    <a:gd name="connsiteX19" fmla="*/ 373380 w 1066800"/>
                    <a:gd name="connsiteY19" fmla="*/ 53341 h 1066800"/>
                    <a:gd name="connsiteX20" fmla="*/ 426721 w 1066800"/>
                    <a:gd name="connsiteY20" fmla="*/ 0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66800" h="1066800">
                      <a:moveTo>
                        <a:pt x="426721" y="0"/>
                      </a:moveTo>
                      <a:lnTo>
                        <a:pt x="640079" y="0"/>
                      </a:lnTo>
                      <a:cubicBezTo>
                        <a:pt x="669538" y="0"/>
                        <a:pt x="693420" y="23882"/>
                        <a:pt x="693420" y="53341"/>
                      </a:cubicBezTo>
                      <a:lnTo>
                        <a:pt x="693420" y="373380"/>
                      </a:lnTo>
                      <a:lnTo>
                        <a:pt x="1013459" y="373380"/>
                      </a:lnTo>
                      <a:cubicBezTo>
                        <a:pt x="1042918" y="373380"/>
                        <a:pt x="1066800" y="397262"/>
                        <a:pt x="1066800" y="426721"/>
                      </a:cubicBezTo>
                      <a:lnTo>
                        <a:pt x="1066800" y="640079"/>
                      </a:lnTo>
                      <a:cubicBezTo>
                        <a:pt x="1066800" y="669538"/>
                        <a:pt x="1042918" y="693420"/>
                        <a:pt x="1013459" y="693420"/>
                      </a:cubicBezTo>
                      <a:lnTo>
                        <a:pt x="693420" y="693420"/>
                      </a:lnTo>
                      <a:lnTo>
                        <a:pt x="693420" y="1013459"/>
                      </a:lnTo>
                      <a:cubicBezTo>
                        <a:pt x="693420" y="1042918"/>
                        <a:pt x="669538" y="1066800"/>
                        <a:pt x="640079" y="1066800"/>
                      </a:cubicBezTo>
                      <a:lnTo>
                        <a:pt x="426721" y="1066800"/>
                      </a:lnTo>
                      <a:cubicBezTo>
                        <a:pt x="397262" y="1066800"/>
                        <a:pt x="373380" y="1042918"/>
                        <a:pt x="373380" y="1013459"/>
                      </a:cubicBezTo>
                      <a:lnTo>
                        <a:pt x="373380" y="693420"/>
                      </a:lnTo>
                      <a:lnTo>
                        <a:pt x="53341" y="693420"/>
                      </a:lnTo>
                      <a:cubicBezTo>
                        <a:pt x="23882" y="693420"/>
                        <a:pt x="0" y="669538"/>
                        <a:pt x="0" y="640079"/>
                      </a:cubicBezTo>
                      <a:lnTo>
                        <a:pt x="0" y="426721"/>
                      </a:lnTo>
                      <a:cubicBezTo>
                        <a:pt x="0" y="397262"/>
                        <a:pt x="23882" y="373380"/>
                        <a:pt x="53341" y="373380"/>
                      </a:cubicBezTo>
                      <a:lnTo>
                        <a:pt x="373380" y="373380"/>
                      </a:lnTo>
                      <a:lnTo>
                        <a:pt x="373380" y="53341"/>
                      </a:lnTo>
                      <a:cubicBezTo>
                        <a:pt x="373380" y="23882"/>
                        <a:pt x="397262" y="0"/>
                        <a:pt x="426721" y="0"/>
                      </a:cubicBezTo>
                      <a:close/>
                    </a:path>
                  </a:pathLst>
                </a:cu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060041C6-31C1-43A2-91CC-76B2B56C5EF6}"/>
                    </a:ext>
                  </a:extLst>
                </p:cNvPr>
                <p:cNvGrpSpPr/>
                <p:nvPr/>
              </p:nvGrpSpPr>
              <p:grpSpPr>
                <a:xfrm>
                  <a:off x="7222428" y="2143186"/>
                  <a:ext cx="479968" cy="342046"/>
                  <a:chOff x="6451600" y="1555750"/>
                  <a:chExt cx="1657350" cy="1181100"/>
                </a:xfrm>
              </p:grpSpPr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361A4187-D632-45D6-A137-64A9AB43EF2E}"/>
                      </a:ext>
                    </a:extLst>
                  </p:cNvPr>
                  <p:cNvSpPr/>
                  <p:nvPr/>
                </p:nvSpPr>
                <p:spPr>
                  <a:xfrm>
                    <a:off x="6451600" y="1555750"/>
                    <a:ext cx="1657350" cy="1181100"/>
                  </a:xfrm>
                  <a:custGeom>
                    <a:avLst/>
                    <a:gdLst>
                      <a:gd name="connsiteX0" fmla="*/ 1485900 w 1657350"/>
                      <a:gd name="connsiteY0" fmla="*/ 1005125 h 1181100"/>
                      <a:gd name="connsiteX1" fmla="*/ 1485900 w 1657350"/>
                      <a:gd name="connsiteY1" fmla="*/ 1128317 h 1181100"/>
                      <a:gd name="connsiteX2" fmla="*/ 1602226 w 1657350"/>
                      <a:gd name="connsiteY2" fmla="*/ 1128317 h 1181100"/>
                      <a:gd name="connsiteX3" fmla="*/ 1602226 w 1657350"/>
                      <a:gd name="connsiteY3" fmla="*/ 1005125 h 1181100"/>
                      <a:gd name="connsiteX4" fmla="*/ 55124 w 1657350"/>
                      <a:gd name="connsiteY4" fmla="*/ 1005125 h 1181100"/>
                      <a:gd name="connsiteX5" fmla="*/ 55124 w 1657350"/>
                      <a:gd name="connsiteY5" fmla="*/ 1128317 h 1181100"/>
                      <a:gd name="connsiteX6" fmla="*/ 171450 w 1657350"/>
                      <a:gd name="connsiteY6" fmla="*/ 1128317 h 1181100"/>
                      <a:gd name="connsiteX7" fmla="*/ 171450 w 1657350"/>
                      <a:gd name="connsiteY7" fmla="*/ 1005125 h 1181100"/>
                      <a:gd name="connsiteX8" fmla="*/ 1485900 w 1657350"/>
                      <a:gd name="connsiteY8" fmla="*/ 816404 h 1181100"/>
                      <a:gd name="connsiteX9" fmla="*/ 1485900 w 1657350"/>
                      <a:gd name="connsiteY9" fmla="*/ 939596 h 1181100"/>
                      <a:gd name="connsiteX10" fmla="*/ 1602226 w 1657350"/>
                      <a:gd name="connsiteY10" fmla="*/ 939596 h 1181100"/>
                      <a:gd name="connsiteX11" fmla="*/ 1602226 w 1657350"/>
                      <a:gd name="connsiteY11" fmla="*/ 816404 h 1181100"/>
                      <a:gd name="connsiteX12" fmla="*/ 55124 w 1657350"/>
                      <a:gd name="connsiteY12" fmla="*/ 816404 h 1181100"/>
                      <a:gd name="connsiteX13" fmla="*/ 55124 w 1657350"/>
                      <a:gd name="connsiteY13" fmla="*/ 939596 h 1181100"/>
                      <a:gd name="connsiteX14" fmla="*/ 171450 w 1657350"/>
                      <a:gd name="connsiteY14" fmla="*/ 939596 h 1181100"/>
                      <a:gd name="connsiteX15" fmla="*/ 171450 w 1657350"/>
                      <a:gd name="connsiteY15" fmla="*/ 816404 h 1181100"/>
                      <a:gd name="connsiteX16" fmla="*/ 1485900 w 1657350"/>
                      <a:gd name="connsiteY16" fmla="*/ 627685 h 1181100"/>
                      <a:gd name="connsiteX17" fmla="*/ 1485900 w 1657350"/>
                      <a:gd name="connsiteY17" fmla="*/ 750877 h 1181100"/>
                      <a:gd name="connsiteX18" fmla="*/ 1602226 w 1657350"/>
                      <a:gd name="connsiteY18" fmla="*/ 750877 h 1181100"/>
                      <a:gd name="connsiteX19" fmla="*/ 1602226 w 1657350"/>
                      <a:gd name="connsiteY19" fmla="*/ 627685 h 1181100"/>
                      <a:gd name="connsiteX20" fmla="*/ 55124 w 1657350"/>
                      <a:gd name="connsiteY20" fmla="*/ 627685 h 1181100"/>
                      <a:gd name="connsiteX21" fmla="*/ 55124 w 1657350"/>
                      <a:gd name="connsiteY21" fmla="*/ 750877 h 1181100"/>
                      <a:gd name="connsiteX22" fmla="*/ 171450 w 1657350"/>
                      <a:gd name="connsiteY22" fmla="*/ 750877 h 1181100"/>
                      <a:gd name="connsiteX23" fmla="*/ 171450 w 1657350"/>
                      <a:gd name="connsiteY23" fmla="*/ 627685 h 1181100"/>
                      <a:gd name="connsiteX24" fmla="*/ 1485900 w 1657350"/>
                      <a:gd name="connsiteY24" fmla="*/ 438966 h 1181100"/>
                      <a:gd name="connsiteX25" fmla="*/ 1485900 w 1657350"/>
                      <a:gd name="connsiteY25" fmla="*/ 562158 h 1181100"/>
                      <a:gd name="connsiteX26" fmla="*/ 1602226 w 1657350"/>
                      <a:gd name="connsiteY26" fmla="*/ 562158 h 1181100"/>
                      <a:gd name="connsiteX27" fmla="*/ 1602226 w 1657350"/>
                      <a:gd name="connsiteY27" fmla="*/ 438966 h 1181100"/>
                      <a:gd name="connsiteX28" fmla="*/ 55124 w 1657350"/>
                      <a:gd name="connsiteY28" fmla="*/ 438966 h 1181100"/>
                      <a:gd name="connsiteX29" fmla="*/ 55124 w 1657350"/>
                      <a:gd name="connsiteY29" fmla="*/ 562158 h 1181100"/>
                      <a:gd name="connsiteX30" fmla="*/ 171450 w 1657350"/>
                      <a:gd name="connsiteY30" fmla="*/ 562158 h 1181100"/>
                      <a:gd name="connsiteX31" fmla="*/ 171450 w 1657350"/>
                      <a:gd name="connsiteY31" fmla="*/ 438966 h 1181100"/>
                      <a:gd name="connsiteX32" fmla="*/ 1485900 w 1657350"/>
                      <a:gd name="connsiteY32" fmla="*/ 250247 h 1181100"/>
                      <a:gd name="connsiteX33" fmla="*/ 1485900 w 1657350"/>
                      <a:gd name="connsiteY33" fmla="*/ 373439 h 1181100"/>
                      <a:gd name="connsiteX34" fmla="*/ 1602226 w 1657350"/>
                      <a:gd name="connsiteY34" fmla="*/ 373439 h 1181100"/>
                      <a:gd name="connsiteX35" fmla="*/ 1602226 w 1657350"/>
                      <a:gd name="connsiteY35" fmla="*/ 250247 h 1181100"/>
                      <a:gd name="connsiteX36" fmla="*/ 55124 w 1657350"/>
                      <a:gd name="connsiteY36" fmla="*/ 250247 h 1181100"/>
                      <a:gd name="connsiteX37" fmla="*/ 55124 w 1657350"/>
                      <a:gd name="connsiteY37" fmla="*/ 373439 h 1181100"/>
                      <a:gd name="connsiteX38" fmla="*/ 171450 w 1657350"/>
                      <a:gd name="connsiteY38" fmla="*/ 373439 h 1181100"/>
                      <a:gd name="connsiteX39" fmla="*/ 171450 w 1657350"/>
                      <a:gd name="connsiteY39" fmla="*/ 250247 h 1181100"/>
                      <a:gd name="connsiteX40" fmla="*/ 1485900 w 1657350"/>
                      <a:gd name="connsiteY40" fmla="*/ 61528 h 1181100"/>
                      <a:gd name="connsiteX41" fmla="*/ 1485900 w 1657350"/>
                      <a:gd name="connsiteY41" fmla="*/ 184720 h 1181100"/>
                      <a:gd name="connsiteX42" fmla="*/ 1602226 w 1657350"/>
                      <a:gd name="connsiteY42" fmla="*/ 184720 h 1181100"/>
                      <a:gd name="connsiteX43" fmla="*/ 1602226 w 1657350"/>
                      <a:gd name="connsiteY43" fmla="*/ 61528 h 1181100"/>
                      <a:gd name="connsiteX44" fmla="*/ 55124 w 1657350"/>
                      <a:gd name="connsiteY44" fmla="*/ 61528 h 1181100"/>
                      <a:gd name="connsiteX45" fmla="*/ 55124 w 1657350"/>
                      <a:gd name="connsiteY45" fmla="*/ 184720 h 1181100"/>
                      <a:gd name="connsiteX46" fmla="*/ 171450 w 1657350"/>
                      <a:gd name="connsiteY46" fmla="*/ 184720 h 1181100"/>
                      <a:gd name="connsiteX47" fmla="*/ 171450 w 1657350"/>
                      <a:gd name="connsiteY47" fmla="*/ 61528 h 1181100"/>
                      <a:gd name="connsiteX48" fmla="*/ 0 w 1657350"/>
                      <a:gd name="connsiteY48" fmla="*/ 0 h 1181100"/>
                      <a:gd name="connsiteX49" fmla="*/ 1657350 w 1657350"/>
                      <a:gd name="connsiteY49" fmla="*/ 0 h 1181100"/>
                      <a:gd name="connsiteX50" fmla="*/ 1657350 w 1657350"/>
                      <a:gd name="connsiteY50" fmla="*/ 1181100 h 1181100"/>
                      <a:gd name="connsiteX51" fmla="*/ 0 w 1657350"/>
                      <a:gd name="connsiteY51" fmla="*/ 1181100 h 1181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657350" h="1181100">
                        <a:moveTo>
                          <a:pt x="1485900" y="1005125"/>
                        </a:moveTo>
                        <a:lnTo>
                          <a:pt x="1485900" y="1128317"/>
                        </a:lnTo>
                        <a:lnTo>
                          <a:pt x="1602226" y="1128317"/>
                        </a:lnTo>
                        <a:lnTo>
                          <a:pt x="1602226" y="1005125"/>
                        </a:lnTo>
                        <a:close/>
                        <a:moveTo>
                          <a:pt x="55124" y="1005125"/>
                        </a:moveTo>
                        <a:lnTo>
                          <a:pt x="55124" y="1128317"/>
                        </a:lnTo>
                        <a:lnTo>
                          <a:pt x="171450" y="1128317"/>
                        </a:lnTo>
                        <a:lnTo>
                          <a:pt x="171450" y="1005125"/>
                        </a:lnTo>
                        <a:close/>
                        <a:moveTo>
                          <a:pt x="1485900" y="816404"/>
                        </a:moveTo>
                        <a:lnTo>
                          <a:pt x="1485900" y="939596"/>
                        </a:lnTo>
                        <a:lnTo>
                          <a:pt x="1602226" y="939596"/>
                        </a:lnTo>
                        <a:lnTo>
                          <a:pt x="1602226" y="816404"/>
                        </a:lnTo>
                        <a:close/>
                        <a:moveTo>
                          <a:pt x="55124" y="816404"/>
                        </a:moveTo>
                        <a:lnTo>
                          <a:pt x="55124" y="939596"/>
                        </a:lnTo>
                        <a:lnTo>
                          <a:pt x="171450" y="939596"/>
                        </a:lnTo>
                        <a:lnTo>
                          <a:pt x="171450" y="816404"/>
                        </a:lnTo>
                        <a:close/>
                        <a:moveTo>
                          <a:pt x="1485900" y="627685"/>
                        </a:moveTo>
                        <a:lnTo>
                          <a:pt x="1485900" y="750877"/>
                        </a:lnTo>
                        <a:lnTo>
                          <a:pt x="1602226" y="750877"/>
                        </a:lnTo>
                        <a:lnTo>
                          <a:pt x="1602226" y="627685"/>
                        </a:lnTo>
                        <a:close/>
                        <a:moveTo>
                          <a:pt x="55124" y="627685"/>
                        </a:moveTo>
                        <a:lnTo>
                          <a:pt x="55124" y="750877"/>
                        </a:lnTo>
                        <a:lnTo>
                          <a:pt x="171450" y="750877"/>
                        </a:lnTo>
                        <a:lnTo>
                          <a:pt x="171450" y="627685"/>
                        </a:lnTo>
                        <a:close/>
                        <a:moveTo>
                          <a:pt x="1485900" y="438966"/>
                        </a:moveTo>
                        <a:lnTo>
                          <a:pt x="1485900" y="562158"/>
                        </a:lnTo>
                        <a:lnTo>
                          <a:pt x="1602226" y="562158"/>
                        </a:lnTo>
                        <a:lnTo>
                          <a:pt x="1602226" y="438966"/>
                        </a:lnTo>
                        <a:close/>
                        <a:moveTo>
                          <a:pt x="55124" y="438966"/>
                        </a:moveTo>
                        <a:lnTo>
                          <a:pt x="55124" y="562158"/>
                        </a:lnTo>
                        <a:lnTo>
                          <a:pt x="171450" y="562158"/>
                        </a:lnTo>
                        <a:lnTo>
                          <a:pt x="171450" y="438966"/>
                        </a:lnTo>
                        <a:close/>
                        <a:moveTo>
                          <a:pt x="1485900" y="250247"/>
                        </a:moveTo>
                        <a:lnTo>
                          <a:pt x="1485900" y="373439"/>
                        </a:lnTo>
                        <a:lnTo>
                          <a:pt x="1602226" y="373439"/>
                        </a:lnTo>
                        <a:lnTo>
                          <a:pt x="1602226" y="250247"/>
                        </a:lnTo>
                        <a:close/>
                        <a:moveTo>
                          <a:pt x="55124" y="250247"/>
                        </a:moveTo>
                        <a:lnTo>
                          <a:pt x="55124" y="373439"/>
                        </a:lnTo>
                        <a:lnTo>
                          <a:pt x="171450" y="373439"/>
                        </a:lnTo>
                        <a:lnTo>
                          <a:pt x="171450" y="250247"/>
                        </a:lnTo>
                        <a:close/>
                        <a:moveTo>
                          <a:pt x="1485900" y="61528"/>
                        </a:moveTo>
                        <a:lnTo>
                          <a:pt x="1485900" y="184720"/>
                        </a:lnTo>
                        <a:lnTo>
                          <a:pt x="1602226" y="184720"/>
                        </a:lnTo>
                        <a:lnTo>
                          <a:pt x="1602226" y="61528"/>
                        </a:lnTo>
                        <a:close/>
                        <a:moveTo>
                          <a:pt x="55124" y="61528"/>
                        </a:moveTo>
                        <a:lnTo>
                          <a:pt x="55124" y="184720"/>
                        </a:lnTo>
                        <a:lnTo>
                          <a:pt x="171450" y="184720"/>
                        </a:lnTo>
                        <a:lnTo>
                          <a:pt x="171450" y="61528"/>
                        </a:lnTo>
                        <a:close/>
                        <a:moveTo>
                          <a:pt x="0" y="0"/>
                        </a:moveTo>
                        <a:lnTo>
                          <a:pt x="1657350" y="0"/>
                        </a:lnTo>
                        <a:lnTo>
                          <a:pt x="1657350" y="1181100"/>
                        </a:lnTo>
                        <a:lnTo>
                          <a:pt x="0" y="1181100"/>
                        </a:lnTo>
                        <a:close/>
                      </a:path>
                    </a:pathLst>
                  </a:custGeom>
                  <a:solidFill>
                    <a:srgbClr val="6B56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Rectangle: Rounded Corners 254">
                    <a:extLst>
                      <a:ext uri="{FF2B5EF4-FFF2-40B4-BE49-F238E27FC236}">
                        <a16:creationId xmlns:a16="http://schemas.microsoft.com/office/drawing/2014/main" id="{FC7E0909-C0C4-4746-BF1A-6ED129FF1221}"/>
                      </a:ext>
                    </a:extLst>
                  </p:cNvPr>
                  <p:cNvSpPr/>
                  <p:nvPr/>
                </p:nvSpPr>
                <p:spPr>
                  <a:xfrm>
                    <a:off x="6692900" y="1659178"/>
                    <a:ext cx="1174751" cy="974244"/>
                  </a:xfrm>
                  <a:prstGeom prst="roundRect">
                    <a:avLst>
                      <a:gd name="adj" fmla="val 8597"/>
                    </a:avLst>
                  </a:prstGeom>
                  <a:solidFill>
                    <a:srgbClr val="AFA0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B1ED70A1-B927-4B89-8196-C23A0BB51D98}"/>
                    </a:ext>
                  </a:extLst>
                </p:cNvPr>
                <p:cNvGrpSpPr/>
                <p:nvPr/>
              </p:nvGrpSpPr>
              <p:grpSpPr>
                <a:xfrm>
                  <a:off x="7328590" y="2283507"/>
                  <a:ext cx="479968" cy="342046"/>
                  <a:chOff x="6451600" y="1555750"/>
                  <a:chExt cx="1657350" cy="1181100"/>
                </a:xfrm>
              </p:grpSpPr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2F7CC265-3DA8-4348-94B8-CB62FC73D68C}"/>
                      </a:ext>
                    </a:extLst>
                  </p:cNvPr>
                  <p:cNvSpPr/>
                  <p:nvPr/>
                </p:nvSpPr>
                <p:spPr>
                  <a:xfrm>
                    <a:off x="6451600" y="1555750"/>
                    <a:ext cx="1657350" cy="1181100"/>
                  </a:xfrm>
                  <a:custGeom>
                    <a:avLst/>
                    <a:gdLst>
                      <a:gd name="connsiteX0" fmla="*/ 1485900 w 1657350"/>
                      <a:gd name="connsiteY0" fmla="*/ 1005125 h 1181100"/>
                      <a:gd name="connsiteX1" fmla="*/ 1485900 w 1657350"/>
                      <a:gd name="connsiteY1" fmla="*/ 1128317 h 1181100"/>
                      <a:gd name="connsiteX2" fmla="*/ 1602226 w 1657350"/>
                      <a:gd name="connsiteY2" fmla="*/ 1128317 h 1181100"/>
                      <a:gd name="connsiteX3" fmla="*/ 1602226 w 1657350"/>
                      <a:gd name="connsiteY3" fmla="*/ 1005125 h 1181100"/>
                      <a:gd name="connsiteX4" fmla="*/ 55124 w 1657350"/>
                      <a:gd name="connsiteY4" fmla="*/ 1005125 h 1181100"/>
                      <a:gd name="connsiteX5" fmla="*/ 55124 w 1657350"/>
                      <a:gd name="connsiteY5" fmla="*/ 1128317 h 1181100"/>
                      <a:gd name="connsiteX6" fmla="*/ 171450 w 1657350"/>
                      <a:gd name="connsiteY6" fmla="*/ 1128317 h 1181100"/>
                      <a:gd name="connsiteX7" fmla="*/ 171450 w 1657350"/>
                      <a:gd name="connsiteY7" fmla="*/ 1005125 h 1181100"/>
                      <a:gd name="connsiteX8" fmla="*/ 1485900 w 1657350"/>
                      <a:gd name="connsiteY8" fmla="*/ 816404 h 1181100"/>
                      <a:gd name="connsiteX9" fmla="*/ 1485900 w 1657350"/>
                      <a:gd name="connsiteY9" fmla="*/ 939596 h 1181100"/>
                      <a:gd name="connsiteX10" fmla="*/ 1602226 w 1657350"/>
                      <a:gd name="connsiteY10" fmla="*/ 939596 h 1181100"/>
                      <a:gd name="connsiteX11" fmla="*/ 1602226 w 1657350"/>
                      <a:gd name="connsiteY11" fmla="*/ 816404 h 1181100"/>
                      <a:gd name="connsiteX12" fmla="*/ 55124 w 1657350"/>
                      <a:gd name="connsiteY12" fmla="*/ 816404 h 1181100"/>
                      <a:gd name="connsiteX13" fmla="*/ 55124 w 1657350"/>
                      <a:gd name="connsiteY13" fmla="*/ 939596 h 1181100"/>
                      <a:gd name="connsiteX14" fmla="*/ 171450 w 1657350"/>
                      <a:gd name="connsiteY14" fmla="*/ 939596 h 1181100"/>
                      <a:gd name="connsiteX15" fmla="*/ 171450 w 1657350"/>
                      <a:gd name="connsiteY15" fmla="*/ 816404 h 1181100"/>
                      <a:gd name="connsiteX16" fmla="*/ 1485900 w 1657350"/>
                      <a:gd name="connsiteY16" fmla="*/ 627685 h 1181100"/>
                      <a:gd name="connsiteX17" fmla="*/ 1485900 w 1657350"/>
                      <a:gd name="connsiteY17" fmla="*/ 750877 h 1181100"/>
                      <a:gd name="connsiteX18" fmla="*/ 1602226 w 1657350"/>
                      <a:gd name="connsiteY18" fmla="*/ 750877 h 1181100"/>
                      <a:gd name="connsiteX19" fmla="*/ 1602226 w 1657350"/>
                      <a:gd name="connsiteY19" fmla="*/ 627685 h 1181100"/>
                      <a:gd name="connsiteX20" fmla="*/ 55124 w 1657350"/>
                      <a:gd name="connsiteY20" fmla="*/ 627685 h 1181100"/>
                      <a:gd name="connsiteX21" fmla="*/ 55124 w 1657350"/>
                      <a:gd name="connsiteY21" fmla="*/ 750877 h 1181100"/>
                      <a:gd name="connsiteX22" fmla="*/ 171450 w 1657350"/>
                      <a:gd name="connsiteY22" fmla="*/ 750877 h 1181100"/>
                      <a:gd name="connsiteX23" fmla="*/ 171450 w 1657350"/>
                      <a:gd name="connsiteY23" fmla="*/ 627685 h 1181100"/>
                      <a:gd name="connsiteX24" fmla="*/ 1485900 w 1657350"/>
                      <a:gd name="connsiteY24" fmla="*/ 438966 h 1181100"/>
                      <a:gd name="connsiteX25" fmla="*/ 1485900 w 1657350"/>
                      <a:gd name="connsiteY25" fmla="*/ 562158 h 1181100"/>
                      <a:gd name="connsiteX26" fmla="*/ 1602226 w 1657350"/>
                      <a:gd name="connsiteY26" fmla="*/ 562158 h 1181100"/>
                      <a:gd name="connsiteX27" fmla="*/ 1602226 w 1657350"/>
                      <a:gd name="connsiteY27" fmla="*/ 438966 h 1181100"/>
                      <a:gd name="connsiteX28" fmla="*/ 55124 w 1657350"/>
                      <a:gd name="connsiteY28" fmla="*/ 438966 h 1181100"/>
                      <a:gd name="connsiteX29" fmla="*/ 55124 w 1657350"/>
                      <a:gd name="connsiteY29" fmla="*/ 562158 h 1181100"/>
                      <a:gd name="connsiteX30" fmla="*/ 171450 w 1657350"/>
                      <a:gd name="connsiteY30" fmla="*/ 562158 h 1181100"/>
                      <a:gd name="connsiteX31" fmla="*/ 171450 w 1657350"/>
                      <a:gd name="connsiteY31" fmla="*/ 438966 h 1181100"/>
                      <a:gd name="connsiteX32" fmla="*/ 1485900 w 1657350"/>
                      <a:gd name="connsiteY32" fmla="*/ 250247 h 1181100"/>
                      <a:gd name="connsiteX33" fmla="*/ 1485900 w 1657350"/>
                      <a:gd name="connsiteY33" fmla="*/ 373439 h 1181100"/>
                      <a:gd name="connsiteX34" fmla="*/ 1602226 w 1657350"/>
                      <a:gd name="connsiteY34" fmla="*/ 373439 h 1181100"/>
                      <a:gd name="connsiteX35" fmla="*/ 1602226 w 1657350"/>
                      <a:gd name="connsiteY35" fmla="*/ 250247 h 1181100"/>
                      <a:gd name="connsiteX36" fmla="*/ 55124 w 1657350"/>
                      <a:gd name="connsiteY36" fmla="*/ 250247 h 1181100"/>
                      <a:gd name="connsiteX37" fmla="*/ 55124 w 1657350"/>
                      <a:gd name="connsiteY37" fmla="*/ 373439 h 1181100"/>
                      <a:gd name="connsiteX38" fmla="*/ 171450 w 1657350"/>
                      <a:gd name="connsiteY38" fmla="*/ 373439 h 1181100"/>
                      <a:gd name="connsiteX39" fmla="*/ 171450 w 1657350"/>
                      <a:gd name="connsiteY39" fmla="*/ 250247 h 1181100"/>
                      <a:gd name="connsiteX40" fmla="*/ 1485900 w 1657350"/>
                      <a:gd name="connsiteY40" fmla="*/ 61528 h 1181100"/>
                      <a:gd name="connsiteX41" fmla="*/ 1485900 w 1657350"/>
                      <a:gd name="connsiteY41" fmla="*/ 184720 h 1181100"/>
                      <a:gd name="connsiteX42" fmla="*/ 1602226 w 1657350"/>
                      <a:gd name="connsiteY42" fmla="*/ 184720 h 1181100"/>
                      <a:gd name="connsiteX43" fmla="*/ 1602226 w 1657350"/>
                      <a:gd name="connsiteY43" fmla="*/ 61528 h 1181100"/>
                      <a:gd name="connsiteX44" fmla="*/ 55124 w 1657350"/>
                      <a:gd name="connsiteY44" fmla="*/ 61528 h 1181100"/>
                      <a:gd name="connsiteX45" fmla="*/ 55124 w 1657350"/>
                      <a:gd name="connsiteY45" fmla="*/ 184720 h 1181100"/>
                      <a:gd name="connsiteX46" fmla="*/ 171450 w 1657350"/>
                      <a:gd name="connsiteY46" fmla="*/ 184720 h 1181100"/>
                      <a:gd name="connsiteX47" fmla="*/ 171450 w 1657350"/>
                      <a:gd name="connsiteY47" fmla="*/ 61528 h 1181100"/>
                      <a:gd name="connsiteX48" fmla="*/ 0 w 1657350"/>
                      <a:gd name="connsiteY48" fmla="*/ 0 h 1181100"/>
                      <a:gd name="connsiteX49" fmla="*/ 1657350 w 1657350"/>
                      <a:gd name="connsiteY49" fmla="*/ 0 h 1181100"/>
                      <a:gd name="connsiteX50" fmla="*/ 1657350 w 1657350"/>
                      <a:gd name="connsiteY50" fmla="*/ 1181100 h 1181100"/>
                      <a:gd name="connsiteX51" fmla="*/ 0 w 1657350"/>
                      <a:gd name="connsiteY51" fmla="*/ 1181100 h 1181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657350" h="1181100">
                        <a:moveTo>
                          <a:pt x="1485900" y="1005125"/>
                        </a:moveTo>
                        <a:lnTo>
                          <a:pt x="1485900" y="1128317"/>
                        </a:lnTo>
                        <a:lnTo>
                          <a:pt x="1602226" y="1128317"/>
                        </a:lnTo>
                        <a:lnTo>
                          <a:pt x="1602226" y="1005125"/>
                        </a:lnTo>
                        <a:close/>
                        <a:moveTo>
                          <a:pt x="55124" y="1005125"/>
                        </a:moveTo>
                        <a:lnTo>
                          <a:pt x="55124" y="1128317"/>
                        </a:lnTo>
                        <a:lnTo>
                          <a:pt x="171450" y="1128317"/>
                        </a:lnTo>
                        <a:lnTo>
                          <a:pt x="171450" y="1005125"/>
                        </a:lnTo>
                        <a:close/>
                        <a:moveTo>
                          <a:pt x="1485900" y="816404"/>
                        </a:moveTo>
                        <a:lnTo>
                          <a:pt x="1485900" y="939596"/>
                        </a:lnTo>
                        <a:lnTo>
                          <a:pt x="1602226" y="939596"/>
                        </a:lnTo>
                        <a:lnTo>
                          <a:pt x="1602226" y="816404"/>
                        </a:lnTo>
                        <a:close/>
                        <a:moveTo>
                          <a:pt x="55124" y="816404"/>
                        </a:moveTo>
                        <a:lnTo>
                          <a:pt x="55124" y="939596"/>
                        </a:lnTo>
                        <a:lnTo>
                          <a:pt x="171450" y="939596"/>
                        </a:lnTo>
                        <a:lnTo>
                          <a:pt x="171450" y="816404"/>
                        </a:lnTo>
                        <a:close/>
                        <a:moveTo>
                          <a:pt x="1485900" y="627685"/>
                        </a:moveTo>
                        <a:lnTo>
                          <a:pt x="1485900" y="750877"/>
                        </a:lnTo>
                        <a:lnTo>
                          <a:pt x="1602226" y="750877"/>
                        </a:lnTo>
                        <a:lnTo>
                          <a:pt x="1602226" y="627685"/>
                        </a:lnTo>
                        <a:close/>
                        <a:moveTo>
                          <a:pt x="55124" y="627685"/>
                        </a:moveTo>
                        <a:lnTo>
                          <a:pt x="55124" y="750877"/>
                        </a:lnTo>
                        <a:lnTo>
                          <a:pt x="171450" y="750877"/>
                        </a:lnTo>
                        <a:lnTo>
                          <a:pt x="171450" y="627685"/>
                        </a:lnTo>
                        <a:close/>
                        <a:moveTo>
                          <a:pt x="1485900" y="438966"/>
                        </a:moveTo>
                        <a:lnTo>
                          <a:pt x="1485900" y="562158"/>
                        </a:lnTo>
                        <a:lnTo>
                          <a:pt x="1602226" y="562158"/>
                        </a:lnTo>
                        <a:lnTo>
                          <a:pt x="1602226" y="438966"/>
                        </a:lnTo>
                        <a:close/>
                        <a:moveTo>
                          <a:pt x="55124" y="438966"/>
                        </a:moveTo>
                        <a:lnTo>
                          <a:pt x="55124" y="562158"/>
                        </a:lnTo>
                        <a:lnTo>
                          <a:pt x="171450" y="562158"/>
                        </a:lnTo>
                        <a:lnTo>
                          <a:pt x="171450" y="438966"/>
                        </a:lnTo>
                        <a:close/>
                        <a:moveTo>
                          <a:pt x="1485900" y="250247"/>
                        </a:moveTo>
                        <a:lnTo>
                          <a:pt x="1485900" y="373439"/>
                        </a:lnTo>
                        <a:lnTo>
                          <a:pt x="1602226" y="373439"/>
                        </a:lnTo>
                        <a:lnTo>
                          <a:pt x="1602226" y="250247"/>
                        </a:lnTo>
                        <a:close/>
                        <a:moveTo>
                          <a:pt x="55124" y="250247"/>
                        </a:moveTo>
                        <a:lnTo>
                          <a:pt x="55124" y="373439"/>
                        </a:lnTo>
                        <a:lnTo>
                          <a:pt x="171450" y="373439"/>
                        </a:lnTo>
                        <a:lnTo>
                          <a:pt x="171450" y="250247"/>
                        </a:lnTo>
                        <a:close/>
                        <a:moveTo>
                          <a:pt x="1485900" y="61528"/>
                        </a:moveTo>
                        <a:lnTo>
                          <a:pt x="1485900" y="184720"/>
                        </a:lnTo>
                        <a:lnTo>
                          <a:pt x="1602226" y="184720"/>
                        </a:lnTo>
                        <a:lnTo>
                          <a:pt x="1602226" y="61528"/>
                        </a:lnTo>
                        <a:close/>
                        <a:moveTo>
                          <a:pt x="55124" y="61528"/>
                        </a:moveTo>
                        <a:lnTo>
                          <a:pt x="55124" y="184720"/>
                        </a:lnTo>
                        <a:lnTo>
                          <a:pt x="171450" y="184720"/>
                        </a:lnTo>
                        <a:lnTo>
                          <a:pt x="171450" y="61528"/>
                        </a:lnTo>
                        <a:close/>
                        <a:moveTo>
                          <a:pt x="0" y="0"/>
                        </a:moveTo>
                        <a:lnTo>
                          <a:pt x="1657350" y="0"/>
                        </a:lnTo>
                        <a:lnTo>
                          <a:pt x="1657350" y="1181100"/>
                        </a:lnTo>
                        <a:lnTo>
                          <a:pt x="0" y="1181100"/>
                        </a:lnTo>
                        <a:close/>
                      </a:path>
                    </a:pathLst>
                  </a:custGeom>
                  <a:solidFill>
                    <a:srgbClr val="6B56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Rectangle: Rounded Corners 252">
                    <a:extLst>
                      <a:ext uri="{FF2B5EF4-FFF2-40B4-BE49-F238E27FC236}">
                        <a16:creationId xmlns:a16="http://schemas.microsoft.com/office/drawing/2014/main" id="{DC2F0FB4-597D-4405-813E-76E0A7B3CB99}"/>
                      </a:ext>
                    </a:extLst>
                  </p:cNvPr>
                  <p:cNvSpPr/>
                  <p:nvPr/>
                </p:nvSpPr>
                <p:spPr>
                  <a:xfrm>
                    <a:off x="6692900" y="1659178"/>
                    <a:ext cx="1174751" cy="974244"/>
                  </a:xfrm>
                  <a:prstGeom prst="roundRect">
                    <a:avLst>
                      <a:gd name="adj" fmla="val 8597"/>
                    </a:avLst>
                  </a:prstGeom>
                  <a:solidFill>
                    <a:srgbClr val="AFA0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5E386BA1-14D6-4F03-8807-8322A59AEC6C}"/>
                    </a:ext>
                  </a:extLst>
                </p:cNvPr>
                <p:cNvGrpSpPr/>
                <p:nvPr/>
              </p:nvGrpSpPr>
              <p:grpSpPr>
                <a:xfrm>
                  <a:off x="7434752" y="2423828"/>
                  <a:ext cx="479968" cy="342046"/>
                  <a:chOff x="6451600" y="1555750"/>
                  <a:chExt cx="1657350" cy="1181100"/>
                </a:xfrm>
              </p:grpSpPr>
              <p:sp>
                <p:nvSpPr>
                  <p:cNvPr id="250" name="Freeform: Shape 249">
                    <a:extLst>
                      <a:ext uri="{FF2B5EF4-FFF2-40B4-BE49-F238E27FC236}">
                        <a16:creationId xmlns:a16="http://schemas.microsoft.com/office/drawing/2014/main" id="{A7E4D02F-EEDF-486D-AB67-18DB9985401E}"/>
                      </a:ext>
                    </a:extLst>
                  </p:cNvPr>
                  <p:cNvSpPr/>
                  <p:nvPr/>
                </p:nvSpPr>
                <p:spPr>
                  <a:xfrm>
                    <a:off x="6451600" y="1555750"/>
                    <a:ext cx="1657350" cy="1181100"/>
                  </a:xfrm>
                  <a:custGeom>
                    <a:avLst/>
                    <a:gdLst>
                      <a:gd name="connsiteX0" fmla="*/ 1485900 w 1657350"/>
                      <a:gd name="connsiteY0" fmla="*/ 1005125 h 1181100"/>
                      <a:gd name="connsiteX1" fmla="*/ 1485900 w 1657350"/>
                      <a:gd name="connsiteY1" fmla="*/ 1128317 h 1181100"/>
                      <a:gd name="connsiteX2" fmla="*/ 1602226 w 1657350"/>
                      <a:gd name="connsiteY2" fmla="*/ 1128317 h 1181100"/>
                      <a:gd name="connsiteX3" fmla="*/ 1602226 w 1657350"/>
                      <a:gd name="connsiteY3" fmla="*/ 1005125 h 1181100"/>
                      <a:gd name="connsiteX4" fmla="*/ 55124 w 1657350"/>
                      <a:gd name="connsiteY4" fmla="*/ 1005125 h 1181100"/>
                      <a:gd name="connsiteX5" fmla="*/ 55124 w 1657350"/>
                      <a:gd name="connsiteY5" fmla="*/ 1128317 h 1181100"/>
                      <a:gd name="connsiteX6" fmla="*/ 171450 w 1657350"/>
                      <a:gd name="connsiteY6" fmla="*/ 1128317 h 1181100"/>
                      <a:gd name="connsiteX7" fmla="*/ 171450 w 1657350"/>
                      <a:gd name="connsiteY7" fmla="*/ 1005125 h 1181100"/>
                      <a:gd name="connsiteX8" fmla="*/ 1485900 w 1657350"/>
                      <a:gd name="connsiteY8" fmla="*/ 816404 h 1181100"/>
                      <a:gd name="connsiteX9" fmla="*/ 1485900 w 1657350"/>
                      <a:gd name="connsiteY9" fmla="*/ 939596 h 1181100"/>
                      <a:gd name="connsiteX10" fmla="*/ 1602226 w 1657350"/>
                      <a:gd name="connsiteY10" fmla="*/ 939596 h 1181100"/>
                      <a:gd name="connsiteX11" fmla="*/ 1602226 w 1657350"/>
                      <a:gd name="connsiteY11" fmla="*/ 816404 h 1181100"/>
                      <a:gd name="connsiteX12" fmla="*/ 55124 w 1657350"/>
                      <a:gd name="connsiteY12" fmla="*/ 816404 h 1181100"/>
                      <a:gd name="connsiteX13" fmla="*/ 55124 w 1657350"/>
                      <a:gd name="connsiteY13" fmla="*/ 939596 h 1181100"/>
                      <a:gd name="connsiteX14" fmla="*/ 171450 w 1657350"/>
                      <a:gd name="connsiteY14" fmla="*/ 939596 h 1181100"/>
                      <a:gd name="connsiteX15" fmla="*/ 171450 w 1657350"/>
                      <a:gd name="connsiteY15" fmla="*/ 816404 h 1181100"/>
                      <a:gd name="connsiteX16" fmla="*/ 1485900 w 1657350"/>
                      <a:gd name="connsiteY16" fmla="*/ 627685 h 1181100"/>
                      <a:gd name="connsiteX17" fmla="*/ 1485900 w 1657350"/>
                      <a:gd name="connsiteY17" fmla="*/ 750877 h 1181100"/>
                      <a:gd name="connsiteX18" fmla="*/ 1602226 w 1657350"/>
                      <a:gd name="connsiteY18" fmla="*/ 750877 h 1181100"/>
                      <a:gd name="connsiteX19" fmla="*/ 1602226 w 1657350"/>
                      <a:gd name="connsiteY19" fmla="*/ 627685 h 1181100"/>
                      <a:gd name="connsiteX20" fmla="*/ 55124 w 1657350"/>
                      <a:gd name="connsiteY20" fmla="*/ 627685 h 1181100"/>
                      <a:gd name="connsiteX21" fmla="*/ 55124 w 1657350"/>
                      <a:gd name="connsiteY21" fmla="*/ 750877 h 1181100"/>
                      <a:gd name="connsiteX22" fmla="*/ 171450 w 1657350"/>
                      <a:gd name="connsiteY22" fmla="*/ 750877 h 1181100"/>
                      <a:gd name="connsiteX23" fmla="*/ 171450 w 1657350"/>
                      <a:gd name="connsiteY23" fmla="*/ 627685 h 1181100"/>
                      <a:gd name="connsiteX24" fmla="*/ 1485900 w 1657350"/>
                      <a:gd name="connsiteY24" fmla="*/ 438966 h 1181100"/>
                      <a:gd name="connsiteX25" fmla="*/ 1485900 w 1657350"/>
                      <a:gd name="connsiteY25" fmla="*/ 562158 h 1181100"/>
                      <a:gd name="connsiteX26" fmla="*/ 1602226 w 1657350"/>
                      <a:gd name="connsiteY26" fmla="*/ 562158 h 1181100"/>
                      <a:gd name="connsiteX27" fmla="*/ 1602226 w 1657350"/>
                      <a:gd name="connsiteY27" fmla="*/ 438966 h 1181100"/>
                      <a:gd name="connsiteX28" fmla="*/ 55124 w 1657350"/>
                      <a:gd name="connsiteY28" fmla="*/ 438966 h 1181100"/>
                      <a:gd name="connsiteX29" fmla="*/ 55124 w 1657350"/>
                      <a:gd name="connsiteY29" fmla="*/ 562158 h 1181100"/>
                      <a:gd name="connsiteX30" fmla="*/ 171450 w 1657350"/>
                      <a:gd name="connsiteY30" fmla="*/ 562158 h 1181100"/>
                      <a:gd name="connsiteX31" fmla="*/ 171450 w 1657350"/>
                      <a:gd name="connsiteY31" fmla="*/ 438966 h 1181100"/>
                      <a:gd name="connsiteX32" fmla="*/ 1485900 w 1657350"/>
                      <a:gd name="connsiteY32" fmla="*/ 250247 h 1181100"/>
                      <a:gd name="connsiteX33" fmla="*/ 1485900 w 1657350"/>
                      <a:gd name="connsiteY33" fmla="*/ 373439 h 1181100"/>
                      <a:gd name="connsiteX34" fmla="*/ 1602226 w 1657350"/>
                      <a:gd name="connsiteY34" fmla="*/ 373439 h 1181100"/>
                      <a:gd name="connsiteX35" fmla="*/ 1602226 w 1657350"/>
                      <a:gd name="connsiteY35" fmla="*/ 250247 h 1181100"/>
                      <a:gd name="connsiteX36" fmla="*/ 55124 w 1657350"/>
                      <a:gd name="connsiteY36" fmla="*/ 250247 h 1181100"/>
                      <a:gd name="connsiteX37" fmla="*/ 55124 w 1657350"/>
                      <a:gd name="connsiteY37" fmla="*/ 373439 h 1181100"/>
                      <a:gd name="connsiteX38" fmla="*/ 171450 w 1657350"/>
                      <a:gd name="connsiteY38" fmla="*/ 373439 h 1181100"/>
                      <a:gd name="connsiteX39" fmla="*/ 171450 w 1657350"/>
                      <a:gd name="connsiteY39" fmla="*/ 250247 h 1181100"/>
                      <a:gd name="connsiteX40" fmla="*/ 1485900 w 1657350"/>
                      <a:gd name="connsiteY40" fmla="*/ 61528 h 1181100"/>
                      <a:gd name="connsiteX41" fmla="*/ 1485900 w 1657350"/>
                      <a:gd name="connsiteY41" fmla="*/ 184720 h 1181100"/>
                      <a:gd name="connsiteX42" fmla="*/ 1602226 w 1657350"/>
                      <a:gd name="connsiteY42" fmla="*/ 184720 h 1181100"/>
                      <a:gd name="connsiteX43" fmla="*/ 1602226 w 1657350"/>
                      <a:gd name="connsiteY43" fmla="*/ 61528 h 1181100"/>
                      <a:gd name="connsiteX44" fmla="*/ 55124 w 1657350"/>
                      <a:gd name="connsiteY44" fmla="*/ 61528 h 1181100"/>
                      <a:gd name="connsiteX45" fmla="*/ 55124 w 1657350"/>
                      <a:gd name="connsiteY45" fmla="*/ 184720 h 1181100"/>
                      <a:gd name="connsiteX46" fmla="*/ 171450 w 1657350"/>
                      <a:gd name="connsiteY46" fmla="*/ 184720 h 1181100"/>
                      <a:gd name="connsiteX47" fmla="*/ 171450 w 1657350"/>
                      <a:gd name="connsiteY47" fmla="*/ 61528 h 1181100"/>
                      <a:gd name="connsiteX48" fmla="*/ 0 w 1657350"/>
                      <a:gd name="connsiteY48" fmla="*/ 0 h 1181100"/>
                      <a:gd name="connsiteX49" fmla="*/ 1657350 w 1657350"/>
                      <a:gd name="connsiteY49" fmla="*/ 0 h 1181100"/>
                      <a:gd name="connsiteX50" fmla="*/ 1657350 w 1657350"/>
                      <a:gd name="connsiteY50" fmla="*/ 1181100 h 1181100"/>
                      <a:gd name="connsiteX51" fmla="*/ 0 w 1657350"/>
                      <a:gd name="connsiteY51" fmla="*/ 1181100 h 1181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657350" h="1181100">
                        <a:moveTo>
                          <a:pt x="1485900" y="1005125"/>
                        </a:moveTo>
                        <a:lnTo>
                          <a:pt x="1485900" y="1128317"/>
                        </a:lnTo>
                        <a:lnTo>
                          <a:pt x="1602226" y="1128317"/>
                        </a:lnTo>
                        <a:lnTo>
                          <a:pt x="1602226" y="1005125"/>
                        </a:lnTo>
                        <a:close/>
                        <a:moveTo>
                          <a:pt x="55124" y="1005125"/>
                        </a:moveTo>
                        <a:lnTo>
                          <a:pt x="55124" y="1128317"/>
                        </a:lnTo>
                        <a:lnTo>
                          <a:pt x="171450" y="1128317"/>
                        </a:lnTo>
                        <a:lnTo>
                          <a:pt x="171450" y="1005125"/>
                        </a:lnTo>
                        <a:close/>
                        <a:moveTo>
                          <a:pt x="1485900" y="816404"/>
                        </a:moveTo>
                        <a:lnTo>
                          <a:pt x="1485900" y="939596"/>
                        </a:lnTo>
                        <a:lnTo>
                          <a:pt x="1602226" y="939596"/>
                        </a:lnTo>
                        <a:lnTo>
                          <a:pt x="1602226" y="816404"/>
                        </a:lnTo>
                        <a:close/>
                        <a:moveTo>
                          <a:pt x="55124" y="816404"/>
                        </a:moveTo>
                        <a:lnTo>
                          <a:pt x="55124" y="939596"/>
                        </a:lnTo>
                        <a:lnTo>
                          <a:pt x="171450" y="939596"/>
                        </a:lnTo>
                        <a:lnTo>
                          <a:pt x="171450" y="816404"/>
                        </a:lnTo>
                        <a:close/>
                        <a:moveTo>
                          <a:pt x="1485900" y="627685"/>
                        </a:moveTo>
                        <a:lnTo>
                          <a:pt x="1485900" y="750877"/>
                        </a:lnTo>
                        <a:lnTo>
                          <a:pt x="1602226" y="750877"/>
                        </a:lnTo>
                        <a:lnTo>
                          <a:pt x="1602226" y="627685"/>
                        </a:lnTo>
                        <a:close/>
                        <a:moveTo>
                          <a:pt x="55124" y="627685"/>
                        </a:moveTo>
                        <a:lnTo>
                          <a:pt x="55124" y="750877"/>
                        </a:lnTo>
                        <a:lnTo>
                          <a:pt x="171450" y="750877"/>
                        </a:lnTo>
                        <a:lnTo>
                          <a:pt x="171450" y="627685"/>
                        </a:lnTo>
                        <a:close/>
                        <a:moveTo>
                          <a:pt x="1485900" y="438966"/>
                        </a:moveTo>
                        <a:lnTo>
                          <a:pt x="1485900" y="562158"/>
                        </a:lnTo>
                        <a:lnTo>
                          <a:pt x="1602226" y="562158"/>
                        </a:lnTo>
                        <a:lnTo>
                          <a:pt x="1602226" y="438966"/>
                        </a:lnTo>
                        <a:close/>
                        <a:moveTo>
                          <a:pt x="55124" y="438966"/>
                        </a:moveTo>
                        <a:lnTo>
                          <a:pt x="55124" y="562158"/>
                        </a:lnTo>
                        <a:lnTo>
                          <a:pt x="171450" y="562158"/>
                        </a:lnTo>
                        <a:lnTo>
                          <a:pt x="171450" y="438966"/>
                        </a:lnTo>
                        <a:close/>
                        <a:moveTo>
                          <a:pt x="1485900" y="250247"/>
                        </a:moveTo>
                        <a:lnTo>
                          <a:pt x="1485900" y="373439"/>
                        </a:lnTo>
                        <a:lnTo>
                          <a:pt x="1602226" y="373439"/>
                        </a:lnTo>
                        <a:lnTo>
                          <a:pt x="1602226" y="250247"/>
                        </a:lnTo>
                        <a:close/>
                        <a:moveTo>
                          <a:pt x="55124" y="250247"/>
                        </a:moveTo>
                        <a:lnTo>
                          <a:pt x="55124" y="373439"/>
                        </a:lnTo>
                        <a:lnTo>
                          <a:pt x="171450" y="373439"/>
                        </a:lnTo>
                        <a:lnTo>
                          <a:pt x="171450" y="250247"/>
                        </a:lnTo>
                        <a:close/>
                        <a:moveTo>
                          <a:pt x="1485900" y="61528"/>
                        </a:moveTo>
                        <a:lnTo>
                          <a:pt x="1485900" y="184720"/>
                        </a:lnTo>
                        <a:lnTo>
                          <a:pt x="1602226" y="184720"/>
                        </a:lnTo>
                        <a:lnTo>
                          <a:pt x="1602226" y="61528"/>
                        </a:lnTo>
                        <a:close/>
                        <a:moveTo>
                          <a:pt x="55124" y="61528"/>
                        </a:moveTo>
                        <a:lnTo>
                          <a:pt x="55124" y="184720"/>
                        </a:lnTo>
                        <a:lnTo>
                          <a:pt x="171450" y="184720"/>
                        </a:lnTo>
                        <a:lnTo>
                          <a:pt x="171450" y="61528"/>
                        </a:lnTo>
                        <a:close/>
                        <a:moveTo>
                          <a:pt x="0" y="0"/>
                        </a:moveTo>
                        <a:lnTo>
                          <a:pt x="1657350" y="0"/>
                        </a:lnTo>
                        <a:lnTo>
                          <a:pt x="1657350" y="1181100"/>
                        </a:lnTo>
                        <a:lnTo>
                          <a:pt x="0" y="1181100"/>
                        </a:lnTo>
                        <a:close/>
                      </a:path>
                    </a:pathLst>
                  </a:custGeom>
                  <a:solidFill>
                    <a:srgbClr val="6B56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Rectangle: Rounded Corners 250">
                    <a:extLst>
                      <a:ext uri="{FF2B5EF4-FFF2-40B4-BE49-F238E27FC236}">
                        <a16:creationId xmlns:a16="http://schemas.microsoft.com/office/drawing/2014/main" id="{6FC38B94-9E6C-4FDA-80FF-F432F977082D}"/>
                      </a:ext>
                    </a:extLst>
                  </p:cNvPr>
                  <p:cNvSpPr/>
                  <p:nvPr/>
                </p:nvSpPr>
                <p:spPr>
                  <a:xfrm>
                    <a:off x="6692900" y="1659178"/>
                    <a:ext cx="1174751" cy="974244"/>
                  </a:xfrm>
                  <a:prstGeom prst="roundRect">
                    <a:avLst>
                      <a:gd name="adj" fmla="val 8597"/>
                    </a:avLst>
                  </a:prstGeom>
                  <a:solidFill>
                    <a:srgbClr val="AFA0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040D0BE7-027C-4954-9AE5-EC5FFEC39247}"/>
                    </a:ext>
                  </a:extLst>
                </p:cNvPr>
                <p:cNvGrpSpPr/>
                <p:nvPr/>
              </p:nvGrpSpPr>
              <p:grpSpPr>
                <a:xfrm>
                  <a:off x="7540915" y="2564150"/>
                  <a:ext cx="479968" cy="342046"/>
                  <a:chOff x="6451600" y="1555750"/>
                  <a:chExt cx="1657350" cy="1181100"/>
                </a:xfrm>
              </p:grpSpPr>
              <p:sp>
                <p:nvSpPr>
                  <p:cNvPr id="248" name="Freeform: Shape 247">
                    <a:extLst>
                      <a:ext uri="{FF2B5EF4-FFF2-40B4-BE49-F238E27FC236}">
                        <a16:creationId xmlns:a16="http://schemas.microsoft.com/office/drawing/2014/main" id="{45E140F5-5DE8-4A0E-9C7A-93CA4BEC8AF8}"/>
                      </a:ext>
                    </a:extLst>
                  </p:cNvPr>
                  <p:cNvSpPr/>
                  <p:nvPr/>
                </p:nvSpPr>
                <p:spPr>
                  <a:xfrm>
                    <a:off x="6451600" y="1555750"/>
                    <a:ext cx="1657350" cy="1181100"/>
                  </a:xfrm>
                  <a:custGeom>
                    <a:avLst/>
                    <a:gdLst>
                      <a:gd name="connsiteX0" fmla="*/ 1485900 w 1657350"/>
                      <a:gd name="connsiteY0" fmla="*/ 1005125 h 1181100"/>
                      <a:gd name="connsiteX1" fmla="*/ 1485900 w 1657350"/>
                      <a:gd name="connsiteY1" fmla="*/ 1128317 h 1181100"/>
                      <a:gd name="connsiteX2" fmla="*/ 1602226 w 1657350"/>
                      <a:gd name="connsiteY2" fmla="*/ 1128317 h 1181100"/>
                      <a:gd name="connsiteX3" fmla="*/ 1602226 w 1657350"/>
                      <a:gd name="connsiteY3" fmla="*/ 1005125 h 1181100"/>
                      <a:gd name="connsiteX4" fmla="*/ 55124 w 1657350"/>
                      <a:gd name="connsiteY4" fmla="*/ 1005125 h 1181100"/>
                      <a:gd name="connsiteX5" fmla="*/ 55124 w 1657350"/>
                      <a:gd name="connsiteY5" fmla="*/ 1128317 h 1181100"/>
                      <a:gd name="connsiteX6" fmla="*/ 171450 w 1657350"/>
                      <a:gd name="connsiteY6" fmla="*/ 1128317 h 1181100"/>
                      <a:gd name="connsiteX7" fmla="*/ 171450 w 1657350"/>
                      <a:gd name="connsiteY7" fmla="*/ 1005125 h 1181100"/>
                      <a:gd name="connsiteX8" fmla="*/ 1485900 w 1657350"/>
                      <a:gd name="connsiteY8" fmla="*/ 816404 h 1181100"/>
                      <a:gd name="connsiteX9" fmla="*/ 1485900 w 1657350"/>
                      <a:gd name="connsiteY9" fmla="*/ 939596 h 1181100"/>
                      <a:gd name="connsiteX10" fmla="*/ 1602226 w 1657350"/>
                      <a:gd name="connsiteY10" fmla="*/ 939596 h 1181100"/>
                      <a:gd name="connsiteX11" fmla="*/ 1602226 w 1657350"/>
                      <a:gd name="connsiteY11" fmla="*/ 816404 h 1181100"/>
                      <a:gd name="connsiteX12" fmla="*/ 55124 w 1657350"/>
                      <a:gd name="connsiteY12" fmla="*/ 816404 h 1181100"/>
                      <a:gd name="connsiteX13" fmla="*/ 55124 w 1657350"/>
                      <a:gd name="connsiteY13" fmla="*/ 939596 h 1181100"/>
                      <a:gd name="connsiteX14" fmla="*/ 171450 w 1657350"/>
                      <a:gd name="connsiteY14" fmla="*/ 939596 h 1181100"/>
                      <a:gd name="connsiteX15" fmla="*/ 171450 w 1657350"/>
                      <a:gd name="connsiteY15" fmla="*/ 816404 h 1181100"/>
                      <a:gd name="connsiteX16" fmla="*/ 1485900 w 1657350"/>
                      <a:gd name="connsiteY16" fmla="*/ 627685 h 1181100"/>
                      <a:gd name="connsiteX17" fmla="*/ 1485900 w 1657350"/>
                      <a:gd name="connsiteY17" fmla="*/ 750877 h 1181100"/>
                      <a:gd name="connsiteX18" fmla="*/ 1602226 w 1657350"/>
                      <a:gd name="connsiteY18" fmla="*/ 750877 h 1181100"/>
                      <a:gd name="connsiteX19" fmla="*/ 1602226 w 1657350"/>
                      <a:gd name="connsiteY19" fmla="*/ 627685 h 1181100"/>
                      <a:gd name="connsiteX20" fmla="*/ 55124 w 1657350"/>
                      <a:gd name="connsiteY20" fmla="*/ 627685 h 1181100"/>
                      <a:gd name="connsiteX21" fmla="*/ 55124 w 1657350"/>
                      <a:gd name="connsiteY21" fmla="*/ 750877 h 1181100"/>
                      <a:gd name="connsiteX22" fmla="*/ 171450 w 1657350"/>
                      <a:gd name="connsiteY22" fmla="*/ 750877 h 1181100"/>
                      <a:gd name="connsiteX23" fmla="*/ 171450 w 1657350"/>
                      <a:gd name="connsiteY23" fmla="*/ 627685 h 1181100"/>
                      <a:gd name="connsiteX24" fmla="*/ 1485900 w 1657350"/>
                      <a:gd name="connsiteY24" fmla="*/ 438966 h 1181100"/>
                      <a:gd name="connsiteX25" fmla="*/ 1485900 w 1657350"/>
                      <a:gd name="connsiteY25" fmla="*/ 562158 h 1181100"/>
                      <a:gd name="connsiteX26" fmla="*/ 1602226 w 1657350"/>
                      <a:gd name="connsiteY26" fmla="*/ 562158 h 1181100"/>
                      <a:gd name="connsiteX27" fmla="*/ 1602226 w 1657350"/>
                      <a:gd name="connsiteY27" fmla="*/ 438966 h 1181100"/>
                      <a:gd name="connsiteX28" fmla="*/ 55124 w 1657350"/>
                      <a:gd name="connsiteY28" fmla="*/ 438966 h 1181100"/>
                      <a:gd name="connsiteX29" fmla="*/ 55124 w 1657350"/>
                      <a:gd name="connsiteY29" fmla="*/ 562158 h 1181100"/>
                      <a:gd name="connsiteX30" fmla="*/ 171450 w 1657350"/>
                      <a:gd name="connsiteY30" fmla="*/ 562158 h 1181100"/>
                      <a:gd name="connsiteX31" fmla="*/ 171450 w 1657350"/>
                      <a:gd name="connsiteY31" fmla="*/ 438966 h 1181100"/>
                      <a:gd name="connsiteX32" fmla="*/ 1485900 w 1657350"/>
                      <a:gd name="connsiteY32" fmla="*/ 250247 h 1181100"/>
                      <a:gd name="connsiteX33" fmla="*/ 1485900 w 1657350"/>
                      <a:gd name="connsiteY33" fmla="*/ 373439 h 1181100"/>
                      <a:gd name="connsiteX34" fmla="*/ 1602226 w 1657350"/>
                      <a:gd name="connsiteY34" fmla="*/ 373439 h 1181100"/>
                      <a:gd name="connsiteX35" fmla="*/ 1602226 w 1657350"/>
                      <a:gd name="connsiteY35" fmla="*/ 250247 h 1181100"/>
                      <a:gd name="connsiteX36" fmla="*/ 55124 w 1657350"/>
                      <a:gd name="connsiteY36" fmla="*/ 250247 h 1181100"/>
                      <a:gd name="connsiteX37" fmla="*/ 55124 w 1657350"/>
                      <a:gd name="connsiteY37" fmla="*/ 373439 h 1181100"/>
                      <a:gd name="connsiteX38" fmla="*/ 171450 w 1657350"/>
                      <a:gd name="connsiteY38" fmla="*/ 373439 h 1181100"/>
                      <a:gd name="connsiteX39" fmla="*/ 171450 w 1657350"/>
                      <a:gd name="connsiteY39" fmla="*/ 250247 h 1181100"/>
                      <a:gd name="connsiteX40" fmla="*/ 1485900 w 1657350"/>
                      <a:gd name="connsiteY40" fmla="*/ 61528 h 1181100"/>
                      <a:gd name="connsiteX41" fmla="*/ 1485900 w 1657350"/>
                      <a:gd name="connsiteY41" fmla="*/ 184720 h 1181100"/>
                      <a:gd name="connsiteX42" fmla="*/ 1602226 w 1657350"/>
                      <a:gd name="connsiteY42" fmla="*/ 184720 h 1181100"/>
                      <a:gd name="connsiteX43" fmla="*/ 1602226 w 1657350"/>
                      <a:gd name="connsiteY43" fmla="*/ 61528 h 1181100"/>
                      <a:gd name="connsiteX44" fmla="*/ 55124 w 1657350"/>
                      <a:gd name="connsiteY44" fmla="*/ 61528 h 1181100"/>
                      <a:gd name="connsiteX45" fmla="*/ 55124 w 1657350"/>
                      <a:gd name="connsiteY45" fmla="*/ 184720 h 1181100"/>
                      <a:gd name="connsiteX46" fmla="*/ 171450 w 1657350"/>
                      <a:gd name="connsiteY46" fmla="*/ 184720 h 1181100"/>
                      <a:gd name="connsiteX47" fmla="*/ 171450 w 1657350"/>
                      <a:gd name="connsiteY47" fmla="*/ 61528 h 1181100"/>
                      <a:gd name="connsiteX48" fmla="*/ 0 w 1657350"/>
                      <a:gd name="connsiteY48" fmla="*/ 0 h 1181100"/>
                      <a:gd name="connsiteX49" fmla="*/ 1657350 w 1657350"/>
                      <a:gd name="connsiteY49" fmla="*/ 0 h 1181100"/>
                      <a:gd name="connsiteX50" fmla="*/ 1657350 w 1657350"/>
                      <a:gd name="connsiteY50" fmla="*/ 1181100 h 1181100"/>
                      <a:gd name="connsiteX51" fmla="*/ 0 w 1657350"/>
                      <a:gd name="connsiteY51" fmla="*/ 1181100 h 1181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657350" h="1181100">
                        <a:moveTo>
                          <a:pt x="1485900" y="1005125"/>
                        </a:moveTo>
                        <a:lnTo>
                          <a:pt x="1485900" y="1128317"/>
                        </a:lnTo>
                        <a:lnTo>
                          <a:pt x="1602226" y="1128317"/>
                        </a:lnTo>
                        <a:lnTo>
                          <a:pt x="1602226" y="1005125"/>
                        </a:lnTo>
                        <a:close/>
                        <a:moveTo>
                          <a:pt x="55124" y="1005125"/>
                        </a:moveTo>
                        <a:lnTo>
                          <a:pt x="55124" y="1128317"/>
                        </a:lnTo>
                        <a:lnTo>
                          <a:pt x="171450" y="1128317"/>
                        </a:lnTo>
                        <a:lnTo>
                          <a:pt x="171450" y="1005125"/>
                        </a:lnTo>
                        <a:close/>
                        <a:moveTo>
                          <a:pt x="1485900" y="816404"/>
                        </a:moveTo>
                        <a:lnTo>
                          <a:pt x="1485900" y="939596"/>
                        </a:lnTo>
                        <a:lnTo>
                          <a:pt x="1602226" y="939596"/>
                        </a:lnTo>
                        <a:lnTo>
                          <a:pt x="1602226" y="816404"/>
                        </a:lnTo>
                        <a:close/>
                        <a:moveTo>
                          <a:pt x="55124" y="816404"/>
                        </a:moveTo>
                        <a:lnTo>
                          <a:pt x="55124" y="939596"/>
                        </a:lnTo>
                        <a:lnTo>
                          <a:pt x="171450" y="939596"/>
                        </a:lnTo>
                        <a:lnTo>
                          <a:pt x="171450" y="816404"/>
                        </a:lnTo>
                        <a:close/>
                        <a:moveTo>
                          <a:pt x="1485900" y="627685"/>
                        </a:moveTo>
                        <a:lnTo>
                          <a:pt x="1485900" y="750877"/>
                        </a:lnTo>
                        <a:lnTo>
                          <a:pt x="1602226" y="750877"/>
                        </a:lnTo>
                        <a:lnTo>
                          <a:pt x="1602226" y="627685"/>
                        </a:lnTo>
                        <a:close/>
                        <a:moveTo>
                          <a:pt x="55124" y="627685"/>
                        </a:moveTo>
                        <a:lnTo>
                          <a:pt x="55124" y="750877"/>
                        </a:lnTo>
                        <a:lnTo>
                          <a:pt x="171450" y="750877"/>
                        </a:lnTo>
                        <a:lnTo>
                          <a:pt x="171450" y="627685"/>
                        </a:lnTo>
                        <a:close/>
                        <a:moveTo>
                          <a:pt x="1485900" y="438966"/>
                        </a:moveTo>
                        <a:lnTo>
                          <a:pt x="1485900" y="562158"/>
                        </a:lnTo>
                        <a:lnTo>
                          <a:pt x="1602226" y="562158"/>
                        </a:lnTo>
                        <a:lnTo>
                          <a:pt x="1602226" y="438966"/>
                        </a:lnTo>
                        <a:close/>
                        <a:moveTo>
                          <a:pt x="55124" y="438966"/>
                        </a:moveTo>
                        <a:lnTo>
                          <a:pt x="55124" y="562158"/>
                        </a:lnTo>
                        <a:lnTo>
                          <a:pt x="171450" y="562158"/>
                        </a:lnTo>
                        <a:lnTo>
                          <a:pt x="171450" y="438966"/>
                        </a:lnTo>
                        <a:close/>
                        <a:moveTo>
                          <a:pt x="1485900" y="250247"/>
                        </a:moveTo>
                        <a:lnTo>
                          <a:pt x="1485900" y="373439"/>
                        </a:lnTo>
                        <a:lnTo>
                          <a:pt x="1602226" y="373439"/>
                        </a:lnTo>
                        <a:lnTo>
                          <a:pt x="1602226" y="250247"/>
                        </a:lnTo>
                        <a:close/>
                        <a:moveTo>
                          <a:pt x="55124" y="250247"/>
                        </a:moveTo>
                        <a:lnTo>
                          <a:pt x="55124" y="373439"/>
                        </a:lnTo>
                        <a:lnTo>
                          <a:pt x="171450" y="373439"/>
                        </a:lnTo>
                        <a:lnTo>
                          <a:pt x="171450" y="250247"/>
                        </a:lnTo>
                        <a:close/>
                        <a:moveTo>
                          <a:pt x="1485900" y="61528"/>
                        </a:moveTo>
                        <a:lnTo>
                          <a:pt x="1485900" y="184720"/>
                        </a:lnTo>
                        <a:lnTo>
                          <a:pt x="1602226" y="184720"/>
                        </a:lnTo>
                        <a:lnTo>
                          <a:pt x="1602226" y="61528"/>
                        </a:lnTo>
                        <a:close/>
                        <a:moveTo>
                          <a:pt x="55124" y="61528"/>
                        </a:moveTo>
                        <a:lnTo>
                          <a:pt x="55124" y="184720"/>
                        </a:lnTo>
                        <a:lnTo>
                          <a:pt x="171450" y="184720"/>
                        </a:lnTo>
                        <a:lnTo>
                          <a:pt x="171450" y="61528"/>
                        </a:lnTo>
                        <a:close/>
                        <a:moveTo>
                          <a:pt x="0" y="0"/>
                        </a:moveTo>
                        <a:lnTo>
                          <a:pt x="1657350" y="0"/>
                        </a:lnTo>
                        <a:lnTo>
                          <a:pt x="1657350" y="1181100"/>
                        </a:lnTo>
                        <a:lnTo>
                          <a:pt x="0" y="1181100"/>
                        </a:lnTo>
                        <a:close/>
                      </a:path>
                    </a:pathLst>
                  </a:custGeom>
                  <a:solidFill>
                    <a:srgbClr val="6B56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Rectangle: Rounded Corners 248">
                    <a:extLst>
                      <a:ext uri="{FF2B5EF4-FFF2-40B4-BE49-F238E27FC236}">
                        <a16:creationId xmlns:a16="http://schemas.microsoft.com/office/drawing/2014/main" id="{032CC860-DD45-49B1-8CC0-2F63A40C68F2}"/>
                      </a:ext>
                    </a:extLst>
                  </p:cNvPr>
                  <p:cNvSpPr/>
                  <p:nvPr/>
                </p:nvSpPr>
                <p:spPr>
                  <a:xfrm>
                    <a:off x="6692900" y="1659178"/>
                    <a:ext cx="1174751" cy="974244"/>
                  </a:xfrm>
                  <a:prstGeom prst="roundRect">
                    <a:avLst>
                      <a:gd name="adj" fmla="val 8597"/>
                    </a:avLst>
                  </a:prstGeom>
                  <a:solidFill>
                    <a:srgbClr val="AFA0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9E44838-999B-4432-8BBF-F2C739743759}"/>
                  </a:ext>
                </a:extLst>
              </p:cNvPr>
              <p:cNvGrpSpPr/>
              <p:nvPr/>
            </p:nvGrpSpPr>
            <p:grpSpPr>
              <a:xfrm>
                <a:off x="949827" y="2516440"/>
                <a:ext cx="385464" cy="385464"/>
                <a:chOff x="6786866" y="4340885"/>
                <a:chExt cx="1343770" cy="134377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9BC0A09-6C8C-4C41-93A0-E2529554F8D1}"/>
                    </a:ext>
                  </a:extLst>
                </p:cNvPr>
                <p:cNvSpPr/>
                <p:nvPr/>
              </p:nvSpPr>
              <p:spPr>
                <a:xfrm rot="5400000">
                  <a:off x="6786866" y="4340885"/>
                  <a:ext cx="1343770" cy="13437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A5FE09E1-1F9B-4521-8226-57D0DC800EFE}"/>
                    </a:ext>
                  </a:extLst>
                </p:cNvPr>
                <p:cNvGrpSpPr/>
                <p:nvPr/>
              </p:nvGrpSpPr>
              <p:grpSpPr>
                <a:xfrm>
                  <a:off x="7222428" y="4410747"/>
                  <a:ext cx="479968" cy="342046"/>
                  <a:chOff x="6451600" y="1555750"/>
                  <a:chExt cx="1657350" cy="1181100"/>
                </a:xfrm>
              </p:grpSpPr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E0922399-1AB9-47E7-94E2-369CF55EF692}"/>
                      </a:ext>
                    </a:extLst>
                  </p:cNvPr>
                  <p:cNvSpPr/>
                  <p:nvPr/>
                </p:nvSpPr>
                <p:spPr>
                  <a:xfrm>
                    <a:off x="6451600" y="1555750"/>
                    <a:ext cx="1657350" cy="1181100"/>
                  </a:xfrm>
                  <a:custGeom>
                    <a:avLst/>
                    <a:gdLst>
                      <a:gd name="connsiteX0" fmla="*/ 1485900 w 1657350"/>
                      <a:gd name="connsiteY0" fmla="*/ 1005125 h 1181100"/>
                      <a:gd name="connsiteX1" fmla="*/ 1485900 w 1657350"/>
                      <a:gd name="connsiteY1" fmla="*/ 1128317 h 1181100"/>
                      <a:gd name="connsiteX2" fmla="*/ 1602226 w 1657350"/>
                      <a:gd name="connsiteY2" fmla="*/ 1128317 h 1181100"/>
                      <a:gd name="connsiteX3" fmla="*/ 1602226 w 1657350"/>
                      <a:gd name="connsiteY3" fmla="*/ 1005125 h 1181100"/>
                      <a:gd name="connsiteX4" fmla="*/ 55124 w 1657350"/>
                      <a:gd name="connsiteY4" fmla="*/ 1005125 h 1181100"/>
                      <a:gd name="connsiteX5" fmla="*/ 55124 w 1657350"/>
                      <a:gd name="connsiteY5" fmla="*/ 1128317 h 1181100"/>
                      <a:gd name="connsiteX6" fmla="*/ 171450 w 1657350"/>
                      <a:gd name="connsiteY6" fmla="*/ 1128317 h 1181100"/>
                      <a:gd name="connsiteX7" fmla="*/ 171450 w 1657350"/>
                      <a:gd name="connsiteY7" fmla="*/ 1005125 h 1181100"/>
                      <a:gd name="connsiteX8" fmla="*/ 1485900 w 1657350"/>
                      <a:gd name="connsiteY8" fmla="*/ 816404 h 1181100"/>
                      <a:gd name="connsiteX9" fmla="*/ 1485900 w 1657350"/>
                      <a:gd name="connsiteY9" fmla="*/ 939596 h 1181100"/>
                      <a:gd name="connsiteX10" fmla="*/ 1602226 w 1657350"/>
                      <a:gd name="connsiteY10" fmla="*/ 939596 h 1181100"/>
                      <a:gd name="connsiteX11" fmla="*/ 1602226 w 1657350"/>
                      <a:gd name="connsiteY11" fmla="*/ 816404 h 1181100"/>
                      <a:gd name="connsiteX12" fmla="*/ 55124 w 1657350"/>
                      <a:gd name="connsiteY12" fmla="*/ 816404 h 1181100"/>
                      <a:gd name="connsiteX13" fmla="*/ 55124 w 1657350"/>
                      <a:gd name="connsiteY13" fmla="*/ 939596 h 1181100"/>
                      <a:gd name="connsiteX14" fmla="*/ 171450 w 1657350"/>
                      <a:gd name="connsiteY14" fmla="*/ 939596 h 1181100"/>
                      <a:gd name="connsiteX15" fmla="*/ 171450 w 1657350"/>
                      <a:gd name="connsiteY15" fmla="*/ 816404 h 1181100"/>
                      <a:gd name="connsiteX16" fmla="*/ 1485900 w 1657350"/>
                      <a:gd name="connsiteY16" fmla="*/ 627685 h 1181100"/>
                      <a:gd name="connsiteX17" fmla="*/ 1485900 w 1657350"/>
                      <a:gd name="connsiteY17" fmla="*/ 750877 h 1181100"/>
                      <a:gd name="connsiteX18" fmla="*/ 1602226 w 1657350"/>
                      <a:gd name="connsiteY18" fmla="*/ 750877 h 1181100"/>
                      <a:gd name="connsiteX19" fmla="*/ 1602226 w 1657350"/>
                      <a:gd name="connsiteY19" fmla="*/ 627685 h 1181100"/>
                      <a:gd name="connsiteX20" fmla="*/ 55124 w 1657350"/>
                      <a:gd name="connsiteY20" fmla="*/ 627685 h 1181100"/>
                      <a:gd name="connsiteX21" fmla="*/ 55124 w 1657350"/>
                      <a:gd name="connsiteY21" fmla="*/ 750877 h 1181100"/>
                      <a:gd name="connsiteX22" fmla="*/ 171450 w 1657350"/>
                      <a:gd name="connsiteY22" fmla="*/ 750877 h 1181100"/>
                      <a:gd name="connsiteX23" fmla="*/ 171450 w 1657350"/>
                      <a:gd name="connsiteY23" fmla="*/ 627685 h 1181100"/>
                      <a:gd name="connsiteX24" fmla="*/ 1485900 w 1657350"/>
                      <a:gd name="connsiteY24" fmla="*/ 438966 h 1181100"/>
                      <a:gd name="connsiteX25" fmla="*/ 1485900 w 1657350"/>
                      <a:gd name="connsiteY25" fmla="*/ 562158 h 1181100"/>
                      <a:gd name="connsiteX26" fmla="*/ 1602226 w 1657350"/>
                      <a:gd name="connsiteY26" fmla="*/ 562158 h 1181100"/>
                      <a:gd name="connsiteX27" fmla="*/ 1602226 w 1657350"/>
                      <a:gd name="connsiteY27" fmla="*/ 438966 h 1181100"/>
                      <a:gd name="connsiteX28" fmla="*/ 55124 w 1657350"/>
                      <a:gd name="connsiteY28" fmla="*/ 438966 h 1181100"/>
                      <a:gd name="connsiteX29" fmla="*/ 55124 w 1657350"/>
                      <a:gd name="connsiteY29" fmla="*/ 562158 h 1181100"/>
                      <a:gd name="connsiteX30" fmla="*/ 171450 w 1657350"/>
                      <a:gd name="connsiteY30" fmla="*/ 562158 h 1181100"/>
                      <a:gd name="connsiteX31" fmla="*/ 171450 w 1657350"/>
                      <a:gd name="connsiteY31" fmla="*/ 438966 h 1181100"/>
                      <a:gd name="connsiteX32" fmla="*/ 1485900 w 1657350"/>
                      <a:gd name="connsiteY32" fmla="*/ 250247 h 1181100"/>
                      <a:gd name="connsiteX33" fmla="*/ 1485900 w 1657350"/>
                      <a:gd name="connsiteY33" fmla="*/ 373439 h 1181100"/>
                      <a:gd name="connsiteX34" fmla="*/ 1602226 w 1657350"/>
                      <a:gd name="connsiteY34" fmla="*/ 373439 h 1181100"/>
                      <a:gd name="connsiteX35" fmla="*/ 1602226 w 1657350"/>
                      <a:gd name="connsiteY35" fmla="*/ 250247 h 1181100"/>
                      <a:gd name="connsiteX36" fmla="*/ 55124 w 1657350"/>
                      <a:gd name="connsiteY36" fmla="*/ 250247 h 1181100"/>
                      <a:gd name="connsiteX37" fmla="*/ 55124 w 1657350"/>
                      <a:gd name="connsiteY37" fmla="*/ 373439 h 1181100"/>
                      <a:gd name="connsiteX38" fmla="*/ 171450 w 1657350"/>
                      <a:gd name="connsiteY38" fmla="*/ 373439 h 1181100"/>
                      <a:gd name="connsiteX39" fmla="*/ 171450 w 1657350"/>
                      <a:gd name="connsiteY39" fmla="*/ 250247 h 1181100"/>
                      <a:gd name="connsiteX40" fmla="*/ 1485900 w 1657350"/>
                      <a:gd name="connsiteY40" fmla="*/ 61528 h 1181100"/>
                      <a:gd name="connsiteX41" fmla="*/ 1485900 w 1657350"/>
                      <a:gd name="connsiteY41" fmla="*/ 184720 h 1181100"/>
                      <a:gd name="connsiteX42" fmla="*/ 1602226 w 1657350"/>
                      <a:gd name="connsiteY42" fmla="*/ 184720 h 1181100"/>
                      <a:gd name="connsiteX43" fmla="*/ 1602226 w 1657350"/>
                      <a:gd name="connsiteY43" fmla="*/ 61528 h 1181100"/>
                      <a:gd name="connsiteX44" fmla="*/ 55124 w 1657350"/>
                      <a:gd name="connsiteY44" fmla="*/ 61528 h 1181100"/>
                      <a:gd name="connsiteX45" fmla="*/ 55124 w 1657350"/>
                      <a:gd name="connsiteY45" fmla="*/ 184720 h 1181100"/>
                      <a:gd name="connsiteX46" fmla="*/ 171450 w 1657350"/>
                      <a:gd name="connsiteY46" fmla="*/ 184720 h 1181100"/>
                      <a:gd name="connsiteX47" fmla="*/ 171450 w 1657350"/>
                      <a:gd name="connsiteY47" fmla="*/ 61528 h 1181100"/>
                      <a:gd name="connsiteX48" fmla="*/ 0 w 1657350"/>
                      <a:gd name="connsiteY48" fmla="*/ 0 h 1181100"/>
                      <a:gd name="connsiteX49" fmla="*/ 1657350 w 1657350"/>
                      <a:gd name="connsiteY49" fmla="*/ 0 h 1181100"/>
                      <a:gd name="connsiteX50" fmla="*/ 1657350 w 1657350"/>
                      <a:gd name="connsiteY50" fmla="*/ 1181100 h 1181100"/>
                      <a:gd name="connsiteX51" fmla="*/ 0 w 1657350"/>
                      <a:gd name="connsiteY51" fmla="*/ 1181100 h 1181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657350" h="1181100">
                        <a:moveTo>
                          <a:pt x="1485900" y="1005125"/>
                        </a:moveTo>
                        <a:lnTo>
                          <a:pt x="1485900" y="1128317"/>
                        </a:lnTo>
                        <a:lnTo>
                          <a:pt x="1602226" y="1128317"/>
                        </a:lnTo>
                        <a:lnTo>
                          <a:pt x="1602226" y="1005125"/>
                        </a:lnTo>
                        <a:close/>
                        <a:moveTo>
                          <a:pt x="55124" y="1005125"/>
                        </a:moveTo>
                        <a:lnTo>
                          <a:pt x="55124" y="1128317"/>
                        </a:lnTo>
                        <a:lnTo>
                          <a:pt x="171450" y="1128317"/>
                        </a:lnTo>
                        <a:lnTo>
                          <a:pt x="171450" y="1005125"/>
                        </a:lnTo>
                        <a:close/>
                        <a:moveTo>
                          <a:pt x="1485900" y="816404"/>
                        </a:moveTo>
                        <a:lnTo>
                          <a:pt x="1485900" y="939596"/>
                        </a:lnTo>
                        <a:lnTo>
                          <a:pt x="1602226" y="939596"/>
                        </a:lnTo>
                        <a:lnTo>
                          <a:pt x="1602226" y="816404"/>
                        </a:lnTo>
                        <a:close/>
                        <a:moveTo>
                          <a:pt x="55124" y="816404"/>
                        </a:moveTo>
                        <a:lnTo>
                          <a:pt x="55124" y="939596"/>
                        </a:lnTo>
                        <a:lnTo>
                          <a:pt x="171450" y="939596"/>
                        </a:lnTo>
                        <a:lnTo>
                          <a:pt x="171450" y="816404"/>
                        </a:lnTo>
                        <a:close/>
                        <a:moveTo>
                          <a:pt x="1485900" y="627685"/>
                        </a:moveTo>
                        <a:lnTo>
                          <a:pt x="1485900" y="750877"/>
                        </a:lnTo>
                        <a:lnTo>
                          <a:pt x="1602226" y="750877"/>
                        </a:lnTo>
                        <a:lnTo>
                          <a:pt x="1602226" y="627685"/>
                        </a:lnTo>
                        <a:close/>
                        <a:moveTo>
                          <a:pt x="55124" y="627685"/>
                        </a:moveTo>
                        <a:lnTo>
                          <a:pt x="55124" y="750877"/>
                        </a:lnTo>
                        <a:lnTo>
                          <a:pt x="171450" y="750877"/>
                        </a:lnTo>
                        <a:lnTo>
                          <a:pt x="171450" y="627685"/>
                        </a:lnTo>
                        <a:close/>
                        <a:moveTo>
                          <a:pt x="1485900" y="438966"/>
                        </a:moveTo>
                        <a:lnTo>
                          <a:pt x="1485900" y="562158"/>
                        </a:lnTo>
                        <a:lnTo>
                          <a:pt x="1602226" y="562158"/>
                        </a:lnTo>
                        <a:lnTo>
                          <a:pt x="1602226" y="438966"/>
                        </a:lnTo>
                        <a:close/>
                        <a:moveTo>
                          <a:pt x="55124" y="438966"/>
                        </a:moveTo>
                        <a:lnTo>
                          <a:pt x="55124" y="562158"/>
                        </a:lnTo>
                        <a:lnTo>
                          <a:pt x="171450" y="562158"/>
                        </a:lnTo>
                        <a:lnTo>
                          <a:pt x="171450" y="438966"/>
                        </a:lnTo>
                        <a:close/>
                        <a:moveTo>
                          <a:pt x="1485900" y="250247"/>
                        </a:moveTo>
                        <a:lnTo>
                          <a:pt x="1485900" y="373439"/>
                        </a:lnTo>
                        <a:lnTo>
                          <a:pt x="1602226" y="373439"/>
                        </a:lnTo>
                        <a:lnTo>
                          <a:pt x="1602226" y="250247"/>
                        </a:lnTo>
                        <a:close/>
                        <a:moveTo>
                          <a:pt x="55124" y="250247"/>
                        </a:moveTo>
                        <a:lnTo>
                          <a:pt x="55124" y="373439"/>
                        </a:lnTo>
                        <a:lnTo>
                          <a:pt x="171450" y="373439"/>
                        </a:lnTo>
                        <a:lnTo>
                          <a:pt x="171450" y="250247"/>
                        </a:lnTo>
                        <a:close/>
                        <a:moveTo>
                          <a:pt x="1485900" y="61528"/>
                        </a:moveTo>
                        <a:lnTo>
                          <a:pt x="1485900" y="184720"/>
                        </a:lnTo>
                        <a:lnTo>
                          <a:pt x="1602226" y="184720"/>
                        </a:lnTo>
                        <a:lnTo>
                          <a:pt x="1602226" y="61528"/>
                        </a:lnTo>
                        <a:close/>
                        <a:moveTo>
                          <a:pt x="55124" y="61528"/>
                        </a:moveTo>
                        <a:lnTo>
                          <a:pt x="55124" y="184720"/>
                        </a:lnTo>
                        <a:lnTo>
                          <a:pt x="171450" y="184720"/>
                        </a:lnTo>
                        <a:lnTo>
                          <a:pt x="171450" y="61528"/>
                        </a:lnTo>
                        <a:close/>
                        <a:moveTo>
                          <a:pt x="0" y="0"/>
                        </a:moveTo>
                        <a:lnTo>
                          <a:pt x="1657350" y="0"/>
                        </a:lnTo>
                        <a:lnTo>
                          <a:pt x="1657350" y="1181100"/>
                        </a:lnTo>
                        <a:lnTo>
                          <a:pt x="0" y="1181100"/>
                        </a:lnTo>
                        <a:close/>
                      </a:path>
                    </a:pathLst>
                  </a:custGeom>
                  <a:solidFill>
                    <a:srgbClr val="6B56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ctangle: Rounded Corners 269">
                    <a:extLst>
                      <a:ext uri="{FF2B5EF4-FFF2-40B4-BE49-F238E27FC236}">
                        <a16:creationId xmlns:a16="http://schemas.microsoft.com/office/drawing/2014/main" id="{ACB7FA8C-0C11-44FB-8FF3-A74A6234CB3D}"/>
                      </a:ext>
                    </a:extLst>
                  </p:cNvPr>
                  <p:cNvSpPr/>
                  <p:nvPr/>
                </p:nvSpPr>
                <p:spPr>
                  <a:xfrm>
                    <a:off x="6692900" y="1659178"/>
                    <a:ext cx="1174751" cy="974244"/>
                  </a:xfrm>
                  <a:prstGeom prst="roundRect">
                    <a:avLst>
                      <a:gd name="adj" fmla="val 8597"/>
                    </a:avLst>
                  </a:prstGeom>
                  <a:solidFill>
                    <a:srgbClr val="AFA0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D6151644-B364-4A08-9907-E87C58F0C258}"/>
                    </a:ext>
                  </a:extLst>
                </p:cNvPr>
                <p:cNvGrpSpPr/>
                <p:nvPr/>
              </p:nvGrpSpPr>
              <p:grpSpPr>
                <a:xfrm>
                  <a:off x="7328590" y="4551068"/>
                  <a:ext cx="479968" cy="342046"/>
                  <a:chOff x="6451600" y="1555750"/>
                  <a:chExt cx="1657350" cy="1181100"/>
                </a:xfrm>
              </p:grpSpPr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EFFD3026-FFAD-4370-A2B8-BE548FD7506F}"/>
                      </a:ext>
                    </a:extLst>
                  </p:cNvPr>
                  <p:cNvSpPr/>
                  <p:nvPr/>
                </p:nvSpPr>
                <p:spPr>
                  <a:xfrm>
                    <a:off x="6451600" y="1555750"/>
                    <a:ext cx="1657350" cy="1181100"/>
                  </a:xfrm>
                  <a:custGeom>
                    <a:avLst/>
                    <a:gdLst>
                      <a:gd name="connsiteX0" fmla="*/ 1485900 w 1657350"/>
                      <a:gd name="connsiteY0" fmla="*/ 1005125 h 1181100"/>
                      <a:gd name="connsiteX1" fmla="*/ 1485900 w 1657350"/>
                      <a:gd name="connsiteY1" fmla="*/ 1128317 h 1181100"/>
                      <a:gd name="connsiteX2" fmla="*/ 1602226 w 1657350"/>
                      <a:gd name="connsiteY2" fmla="*/ 1128317 h 1181100"/>
                      <a:gd name="connsiteX3" fmla="*/ 1602226 w 1657350"/>
                      <a:gd name="connsiteY3" fmla="*/ 1005125 h 1181100"/>
                      <a:gd name="connsiteX4" fmla="*/ 55124 w 1657350"/>
                      <a:gd name="connsiteY4" fmla="*/ 1005125 h 1181100"/>
                      <a:gd name="connsiteX5" fmla="*/ 55124 w 1657350"/>
                      <a:gd name="connsiteY5" fmla="*/ 1128317 h 1181100"/>
                      <a:gd name="connsiteX6" fmla="*/ 171450 w 1657350"/>
                      <a:gd name="connsiteY6" fmla="*/ 1128317 h 1181100"/>
                      <a:gd name="connsiteX7" fmla="*/ 171450 w 1657350"/>
                      <a:gd name="connsiteY7" fmla="*/ 1005125 h 1181100"/>
                      <a:gd name="connsiteX8" fmla="*/ 1485900 w 1657350"/>
                      <a:gd name="connsiteY8" fmla="*/ 816404 h 1181100"/>
                      <a:gd name="connsiteX9" fmla="*/ 1485900 w 1657350"/>
                      <a:gd name="connsiteY9" fmla="*/ 939596 h 1181100"/>
                      <a:gd name="connsiteX10" fmla="*/ 1602226 w 1657350"/>
                      <a:gd name="connsiteY10" fmla="*/ 939596 h 1181100"/>
                      <a:gd name="connsiteX11" fmla="*/ 1602226 w 1657350"/>
                      <a:gd name="connsiteY11" fmla="*/ 816404 h 1181100"/>
                      <a:gd name="connsiteX12" fmla="*/ 55124 w 1657350"/>
                      <a:gd name="connsiteY12" fmla="*/ 816404 h 1181100"/>
                      <a:gd name="connsiteX13" fmla="*/ 55124 w 1657350"/>
                      <a:gd name="connsiteY13" fmla="*/ 939596 h 1181100"/>
                      <a:gd name="connsiteX14" fmla="*/ 171450 w 1657350"/>
                      <a:gd name="connsiteY14" fmla="*/ 939596 h 1181100"/>
                      <a:gd name="connsiteX15" fmla="*/ 171450 w 1657350"/>
                      <a:gd name="connsiteY15" fmla="*/ 816404 h 1181100"/>
                      <a:gd name="connsiteX16" fmla="*/ 1485900 w 1657350"/>
                      <a:gd name="connsiteY16" fmla="*/ 627685 h 1181100"/>
                      <a:gd name="connsiteX17" fmla="*/ 1485900 w 1657350"/>
                      <a:gd name="connsiteY17" fmla="*/ 750877 h 1181100"/>
                      <a:gd name="connsiteX18" fmla="*/ 1602226 w 1657350"/>
                      <a:gd name="connsiteY18" fmla="*/ 750877 h 1181100"/>
                      <a:gd name="connsiteX19" fmla="*/ 1602226 w 1657350"/>
                      <a:gd name="connsiteY19" fmla="*/ 627685 h 1181100"/>
                      <a:gd name="connsiteX20" fmla="*/ 55124 w 1657350"/>
                      <a:gd name="connsiteY20" fmla="*/ 627685 h 1181100"/>
                      <a:gd name="connsiteX21" fmla="*/ 55124 w 1657350"/>
                      <a:gd name="connsiteY21" fmla="*/ 750877 h 1181100"/>
                      <a:gd name="connsiteX22" fmla="*/ 171450 w 1657350"/>
                      <a:gd name="connsiteY22" fmla="*/ 750877 h 1181100"/>
                      <a:gd name="connsiteX23" fmla="*/ 171450 w 1657350"/>
                      <a:gd name="connsiteY23" fmla="*/ 627685 h 1181100"/>
                      <a:gd name="connsiteX24" fmla="*/ 1485900 w 1657350"/>
                      <a:gd name="connsiteY24" fmla="*/ 438966 h 1181100"/>
                      <a:gd name="connsiteX25" fmla="*/ 1485900 w 1657350"/>
                      <a:gd name="connsiteY25" fmla="*/ 562158 h 1181100"/>
                      <a:gd name="connsiteX26" fmla="*/ 1602226 w 1657350"/>
                      <a:gd name="connsiteY26" fmla="*/ 562158 h 1181100"/>
                      <a:gd name="connsiteX27" fmla="*/ 1602226 w 1657350"/>
                      <a:gd name="connsiteY27" fmla="*/ 438966 h 1181100"/>
                      <a:gd name="connsiteX28" fmla="*/ 55124 w 1657350"/>
                      <a:gd name="connsiteY28" fmla="*/ 438966 h 1181100"/>
                      <a:gd name="connsiteX29" fmla="*/ 55124 w 1657350"/>
                      <a:gd name="connsiteY29" fmla="*/ 562158 h 1181100"/>
                      <a:gd name="connsiteX30" fmla="*/ 171450 w 1657350"/>
                      <a:gd name="connsiteY30" fmla="*/ 562158 h 1181100"/>
                      <a:gd name="connsiteX31" fmla="*/ 171450 w 1657350"/>
                      <a:gd name="connsiteY31" fmla="*/ 438966 h 1181100"/>
                      <a:gd name="connsiteX32" fmla="*/ 1485900 w 1657350"/>
                      <a:gd name="connsiteY32" fmla="*/ 250247 h 1181100"/>
                      <a:gd name="connsiteX33" fmla="*/ 1485900 w 1657350"/>
                      <a:gd name="connsiteY33" fmla="*/ 373439 h 1181100"/>
                      <a:gd name="connsiteX34" fmla="*/ 1602226 w 1657350"/>
                      <a:gd name="connsiteY34" fmla="*/ 373439 h 1181100"/>
                      <a:gd name="connsiteX35" fmla="*/ 1602226 w 1657350"/>
                      <a:gd name="connsiteY35" fmla="*/ 250247 h 1181100"/>
                      <a:gd name="connsiteX36" fmla="*/ 55124 w 1657350"/>
                      <a:gd name="connsiteY36" fmla="*/ 250247 h 1181100"/>
                      <a:gd name="connsiteX37" fmla="*/ 55124 w 1657350"/>
                      <a:gd name="connsiteY37" fmla="*/ 373439 h 1181100"/>
                      <a:gd name="connsiteX38" fmla="*/ 171450 w 1657350"/>
                      <a:gd name="connsiteY38" fmla="*/ 373439 h 1181100"/>
                      <a:gd name="connsiteX39" fmla="*/ 171450 w 1657350"/>
                      <a:gd name="connsiteY39" fmla="*/ 250247 h 1181100"/>
                      <a:gd name="connsiteX40" fmla="*/ 1485900 w 1657350"/>
                      <a:gd name="connsiteY40" fmla="*/ 61528 h 1181100"/>
                      <a:gd name="connsiteX41" fmla="*/ 1485900 w 1657350"/>
                      <a:gd name="connsiteY41" fmla="*/ 184720 h 1181100"/>
                      <a:gd name="connsiteX42" fmla="*/ 1602226 w 1657350"/>
                      <a:gd name="connsiteY42" fmla="*/ 184720 h 1181100"/>
                      <a:gd name="connsiteX43" fmla="*/ 1602226 w 1657350"/>
                      <a:gd name="connsiteY43" fmla="*/ 61528 h 1181100"/>
                      <a:gd name="connsiteX44" fmla="*/ 55124 w 1657350"/>
                      <a:gd name="connsiteY44" fmla="*/ 61528 h 1181100"/>
                      <a:gd name="connsiteX45" fmla="*/ 55124 w 1657350"/>
                      <a:gd name="connsiteY45" fmla="*/ 184720 h 1181100"/>
                      <a:gd name="connsiteX46" fmla="*/ 171450 w 1657350"/>
                      <a:gd name="connsiteY46" fmla="*/ 184720 h 1181100"/>
                      <a:gd name="connsiteX47" fmla="*/ 171450 w 1657350"/>
                      <a:gd name="connsiteY47" fmla="*/ 61528 h 1181100"/>
                      <a:gd name="connsiteX48" fmla="*/ 0 w 1657350"/>
                      <a:gd name="connsiteY48" fmla="*/ 0 h 1181100"/>
                      <a:gd name="connsiteX49" fmla="*/ 1657350 w 1657350"/>
                      <a:gd name="connsiteY49" fmla="*/ 0 h 1181100"/>
                      <a:gd name="connsiteX50" fmla="*/ 1657350 w 1657350"/>
                      <a:gd name="connsiteY50" fmla="*/ 1181100 h 1181100"/>
                      <a:gd name="connsiteX51" fmla="*/ 0 w 1657350"/>
                      <a:gd name="connsiteY51" fmla="*/ 1181100 h 1181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657350" h="1181100">
                        <a:moveTo>
                          <a:pt x="1485900" y="1005125"/>
                        </a:moveTo>
                        <a:lnTo>
                          <a:pt x="1485900" y="1128317"/>
                        </a:lnTo>
                        <a:lnTo>
                          <a:pt x="1602226" y="1128317"/>
                        </a:lnTo>
                        <a:lnTo>
                          <a:pt x="1602226" y="1005125"/>
                        </a:lnTo>
                        <a:close/>
                        <a:moveTo>
                          <a:pt x="55124" y="1005125"/>
                        </a:moveTo>
                        <a:lnTo>
                          <a:pt x="55124" y="1128317"/>
                        </a:lnTo>
                        <a:lnTo>
                          <a:pt x="171450" y="1128317"/>
                        </a:lnTo>
                        <a:lnTo>
                          <a:pt x="171450" y="1005125"/>
                        </a:lnTo>
                        <a:close/>
                        <a:moveTo>
                          <a:pt x="1485900" y="816404"/>
                        </a:moveTo>
                        <a:lnTo>
                          <a:pt x="1485900" y="939596"/>
                        </a:lnTo>
                        <a:lnTo>
                          <a:pt x="1602226" y="939596"/>
                        </a:lnTo>
                        <a:lnTo>
                          <a:pt x="1602226" y="816404"/>
                        </a:lnTo>
                        <a:close/>
                        <a:moveTo>
                          <a:pt x="55124" y="816404"/>
                        </a:moveTo>
                        <a:lnTo>
                          <a:pt x="55124" y="939596"/>
                        </a:lnTo>
                        <a:lnTo>
                          <a:pt x="171450" y="939596"/>
                        </a:lnTo>
                        <a:lnTo>
                          <a:pt x="171450" y="816404"/>
                        </a:lnTo>
                        <a:close/>
                        <a:moveTo>
                          <a:pt x="1485900" y="627685"/>
                        </a:moveTo>
                        <a:lnTo>
                          <a:pt x="1485900" y="750877"/>
                        </a:lnTo>
                        <a:lnTo>
                          <a:pt x="1602226" y="750877"/>
                        </a:lnTo>
                        <a:lnTo>
                          <a:pt x="1602226" y="627685"/>
                        </a:lnTo>
                        <a:close/>
                        <a:moveTo>
                          <a:pt x="55124" y="627685"/>
                        </a:moveTo>
                        <a:lnTo>
                          <a:pt x="55124" y="750877"/>
                        </a:lnTo>
                        <a:lnTo>
                          <a:pt x="171450" y="750877"/>
                        </a:lnTo>
                        <a:lnTo>
                          <a:pt x="171450" y="627685"/>
                        </a:lnTo>
                        <a:close/>
                        <a:moveTo>
                          <a:pt x="1485900" y="438966"/>
                        </a:moveTo>
                        <a:lnTo>
                          <a:pt x="1485900" y="562158"/>
                        </a:lnTo>
                        <a:lnTo>
                          <a:pt x="1602226" y="562158"/>
                        </a:lnTo>
                        <a:lnTo>
                          <a:pt x="1602226" y="438966"/>
                        </a:lnTo>
                        <a:close/>
                        <a:moveTo>
                          <a:pt x="55124" y="438966"/>
                        </a:moveTo>
                        <a:lnTo>
                          <a:pt x="55124" y="562158"/>
                        </a:lnTo>
                        <a:lnTo>
                          <a:pt x="171450" y="562158"/>
                        </a:lnTo>
                        <a:lnTo>
                          <a:pt x="171450" y="438966"/>
                        </a:lnTo>
                        <a:close/>
                        <a:moveTo>
                          <a:pt x="1485900" y="250247"/>
                        </a:moveTo>
                        <a:lnTo>
                          <a:pt x="1485900" y="373439"/>
                        </a:lnTo>
                        <a:lnTo>
                          <a:pt x="1602226" y="373439"/>
                        </a:lnTo>
                        <a:lnTo>
                          <a:pt x="1602226" y="250247"/>
                        </a:lnTo>
                        <a:close/>
                        <a:moveTo>
                          <a:pt x="55124" y="250247"/>
                        </a:moveTo>
                        <a:lnTo>
                          <a:pt x="55124" y="373439"/>
                        </a:lnTo>
                        <a:lnTo>
                          <a:pt x="171450" y="373439"/>
                        </a:lnTo>
                        <a:lnTo>
                          <a:pt x="171450" y="250247"/>
                        </a:lnTo>
                        <a:close/>
                        <a:moveTo>
                          <a:pt x="1485900" y="61528"/>
                        </a:moveTo>
                        <a:lnTo>
                          <a:pt x="1485900" y="184720"/>
                        </a:lnTo>
                        <a:lnTo>
                          <a:pt x="1602226" y="184720"/>
                        </a:lnTo>
                        <a:lnTo>
                          <a:pt x="1602226" y="61528"/>
                        </a:lnTo>
                        <a:close/>
                        <a:moveTo>
                          <a:pt x="55124" y="61528"/>
                        </a:moveTo>
                        <a:lnTo>
                          <a:pt x="55124" y="184720"/>
                        </a:lnTo>
                        <a:lnTo>
                          <a:pt x="171450" y="184720"/>
                        </a:lnTo>
                        <a:lnTo>
                          <a:pt x="171450" y="61528"/>
                        </a:lnTo>
                        <a:close/>
                        <a:moveTo>
                          <a:pt x="0" y="0"/>
                        </a:moveTo>
                        <a:lnTo>
                          <a:pt x="1657350" y="0"/>
                        </a:lnTo>
                        <a:lnTo>
                          <a:pt x="1657350" y="1181100"/>
                        </a:lnTo>
                        <a:lnTo>
                          <a:pt x="0" y="1181100"/>
                        </a:lnTo>
                        <a:close/>
                      </a:path>
                    </a:pathLst>
                  </a:custGeom>
                  <a:solidFill>
                    <a:srgbClr val="6B56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Rectangle: Rounded Corners 267">
                    <a:extLst>
                      <a:ext uri="{FF2B5EF4-FFF2-40B4-BE49-F238E27FC236}">
                        <a16:creationId xmlns:a16="http://schemas.microsoft.com/office/drawing/2014/main" id="{7EF314DA-5814-45ED-830C-BED89F55755F}"/>
                      </a:ext>
                    </a:extLst>
                  </p:cNvPr>
                  <p:cNvSpPr/>
                  <p:nvPr/>
                </p:nvSpPr>
                <p:spPr>
                  <a:xfrm>
                    <a:off x="6692900" y="1659178"/>
                    <a:ext cx="1174751" cy="974244"/>
                  </a:xfrm>
                  <a:prstGeom prst="roundRect">
                    <a:avLst>
                      <a:gd name="adj" fmla="val 8597"/>
                    </a:avLst>
                  </a:prstGeom>
                  <a:solidFill>
                    <a:srgbClr val="AFA0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BAAF8A7C-9130-49A2-B4B5-1DCB713F9DC2}"/>
                    </a:ext>
                  </a:extLst>
                </p:cNvPr>
                <p:cNvGrpSpPr/>
                <p:nvPr/>
              </p:nvGrpSpPr>
              <p:grpSpPr>
                <a:xfrm>
                  <a:off x="7434752" y="4691389"/>
                  <a:ext cx="479968" cy="342046"/>
                  <a:chOff x="6451600" y="1555750"/>
                  <a:chExt cx="1657350" cy="1181100"/>
                </a:xfrm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CF9919E5-CF53-4808-AD78-964051563792}"/>
                      </a:ext>
                    </a:extLst>
                  </p:cNvPr>
                  <p:cNvSpPr/>
                  <p:nvPr/>
                </p:nvSpPr>
                <p:spPr>
                  <a:xfrm>
                    <a:off x="6451600" y="1555750"/>
                    <a:ext cx="1657350" cy="1181100"/>
                  </a:xfrm>
                  <a:custGeom>
                    <a:avLst/>
                    <a:gdLst>
                      <a:gd name="connsiteX0" fmla="*/ 1485900 w 1657350"/>
                      <a:gd name="connsiteY0" fmla="*/ 1005125 h 1181100"/>
                      <a:gd name="connsiteX1" fmla="*/ 1485900 w 1657350"/>
                      <a:gd name="connsiteY1" fmla="*/ 1128317 h 1181100"/>
                      <a:gd name="connsiteX2" fmla="*/ 1602226 w 1657350"/>
                      <a:gd name="connsiteY2" fmla="*/ 1128317 h 1181100"/>
                      <a:gd name="connsiteX3" fmla="*/ 1602226 w 1657350"/>
                      <a:gd name="connsiteY3" fmla="*/ 1005125 h 1181100"/>
                      <a:gd name="connsiteX4" fmla="*/ 55124 w 1657350"/>
                      <a:gd name="connsiteY4" fmla="*/ 1005125 h 1181100"/>
                      <a:gd name="connsiteX5" fmla="*/ 55124 w 1657350"/>
                      <a:gd name="connsiteY5" fmla="*/ 1128317 h 1181100"/>
                      <a:gd name="connsiteX6" fmla="*/ 171450 w 1657350"/>
                      <a:gd name="connsiteY6" fmla="*/ 1128317 h 1181100"/>
                      <a:gd name="connsiteX7" fmla="*/ 171450 w 1657350"/>
                      <a:gd name="connsiteY7" fmla="*/ 1005125 h 1181100"/>
                      <a:gd name="connsiteX8" fmla="*/ 1485900 w 1657350"/>
                      <a:gd name="connsiteY8" fmla="*/ 816404 h 1181100"/>
                      <a:gd name="connsiteX9" fmla="*/ 1485900 w 1657350"/>
                      <a:gd name="connsiteY9" fmla="*/ 939596 h 1181100"/>
                      <a:gd name="connsiteX10" fmla="*/ 1602226 w 1657350"/>
                      <a:gd name="connsiteY10" fmla="*/ 939596 h 1181100"/>
                      <a:gd name="connsiteX11" fmla="*/ 1602226 w 1657350"/>
                      <a:gd name="connsiteY11" fmla="*/ 816404 h 1181100"/>
                      <a:gd name="connsiteX12" fmla="*/ 55124 w 1657350"/>
                      <a:gd name="connsiteY12" fmla="*/ 816404 h 1181100"/>
                      <a:gd name="connsiteX13" fmla="*/ 55124 w 1657350"/>
                      <a:gd name="connsiteY13" fmla="*/ 939596 h 1181100"/>
                      <a:gd name="connsiteX14" fmla="*/ 171450 w 1657350"/>
                      <a:gd name="connsiteY14" fmla="*/ 939596 h 1181100"/>
                      <a:gd name="connsiteX15" fmla="*/ 171450 w 1657350"/>
                      <a:gd name="connsiteY15" fmla="*/ 816404 h 1181100"/>
                      <a:gd name="connsiteX16" fmla="*/ 1485900 w 1657350"/>
                      <a:gd name="connsiteY16" fmla="*/ 627685 h 1181100"/>
                      <a:gd name="connsiteX17" fmla="*/ 1485900 w 1657350"/>
                      <a:gd name="connsiteY17" fmla="*/ 750877 h 1181100"/>
                      <a:gd name="connsiteX18" fmla="*/ 1602226 w 1657350"/>
                      <a:gd name="connsiteY18" fmla="*/ 750877 h 1181100"/>
                      <a:gd name="connsiteX19" fmla="*/ 1602226 w 1657350"/>
                      <a:gd name="connsiteY19" fmla="*/ 627685 h 1181100"/>
                      <a:gd name="connsiteX20" fmla="*/ 55124 w 1657350"/>
                      <a:gd name="connsiteY20" fmla="*/ 627685 h 1181100"/>
                      <a:gd name="connsiteX21" fmla="*/ 55124 w 1657350"/>
                      <a:gd name="connsiteY21" fmla="*/ 750877 h 1181100"/>
                      <a:gd name="connsiteX22" fmla="*/ 171450 w 1657350"/>
                      <a:gd name="connsiteY22" fmla="*/ 750877 h 1181100"/>
                      <a:gd name="connsiteX23" fmla="*/ 171450 w 1657350"/>
                      <a:gd name="connsiteY23" fmla="*/ 627685 h 1181100"/>
                      <a:gd name="connsiteX24" fmla="*/ 1485900 w 1657350"/>
                      <a:gd name="connsiteY24" fmla="*/ 438966 h 1181100"/>
                      <a:gd name="connsiteX25" fmla="*/ 1485900 w 1657350"/>
                      <a:gd name="connsiteY25" fmla="*/ 562158 h 1181100"/>
                      <a:gd name="connsiteX26" fmla="*/ 1602226 w 1657350"/>
                      <a:gd name="connsiteY26" fmla="*/ 562158 h 1181100"/>
                      <a:gd name="connsiteX27" fmla="*/ 1602226 w 1657350"/>
                      <a:gd name="connsiteY27" fmla="*/ 438966 h 1181100"/>
                      <a:gd name="connsiteX28" fmla="*/ 55124 w 1657350"/>
                      <a:gd name="connsiteY28" fmla="*/ 438966 h 1181100"/>
                      <a:gd name="connsiteX29" fmla="*/ 55124 w 1657350"/>
                      <a:gd name="connsiteY29" fmla="*/ 562158 h 1181100"/>
                      <a:gd name="connsiteX30" fmla="*/ 171450 w 1657350"/>
                      <a:gd name="connsiteY30" fmla="*/ 562158 h 1181100"/>
                      <a:gd name="connsiteX31" fmla="*/ 171450 w 1657350"/>
                      <a:gd name="connsiteY31" fmla="*/ 438966 h 1181100"/>
                      <a:gd name="connsiteX32" fmla="*/ 1485900 w 1657350"/>
                      <a:gd name="connsiteY32" fmla="*/ 250247 h 1181100"/>
                      <a:gd name="connsiteX33" fmla="*/ 1485900 w 1657350"/>
                      <a:gd name="connsiteY33" fmla="*/ 373439 h 1181100"/>
                      <a:gd name="connsiteX34" fmla="*/ 1602226 w 1657350"/>
                      <a:gd name="connsiteY34" fmla="*/ 373439 h 1181100"/>
                      <a:gd name="connsiteX35" fmla="*/ 1602226 w 1657350"/>
                      <a:gd name="connsiteY35" fmla="*/ 250247 h 1181100"/>
                      <a:gd name="connsiteX36" fmla="*/ 55124 w 1657350"/>
                      <a:gd name="connsiteY36" fmla="*/ 250247 h 1181100"/>
                      <a:gd name="connsiteX37" fmla="*/ 55124 w 1657350"/>
                      <a:gd name="connsiteY37" fmla="*/ 373439 h 1181100"/>
                      <a:gd name="connsiteX38" fmla="*/ 171450 w 1657350"/>
                      <a:gd name="connsiteY38" fmla="*/ 373439 h 1181100"/>
                      <a:gd name="connsiteX39" fmla="*/ 171450 w 1657350"/>
                      <a:gd name="connsiteY39" fmla="*/ 250247 h 1181100"/>
                      <a:gd name="connsiteX40" fmla="*/ 1485900 w 1657350"/>
                      <a:gd name="connsiteY40" fmla="*/ 61528 h 1181100"/>
                      <a:gd name="connsiteX41" fmla="*/ 1485900 w 1657350"/>
                      <a:gd name="connsiteY41" fmla="*/ 184720 h 1181100"/>
                      <a:gd name="connsiteX42" fmla="*/ 1602226 w 1657350"/>
                      <a:gd name="connsiteY42" fmla="*/ 184720 h 1181100"/>
                      <a:gd name="connsiteX43" fmla="*/ 1602226 w 1657350"/>
                      <a:gd name="connsiteY43" fmla="*/ 61528 h 1181100"/>
                      <a:gd name="connsiteX44" fmla="*/ 55124 w 1657350"/>
                      <a:gd name="connsiteY44" fmla="*/ 61528 h 1181100"/>
                      <a:gd name="connsiteX45" fmla="*/ 55124 w 1657350"/>
                      <a:gd name="connsiteY45" fmla="*/ 184720 h 1181100"/>
                      <a:gd name="connsiteX46" fmla="*/ 171450 w 1657350"/>
                      <a:gd name="connsiteY46" fmla="*/ 184720 h 1181100"/>
                      <a:gd name="connsiteX47" fmla="*/ 171450 w 1657350"/>
                      <a:gd name="connsiteY47" fmla="*/ 61528 h 1181100"/>
                      <a:gd name="connsiteX48" fmla="*/ 0 w 1657350"/>
                      <a:gd name="connsiteY48" fmla="*/ 0 h 1181100"/>
                      <a:gd name="connsiteX49" fmla="*/ 1657350 w 1657350"/>
                      <a:gd name="connsiteY49" fmla="*/ 0 h 1181100"/>
                      <a:gd name="connsiteX50" fmla="*/ 1657350 w 1657350"/>
                      <a:gd name="connsiteY50" fmla="*/ 1181100 h 1181100"/>
                      <a:gd name="connsiteX51" fmla="*/ 0 w 1657350"/>
                      <a:gd name="connsiteY51" fmla="*/ 1181100 h 1181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657350" h="1181100">
                        <a:moveTo>
                          <a:pt x="1485900" y="1005125"/>
                        </a:moveTo>
                        <a:lnTo>
                          <a:pt x="1485900" y="1128317"/>
                        </a:lnTo>
                        <a:lnTo>
                          <a:pt x="1602226" y="1128317"/>
                        </a:lnTo>
                        <a:lnTo>
                          <a:pt x="1602226" y="1005125"/>
                        </a:lnTo>
                        <a:close/>
                        <a:moveTo>
                          <a:pt x="55124" y="1005125"/>
                        </a:moveTo>
                        <a:lnTo>
                          <a:pt x="55124" y="1128317"/>
                        </a:lnTo>
                        <a:lnTo>
                          <a:pt x="171450" y="1128317"/>
                        </a:lnTo>
                        <a:lnTo>
                          <a:pt x="171450" y="1005125"/>
                        </a:lnTo>
                        <a:close/>
                        <a:moveTo>
                          <a:pt x="1485900" y="816404"/>
                        </a:moveTo>
                        <a:lnTo>
                          <a:pt x="1485900" y="939596"/>
                        </a:lnTo>
                        <a:lnTo>
                          <a:pt x="1602226" y="939596"/>
                        </a:lnTo>
                        <a:lnTo>
                          <a:pt x="1602226" y="816404"/>
                        </a:lnTo>
                        <a:close/>
                        <a:moveTo>
                          <a:pt x="55124" y="816404"/>
                        </a:moveTo>
                        <a:lnTo>
                          <a:pt x="55124" y="939596"/>
                        </a:lnTo>
                        <a:lnTo>
                          <a:pt x="171450" y="939596"/>
                        </a:lnTo>
                        <a:lnTo>
                          <a:pt x="171450" y="816404"/>
                        </a:lnTo>
                        <a:close/>
                        <a:moveTo>
                          <a:pt x="1485900" y="627685"/>
                        </a:moveTo>
                        <a:lnTo>
                          <a:pt x="1485900" y="750877"/>
                        </a:lnTo>
                        <a:lnTo>
                          <a:pt x="1602226" y="750877"/>
                        </a:lnTo>
                        <a:lnTo>
                          <a:pt x="1602226" y="627685"/>
                        </a:lnTo>
                        <a:close/>
                        <a:moveTo>
                          <a:pt x="55124" y="627685"/>
                        </a:moveTo>
                        <a:lnTo>
                          <a:pt x="55124" y="750877"/>
                        </a:lnTo>
                        <a:lnTo>
                          <a:pt x="171450" y="750877"/>
                        </a:lnTo>
                        <a:lnTo>
                          <a:pt x="171450" y="627685"/>
                        </a:lnTo>
                        <a:close/>
                        <a:moveTo>
                          <a:pt x="1485900" y="438966"/>
                        </a:moveTo>
                        <a:lnTo>
                          <a:pt x="1485900" y="562158"/>
                        </a:lnTo>
                        <a:lnTo>
                          <a:pt x="1602226" y="562158"/>
                        </a:lnTo>
                        <a:lnTo>
                          <a:pt x="1602226" y="438966"/>
                        </a:lnTo>
                        <a:close/>
                        <a:moveTo>
                          <a:pt x="55124" y="438966"/>
                        </a:moveTo>
                        <a:lnTo>
                          <a:pt x="55124" y="562158"/>
                        </a:lnTo>
                        <a:lnTo>
                          <a:pt x="171450" y="562158"/>
                        </a:lnTo>
                        <a:lnTo>
                          <a:pt x="171450" y="438966"/>
                        </a:lnTo>
                        <a:close/>
                        <a:moveTo>
                          <a:pt x="1485900" y="250247"/>
                        </a:moveTo>
                        <a:lnTo>
                          <a:pt x="1485900" y="373439"/>
                        </a:lnTo>
                        <a:lnTo>
                          <a:pt x="1602226" y="373439"/>
                        </a:lnTo>
                        <a:lnTo>
                          <a:pt x="1602226" y="250247"/>
                        </a:lnTo>
                        <a:close/>
                        <a:moveTo>
                          <a:pt x="55124" y="250247"/>
                        </a:moveTo>
                        <a:lnTo>
                          <a:pt x="55124" y="373439"/>
                        </a:lnTo>
                        <a:lnTo>
                          <a:pt x="171450" y="373439"/>
                        </a:lnTo>
                        <a:lnTo>
                          <a:pt x="171450" y="250247"/>
                        </a:lnTo>
                        <a:close/>
                        <a:moveTo>
                          <a:pt x="1485900" y="61528"/>
                        </a:moveTo>
                        <a:lnTo>
                          <a:pt x="1485900" y="184720"/>
                        </a:lnTo>
                        <a:lnTo>
                          <a:pt x="1602226" y="184720"/>
                        </a:lnTo>
                        <a:lnTo>
                          <a:pt x="1602226" y="61528"/>
                        </a:lnTo>
                        <a:close/>
                        <a:moveTo>
                          <a:pt x="55124" y="61528"/>
                        </a:moveTo>
                        <a:lnTo>
                          <a:pt x="55124" y="184720"/>
                        </a:lnTo>
                        <a:lnTo>
                          <a:pt x="171450" y="184720"/>
                        </a:lnTo>
                        <a:lnTo>
                          <a:pt x="171450" y="61528"/>
                        </a:lnTo>
                        <a:close/>
                        <a:moveTo>
                          <a:pt x="0" y="0"/>
                        </a:moveTo>
                        <a:lnTo>
                          <a:pt x="1657350" y="0"/>
                        </a:lnTo>
                        <a:lnTo>
                          <a:pt x="1657350" y="1181100"/>
                        </a:lnTo>
                        <a:lnTo>
                          <a:pt x="0" y="1181100"/>
                        </a:lnTo>
                        <a:close/>
                      </a:path>
                    </a:pathLst>
                  </a:custGeom>
                  <a:solidFill>
                    <a:srgbClr val="6B56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ctangle: Rounded Corners 265">
                    <a:extLst>
                      <a:ext uri="{FF2B5EF4-FFF2-40B4-BE49-F238E27FC236}">
                        <a16:creationId xmlns:a16="http://schemas.microsoft.com/office/drawing/2014/main" id="{107729DD-6540-4569-8BD3-98E20D0AACF2}"/>
                      </a:ext>
                    </a:extLst>
                  </p:cNvPr>
                  <p:cNvSpPr/>
                  <p:nvPr/>
                </p:nvSpPr>
                <p:spPr>
                  <a:xfrm>
                    <a:off x="6692900" y="1659178"/>
                    <a:ext cx="1174751" cy="974244"/>
                  </a:xfrm>
                  <a:prstGeom prst="roundRect">
                    <a:avLst>
                      <a:gd name="adj" fmla="val 8597"/>
                    </a:avLst>
                  </a:prstGeom>
                  <a:solidFill>
                    <a:srgbClr val="AFA0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3DC917CA-6E19-4A81-B02E-55903D6B2156}"/>
                    </a:ext>
                  </a:extLst>
                </p:cNvPr>
                <p:cNvGrpSpPr/>
                <p:nvPr/>
              </p:nvGrpSpPr>
              <p:grpSpPr>
                <a:xfrm>
                  <a:off x="7540915" y="4831711"/>
                  <a:ext cx="479968" cy="342046"/>
                  <a:chOff x="6451600" y="1555750"/>
                  <a:chExt cx="1657350" cy="1181100"/>
                </a:xfrm>
              </p:grpSpPr>
              <p:sp>
                <p:nvSpPr>
                  <p:cNvPr id="263" name="Freeform: Shape 262">
                    <a:extLst>
                      <a:ext uri="{FF2B5EF4-FFF2-40B4-BE49-F238E27FC236}">
                        <a16:creationId xmlns:a16="http://schemas.microsoft.com/office/drawing/2014/main" id="{B29C94B6-5BD8-414B-B4A1-39BD1D9E9F21}"/>
                      </a:ext>
                    </a:extLst>
                  </p:cNvPr>
                  <p:cNvSpPr/>
                  <p:nvPr/>
                </p:nvSpPr>
                <p:spPr>
                  <a:xfrm>
                    <a:off x="6451600" y="1555750"/>
                    <a:ext cx="1657350" cy="1181100"/>
                  </a:xfrm>
                  <a:custGeom>
                    <a:avLst/>
                    <a:gdLst>
                      <a:gd name="connsiteX0" fmla="*/ 1485900 w 1657350"/>
                      <a:gd name="connsiteY0" fmla="*/ 1005125 h 1181100"/>
                      <a:gd name="connsiteX1" fmla="*/ 1485900 w 1657350"/>
                      <a:gd name="connsiteY1" fmla="*/ 1128317 h 1181100"/>
                      <a:gd name="connsiteX2" fmla="*/ 1602226 w 1657350"/>
                      <a:gd name="connsiteY2" fmla="*/ 1128317 h 1181100"/>
                      <a:gd name="connsiteX3" fmla="*/ 1602226 w 1657350"/>
                      <a:gd name="connsiteY3" fmla="*/ 1005125 h 1181100"/>
                      <a:gd name="connsiteX4" fmla="*/ 55124 w 1657350"/>
                      <a:gd name="connsiteY4" fmla="*/ 1005125 h 1181100"/>
                      <a:gd name="connsiteX5" fmla="*/ 55124 w 1657350"/>
                      <a:gd name="connsiteY5" fmla="*/ 1128317 h 1181100"/>
                      <a:gd name="connsiteX6" fmla="*/ 171450 w 1657350"/>
                      <a:gd name="connsiteY6" fmla="*/ 1128317 h 1181100"/>
                      <a:gd name="connsiteX7" fmla="*/ 171450 w 1657350"/>
                      <a:gd name="connsiteY7" fmla="*/ 1005125 h 1181100"/>
                      <a:gd name="connsiteX8" fmla="*/ 1485900 w 1657350"/>
                      <a:gd name="connsiteY8" fmla="*/ 816404 h 1181100"/>
                      <a:gd name="connsiteX9" fmla="*/ 1485900 w 1657350"/>
                      <a:gd name="connsiteY9" fmla="*/ 939596 h 1181100"/>
                      <a:gd name="connsiteX10" fmla="*/ 1602226 w 1657350"/>
                      <a:gd name="connsiteY10" fmla="*/ 939596 h 1181100"/>
                      <a:gd name="connsiteX11" fmla="*/ 1602226 w 1657350"/>
                      <a:gd name="connsiteY11" fmla="*/ 816404 h 1181100"/>
                      <a:gd name="connsiteX12" fmla="*/ 55124 w 1657350"/>
                      <a:gd name="connsiteY12" fmla="*/ 816404 h 1181100"/>
                      <a:gd name="connsiteX13" fmla="*/ 55124 w 1657350"/>
                      <a:gd name="connsiteY13" fmla="*/ 939596 h 1181100"/>
                      <a:gd name="connsiteX14" fmla="*/ 171450 w 1657350"/>
                      <a:gd name="connsiteY14" fmla="*/ 939596 h 1181100"/>
                      <a:gd name="connsiteX15" fmla="*/ 171450 w 1657350"/>
                      <a:gd name="connsiteY15" fmla="*/ 816404 h 1181100"/>
                      <a:gd name="connsiteX16" fmla="*/ 1485900 w 1657350"/>
                      <a:gd name="connsiteY16" fmla="*/ 627685 h 1181100"/>
                      <a:gd name="connsiteX17" fmla="*/ 1485900 w 1657350"/>
                      <a:gd name="connsiteY17" fmla="*/ 750877 h 1181100"/>
                      <a:gd name="connsiteX18" fmla="*/ 1602226 w 1657350"/>
                      <a:gd name="connsiteY18" fmla="*/ 750877 h 1181100"/>
                      <a:gd name="connsiteX19" fmla="*/ 1602226 w 1657350"/>
                      <a:gd name="connsiteY19" fmla="*/ 627685 h 1181100"/>
                      <a:gd name="connsiteX20" fmla="*/ 55124 w 1657350"/>
                      <a:gd name="connsiteY20" fmla="*/ 627685 h 1181100"/>
                      <a:gd name="connsiteX21" fmla="*/ 55124 w 1657350"/>
                      <a:gd name="connsiteY21" fmla="*/ 750877 h 1181100"/>
                      <a:gd name="connsiteX22" fmla="*/ 171450 w 1657350"/>
                      <a:gd name="connsiteY22" fmla="*/ 750877 h 1181100"/>
                      <a:gd name="connsiteX23" fmla="*/ 171450 w 1657350"/>
                      <a:gd name="connsiteY23" fmla="*/ 627685 h 1181100"/>
                      <a:gd name="connsiteX24" fmla="*/ 1485900 w 1657350"/>
                      <a:gd name="connsiteY24" fmla="*/ 438966 h 1181100"/>
                      <a:gd name="connsiteX25" fmla="*/ 1485900 w 1657350"/>
                      <a:gd name="connsiteY25" fmla="*/ 562158 h 1181100"/>
                      <a:gd name="connsiteX26" fmla="*/ 1602226 w 1657350"/>
                      <a:gd name="connsiteY26" fmla="*/ 562158 h 1181100"/>
                      <a:gd name="connsiteX27" fmla="*/ 1602226 w 1657350"/>
                      <a:gd name="connsiteY27" fmla="*/ 438966 h 1181100"/>
                      <a:gd name="connsiteX28" fmla="*/ 55124 w 1657350"/>
                      <a:gd name="connsiteY28" fmla="*/ 438966 h 1181100"/>
                      <a:gd name="connsiteX29" fmla="*/ 55124 w 1657350"/>
                      <a:gd name="connsiteY29" fmla="*/ 562158 h 1181100"/>
                      <a:gd name="connsiteX30" fmla="*/ 171450 w 1657350"/>
                      <a:gd name="connsiteY30" fmla="*/ 562158 h 1181100"/>
                      <a:gd name="connsiteX31" fmla="*/ 171450 w 1657350"/>
                      <a:gd name="connsiteY31" fmla="*/ 438966 h 1181100"/>
                      <a:gd name="connsiteX32" fmla="*/ 1485900 w 1657350"/>
                      <a:gd name="connsiteY32" fmla="*/ 250247 h 1181100"/>
                      <a:gd name="connsiteX33" fmla="*/ 1485900 w 1657350"/>
                      <a:gd name="connsiteY33" fmla="*/ 373439 h 1181100"/>
                      <a:gd name="connsiteX34" fmla="*/ 1602226 w 1657350"/>
                      <a:gd name="connsiteY34" fmla="*/ 373439 h 1181100"/>
                      <a:gd name="connsiteX35" fmla="*/ 1602226 w 1657350"/>
                      <a:gd name="connsiteY35" fmla="*/ 250247 h 1181100"/>
                      <a:gd name="connsiteX36" fmla="*/ 55124 w 1657350"/>
                      <a:gd name="connsiteY36" fmla="*/ 250247 h 1181100"/>
                      <a:gd name="connsiteX37" fmla="*/ 55124 w 1657350"/>
                      <a:gd name="connsiteY37" fmla="*/ 373439 h 1181100"/>
                      <a:gd name="connsiteX38" fmla="*/ 171450 w 1657350"/>
                      <a:gd name="connsiteY38" fmla="*/ 373439 h 1181100"/>
                      <a:gd name="connsiteX39" fmla="*/ 171450 w 1657350"/>
                      <a:gd name="connsiteY39" fmla="*/ 250247 h 1181100"/>
                      <a:gd name="connsiteX40" fmla="*/ 1485900 w 1657350"/>
                      <a:gd name="connsiteY40" fmla="*/ 61528 h 1181100"/>
                      <a:gd name="connsiteX41" fmla="*/ 1485900 w 1657350"/>
                      <a:gd name="connsiteY41" fmla="*/ 184720 h 1181100"/>
                      <a:gd name="connsiteX42" fmla="*/ 1602226 w 1657350"/>
                      <a:gd name="connsiteY42" fmla="*/ 184720 h 1181100"/>
                      <a:gd name="connsiteX43" fmla="*/ 1602226 w 1657350"/>
                      <a:gd name="connsiteY43" fmla="*/ 61528 h 1181100"/>
                      <a:gd name="connsiteX44" fmla="*/ 55124 w 1657350"/>
                      <a:gd name="connsiteY44" fmla="*/ 61528 h 1181100"/>
                      <a:gd name="connsiteX45" fmla="*/ 55124 w 1657350"/>
                      <a:gd name="connsiteY45" fmla="*/ 184720 h 1181100"/>
                      <a:gd name="connsiteX46" fmla="*/ 171450 w 1657350"/>
                      <a:gd name="connsiteY46" fmla="*/ 184720 h 1181100"/>
                      <a:gd name="connsiteX47" fmla="*/ 171450 w 1657350"/>
                      <a:gd name="connsiteY47" fmla="*/ 61528 h 1181100"/>
                      <a:gd name="connsiteX48" fmla="*/ 0 w 1657350"/>
                      <a:gd name="connsiteY48" fmla="*/ 0 h 1181100"/>
                      <a:gd name="connsiteX49" fmla="*/ 1657350 w 1657350"/>
                      <a:gd name="connsiteY49" fmla="*/ 0 h 1181100"/>
                      <a:gd name="connsiteX50" fmla="*/ 1657350 w 1657350"/>
                      <a:gd name="connsiteY50" fmla="*/ 1181100 h 1181100"/>
                      <a:gd name="connsiteX51" fmla="*/ 0 w 1657350"/>
                      <a:gd name="connsiteY51" fmla="*/ 1181100 h 1181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657350" h="1181100">
                        <a:moveTo>
                          <a:pt x="1485900" y="1005125"/>
                        </a:moveTo>
                        <a:lnTo>
                          <a:pt x="1485900" y="1128317"/>
                        </a:lnTo>
                        <a:lnTo>
                          <a:pt x="1602226" y="1128317"/>
                        </a:lnTo>
                        <a:lnTo>
                          <a:pt x="1602226" y="1005125"/>
                        </a:lnTo>
                        <a:close/>
                        <a:moveTo>
                          <a:pt x="55124" y="1005125"/>
                        </a:moveTo>
                        <a:lnTo>
                          <a:pt x="55124" y="1128317"/>
                        </a:lnTo>
                        <a:lnTo>
                          <a:pt x="171450" y="1128317"/>
                        </a:lnTo>
                        <a:lnTo>
                          <a:pt x="171450" y="1005125"/>
                        </a:lnTo>
                        <a:close/>
                        <a:moveTo>
                          <a:pt x="1485900" y="816404"/>
                        </a:moveTo>
                        <a:lnTo>
                          <a:pt x="1485900" y="939596"/>
                        </a:lnTo>
                        <a:lnTo>
                          <a:pt x="1602226" y="939596"/>
                        </a:lnTo>
                        <a:lnTo>
                          <a:pt x="1602226" y="816404"/>
                        </a:lnTo>
                        <a:close/>
                        <a:moveTo>
                          <a:pt x="55124" y="816404"/>
                        </a:moveTo>
                        <a:lnTo>
                          <a:pt x="55124" y="939596"/>
                        </a:lnTo>
                        <a:lnTo>
                          <a:pt x="171450" y="939596"/>
                        </a:lnTo>
                        <a:lnTo>
                          <a:pt x="171450" y="816404"/>
                        </a:lnTo>
                        <a:close/>
                        <a:moveTo>
                          <a:pt x="1485900" y="627685"/>
                        </a:moveTo>
                        <a:lnTo>
                          <a:pt x="1485900" y="750877"/>
                        </a:lnTo>
                        <a:lnTo>
                          <a:pt x="1602226" y="750877"/>
                        </a:lnTo>
                        <a:lnTo>
                          <a:pt x="1602226" y="627685"/>
                        </a:lnTo>
                        <a:close/>
                        <a:moveTo>
                          <a:pt x="55124" y="627685"/>
                        </a:moveTo>
                        <a:lnTo>
                          <a:pt x="55124" y="750877"/>
                        </a:lnTo>
                        <a:lnTo>
                          <a:pt x="171450" y="750877"/>
                        </a:lnTo>
                        <a:lnTo>
                          <a:pt x="171450" y="627685"/>
                        </a:lnTo>
                        <a:close/>
                        <a:moveTo>
                          <a:pt x="1485900" y="438966"/>
                        </a:moveTo>
                        <a:lnTo>
                          <a:pt x="1485900" y="562158"/>
                        </a:lnTo>
                        <a:lnTo>
                          <a:pt x="1602226" y="562158"/>
                        </a:lnTo>
                        <a:lnTo>
                          <a:pt x="1602226" y="438966"/>
                        </a:lnTo>
                        <a:close/>
                        <a:moveTo>
                          <a:pt x="55124" y="438966"/>
                        </a:moveTo>
                        <a:lnTo>
                          <a:pt x="55124" y="562158"/>
                        </a:lnTo>
                        <a:lnTo>
                          <a:pt x="171450" y="562158"/>
                        </a:lnTo>
                        <a:lnTo>
                          <a:pt x="171450" y="438966"/>
                        </a:lnTo>
                        <a:close/>
                        <a:moveTo>
                          <a:pt x="1485900" y="250247"/>
                        </a:moveTo>
                        <a:lnTo>
                          <a:pt x="1485900" y="373439"/>
                        </a:lnTo>
                        <a:lnTo>
                          <a:pt x="1602226" y="373439"/>
                        </a:lnTo>
                        <a:lnTo>
                          <a:pt x="1602226" y="250247"/>
                        </a:lnTo>
                        <a:close/>
                        <a:moveTo>
                          <a:pt x="55124" y="250247"/>
                        </a:moveTo>
                        <a:lnTo>
                          <a:pt x="55124" y="373439"/>
                        </a:lnTo>
                        <a:lnTo>
                          <a:pt x="171450" y="373439"/>
                        </a:lnTo>
                        <a:lnTo>
                          <a:pt x="171450" y="250247"/>
                        </a:lnTo>
                        <a:close/>
                        <a:moveTo>
                          <a:pt x="1485900" y="61528"/>
                        </a:moveTo>
                        <a:lnTo>
                          <a:pt x="1485900" y="184720"/>
                        </a:lnTo>
                        <a:lnTo>
                          <a:pt x="1602226" y="184720"/>
                        </a:lnTo>
                        <a:lnTo>
                          <a:pt x="1602226" y="61528"/>
                        </a:lnTo>
                        <a:close/>
                        <a:moveTo>
                          <a:pt x="55124" y="61528"/>
                        </a:moveTo>
                        <a:lnTo>
                          <a:pt x="55124" y="184720"/>
                        </a:lnTo>
                        <a:lnTo>
                          <a:pt x="171450" y="184720"/>
                        </a:lnTo>
                        <a:lnTo>
                          <a:pt x="171450" y="61528"/>
                        </a:lnTo>
                        <a:close/>
                        <a:moveTo>
                          <a:pt x="0" y="0"/>
                        </a:moveTo>
                        <a:lnTo>
                          <a:pt x="1657350" y="0"/>
                        </a:lnTo>
                        <a:lnTo>
                          <a:pt x="1657350" y="1181100"/>
                        </a:lnTo>
                        <a:lnTo>
                          <a:pt x="0" y="1181100"/>
                        </a:lnTo>
                        <a:close/>
                      </a:path>
                    </a:pathLst>
                  </a:custGeom>
                  <a:solidFill>
                    <a:srgbClr val="6B567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ctangle: Rounded Corners 263">
                    <a:extLst>
                      <a:ext uri="{FF2B5EF4-FFF2-40B4-BE49-F238E27FC236}">
                        <a16:creationId xmlns:a16="http://schemas.microsoft.com/office/drawing/2014/main" id="{82D72FC6-ACD6-440D-B9F5-9710A5B1246B}"/>
                      </a:ext>
                    </a:extLst>
                  </p:cNvPr>
                  <p:cNvSpPr/>
                  <p:nvPr/>
                </p:nvSpPr>
                <p:spPr>
                  <a:xfrm>
                    <a:off x="6692900" y="1659178"/>
                    <a:ext cx="1174751" cy="974244"/>
                  </a:xfrm>
                  <a:prstGeom prst="roundRect">
                    <a:avLst>
                      <a:gd name="adj" fmla="val 8597"/>
                    </a:avLst>
                  </a:prstGeom>
                  <a:solidFill>
                    <a:srgbClr val="AFA0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2" name="Rectangle: Rounded Corners 261">
                  <a:extLst>
                    <a:ext uri="{FF2B5EF4-FFF2-40B4-BE49-F238E27FC236}">
                      <a16:creationId xmlns:a16="http://schemas.microsoft.com/office/drawing/2014/main" id="{EDE132FD-5CB1-4F51-A54F-74F696BF29BF}"/>
                    </a:ext>
                  </a:extLst>
                </p:cNvPr>
                <p:cNvSpPr/>
                <p:nvPr/>
              </p:nvSpPr>
              <p:spPr>
                <a:xfrm rot="5400000" flipV="1">
                  <a:off x="7061188" y="5112948"/>
                  <a:ext cx="146871" cy="48956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72" name="Rectangle 271">
            <a:extLst>
              <a:ext uri="{FF2B5EF4-FFF2-40B4-BE49-F238E27FC236}">
                <a16:creationId xmlns:a16="http://schemas.microsoft.com/office/drawing/2014/main" id="{C2B465CE-A0A9-45DD-A1AB-B1643574BCB0}"/>
              </a:ext>
            </a:extLst>
          </p:cNvPr>
          <p:cNvSpPr/>
          <p:nvPr/>
        </p:nvSpPr>
        <p:spPr>
          <a:xfrm>
            <a:off x="1925855" y="1686592"/>
            <a:ext cx="2131728" cy="226288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(Animation Name)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160F0326-752F-40EC-A13C-D5EF85D38C53}"/>
              </a:ext>
            </a:extLst>
          </p:cNvPr>
          <p:cNvGrpSpPr/>
          <p:nvPr/>
        </p:nvGrpSpPr>
        <p:grpSpPr>
          <a:xfrm>
            <a:off x="6876015" y="4618161"/>
            <a:ext cx="377272" cy="380125"/>
            <a:chOff x="6876015" y="4618161"/>
            <a:chExt cx="377272" cy="380125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09E53B61-19A6-446B-BFE9-92F154F1E7EE}"/>
                </a:ext>
              </a:extLst>
            </p:cNvPr>
            <p:cNvSpPr/>
            <p:nvPr/>
          </p:nvSpPr>
          <p:spPr>
            <a:xfrm>
              <a:off x="6917823" y="4654026"/>
              <a:ext cx="300779" cy="300779"/>
            </a:xfrm>
            <a:prstGeom prst="ellipse">
              <a:avLst/>
            </a:prstGeom>
            <a:solidFill>
              <a:srgbClr val="00526C">
                <a:alpha val="40000"/>
              </a:srgbClr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DE76440-EC83-4E32-BB2D-2C2DA2F40081}"/>
                </a:ext>
              </a:extLst>
            </p:cNvPr>
            <p:cNvGrpSpPr/>
            <p:nvPr/>
          </p:nvGrpSpPr>
          <p:grpSpPr>
            <a:xfrm>
              <a:off x="6876015" y="4618161"/>
              <a:ext cx="377272" cy="380125"/>
              <a:chOff x="6701064" y="2268438"/>
              <a:chExt cx="731647" cy="737180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738176D-EAF7-4809-A431-17AFA845E4CC}"/>
                  </a:ext>
                </a:extLst>
              </p:cNvPr>
              <p:cNvSpPr/>
              <p:nvPr/>
            </p:nvSpPr>
            <p:spPr>
              <a:xfrm>
                <a:off x="6710299" y="2283206"/>
                <a:ext cx="722412" cy="722412"/>
              </a:xfrm>
              <a:custGeom>
                <a:avLst/>
                <a:gdLst>
                  <a:gd name="connsiteX0" fmla="*/ 439248 w 878496"/>
                  <a:gd name="connsiteY0" fmla="*/ 110332 h 878496"/>
                  <a:gd name="connsiteX1" fmla="*/ 110332 w 878496"/>
                  <a:gd name="connsiteY1" fmla="*/ 439248 h 878496"/>
                  <a:gd name="connsiteX2" fmla="*/ 439248 w 878496"/>
                  <a:gd name="connsiteY2" fmla="*/ 768164 h 878496"/>
                  <a:gd name="connsiteX3" fmla="*/ 768164 w 878496"/>
                  <a:gd name="connsiteY3" fmla="*/ 439248 h 878496"/>
                  <a:gd name="connsiteX4" fmla="*/ 439248 w 878496"/>
                  <a:gd name="connsiteY4" fmla="*/ 110332 h 878496"/>
                  <a:gd name="connsiteX5" fmla="*/ 439248 w 878496"/>
                  <a:gd name="connsiteY5" fmla="*/ 0 h 878496"/>
                  <a:gd name="connsiteX6" fmla="*/ 878496 w 878496"/>
                  <a:gd name="connsiteY6" fmla="*/ 439248 h 878496"/>
                  <a:gd name="connsiteX7" fmla="*/ 439248 w 878496"/>
                  <a:gd name="connsiteY7" fmla="*/ 878496 h 878496"/>
                  <a:gd name="connsiteX8" fmla="*/ 0 w 878496"/>
                  <a:gd name="connsiteY8" fmla="*/ 439248 h 878496"/>
                  <a:gd name="connsiteX9" fmla="*/ 439248 w 878496"/>
                  <a:gd name="connsiteY9" fmla="*/ 0 h 87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8496" h="878496">
                    <a:moveTo>
                      <a:pt x="439248" y="110332"/>
                    </a:moveTo>
                    <a:cubicBezTo>
                      <a:pt x="257593" y="110332"/>
                      <a:pt x="110332" y="257593"/>
                      <a:pt x="110332" y="439248"/>
                    </a:cubicBezTo>
                    <a:cubicBezTo>
                      <a:pt x="110332" y="620903"/>
                      <a:pt x="257593" y="768164"/>
                      <a:pt x="439248" y="768164"/>
                    </a:cubicBezTo>
                    <a:cubicBezTo>
                      <a:pt x="620903" y="768164"/>
                      <a:pt x="768164" y="620903"/>
                      <a:pt x="768164" y="439248"/>
                    </a:cubicBezTo>
                    <a:cubicBezTo>
                      <a:pt x="768164" y="257593"/>
                      <a:pt x="620903" y="110332"/>
                      <a:pt x="439248" y="110332"/>
                    </a:cubicBezTo>
                    <a:close/>
                    <a:moveTo>
                      <a:pt x="439248" y="0"/>
                    </a:moveTo>
                    <a:cubicBezTo>
                      <a:pt x="681838" y="0"/>
                      <a:pt x="878496" y="196658"/>
                      <a:pt x="878496" y="439248"/>
                    </a:cubicBezTo>
                    <a:cubicBezTo>
                      <a:pt x="878496" y="681838"/>
                      <a:pt x="681838" y="878496"/>
                      <a:pt x="439248" y="878496"/>
                    </a:cubicBezTo>
                    <a:cubicBezTo>
                      <a:pt x="196658" y="878496"/>
                      <a:pt x="0" y="681838"/>
                      <a:pt x="0" y="439248"/>
                    </a:cubicBezTo>
                    <a:cubicBezTo>
                      <a:pt x="0" y="196658"/>
                      <a:pt x="196658" y="0"/>
                      <a:pt x="439248" y="0"/>
                    </a:cubicBezTo>
                    <a:close/>
                  </a:path>
                </a:pathLst>
              </a:custGeom>
              <a:solidFill>
                <a:srgbClr val="000000">
                  <a:alpha val="50196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CA29A415-5BCF-4D03-89B6-74CED0565B72}"/>
                  </a:ext>
                </a:extLst>
              </p:cNvPr>
              <p:cNvSpPr/>
              <p:nvPr/>
            </p:nvSpPr>
            <p:spPr>
              <a:xfrm>
                <a:off x="6701064" y="2268438"/>
                <a:ext cx="722412" cy="722412"/>
              </a:xfrm>
              <a:custGeom>
                <a:avLst/>
                <a:gdLst>
                  <a:gd name="connsiteX0" fmla="*/ 439248 w 878496"/>
                  <a:gd name="connsiteY0" fmla="*/ 110332 h 878496"/>
                  <a:gd name="connsiteX1" fmla="*/ 110332 w 878496"/>
                  <a:gd name="connsiteY1" fmla="*/ 439248 h 878496"/>
                  <a:gd name="connsiteX2" fmla="*/ 439248 w 878496"/>
                  <a:gd name="connsiteY2" fmla="*/ 768164 h 878496"/>
                  <a:gd name="connsiteX3" fmla="*/ 768164 w 878496"/>
                  <a:gd name="connsiteY3" fmla="*/ 439248 h 878496"/>
                  <a:gd name="connsiteX4" fmla="*/ 439248 w 878496"/>
                  <a:gd name="connsiteY4" fmla="*/ 110332 h 878496"/>
                  <a:gd name="connsiteX5" fmla="*/ 439248 w 878496"/>
                  <a:gd name="connsiteY5" fmla="*/ 0 h 878496"/>
                  <a:gd name="connsiteX6" fmla="*/ 878496 w 878496"/>
                  <a:gd name="connsiteY6" fmla="*/ 439248 h 878496"/>
                  <a:gd name="connsiteX7" fmla="*/ 439248 w 878496"/>
                  <a:gd name="connsiteY7" fmla="*/ 878496 h 878496"/>
                  <a:gd name="connsiteX8" fmla="*/ 0 w 878496"/>
                  <a:gd name="connsiteY8" fmla="*/ 439248 h 878496"/>
                  <a:gd name="connsiteX9" fmla="*/ 439248 w 878496"/>
                  <a:gd name="connsiteY9" fmla="*/ 0 h 87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8496" h="878496">
                    <a:moveTo>
                      <a:pt x="439248" y="110332"/>
                    </a:moveTo>
                    <a:cubicBezTo>
                      <a:pt x="257593" y="110332"/>
                      <a:pt x="110332" y="257593"/>
                      <a:pt x="110332" y="439248"/>
                    </a:cubicBezTo>
                    <a:cubicBezTo>
                      <a:pt x="110332" y="620903"/>
                      <a:pt x="257593" y="768164"/>
                      <a:pt x="439248" y="768164"/>
                    </a:cubicBezTo>
                    <a:cubicBezTo>
                      <a:pt x="620903" y="768164"/>
                      <a:pt x="768164" y="620903"/>
                      <a:pt x="768164" y="439248"/>
                    </a:cubicBezTo>
                    <a:cubicBezTo>
                      <a:pt x="768164" y="257593"/>
                      <a:pt x="620903" y="110332"/>
                      <a:pt x="439248" y="110332"/>
                    </a:cubicBezTo>
                    <a:close/>
                    <a:moveTo>
                      <a:pt x="439248" y="0"/>
                    </a:moveTo>
                    <a:cubicBezTo>
                      <a:pt x="681838" y="0"/>
                      <a:pt x="878496" y="196658"/>
                      <a:pt x="878496" y="439248"/>
                    </a:cubicBezTo>
                    <a:cubicBezTo>
                      <a:pt x="878496" y="681838"/>
                      <a:pt x="681838" y="878496"/>
                      <a:pt x="439248" y="878496"/>
                    </a:cubicBezTo>
                    <a:cubicBezTo>
                      <a:pt x="196658" y="878496"/>
                      <a:pt x="0" y="681838"/>
                      <a:pt x="0" y="439248"/>
                    </a:cubicBezTo>
                    <a:cubicBezTo>
                      <a:pt x="0" y="196658"/>
                      <a:pt x="196658" y="0"/>
                      <a:pt x="439248" y="0"/>
                    </a:cubicBezTo>
                    <a:close/>
                  </a:path>
                </a:pathLst>
              </a:custGeom>
              <a:solidFill>
                <a:srgbClr val="21CAF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A54F192-D8C4-45BB-9398-532FBC9DF71E}"/>
              </a:ext>
            </a:extLst>
          </p:cNvPr>
          <p:cNvGrpSpPr/>
          <p:nvPr/>
        </p:nvGrpSpPr>
        <p:grpSpPr>
          <a:xfrm>
            <a:off x="5836891" y="5670008"/>
            <a:ext cx="573880" cy="573880"/>
            <a:chOff x="5846417" y="5670008"/>
            <a:chExt cx="573880" cy="5738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CAEE35-69F1-4C8F-BAE1-56BA370B6E14}"/>
                </a:ext>
              </a:extLst>
            </p:cNvPr>
            <p:cNvSpPr/>
            <p:nvPr/>
          </p:nvSpPr>
          <p:spPr>
            <a:xfrm rot="10800000">
              <a:off x="5846417" y="5670008"/>
              <a:ext cx="573880" cy="573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47B31DB3-2B56-4BC3-AD2C-DF53B01BD456}"/>
                </a:ext>
              </a:extLst>
            </p:cNvPr>
            <p:cNvGrpSpPr/>
            <p:nvPr/>
          </p:nvGrpSpPr>
          <p:grpSpPr>
            <a:xfrm>
              <a:off x="5876391" y="5935157"/>
              <a:ext cx="270346" cy="272390"/>
              <a:chOff x="6701064" y="2268438"/>
              <a:chExt cx="731647" cy="737180"/>
            </a:xfrm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207B707-EF55-4E7F-9CD4-8F4EF489D5A0}"/>
                  </a:ext>
                </a:extLst>
              </p:cNvPr>
              <p:cNvSpPr/>
              <p:nvPr/>
            </p:nvSpPr>
            <p:spPr>
              <a:xfrm>
                <a:off x="6710299" y="2283206"/>
                <a:ext cx="722412" cy="722412"/>
              </a:xfrm>
              <a:custGeom>
                <a:avLst/>
                <a:gdLst>
                  <a:gd name="connsiteX0" fmla="*/ 439248 w 878496"/>
                  <a:gd name="connsiteY0" fmla="*/ 110332 h 878496"/>
                  <a:gd name="connsiteX1" fmla="*/ 110332 w 878496"/>
                  <a:gd name="connsiteY1" fmla="*/ 439248 h 878496"/>
                  <a:gd name="connsiteX2" fmla="*/ 439248 w 878496"/>
                  <a:gd name="connsiteY2" fmla="*/ 768164 h 878496"/>
                  <a:gd name="connsiteX3" fmla="*/ 768164 w 878496"/>
                  <a:gd name="connsiteY3" fmla="*/ 439248 h 878496"/>
                  <a:gd name="connsiteX4" fmla="*/ 439248 w 878496"/>
                  <a:gd name="connsiteY4" fmla="*/ 110332 h 878496"/>
                  <a:gd name="connsiteX5" fmla="*/ 439248 w 878496"/>
                  <a:gd name="connsiteY5" fmla="*/ 0 h 878496"/>
                  <a:gd name="connsiteX6" fmla="*/ 878496 w 878496"/>
                  <a:gd name="connsiteY6" fmla="*/ 439248 h 878496"/>
                  <a:gd name="connsiteX7" fmla="*/ 439248 w 878496"/>
                  <a:gd name="connsiteY7" fmla="*/ 878496 h 878496"/>
                  <a:gd name="connsiteX8" fmla="*/ 0 w 878496"/>
                  <a:gd name="connsiteY8" fmla="*/ 439248 h 878496"/>
                  <a:gd name="connsiteX9" fmla="*/ 439248 w 878496"/>
                  <a:gd name="connsiteY9" fmla="*/ 0 h 87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8496" h="878496">
                    <a:moveTo>
                      <a:pt x="439248" y="110332"/>
                    </a:moveTo>
                    <a:cubicBezTo>
                      <a:pt x="257593" y="110332"/>
                      <a:pt x="110332" y="257593"/>
                      <a:pt x="110332" y="439248"/>
                    </a:cubicBezTo>
                    <a:cubicBezTo>
                      <a:pt x="110332" y="620903"/>
                      <a:pt x="257593" y="768164"/>
                      <a:pt x="439248" y="768164"/>
                    </a:cubicBezTo>
                    <a:cubicBezTo>
                      <a:pt x="620903" y="768164"/>
                      <a:pt x="768164" y="620903"/>
                      <a:pt x="768164" y="439248"/>
                    </a:cubicBezTo>
                    <a:cubicBezTo>
                      <a:pt x="768164" y="257593"/>
                      <a:pt x="620903" y="110332"/>
                      <a:pt x="439248" y="110332"/>
                    </a:cubicBezTo>
                    <a:close/>
                    <a:moveTo>
                      <a:pt x="439248" y="0"/>
                    </a:moveTo>
                    <a:cubicBezTo>
                      <a:pt x="681838" y="0"/>
                      <a:pt x="878496" y="196658"/>
                      <a:pt x="878496" y="439248"/>
                    </a:cubicBezTo>
                    <a:cubicBezTo>
                      <a:pt x="878496" y="681838"/>
                      <a:pt x="681838" y="878496"/>
                      <a:pt x="439248" y="878496"/>
                    </a:cubicBezTo>
                    <a:cubicBezTo>
                      <a:pt x="196658" y="878496"/>
                      <a:pt x="0" y="681838"/>
                      <a:pt x="0" y="439248"/>
                    </a:cubicBezTo>
                    <a:cubicBezTo>
                      <a:pt x="0" y="196658"/>
                      <a:pt x="196658" y="0"/>
                      <a:pt x="439248" y="0"/>
                    </a:cubicBezTo>
                    <a:close/>
                  </a:path>
                </a:pathLst>
              </a:custGeom>
              <a:solidFill>
                <a:srgbClr val="000000">
                  <a:alpha val="50196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ABD36A52-0742-451F-A8D9-4A9848210F65}"/>
                  </a:ext>
                </a:extLst>
              </p:cNvPr>
              <p:cNvGrpSpPr/>
              <p:nvPr/>
            </p:nvGrpSpPr>
            <p:grpSpPr>
              <a:xfrm>
                <a:off x="6892235" y="2458395"/>
                <a:ext cx="349595" cy="352025"/>
                <a:chOff x="6885133" y="2443622"/>
                <a:chExt cx="349589" cy="352023"/>
              </a:xfrm>
            </p:grpSpPr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ACDA5EB3-6B99-437C-A66B-C6E068DD5729}"/>
                    </a:ext>
                  </a:extLst>
                </p:cNvPr>
                <p:cNvGrpSpPr/>
                <p:nvPr/>
              </p:nvGrpSpPr>
              <p:grpSpPr>
                <a:xfrm>
                  <a:off x="6894434" y="2455357"/>
                  <a:ext cx="340288" cy="340288"/>
                  <a:chOff x="6940269" y="484104"/>
                  <a:chExt cx="771525" cy="771525"/>
                </a:xfrm>
              </p:grpSpPr>
              <p:cxnSp>
                <p:nvCxnSpPr>
                  <p:cNvPr id="284" name="Straight Connector 283">
                    <a:extLst>
                      <a:ext uri="{FF2B5EF4-FFF2-40B4-BE49-F238E27FC236}">
                        <a16:creationId xmlns:a16="http://schemas.microsoft.com/office/drawing/2014/main" id="{A2A0750F-1EF6-41A4-AD6C-15BCB4ACEE97}"/>
                      </a:ext>
                    </a:extLst>
                  </p:cNvPr>
                  <p:cNvCxnSpPr/>
                  <p:nvPr/>
                </p:nvCxnSpPr>
                <p:spPr>
                  <a:xfrm>
                    <a:off x="7326032" y="484104"/>
                    <a:ext cx="0" cy="771525"/>
                  </a:xfrm>
                  <a:prstGeom prst="line">
                    <a:avLst/>
                  </a:prstGeom>
                  <a:ln w="19050">
                    <a:solidFill>
                      <a:srgbClr val="000000">
                        <a:alpha val="30196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EDA650A-A69A-4E81-ACFA-796BB10DECDF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7326032" y="484104"/>
                    <a:ext cx="0" cy="771525"/>
                  </a:xfrm>
                  <a:prstGeom prst="line">
                    <a:avLst/>
                  </a:prstGeom>
                  <a:ln w="19050">
                    <a:solidFill>
                      <a:srgbClr val="000000">
                        <a:alpha val="30196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8AC4064D-C8C9-4CDE-B999-49684A321273}"/>
                    </a:ext>
                  </a:extLst>
                </p:cNvPr>
                <p:cNvGrpSpPr/>
                <p:nvPr/>
              </p:nvGrpSpPr>
              <p:grpSpPr>
                <a:xfrm>
                  <a:off x="6885133" y="2443622"/>
                  <a:ext cx="340288" cy="340288"/>
                  <a:chOff x="6940269" y="484104"/>
                  <a:chExt cx="771525" cy="771525"/>
                </a:xfrm>
              </p:grpSpPr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9979B668-B9D6-44EA-9902-83D745977D27}"/>
                      </a:ext>
                    </a:extLst>
                  </p:cNvPr>
                  <p:cNvCxnSpPr/>
                  <p:nvPr/>
                </p:nvCxnSpPr>
                <p:spPr>
                  <a:xfrm>
                    <a:off x="7326032" y="484104"/>
                    <a:ext cx="0" cy="77152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ABB06C59-91E8-48F2-B72D-0FA6B30E493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7326032" y="484104"/>
                    <a:ext cx="0" cy="77152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43C9725C-AC4E-4484-889F-7E2A86BBCA4D}"/>
                  </a:ext>
                </a:extLst>
              </p:cNvPr>
              <p:cNvSpPr/>
              <p:nvPr/>
            </p:nvSpPr>
            <p:spPr>
              <a:xfrm>
                <a:off x="6701064" y="2268438"/>
                <a:ext cx="722412" cy="722412"/>
              </a:xfrm>
              <a:custGeom>
                <a:avLst/>
                <a:gdLst>
                  <a:gd name="connsiteX0" fmla="*/ 439248 w 878496"/>
                  <a:gd name="connsiteY0" fmla="*/ 110332 h 878496"/>
                  <a:gd name="connsiteX1" fmla="*/ 110332 w 878496"/>
                  <a:gd name="connsiteY1" fmla="*/ 439248 h 878496"/>
                  <a:gd name="connsiteX2" fmla="*/ 439248 w 878496"/>
                  <a:gd name="connsiteY2" fmla="*/ 768164 h 878496"/>
                  <a:gd name="connsiteX3" fmla="*/ 768164 w 878496"/>
                  <a:gd name="connsiteY3" fmla="*/ 439248 h 878496"/>
                  <a:gd name="connsiteX4" fmla="*/ 439248 w 878496"/>
                  <a:gd name="connsiteY4" fmla="*/ 110332 h 878496"/>
                  <a:gd name="connsiteX5" fmla="*/ 439248 w 878496"/>
                  <a:gd name="connsiteY5" fmla="*/ 0 h 878496"/>
                  <a:gd name="connsiteX6" fmla="*/ 878496 w 878496"/>
                  <a:gd name="connsiteY6" fmla="*/ 439248 h 878496"/>
                  <a:gd name="connsiteX7" fmla="*/ 439248 w 878496"/>
                  <a:gd name="connsiteY7" fmla="*/ 878496 h 878496"/>
                  <a:gd name="connsiteX8" fmla="*/ 0 w 878496"/>
                  <a:gd name="connsiteY8" fmla="*/ 439248 h 878496"/>
                  <a:gd name="connsiteX9" fmla="*/ 439248 w 878496"/>
                  <a:gd name="connsiteY9" fmla="*/ 0 h 87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8496" h="878496">
                    <a:moveTo>
                      <a:pt x="439248" y="110332"/>
                    </a:moveTo>
                    <a:cubicBezTo>
                      <a:pt x="257593" y="110332"/>
                      <a:pt x="110332" y="257593"/>
                      <a:pt x="110332" y="439248"/>
                    </a:cubicBezTo>
                    <a:cubicBezTo>
                      <a:pt x="110332" y="620903"/>
                      <a:pt x="257593" y="768164"/>
                      <a:pt x="439248" y="768164"/>
                    </a:cubicBezTo>
                    <a:cubicBezTo>
                      <a:pt x="620903" y="768164"/>
                      <a:pt x="768164" y="620903"/>
                      <a:pt x="768164" y="439248"/>
                    </a:cubicBezTo>
                    <a:cubicBezTo>
                      <a:pt x="768164" y="257593"/>
                      <a:pt x="620903" y="110332"/>
                      <a:pt x="439248" y="110332"/>
                    </a:cubicBezTo>
                    <a:close/>
                    <a:moveTo>
                      <a:pt x="439248" y="0"/>
                    </a:moveTo>
                    <a:cubicBezTo>
                      <a:pt x="681838" y="0"/>
                      <a:pt x="878496" y="196658"/>
                      <a:pt x="878496" y="439248"/>
                    </a:cubicBezTo>
                    <a:cubicBezTo>
                      <a:pt x="878496" y="681838"/>
                      <a:pt x="681838" y="878496"/>
                      <a:pt x="439248" y="878496"/>
                    </a:cubicBezTo>
                    <a:cubicBezTo>
                      <a:pt x="196658" y="878496"/>
                      <a:pt x="0" y="681838"/>
                      <a:pt x="0" y="439248"/>
                    </a:cubicBezTo>
                    <a:cubicBezTo>
                      <a:pt x="0" y="196658"/>
                      <a:pt x="196658" y="0"/>
                      <a:pt x="439248" y="0"/>
                    </a:cubicBezTo>
                    <a:close/>
                  </a:path>
                </a:pathLst>
              </a:custGeom>
              <a:solidFill>
                <a:srgbClr val="FFAFA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4D2F83C-0ECB-42D8-B6D0-2F01B604F76F}"/>
                </a:ext>
              </a:extLst>
            </p:cNvPr>
            <p:cNvGrpSpPr/>
            <p:nvPr/>
          </p:nvGrpSpPr>
          <p:grpSpPr>
            <a:xfrm rot="2700000">
              <a:off x="6070826" y="5678436"/>
              <a:ext cx="223859" cy="456173"/>
              <a:chOff x="5072609" y="1340831"/>
              <a:chExt cx="2298700" cy="4684243"/>
            </a:xfrm>
          </p:grpSpPr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ECF5F6A9-5DCC-4BBD-B07B-1862D7024BE3}"/>
                  </a:ext>
                </a:extLst>
              </p:cNvPr>
              <p:cNvSpPr/>
              <p:nvPr/>
            </p:nvSpPr>
            <p:spPr>
              <a:xfrm rot="10800000">
                <a:off x="5899997" y="4102723"/>
                <a:ext cx="643926" cy="190966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5F45C3A5-A98D-41EB-A25B-0168A224B816}"/>
                  </a:ext>
                </a:extLst>
              </p:cNvPr>
              <p:cNvSpPr/>
              <p:nvPr/>
            </p:nvSpPr>
            <p:spPr>
              <a:xfrm rot="10508990">
                <a:off x="6057507" y="3991188"/>
                <a:ext cx="151204" cy="1909662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439C1665-47EA-49E3-B041-D9A9840A20E3}"/>
                  </a:ext>
                </a:extLst>
              </p:cNvPr>
              <p:cNvSpPr/>
              <p:nvPr/>
            </p:nvSpPr>
            <p:spPr>
              <a:xfrm rot="11199260" flipH="1">
                <a:off x="6182562" y="4077413"/>
                <a:ext cx="309945" cy="19096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Isosceles Triangle 60">
                <a:extLst>
                  <a:ext uri="{FF2B5EF4-FFF2-40B4-BE49-F238E27FC236}">
                    <a16:creationId xmlns:a16="http://schemas.microsoft.com/office/drawing/2014/main" id="{5870328D-1814-412F-9B6F-37A735E9D440}"/>
                  </a:ext>
                </a:extLst>
              </p:cNvPr>
              <p:cNvSpPr/>
              <p:nvPr/>
            </p:nvSpPr>
            <p:spPr>
              <a:xfrm rot="11347645" flipH="1">
                <a:off x="6274382" y="4257064"/>
                <a:ext cx="154772" cy="1768010"/>
              </a:xfrm>
              <a:custGeom>
                <a:avLst/>
                <a:gdLst>
                  <a:gd name="connsiteX0" fmla="*/ 0 w 151204"/>
                  <a:gd name="connsiteY0" fmla="*/ 1909662 h 1909662"/>
                  <a:gd name="connsiteX1" fmla="*/ 75602 w 151204"/>
                  <a:gd name="connsiteY1" fmla="*/ 0 h 1909662"/>
                  <a:gd name="connsiteX2" fmla="*/ 151204 w 151204"/>
                  <a:gd name="connsiteY2" fmla="*/ 1909662 h 1909662"/>
                  <a:gd name="connsiteX3" fmla="*/ 0 w 151204"/>
                  <a:gd name="connsiteY3" fmla="*/ 1909662 h 1909662"/>
                  <a:gd name="connsiteX0" fmla="*/ 0 w 151204"/>
                  <a:gd name="connsiteY0" fmla="*/ 1760202 h 1760202"/>
                  <a:gd name="connsiteX1" fmla="*/ 90177 w 151204"/>
                  <a:gd name="connsiteY1" fmla="*/ 0 h 1760202"/>
                  <a:gd name="connsiteX2" fmla="*/ 151204 w 151204"/>
                  <a:gd name="connsiteY2" fmla="*/ 1760202 h 1760202"/>
                  <a:gd name="connsiteX3" fmla="*/ 0 w 151204"/>
                  <a:gd name="connsiteY3" fmla="*/ 1760202 h 1760202"/>
                  <a:gd name="connsiteX0" fmla="*/ 0 w 114804"/>
                  <a:gd name="connsiteY0" fmla="*/ 1760202 h 1761588"/>
                  <a:gd name="connsiteX1" fmla="*/ 90177 w 114804"/>
                  <a:gd name="connsiteY1" fmla="*/ 0 h 1761588"/>
                  <a:gd name="connsiteX2" fmla="*/ 114804 w 114804"/>
                  <a:gd name="connsiteY2" fmla="*/ 1761588 h 1761588"/>
                  <a:gd name="connsiteX3" fmla="*/ 0 w 114804"/>
                  <a:gd name="connsiteY3" fmla="*/ 1760202 h 1761588"/>
                  <a:gd name="connsiteX0" fmla="*/ 0 w 154772"/>
                  <a:gd name="connsiteY0" fmla="*/ 1760202 h 1768010"/>
                  <a:gd name="connsiteX1" fmla="*/ 90177 w 154772"/>
                  <a:gd name="connsiteY1" fmla="*/ 0 h 1768010"/>
                  <a:gd name="connsiteX2" fmla="*/ 154772 w 154772"/>
                  <a:gd name="connsiteY2" fmla="*/ 1768010 h 1768010"/>
                  <a:gd name="connsiteX3" fmla="*/ 0 w 154772"/>
                  <a:gd name="connsiteY3" fmla="*/ 1760202 h 176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772" h="1768010">
                    <a:moveTo>
                      <a:pt x="0" y="1760202"/>
                    </a:moveTo>
                    <a:lnTo>
                      <a:pt x="90177" y="0"/>
                    </a:lnTo>
                    <a:lnTo>
                      <a:pt x="154772" y="1768010"/>
                    </a:lnTo>
                    <a:lnTo>
                      <a:pt x="0" y="17602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276FBE3-DC79-4725-A2EE-DDDF97F266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534" y="4095750"/>
                <a:ext cx="383054" cy="19166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CD6546F-FD4F-4EFC-8D26-077F0E3961B1}"/>
                  </a:ext>
                </a:extLst>
              </p:cNvPr>
              <p:cNvGrpSpPr/>
              <p:nvPr/>
            </p:nvGrpSpPr>
            <p:grpSpPr>
              <a:xfrm>
                <a:off x="5072609" y="1340831"/>
                <a:ext cx="2298700" cy="2987536"/>
                <a:chOff x="2857500" y="3179772"/>
                <a:chExt cx="594360" cy="772468"/>
              </a:xfrm>
              <a:solidFill>
                <a:srgbClr val="937DA3"/>
              </a:solidFill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7AE8A3BA-3D8B-4F94-B832-DA2BB1FFADB6}"/>
                    </a:ext>
                  </a:extLst>
                </p:cNvPr>
                <p:cNvSpPr/>
                <p:nvPr/>
              </p:nvSpPr>
              <p:spPr>
                <a:xfrm>
                  <a:off x="2857500" y="3647440"/>
                  <a:ext cx="594360" cy="304800"/>
                </a:xfrm>
                <a:prstGeom prst="ellipse">
                  <a:avLst/>
                </a:prstGeom>
                <a:solidFill>
                  <a:srgbClr val="BD5757"/>
                </a:solidFill>
                <a:ln w="6350"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ACC427E-62A7-4F40-BF20-56545D9460FC}"/>
                    </a:ext>
                  </a:extLst>
                </p:cNvPr>
                <p:cNvSpPr/>
                <p:nvPr/>
              </p:nvSpPr>
              <p:spPr>
                <a:xfrm>
                  <a:off x="2942223" y="3249493"/>
                  <a:ext cx="424260" cy="644404"/>
                </a:xfrm>
                <a:custGeom>
                  <a:avLst/>
                  <a:gdLst>
                    <a:gd name="connsiteX0" fmla="*/ 106680 w 428879"/>
                    <a:gd name="connsiteY0" fmla="*/ 0 h 644327"/>
                    <a:gd name="connsiteX1" fmla="*/ 320040 w 428879"/>
                    <a:gd name="connsiteY1" fmla="*/ 0 h 644327"/>
                    <a:gd name="connsiteX2" fmla="*/ 421192 w 428879"/>
                    <a:gd name="connsiteY2" fmla="*/ 510748 h 644327"/>
                    <a:gd name="connsiteX3" fmla="*/ 424544 w 428879"/>
                    <a:gd name="connsiteY3" fmla="*/ 516147 h 644327"/>
                    <a:gd name="connsiteX4" fmla="*/ 428879 w 428879"/>
                    <a:gd name="connsiteY4" fmla="*/ 537647 h 644327"/>
                    <a:gd name="connsiteX5" fmla="*/ 215519 w 428879"/>
                    <a:gd name="connsiteY5" fmla="*/ 644327 h 644327"/>
                    <a:gd name="connsiteX6" fmla="*/ 6494 w 428879"/>
                    <a:gd name="connsiteY6" fmla="*/ 559147 h 644327"/>
                    <a:gd name="connsiteX7" fmla="*/ 2363 w 428879"/>
                    <a:gd name="connsiteY7" fmla="*/ 538660 h 644327"/>
                    <a:gd name="connsiteX8" fmla="*/ 0 w 428879"/>
                    <a:gd name="connsiteY8" fmla="*/ 538660 h 644327"/>
                    <a:gd name="connsiteX0" fmla="*/ 104317 w 426516"/>
                    <a:gd name="connsiteY0" fmla="*/ 0 h 644327"/>
                    <a:gd name="connsiteX1" fmla="*/ 317677 w 426516"/>
                    <a:gd name="connsiteY1" fmla="*/ 0 h 644327"/>
                    <a:gd name="connsiteX2" fmla="*/ 418829 w 426516"/>
                    <a:gd name="connsiteY2" fmla="*/ 510748 h 644327"/>
                    <a:gd name="connsiteX3" fmla="*/ 422181 w 426516"/>
                    <a:gd name="connsiteY3" fmla="*/ 516147 h 644327"/>
                    <a:gd name="connsiteX4" fmla="*/ 426516 w 426516"/>
                    <a:gd name="connsiteY4" fmla="*/ 537647 h 644327"/>
                    <a:gd name="connsiteX5" fmla="*/ 213156 w 426516"/>
                    <a:gd name="connsiteY5" fmla="*/ 644327 h 644327"/>
                    <a:gd name="connsiteX6" fmla="*/ 4131 w 426516"/>
                    <a:gd name="connsiteY6" fmla="*/ 559147 h 644327"/>
                    <a:gd name="connsiteX7" fmla="*/ 0 w 426516"/>
                    <a:gd name="connsiteY7" fmla="*/ 538660 h 644327"/>
                    <a:gd name="connsiteX8" fmla="*/ 104317 w 426516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19210 w 426897"/>
                    <a:gd name="connsiteY2" fmla="*/ 510748 h 644327"/>
                    <a:gd name="connsiteX3" fmla="*/ 422562 w 426897"/>
                    <a:gd name="connsiteY3" fmla="*/ 516147 h 644327"/>
                    <a:gd name="connsiteX4" fmla="*/ 426897 w 426897"/>
                    <a:gd name="connsiteY4" fmla="*/ 537647 h 644327"/>
                    <a:gd name="connsiteX5" fmla="*/ 213537 w 426897"/>
                    <a:gd name="connsiteY5" fmla="*/ 644327 h 644327"/>
                    <a:gd name="connsiteX6" fmla="*/ 4512 w 426897"/>
                    <a:gd name="connsiteY6" fmla="*/ 559147 h 644327"/>
                    <a:gd name="connsiteX7" fmla="*/ 381 w 426897"/>
                    <a:gd name="connsiteY7" fmla="*/ 538660 h 644327"/>
                    <a:gd name="connsiteX8" fmla="*/ 104698 w 426897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22562 w 426897"/>
                    <a:gd name="connsiteY2" fmla="*/ 516147 h 644327"/>
                    <a:gd name="connsiteX3" fmla="*/ 426897 w 426897"/>
                    <a:gd name="connsiteY3" fmla="*/ 537647 h 644327"/>
                    <a:gd name="connsiteX4" fmla="*/ 213537 w 426897"/>
                    <a:gd name="connsiteY4" fmla="*/ 644327 h 644327"/>
                    <a:gd name="connsiteX5" fmla="*/ 4512 w 426897"/>
                    <a:gd name="connsiteY5" fmla="*/ 559147 h 644327"/>
                    <a:gd name="connsiteX6" fmla="*/ 381 w 426897"/>
                    <a:gd name="connsiteY6" fmla="*/ 538660 h 644327"/>
                    <a:gd name="connsiteX7" fmla="*/ 104698 w 426897"/>
                    <a:gd name="connsiteY7" fmla="*/ 0 h 644327"/>
                    <a:gd name="connsiteX0" fmla="*/ 104698 w 424260"/>
                    <a:gd name="connsiteY0" fmla="*/ 0 h 644404"/>
                    <a:gd name="connsiteX1" fmla="*/ 318058 w 424260"/>
                    <a:gd name="connsiteY1" fmla="*/ 0 h 644404"/>
                    <a:gd name="connsiteX2" fmla="*/ 422562 w 424260"/>
                    <a:gd name="connsiteY2" fmla="*/ 516147 h 644404"/>
                    <a:gd name="connsiteX3" fmla="*/ 423819 w 424260"/>
                    <a:gd name="connsiteY3" fmla="*/ 546883 h 644404"/>
                    <a:gd name="connsiteX4" fmla="*/ 213537 w 424260"/>
                    <a:gd name="connsiteY4" fmla="*/ 644327 h 644404"/>
                    <a:gd name="connsiteX5" fmla="*/ 4512 w 424260"/>
                    <a:gd name="connsiteY5" fmla="*/ 559147 h 644404"/>
                    <a:gd name="connsiteX6" fmla="*/ 381 w 424260"/>
                    <a:gd name="connsiteY6" fmla="*/ 538660 h 644404"/>
                    <a:gd name="connsiteX7" fmla="*/ 104698 w 424260"/>
                    <a:gd name="connsiteY7" fmla="*/ 0 h 644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260" h="644404">
                      <a:moveTo>
                        <a:pt x="104698" y="0"/>
                      </a:moveTo>
                      <a:lnTo>
                        <a:pt x="318058" y="0"/>
                      </a:lnTo>
                      <a:lnTo>
                        <a:pt x="422562" y="516147"/>
                      </a:lnTo>
                      <a:cubicBezTo>
                        <a:pt x="425405" y="523092"/>
                        <a:pt x="423819" y="539518"/>
                        <a:pt x="423819" y="546883"/>
                      </a:cubicBezTo>
                      <a:cubicBezTo>
                        <a:pt x="423819" y="605801"/>
                        <a:pt x="283421" y="642283"/>
                        <a:pt x="213537" y="644327"/>
                      </a:cubicBezTo>
                      <a:cubicBezTo>
                        <a:pt x="143653" y="646371"/>
                        <a:pt x="24407" y="607759"/>
                        <a:pt x="4512" y="559147"/>
                      </a:cubicBezTo>
                      <a:cubicBezTo>
                        <a:pt x="3135" y="552318"/>
                        <a:pt x="-1320" y="546105"/>
                        <a:pt x="381" y="538660"/>
                      </a:cubicBezTo>
                      <a:lnTo>
                        <a:pt x="104698" y="0"/>
                      </a:lnTo>
                      <a:close/>
                    </a:path>
                  </a:pathLst>
                </a:custGeom>
                <a:solidFill>
                  <a:srgbClr val="BD5757"/>
                </a:solidFill>
                <a:ln w="6350"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AC2AAAD2-16E4-4001-BD05-C557576B2905}"/>
                    </a:ext>
                  </a:extLst>
                </p:cNvPr>
                <p:cNvSpPr/>
                <p:nvPr/>
              </p:nvSpPr>
              <p:spPr>
                <a:xfrm>
                  <a:off x="2969659" y="3179772"/>
                  <a:ext cx="370042" cy="158463"/>
                </a:xfrm>
                <a:prstGeom prst="ellipse">
                  <a:avLst/>
                </a:prstGeom>
                <a:solidFill>
                  <a:srgbClr val="BD5757"/>
                </a:solidFill>
                <a:ln w="6350"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5ADB41AC-9149-49BB-B8A3-4C87B2E129D5}"/>
              </a:ext>
            </a:extLst>
          </p:cNvPr>
          <p:cNvGrpSpPr/>
          <p:nvPr/>
        </p:nvGrpSpPr>
        <p:grpSpPr>
          <a:xfrm>
            <a:off x="6416498" y="5670008"/>
            <a:ext cx="573880" cy="573880"/>
            <a:chOff x="6423643" y="5670008"/>
            <a:chExt cx="573880" cy="573880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3782A03-F059-43A0-889F-8AF02E02F6D6}"/>
                </a:ext>
              </a:extLst>
            </p:cNvPr>
            <p:cNvSpPr/>
            <p:nvPr/>
          </p:nvSpPr>
          <p:spPr>
            <a:xfrm rot="10800000">
              <a:off x="6423643" y="5670008"/>
              <a:ext cx="573880" cy="573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DCCD43D-87B1-4068-A937-6499ACAF63F7}"/>
                </a:ext>
              </a:extLst>
            </p:cNvPr>
            <p:cNvGrpSpPr/>
            <p:nvPr/>
          </p:nvGrpSpPr>
          <p:grpSpPr>
            <a:xfrm>
              <a:off x="6452562" y="5936495"/>
              <a:ext cx="271327" cy="273379"/>
              <a:chOff x="6876015" y="4618161"/>
              <a:chExt cx="377272" cy="380125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8A61D6E-758F-4B47-BCDD-17F393A3BAAC}"/>
                  </a:ext>
                </a:extLst>
              </p:cNvPr>
              <p:cNvSpPr/>
              <p:nvPr/>
            </p:nvSpPr>
            <p:spPr>
              <a:xfrm>
                <a:off x="6917823" y="4654026"/>
                <a:ext cx="300779" cy="300779"/>
              </a:xfrm>
              <a:prstGeom prst="ellipse">
                <a:avLst/>
              </a:prstGeom>
              <a:solidFill>
                <a:srgbClr val="00526C">
                  <a:alpha val="40000"/>
                </a:srgbClr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2BE29161-9596-48EE-A580-5D96DED07A49}"/>
                  </a:ext>
                </a:extLst>
              </p:cNvPr>
              <p:cNvGrpSpPr/>
              <p:nvPr/>
            </p:nvGrpSpPr>
            <p:grpSpPr>
              <a:xfrm>
                <a:off x="6876015" y="4618161"/>
                <a:ext cx="377272" cy="380125"/>
                <a:chOff x="6701064" y="2268438"/>
                <a:chExt cx="731647" cy="737180"/>
              </a:xfrm>
            </p:grpSpPr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DD78FA3E-5047-4E2F-8614-835724B56756}"/>
                    </a:ext>
                  </a:extLst>
                </p:cNvPr>
                <p:cNvSpPr/>
                <p:nvPr/>
              </p:nvSpPr>
              <p:spPr>
                <a:xfrm>
                  <a:off x="6710299" y="2283206"/>
                  <a:ext cx="722412" cy="722412"/>
                </a:xfrm>
                <a:custGeom>
                  <a:avLst/>
                  <a:gdLst>
                    <a:gd name="connsiteX0" fmla="*/ 439248 w 878496"/>
                    <a:gd name="connsiteY0" fmla="*/ 110332 h 878496"/>
                    <a:gd name="connsiteX1" fmla="*/ 110332 w 878496"/>
                    <a:gd name="connsiteY1" fmla="*/ 439248 h 878496"/>
                    <a:gd name="connsiteX2" fmla="*/ 439248 w 878496"/>
                    <a:gd name="connsiteY2" fmla="*/ 768164 h 878496"/>
                    <a:gd name="connsiteX3" fmla="*/ 768164 w 878496"/>
                    <a:gd name="connsiteY3" fmla="*/ 439248 h 878496"/>
                    <a:gd name="connsiteX4" fmla="*/ 439248 w 878496"/>
                    <a:gd name="connsiteY4" fmla="*/ 110332 h 878496"/>
                    <a:gd name="connsiteX5" fmla="*/ 439248 w 878496"/>
                    <a:gd name="connsiteY5" fmla="*/ 0 h 878496"/>
                    <a:gd name="connsiteX6" fmla="*/ 878496 w 878496"/>
                    <a:gd name="connsiteY6" fmla="*/ 439248 h 878496"/>
                    <a:gd name="connsiteX7" fmla="*/ 439248 w 878496"/>
                    <a:gd name="connsiteY7" fmla="*/ 878496 h 878496"/>
                    <a:gd name="connsiteX8" fmla="*/ 0 w 878496"/>
                    <a:gd name="connsiteY8" fmla="*/ 439248 h 878496"/>
                    <a:gd name="connsiteX9" fmla="*/ 439248 w 878496"/>
                    <a:gd name="connsiteY9" fmla="*/ 0 h 87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8496" h="878496">
                      <a:moveTo>
                        <a:pt x="439248" y="110332"/>
                      </a:moveTo>
                      <a:cubicBezTo>
                        <a:pt x="257593" y="110332"/>
                        <a:pt x="110332" y="257593"/>
                        <a:pt x="110332" y="439248"/>
                      </a:cubicBezTo>
                      <a:cubicBezTo>
                        <a:pt x="110332" y="620903"/>
                        <a:pt x="257593" y="768164"/>
                        <a:pt x="439248" y="768164"/>
                      </a:cubicBezTo>
                      <a:cubicBezTo>
                        <a:pt x="620903" y="768164"/>
                        <a:pt x="768164" y="620903"/>
                        <a:pt x="768164" y="439248"/>
                      </a:cubicBezTo>
                      <a:cubicBezTo>
                        <a:pt x="768164" y="257593"/>
                        <a:pt x="620903" y="110332"/>
                        <a:pt x="439248" y="110332"/>
                      </a:cubicBezTo>
                      <a:close/>
                      <a:moveTo>
                        <a:pt x="439248" y="0"/>
                      </a:moveTo>
                      <a:cubicBezTo>
                        <a:pt x="681838" y="0"/>
                        <a:pt x="878496" y="196658"/>
                        <a:pt x="878496" y="439248"/>
                      </a:cubicBezTo>
                      <a:cubicBezTo>
                        <a:pt x="878496" y="681838"/>
                        <a:pt x="681838" y="878496"/>
                        <a:pt x="439248" y="878496"/>
                      </a:cubicBezTo>
                      <a:cubicBezTo>
                        <a:pt x="196658" y="878496"/>
                        <a:pt x="0" y="681838"/>
                        <a:pt x="0" y="439248"/>
                      </a:cubicBezTo>
                      <a:cubicBezTo>
                        <a:pt x="0" y="196658"/>
                        <a:pt x="196658" y="0"/>
                        <a:pt x="439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50196"/>
                  </a:srgb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A8FA4683-B38E-4BA4-A87B-DB17DFC2E574}"/>
                    </a:ext>
                  </a:extLst>
                </p:cNvPr>
                <p:cNvSpPr/>
                <p:nvPr/>
              </p:nvSpPr>
              <p:spPr>
                <a:xfrm>
                  <a:off x="6701064" y="2268438"/>
                  <a:ext cx="722412" cy="722412"/>
                </a:xfrm>
                <a:custGeom>
                  <a:avLst/>
                  <a:gdLst>
                    <a:gd name="connsiteX0" fmla="*/ 439248 w 878496"/>
                    <a:gd name="connsiteY0" fmla="*/ 110332 h 878496"/>
                    <a:gd name="connsiteX1" fmla="*/ 110332 w 878496"/>
                    <a:gd name="connsiteY1" fmla="*/ 439248 h 878496"/>
                    <a:gd name="connsiteX2" fmla="*/ 439248 w 878496"/>
                    <a:gd name="connsiteY2" fmla="*/ 768164 h 878496"/>
                    <a:gd name="connsiteX3" fmla="*/ 768164 w 878496"/>
                    <a:gd name="connsiteY3" fmla="*/ 439248 h 878496"/>
                    <a:gd name="connsiteX4" fmla="*/ 439248 w 878496"/>
                    <a:gd name="connsiteY4" fmla="*/ 110332 h 878496"/>
                    <a:gd name="connsiteX5" fmla="*/ 439248 w 878496"/>
                    <a:gd name="connsiteY5" fmla="*/ 0 h 878496"/>
                    <a:gd name="connsiteX6" fmla="*/ 878496 w 878496"/>
                    <a:gd name="connsiteY6" fmla="*/ 439248 h 878496"/>
                    <a:gd name="connsiteX7" fmla="*/ 439248 w 878496"/>
                    <a:gd name="connsiteY7" fmla="*/ 878496 h 878496"/>
                    <a:gd name="connsiteX8" fmla="*/ 0 w 878496"/>
                    <a:gd name="connsiteY8" fmla="*/ 439248 h 878496"/>
                    <a:gd name="connsiteX9" fmla="*/ 439248 w 878496"/>
                    <a:gd name="connsiteY9" fmla="*/ 0 h 87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8496" h="878496">
                      <a:moveTo>
                        <a:pt x="439248" y="110332"/>
                      </a:moveTo>
                      <a:cubicBezTo>
                        <a:pt x="257593" y="110332"/>
                        <a:pt x="110332" y="257593"/>
                        <a:pt x="110332" y="439248"/>
                      </a:cubicBezTo>
                      <a:cubicBezTo>
                        <a:pt x="110332" y="620903"/>
                        <a:pt x="257593" y="768164"/>
                        <a:pt x="439248" y="768164"/>
                      </a:cubicBezTo>
                      <a:cubicBezTo>
                        <a:pt x="620903" y="768164"/>
                        <a:pt x="768164" y="620903"/>
                        <a:pt x="768164" y="439248"/>
                      </a:cubicBezTo>
                      <a:cubicBezTo>
                        <a:pt x="768164" y="257593"/>
                        <a:pt x="620903" y="110332"/>
                        <a:pt x="439248" y="110332"/>
                      </a:cubicBezTo>
                      <a:close/>
                      <a:moveTo>
                        <a:pt x="439248" y="0"/>
                      </a:moveTo>
                      <a:cubicBezTo>
                        <a:pt x="681838" y="0"/>
                        <a:pt x="878496" y="196658"/>
                        <a:pt x="878496" y="439248"/>
                      </a:cubicBezTo>
                      <a:cubicBezTo>
                        <a:pt x="878496" y="681838"/>
                        <a:pt x="681838" y="878496"/>
                        <a:pt x="439248" y="878496"/>
                      </a:cubicBezTo>
                      <a:cubicBezTo>
                        <a:pt x="196658" y="878496"/>
                        <a:pt x="0" y="681838"/>
                        <a:pt x="0" y="439248"/>
                      </a:cubicBezTo>
                      <a:cubicBezTo>
                        <a:pt x="0" y="196658"/>
                        <a:pt x="196658" y="0"/>
                        <a:pt x="439248" y="0"/>
                      </a:cubicBezTo>
                      <a:close/>
                    </a:path>
                  </a:pathLst>
                </a:custGeom>
                <a:solidFill>
                  <a:srgbClr val="21CAFF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EB8DFE-D396-4C06-A34C-79E5D76BFAE9}"/>
                </a:ext>
              </a:extLst>
            </p:cNvPr>
            <p:cNvGrpSpPr/>
            <p:nvPr/>
          </p:nvGrpSpPr>
          <p:grpSpPr>
            <a:xfrm rot="2700000">
              <a:off x="6648052" y="5678436"/>
              <a:ext cx="223859" cy="456173"/>
              <a:chOff x="5072609" y="1340831"/>
              <a:chExt cx="2298700" cy="4684243"/>
            </a:xfrm>
          </p:grpSpPr>
          <p:sp>
            <p:nvSpPr>
              <p:cNvPr id="291" name="Isosceles Triangle 290">
                <a:extLst>
                  <a:ext uri="{FF2B5EF4-FFF2-40B4-BE49-F238E27FC236}">
                    <a16:creationId xmlns:a16="http://schemas.microsoft.com/office/drawing/2014/main" id="{681A25D2-967E-4CBB-98BD-CA0ADA208FB9}"/>
                  </a:ext>
                </a:extLst>
              </p:cNvPr>
              <p:cNvSpPr/>
              <p:nvPr/>
            </p:nvSpPr>
            <p:spPr>
              <a:xfrm rot="10800000">
                <a:off x="5899997" y="4102723"/>
                <a:ext cx="643926" cy="190966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Isosceles Triangle 291">
                <a:extLst>
                  <a:ext uri="{FF2B5EF4-FFF2-40B4-BE49-F238E27FC236}">
                    <a16:creationId xmlns:a16="http://schemas.microsoft.com/office/drawing/2014/main" id="{7A7F5D22-0C39-40EA-8634-109A92148DD3}"/>
                  </a:ext>
                </a:extLst>
              </p:cNvPr>
              <p:cNvSpPr/>
              <p:nvPr/>
            </p:nvSpPr>
            <p:spPr>
              <a:xfrm rot="10508990">
                <a:off x="6057507" y="3991188"/>
                <a:ext cx="151204" cy="1909662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Isosceles Triangle 292">
                <a:extLst>
                  <a:ext uri="{FF2B5EF4-FFF2-40B4-BE49-F238E27FC236}">
                    <a16:creationId xmlns:a16="http://schemas.microsoft.com/office/drawing/2014/main" id="{BD93B7AA-12E6-45E8-B8EE-3A31B974A900}"/>
                  </a:ext>
                </a:extLst>
              </p:cNvPr>
              <p:cNvSpPr/>
              <p:nvPr/>
            </p:nvSpPr>
            <p:spPr>
              <a:xfrm rot="11199260" flipH="1">
                <a:off x="6182562" y="4077413"/>
                <a:ext cx="309945" cy="19096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Isosceles Triangle 60">
                <a:extLst>
                  <a:ext uri="{FF2B5EF4-FFF2-40B4-BE49-F238E27FC236}">
                    <a16:creationId xmlns:a16="http://schemas.microsoft.com/office/drawing/2014/main" id="{F1D15A0A-0CF5-44D4-BCC8-70053A98295A}"/>
                  </a:ext>
                </a:extLst>
              </p:cNvPr>
              <p:cNvSpPr/>
              <p:nvPr/>
            </p:nvSpPr>
            <p:spPr>
              <a:xfrm rot="11347645" flipH="1">
                <a:off x="6274382" y="4257064"/>
                <a:ext cx="154772" cy="1768010"/>
              </a:xfrm>
              <a:custGeom>
                <a:avLst/>
                <a:gdLst>
                  <a:gd name="connsiteX0" fmla="*/ 0 w 151204"/>
                  <a:gd name="connsiteY0" fmla="*/ 1909662 h 1909662"/>
                  <a:gd name="connsiteX1" fmla="*/ 75602 w 151204"/>
                  <a:gd name="connsiteY1" fmla="*/ 0 h 1909662"/>
                  <a:gd name="connsiteX2" fmla="*/ 151204 w 151204"/>
                  <a:gd name="connsiteY2" fmla="*/ 1909662 h 1909662"/>
                  <a:gd name="connsiteX3" fmla="*/ 0 w 151204"/>
                  <a:gd name="connsiteY3" fmla="*/ 1909662 h 1909662"/>
                  <a:gd name="connsiteX0" fmla="*/ 0 w 151204"/>
                  <a:gd name="connsiteY0" fmla="*/ 1760202 h 1760202"/>
                  <a:gd name="connsiteX1" fmla="*/ 90177 w 151204"/>
                  <a:gd name="connsiteY1" fmla="*/ 0 h 1760202"/>
                  <a:gd name="connsiteX2" fmla="*/ 151204 w 151204"/>
                  <a:gd name="connsiteY2" fmla="*/ 1760202 h 1760202"/>
                  <a:gd name="connsiteX3" fmla="*/ 0 w 151204"/>
                  <a:gd name="connsiteY3" fmla="*/ 1760202 h 1760202"/>
                  <a:gd name="connsiteX0" fmla="*/ 0 w 114804"/>
                  <a:gd name="connsiteY0" fmla="*/ 1760202 h 1761588"/>
                  <a:gd name="connsiteX1" fmla="*/ 90177 w 114804"/>
                  <a:gd name="connsiteY1" fmla="*/ 0 h 1761588"/>
                  <a:gd name="connsiteX2" fmla="*/ 114804 w 114804"/>
                  <a:gd name="connsiteY2" fmla="*/ 1761588 h 1761588"/>
                  <a:gd name="connsiteX3" fmla="*/ 0 w 114804"/>
                  <a:gd name="connsiteY3" fmla="*/ 1760202 h 1761588"/>
                  <a:gd name="connsiteX0" fmla="*/ 0 w 154772"/>
                  <a:gd name="connsiteY0" fmla="*/ 1760202 h 1768010"/>
                  <a:gd name="connsiteX1" fmla="*/ 90177 w 154772"/>
                  <a:gd name="connsiteY1" fmla="*/ 0 h 1768010"/>
                  <a:gd name="connsiteX2" fmla="*/ 154772 w 154772"/>
                  <a:gd name="connsiteY2" fmla="*/ 1768010 h 1768010"/>
                  <a:gd name="connsiteX3" fmla="*/ 0 w 154772"/>
                  <a:gd name="connsiteY3" fmla="*/ 1760202 h 176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772" h="1768010">
                    <a:moveTo>
                      <a:pt x="0" y="1760202"/>
                    </a:moveTo>
                    <a:lnTo>
                      <a:pt x="90177" y="0"/>
                    </a:lnTo>
                    <a:lnTo>
                      <a:pt x="154772" y="1768010"/>
                    </a:lnTo>
                    <a:lnTo>
                      <a:pt x="0" y="17602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EEBF5ED0-D8C0-4287-8262-F889BA778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534" y="4095750"/>
                <a:ext cx="383054" cy="19166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BA0246D8-7062-4F09-87FC-1DE2DC04B0A4}"/>
                  </a:ext>
                </a:extLst>
              </p:cNvPr>
              <p:cNvGrpSpPr/>
              <p:nvPr/>
            </p:nvGrpSpPr>
            <p:grpSpPr>
              <a:xfrm>
                <a:off x="5072609" y="1340831"/>
                <a:ext cx="2298700" cy="2987536"/>
                <a:chOff x="2857500" y="3179772"/>
                <a:chExt cx="594360" cy="772468"/>
              </a:xfrm>
              <a:solidFill>
                <a:srgbClr val="937DA3"/>
              </a:solidFill>
            </p:grpSpPr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F2A0CDA1-EBCD-4E40-A125-F1BDF7AA523F}"/>
                    </a:ext>
                  </a:extLst>
                </p:cNvPr>
                <p:cNvSpPr/>
                <p:nvPr/>
              </p:nvSpPr>
              <p:spPr>
                <a:xfrm>
                  <a:off x="2857500" y="3647440"/>
                  <a:ext cx="594360" cy="304800"/>
                </a:xfrm>
                <a:prstGeom prst="ellipse">
                  <a:avLst/>
                </a:prstGeom>
                <a:solidFill>
                  <a:srgbClr val="2C95B6"/>
                </a:solidFill>
                <a:ln w="6350"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D535008B-C81C-49CF-9663-BAA1FAD68394}"/>
                    </a:ext>
                  </a:extLst>
                </p:cNvPr>
                <p:cNvSpPr/>
                <p:nvPr/>
              </p:nvSpPr>
              <p:spPr>
                <a:xfrm>
                  <a:off x="2942223" y="3249493"/>
                  <a:ext cx="424260" cy="644404"/>
                </a:xfrm>
                <a:custGeom>
                  <a:avLst/>
                  <a:gdLst>
                    <a:gd name="connsiteX0" fmla="*/ 106680 w 428879"/>
                    <a:gd name="connsiteY0" fmla="*/ 0 h 644327"/>
                    <a:gd name="connsiteX1" fmla="*/ 320040 w 428879"/>
                    <a:gd name="connsiteY1" fmla="*/ 0 h 644327"/>
                    <a:gd name="connsiteX2" fmla="*/ 421192 w 428879"/>
                    <a:gd name="connsiteY2" fmla="*/ 510748 h 644327"/>
                    <a:gd name="connsiteX3" fmla="*/ 424544 w 428879"/>
                    <a:gd name="connsiteY3" fmla="*/ 516147 h 644327"/>
                    <a:gd name="connsiteX4" fmla="*/ 428879 w 428879"/>
                    <a:gd name="connsiteY4" fmla="*/ 537647 h 644327"/>
                    <a:gd name="connsiteX5" fmla="*/ 215519 w 428879"/>
                    <a:gd name="connsiteY5" fmla="*/ 644327 h 644327"/>
                    <a:gd name="connsiteX6" fmla="*/ 6494 w 428879"/>
                    <a:gd name="connsiteY6" fmla="*/ 559147 h 644327"/>
                    <a:gd name="connsiteX7" fmla="*/ 2363 w 428879"/>
                    <a:gd name="connsiteY7" fmla="*/ 538660 h 644327"/>
                    <a:gd name="connsiteX8" fmla="*/ 0 w 428879"/>
                    <a:gd name="connsiteY8" fmla="*/ 538660 h 644327"/>
                    <a:gd name="connsiteX0" fmla="*/ 104317 w 426516"/>
                    <a:gd name="connsiteY0" fmla="*/ 0 h 644327"/>
                    <a:gd name="connsiteX1" fmla="*/ 317677 w 426516"/>
                    <a:gd name="connsiteY1" fmla="*/ 0 h 644327"/>
                    <a:gd name="connsiteX2" fmla="*/ 418829 w 426516"/>
                    <a:gd name="connsiteY2" fmla="*/ 510748 h 644327"/>
                    <a:gd name="connsiteX3" fmla="*/ 422181 w 426516"/>
                    <a:gd name="connsiteY3" fmla="*/ 516147 h 644327"/>
                    <a:gd name="connsiteX4" fmla="*/ 426516 w 426516"/>
                    <a:gd name="connsiteY4" fmla="*/ 537647 h 644327"/>
                    <a:gd name="connsiteX5" fmla="*/ 213156 w 426516"/>
                    <a:gd name="connsiteY5" fmla="*/ 644327 h 644327"/>
                    <a:gd name="connsiteX6" fmla="*/ 4131 w 426516"/>
                    <a:gd name="connsiteY6" fmla="*/ 559147 h 644327"/>
                    <a:gd name="connsiteX7" fmla="*/ 0 w 426516"/>
                    <a:gd name="connsiteY7" fmla="*/ 538660 h 644327"/>
                    <a:gd name="connsiteX8" fmla="*/ 104317 w 426516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19210 w 426897"/>
                    <a:gd name="connsiteY2" fmla="*/ 510748 h 644327"/>
                    <a:gd name="connsiteX3" fmla="*/ 422562 w 426897"/>
                    <a:gd name="connsiteY3" fmla="*/ 516147 h 644327"/>
                    <a:gd name="connsiteX4" fmla="*/ 426897 w 426897"/>
                    <a:gd name="connsiteY4" fmla="*/ 537647 h 644327"/>
                    <a:gd name="connsiteX5" fmla="*/ 213537 w 426897"/>
                    <a:gd name="connsiteY5" fmla="*/ 644327 h 644327"/>
                    <a:gd name="connsiteX6" fmla="*/ 4512 w 426897"/>
                    <a:gd name="connsiteY6" fmla="*/ 559147 h 644327"/>
                    <a:gd name="connsiteX7" fmla="*/ 381 w 426897"/>
                    <a:gd name="connsiteY7" fmla="*/ 538660 h 644327"/>
                    <a:gd name="connsiteX8" fmla="*/ 104698 w 426897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22562 w 426897"/>
                    <a:gd name="connsiteY2" fmla="*/ 516147 h 644327"/>
                    <a:gd name="connsiteX3" fmla="*/ 426897 w 426897"/>
                    <a:gd name="connsiteY3" fmla="*/ 537647 h 644327"/>
                    <a:gd name="connsiteX4" fmla="*/ 213537 w 426897"/>
                    <a:gd name="connsiteY4" fmla="*/ 644327 h 644327"/>
                    <a:gd name="connsiteX5" fmla="*/ 4512 w 426897"/>
                    <a:gd name="connsiteY5" fmla="*/ 559147 h 644327"/>
                    <a:gd name="connsiteX6" fmla="*/ 381 w 426897"/>
                    <a:gd name="connsiteY6" fmla="*/ 538660 h 644327"/>
                    <a:gd name="connsiteX7" fmla="*/ 104698 w 426897"/>
                    <a:gd name="connsiteY7" fmla="*/ 0 h 644327"/>
                    <a:gd name="connsiteX0" fmla="*/ 104698 w 424260"/>
                    <a:gd name="connsiteY0" fmla="*/ 0 h 644404"/>
                    <a:gd name="connsiteX1" fmla="*/ 318058 w 424260"/>
                    <a:gd name="connsiteY1" fmla="*/ 0 h 644404"/>
                    <a:gd name="connsiteX2" fmla="*/ 422562 w 424260"/>
                    <a:gd name="connsiteY2" fmla="*/ 516147 h 644404"/>
                    <a:gd name="connsiteX3" fmla="*/ 423819 w 424260"/>
                    <a:gd name="connsiteY3" fmla="*/ 546883 h 644404"/>
                    <a:gd name="connsiteX4" fmla="*/ 213537 w 424260"/>
                    <a:gd name="connsiteY4" fmla="*/ 644327 h 644404"/>
                    <a:gd name="connsiteX5" fmla="*/ 4512 w 424260"/>
                    <a:gd name="connsiteY5" fmla="*/ 559147 h 644404"/>
                    <a:gd name="connsiteX6" fmla="*/ 381 w 424260"/>
                    <a:gd name="connsiteY6" fmla="*/ 538660 h 644404"/>
                    <a:gd name="connsiteX7" fmla="*/ 104698 w 424260"/>
                    <a:gd name="connsiteY7" fmla="*/ 0 h 644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260" h="644404">
                      <a:moveTo>
                        <a:pt x="104698" y="0"/>
                      </a:moveTo>
                      <a:lnTo>
                        <a:pt x="318058" y="0"/>
                      </a:lnTo>
                      <a:lnTo>
                        <a:pt x="422562" y="516147"/>
                      </a:lnTo>
                      <a:cubicBezTo>
                        <a:pt x="425405" y="523092"/>
                        <a:pt x="423819" y="539518"/>
                        <a:pt x="423819" y="546883"/>
                      </a:cubicBezTo>
                      <a:cubicBezTo>
                        <a:pt x="423819" y="605801"/>
                        <a:pt x="283421" y="642283"/>
                        <a:pt x="213537" y="644327"/>
                      </a:cubicBezTo>
                      <a:cubicBezTo>
                        <a:pt x="143653" y="646371"/>
                        <a:pt x="24407" y="607759"/>
                        <a:pt x="4512" y="559147"/>
                      </a:cubicBezTo>
                      <a:cubicBezTo>
                        <a:pt x="3135" y="552318"/>
                        <a:pt x="-1320" y="546105"/>
                        <a:pt x="381" y="538660"/>
                      </a:cubicBezTo>
                      <a:lnTo>
                        <a:pt x="104698" y="0"/>
                      </a:lnTo>
                      <a:close/>
                    </a:path>
                  </a:pathLst>
                </a:custGeom>
                <a:solidFill>
                  <a:srgbClr val="2C95B6"/>
                </a:solidFill>
                <a:ln w="6350"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D578DCAA-16E2-4E45-8AC0-7CB99DF2266D}"/>
                    </a:ext>
                  </a:extLst>
                </p:cNvPr>
                <p:cNvSpPr/>
                <p:nvPr/>
              </p:nvSpPr>
              <p:spPr>
                <a:xfrm>
                  <a:off x="2969659" y="3179772"/>
                  <a:ext cx="370042" cy="158463"/>
                </a:xfrm>
                <a:prstGeom prst="ellipse">
                  <a:avLst/>
                </a:prstGeom>
                <a:solidFill>
                  <a:srgbClr val="2C95B6"/>
                </a:solidFill>
                <a:ln w="6350"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947D9731-1081-4C1C-8409-EB92E637DC34}"/>
              </a:ext>
            </a:extLst>
          </p:cNvPr>
          <p:cNvGrpSpPr/>
          <p:nvPr/>
        </p:nvGrpSpPr>
        <p:grpSpPr>
          <a:xfrm>
            <a:off x="9520137" y="5670008"/>
            <a:ext cx="573880" cy="573880"/>
            <a:chOff x="9520137" y="5670008"/>
            <a:chExt cx="573880" cy="573880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9163169-B710-4E98-B91D-A4D01EB7B9DB}"/>
                </a:ext>
              </a:extLst>
            </p:cNvPr>
            <p:cNvSpPr/>
            <p:nvPr/>
          </p:nvSpPr>
          <p:spPr>
            <a:xfrm rot="10800000">
              <a:off x="9520137" y="5670008"/>
              <a:ext cx="573880" cy="573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5B8A033E-98C6-42E0-9B2E-EE2E30BE7DD8}"/>
                </a:ext>
              </a:extLst>
            </p:cNvPr>
            <p:cNvGrpSpPr/>
            <p:nvPr/>
          </p:nvGrpSpPr>
          <p:grpSpPr>
            <a:xfrm>
              <a:off x="9532923" y="5884841"/>
              <a:ext cx="342397" cy="337365"/>
              <a:chOff x="3477633" y="814245"/>
              <a:chExt cx="5241025" cy="5164001"/>
            </a:xfrm>
          </p:grpSpPr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453A0249-242C-4456-B6A7-ED7AEA466B3C}"/>
                  </a:ext>
                </a:extLst>
              </p:cNvPr>
              <p:cNvSpPr/>
              <p:nvPr/>
            </p:nvSpPr>
            <p:spPr>
              <a:xfrm flipV="1">
                <a:off x="5678304" y="5762716"/>
                <a:ext cx="827772" cy="215530"/>
              </a:xfrm>
              <a:custGeom>
                <a:avLst/>
                <a:gdLst>
                  <a:gd name="connsiteX0" fmla="*/ 0 w 827772"/>
                  <a:gd name="connsiteY0" fmla="*/ 215530 h 215530"/>
                  <a:gd name="connsiteX1" fmla="*/ 827772 w 827772"/>
                  <a:gd name="connsiteY1" fmla="*/ 215530 h 215530"/>
                  <a:gd name="connsiteX2" fmla="*/ 821000 w 827772"/>
                  <a:gd name="connsiteY2" fmla="*/ 181988 h 215530"/>
                  <a:gd name="connsiteX3" fmla="*/ 546444 w 827772"/>
                  <a:gd name="connsiteY3" fmla="*/ 0 h 215530"/>
                  <a:gd name="connsiteX4" fmla="*/ 281327 w 827772"/>
                  <a:gd name="connsiteY4" fmla="*/ 0 h 215530"/>
                  <a:gd name="connsiteX5" fmla="*/ 6771 w 827772"/>
                  <a:gd name="connsiteY5" fmla="*/ 181988 h 21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7772" h="215530">
                    <a:moveTo>
                      <a:pt x="0" y="215530"/>
                    </a:moveTo>
                    <a:lnTo>
                      <a:pt x="827772" y="215530"/>
                    </a:lnTo>
                    <a:lnTo>
                      <a:pt x="821000" y="181988"/>
                    </a:lnTo>
                    <a:cubicBezTo>
                      <a:pt x="775765" y="75042"/>
                      <a:pt x="669868" y="0"/>
                      <a:pt x="546444" y="0"/>
                    </a:cubicBezTo>
                    <a:lnTo>
                      <a:pt x="281327" y="0"/>
                    </a:lnTo>
                    <a:cubicBezTo>
                      <a:pt x="157904" y="0"/>
                      <a:pt x="52006" y="75042"/>
                      <a:pt x="6771" y="181988"/>
                    </a:cubicBezTo>
                    <a:close/>
                  </a:path>
                </a:pathLst>
              </a:custGeom>
              <a:solidFill>
                <a:srgbClr val="A8A9AD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FC8EEA18-274C-4D11-8367-C62A8135AAD7}"/>
                  </a:ext>
                </a:extLst>
              </p:cNvPr>
              <p:cNvSpPr/>
              <p:nvPr/>
            </p:nvSpPr>
            <p:spPr>
              <a:xfrm>
                <a:off x="3477633" y="814245"/>
                <a:ext cx="5241025" cy="4449827"/>
              </a:xfrm>
              <a:custGeom>
                <a:avLst/>
                <a:gdLst>
                  <a:gd name="connsiteX0" fmla="*/ 4486964 w 5241025"/>
                  <a:gd name="connsiteY0" fmla="*/ 4416454 h 4449827"/>
                  <a:gd name="connsiteX1" fmla="*/ 4490211 w 5241025"/>
                  <a:gd name="connsiteY1" fmla="*/ 4433141 h 4449827"/>
                  <a:gd name="connsiteX2" fmla="*/ 4486964 w 5241025"/>
                  <a:gd name="connsiteY2" fmla="*/ 4449827 h 4449827"/>
                  <a:gd name="connsiteX3" fmla="*/ 4282903 w 5241025"/>
                  <a:gd name="connsiteY3" fmla="*/ 3519575 h 4449827"/>
                  <a:gd name="connsiteX4" fmla="*/ 4304383 w 5241025"/>
                  <a:gd name="connsiteY4" fmla="*/ 3526798 h 4449827"/>
                  <a:gd name="connsiteX5" fmla="*/ 4869054 w 5241025"/>
                  <a:gd name="connsiteY5" fmla="*/ 3852811 h 4449827"/>
                  <a:gd name="connsiteX6" fmla="*/ 4889943 w 5241025"/>
                  <a:gd name="connsiteY6" fmla="*/ 3930770 h 4449827"/>
                  <a:gd name="connsiteX7" fmla="*/ 4811984 w 5241025"/>
                  <a:gd name="connsiteY7" fmla="*/ 3951659 h 4449827"/>
                  <a:gd name="connsiteX8" fmla="*/ 4247313 w 5241025"/>
                  <a:gd name="connsiteY8" fmla="*/ 3625646 h 4449827"/>
                  <a:gd name="connsiteX9" fmla="*/ 4226424 w 5241025"/>
                  <a:gd name="connsiteY9" fmla="*/ 3547687 h 4449827"/>
                  <a:gd name="connsiteX10" fmla="*/ 4282903 w 5241025"/>
                  <a:gd name="connsiteY10" fmla="*/ 3519575 h 4449827"/>
                  <a:gd name="connsiteX11" fmla="*/ 969149 w 5241025"/>
                  <a:gd name="connsiteY11" fmla="*/ 3519285 h 4449827"/>
                  <a:gd name="connsiteX12" fmla="*/ 999610 w 5241025"/>
                  <a:gd name="connsiteY12" fmla="*/ 3530691 h 4449827"/>
                  <a:gd name="connsiteX13" fmla="*/ 1014600 w 5241025"/>
                  <a:gd name="connsiteY13" fmla="*/ 3547687 h 4449827"/>
                  <a:gd name="connsiteX14" fmla="*/ 1010707 w 5241025"/>
                  <a:gd name="connsiteY14" fmla="*/ 3610654 h 4449827"/>
                  <a:gd name="connsiteX15" fmla="*/ 993712 w 5241025"/>
                  <a:gd name="connsiteY15" fmla="*/ 3625646 h 4449827"/>
                  <a:gd name="connsiteX16" fmla="*/ 429041 w 5241025"/>
                  <a:gd name="connsiteY16" fmla="*/ 3951659 h 4449827"/>
                  <a:gd name="connsiteX17" fmla="*/ 351082 w 5241025"/>
                  <a:gd name="connsiteY17" fmla="*/ 3930771 h 4449827"/>
                  <a:gd name="connsiteX18" fmla="*/ 371971 w 5241025"/>
                  <a:gd name="connsiteY18" fmla="*/ 3852812 h 4449827"/>
                  <a:gd name="connsiteX19" fmla="*/ 936641 w 5241025"/>
                  <a:gd name="connsiteY19" fmla="*/ 3526797 h 4449827"/>
                  <a:gd name="connsiteX20" fmla="*/ 969149 w 5241025"/>
                  <a:gd name="connsiteY20" fmla="*/ 3519285 h 4449827"/>
                  <a:gd name="connsiteX21" fmla="*/ 4458952 w 5241025"/>
                  <a:gd name="connsiteY21" fmla="*/ 3058682 h 4449827"/>
                  <a:gd name="connsiteX22" fmla="*/ 4481571 w 5241025"/>
                  <a:gd name="connsiteY22" fmla="*/ 3060100 h 4449827"/>
                  <a:gd name="connsiteX23" fmla="*/ 5111379 w 5241025"/>
                  <a:gd name="connsiteY23" fmla="*/ 3228855 h 4449827"/>
                  <a:gd name="connsiteX24" fmla="*/ 5131675 w 5241025"/>
                  <a:gd name="connsiteY24" fmla="*/ 3238937 h 4449827"/>
                  <a:gd name="connsiteX25" fmla="*/ 5151733 w 5241025"/>
                  <a:gd name="connsiteY25" fmla="*/ 3298753 h 4449827"/>
                  <a:gd name="connsiteX26" fmla="*/ 5141652 w 5241025"/>
                  <a:gd name="connsiteY26" fmla="*/ 3319049 h 4449827"/>
                  <a:gd name="connsiteX27" fmla="*/ 5081837 w 5241025"/>
                  <a:gd name="connsiteY27" fmla="*/ 3339106 h 4449827"/>
                  <a:gd name="connsiteX28" fmla="*/ 4452028 w 5241025"/>
                  <a:gd name="connsiteY28" fmla="*/ 3170350 h 4449827"/>
                  <a:gd name="connsiteX29" fmla="*/ 4411673 w 5241025"/>
                  <a:gd name="connsiteY29" fmla="*/ 3100453 h 4449827"/>
                  <a:gd name="connsiteX30" fmla="*/ 4458952 w 5241025"/>
                  <a:gd name="connsiteY30" fmla="*/ 3058682 h 4449827"/>
                  <a:gd name="connsiteX31" fmla="*/ 782073 w 5241025"/>
                  <a:gd name="connsiteY31" fmla="*/ 3058682 h 4449827"/>
                  <a:gd name="connsiteX32" fmla="*/ 802761 w 5241025"/>
                  <a:gd name="connsiteY32" fmla="*/ 3065800 h 4449827"/>
                  <a:gd name="connsiteX33" fmla="*/ 829351 w 5241025"/>
                  <a:gd name="connsiteY33" fmla="*/ 3100454 h 4449827"/>
                  <a:gd name="connsiteX34" fmla="*/ 823649 w 5241025"/>
                  <a:gd name="connsiteY34" fmla="*/ 3143760 h 4449827"/>
                  <a:gd name="connsiteX35" fmla="*/ 788997 w 5241025"/>
                  <a:gd name="connsiteY35" fmla="*/ 3170350 h 4449827"/>
                  <a:gd name="connsiteX36" fmla="*/ 159188 w 5241025"/>
                  <a:gd name="connsiteY36" fmla="*/ 3339106 h 4449827"/>
                  <a:gd name="connsiteX37" fmla="*/ 89292 w 5241025"/>
                  <a:gd name="connsiteY37" fmla="*/ 3298752 h 4449827"/>
                  <a:gd name="connsiteX38" fmla="*/ 129645 w 5241025"/>
                  <a:gd name="connsiteY38" fmla="*/ 3228856 h 4449827"/>
                  <a:gd name="connsiteX39" fmla="*/ 759454 w 5241025"/>
                  <a:gd name="connsiteY39" fmla="*/ 3060099 h 4449827"/>
                  <a:gd name="connsiteX40" fmla="*/ 782073 w 5241025"/>
                  <a:gd name="connsiteY40" fmla="*/ 3058682 h 4449827"/>
                  <a:gd name="connsiteX41" fmla="*/ 57069 w 5241025"/>
                  <a:gd name="connsiteY41" fmla="*/ 2563444 h 4449827"/>
                  <a:gd name="connsiteX42" fmla="*/ 709095 w 5241025"/>
                  <a:gd name="connsiteY42" fmla="*/ 2563444 h 4449827"/>
                  <a:gd name="connsiteX43" fmla="*/ 731310 w 5241025"/>
                  <a:gd name="connsiteY43" fmla="*/ 2567929 h 4449827"/>
                  <a:gd name="connsiteX44" fmla="*/ 766165 w 5241025"/>
                  <a:gd name="connsiteY44" fmla="*/ 2620513 h 4449827"/>
                  <a:gd name="connsiteX45" fmla="*/ 761680 w 5241025"/>
                  <a:gd name="connsiteY45" fmla="*/ 2642728 h 4449827"/>
                  <a:gd name="connsiteX46" fmla="*/ 749450 w 5241025"/>
                  <a:gd name="connsiteY46" fmla="*/ 2660869 h 4449827"/>
                  <a:gd name="connsiteX47" fmla="*/ 709095 w 5241025"/>
                  <a:gd name="connsiteY47" fmla="*/ 2677583 h 4449827"/>
                  <a:gd name="connsiteX48" fmla="*/ 57070 w 5241025"/>
                  <a:gd name="connsiteY48" fmla="*/ 2677584 h 4449827"/>
                  <a:gd name="connsiteX49" fmla="*/ 0 w 5241025"/>
                  <a:gd name="connsiteY49" fmla="*/ 2620514 h 4449827"/>
                  <a:gd name="connsiteX50" fmla="*/ 57069 w 5241025"/>
                  <a:gd name="connsiteY50" fmla="*/ 2563444 h 4449827"/>
                  <a:gd name="connsiteX51" fmla="*/ 4531930 w 5241025"/>
                  <a:gd name="connsiteY51" fmla="*/ 2563443 h 4449827"/>
                  <a:gd name="connsiteX52" fmla="*/ 5183956 w 5241025"/>
                  <a:gd name="connsiteY52" fmla="*/ 2563443 h 4449827"/>
                  <a:gd name="connsiteX53" fmla="*/ 5206170 w 5241025"/>
                  <a:gd name="connsiteY53" fmla="*/ 2567928 h 4449827"/>
                  <a:gd name="connsiteX54" fmla="*/ 5241025 w 5241025"/>
                  <a:gd name="connsiteY54" fmla="*/ 2620514 h 4449827"/>
                  <a:gd name="connsiteX55" fmla="*/ 5236541 w 5241025"/>
                  <a:gd name="connsiteY55" fmla="*/ 2642727 h 4449827"/>
                  <a:gd name="connsiteX56" fmla="*/ 5224309 w 5241025"/>
                  <a:gd name="connsiteY56" fmla="*/ 2660869 h 4449827"/>
                  <a:gd name="connsiteX57" fmla="*/ 5183955 w 5241025"/>
                  <a:gd name="connsiteY57" fmla="*/ 2677583 h 4449827"/>
                  <a:gd name="connsiteX58" fmla="*/ 4531930 w 5241025"/>
                  <a:gd name="connsiteY58" fmla="*/ 2677584 h 4449827"/>
                  <a:gd name="connsiteX59" fmla="*/ 4474860 w 5241025"/>
                  <a:gd name="connsiteY59" fmla="*/ 2620514 h 4449827"/>
                  <a:gd name="connsiteX60" fmla="*/ 4531930 w 5241025"/>
                  <a:gd name="connsiteY60" fmla="*/ 2563443 h 4449827"/>
                  <a:gd name="connsiteX61" fmla="*/ 136570 w 5241025"/>
                  <a:gd name="connsiteY61" fmla="*/ 1900503 h 4449827"/>
                  <a:gd name="connsiteX62" fmla="*/ 159187 w 5241025"/>
                  <a:gd name="connsiteY62" fmla="*/ 1901921 h 4449827"/>
                  <a:gd name="connsiteX63" fmla="*/ 788997 w 5241025"/>
                  <a:gd name="connsiteY63" fmla="*/ 2070676 h 4449827"/>
                  <a:gd name="connsiteX64" fmla="*/ 809293 w 5241025"/>
                  <a:gd name="connsiteY64" fmla="*/ 2080758 h 4449827"/>
                  <a:gd name="connsiteX65" fmla="*/ 829351 w 5241025"/>
                  <a:gd name="connsiteY65" fmla="*/ 2140574 h 4449827"/>
                  <a:gd name="connsiteX66" fmla="*/ 819269 w 5241025"/>
                  <a:gd name="connsiteY66" fmla="*/ 2160869 h 4449827"/>
                  <a:gd name="connsiteX67" fmla="*/ 759454 w 5241025"/>
                  <a:gd name="connsiteY67" fmla="*/ 2180927 h 4449827"/>
                  <a:gd name="connsiteX68" fmla="*/ 129646 w 5241025"/>
                  <a:gd name="connsiteY68" fmla="*/ 2012172 h 4449827"/>
                  <a:gd name="connsiteX69" fmla="*/ 89291 w 5241025"/>
                  <a:gd name="connsiteY69" fmla="*/ 1942274 h 4449827"/>
                  <a:gd name="connsiteX70" fmla="*/ 136570 w 5241025"/>
                  <a:gd name="connsiteY70" fmla="*/ 1900503 h 4449827"/>
                  <a:gd name="connsiteX71" fmla="*/ 5104455 w 5241025"/>
                  <a:gd name="connsiteY71" fmla="*/ 1900503 h 4449827"/>
                  <a:gd name="connsiteX72" fmla="*/ 5125143 w 5241025"/>
                  <a:gd name="connsiteY72" fmla="*/ 1907621 h 4449827"/>
                  <a:gd name="connsiteX73" fmla="*/ 5151733 w 5241025"/>
                  <a:gd name="connsiteY73" fmla="*/ 1942275 h 4449827"/>
                  <a:gd name="connsiteX74" fmla="*/ 5146032 w 5241025"/>
                  <a:gd name="connsiteY74" fmla="*/ 1985581 h 4449827"/>
                  <a:gd name="connsiteX75" fmla="*/ 5111378 w 5241025"/>
                  <a:gd name="connsiteY75" fmla="*/ 2012171 h 4449827"/>
                  <a:gd name="connsiteX76" fmla="*/ 4481570 w 5241025"/>
                  <a:gd name="connsiteY76" fmla="*/ 2180928 h 4449827"/>
                  <a:gd name="connsiteX77" fmla="*/ 4411673 w 5241025"/>
                  <a:gd name="connsiteY77" fmla="*/ 2140572 h 4449827"/>
                  <a:gd name="connsiteX78" fmla="*/ 4452028 w 5241025"/>
                  <a:gd name="connsiteY78" fmla="*/ 2070676 h 4449827"/>
                  <a:gd name="connsiteX79" fmla="*/ 5081837 w 5241025"/>
                  <a:gd name="connsiteY79" fmla="*/ 1901920 h 4449827"/>
                  <a:gd name="connsiteX80" fmla="*/ 5104455 w 5241025"/>
                  <a:gd name="connsiteY80" fmla="*/ 1900503 h 4449827"/>
                  <a:gd name="connsiteX81" fmla="*/ 407560 w 5241025"/>
                  <a:gd name="connsiteY81" fmla="*/ 1282145 h 4449827"/>
                  <a:gd name="connsiteX82" fmla="*/ 429041 w 5241025"/>
                  <a:gd name="connsiteY82" fmla="*/ 1289368 h 4449827"/>
                  <a:gd name="connsiteX83" fmla="*/ 993712 w 5241025"/>
                  <a:gd name="connsiteY83" fmla="*/ 1615381 h 4449827"/>
                  <a:gd name="connsiteX84" fmla="*/ 1014601 w 5241025"/>
                  <a:gd name="connsiteY84" fmla="*/ 1693340 h 4449827"/>
                  <a:gd name="connsiteX85" fmla="*/ 936642 w 5241025"/>
                  <a:gd name="connsiteY85" fmla="*/ 1714229 h 4449827"/>
                  <a:gd name="connsiteX86" fmla="*/ 371971 w 5241025"/>
                  <a:gd name="connsiteY86" fmla="*/ 1388216 h 4449827"/>
                  <a:gd name="connsiteX87" fmla="*/ 351082 w 5241025"/>
                  <a:gd name="connsiteY87" fmla="*/ 1310257 h 4449827"/>
                  <a:gd name="connsiteX88" fmla="*/ 407560 w 5241025"/>
                  <a:gd name="connsiteY88" fmla="*/ 1282145 h 4449827"/>
                  <a:gd name="connsiteX89" fmla="*/ 4844491 w 5241025"/>
                  <a:gd name="connsiteY89" fmla="*/ 1281855 h 4449827"/>
                  <a:gd name="connsiteX90" fmla="*/ 4874952 w 5241025"/>
                  <a:gd name="connsiteY90" fmla="*/ 1293261 h 4449827"/>
                  <a:gd name="connsiteX91" fmla="*/ 4889943 w 5241025"/>
                  <a:gd name="connsiteY91" fmla="*/ 1310257 h 4449827"/>
                  <a:gd name="connsiteX92" fmla="*/ 4886050 w 5241025"/>
                  <a:gd name="connsiteY92" fmla="*/ 1373225 h 4449827"/>
                  <a:gd name="connsiteX93" fmla="*/ 4869054 w 5241025"/>
                  <a:gd name="connsiteY93" fmla="*/ 1388216 h 4449827"/>
                  <a:gd name="connsiteX94" fmla="*/ 4304382 w 5241025"/>
                  <a:gd name="connsiteY94" fmla="*/ 1714230 h 4449827"/>
                  <a:gd name="connsiteX95" fmla="*/ 4226423 w 5241025"/>
                  <a:gd name="connsiteY95" fmla="*/ 1693340 h 4449827"/>
                  <a:gd name="connsiteX96" fmla="*/ 4247313 w 5241025"/>
                  <a:gd name="connsiteY96" fmla="*/ 1615381 h 4449827"/>
                  <a:gd name="connsiteX97" fmla="*/ 4811984 w 5241025"/>
                  <a:gd name="connsiteY97" fmla="*/ 1289368 h 4449827"/>
                  <a:gd name="connsiteX98" fmla="*/ 4844491 w 5241025"/>
                  <a:gd name="connsiteY98" fmla="*/ 1281855 h 4449827"/>
                  <a:gd name="connsiteX99" fmla="*/ 4422240 w 5241025"/>
                  <a:gd name="connsiteY99" fmla="*/ 751861 h 4449827"/>
                  <a:gd name="connsiteX100" fmla="*/ 4454616 w 5241025"/>
                  <a:gd name="connsiteY100" fmla="*/ 754994 h 4449827"/>
                  <a:gd name="connsiteX101" fmla="*/ 4473494 w 5241025"/>
                  <a:gd name="connsiteY101" fmla="*/ 767530 h 4449827"/>
                  <a:gd name="connsiteX102" fmla="*/ 4486031 w 5241025"/>
                  <a:gd name="connsiteY102" fmla="*/ 829362 h 4449827"/>
                  <a:gd name="connsiteX103" fmla="*/ 4473494 w 5241025"/>
                  <a:gd name="connsiteY103" fmla="*/ 848240 h 4449827"/>
                  <a:gd name="connsiteX104" fmla="*/ 4012442 w 5241025"/>
                  <a:gd name="connsiteY104" fmla="*/ 1309293 h 4449827"/>
                  <a:gd name="connsiteX105" fmla="*/ 3931734 w 5241025"/>
                  <a:gd name="connsiteY105" fmla="*/ 1309293 h 4449827"/>
                  <a:gd name="connsiteX106" fmla="*/ 3931733 w 5241025"/>
                  <a:gd name="connsiteY106" fmla="*/ 1228583 h 4449827"/>
                  <a:gd name="connsiteX107" fmla="*/ 4392785 w 5241025"/>
                  <a:gd name="connsiteY107" fmla="*/ 767532 h 4449827"/>
                  <a:gd name="connsiteX108" fmla="*/ 4422240 w 5241025"/>
                  <a:gd name="connsiteY108" fmla="*/ 751861 h 4449827"/>
                  <a:gd name="connsiteX109" fmla="*/ 796986 w 5241025"/>
                  <a:gd name="connsiteY109" fmla="*/ 751860 h 4449827"/>
                  <a:gd name="connsiteX110" fmla="*/ 829361 w 5241025"/>
                  <a:gd name="connsiteY110" fmla="*/ 754994 h 4449827"/>
                  <a:gd name="connsiteX111" fmla="*/ 848240 w 5241025"/>
                  <a:gd name="connsiteY111" fmla="*/ 767531 h 4449827"/>
                  <a:gd name="connsiteX112" fmla="*/ 1309292 w 5241025"/>
                  <a:gd name="connsiteY112" fmla="*/ 1228583 h 4449827"/>
                  <a:gd name="connsiteX113" fmla="*/ 1309292 w 5241025"/>
                  <a:gd name="connsiteY113" fmla="*/ 1309292 h 4449827"/>
                  <a:gd name="connsiteX114" fmla="*/ 1228582 w 5241025"/>
                  <a:gd name="connsiteY114" fmla="*/ 1309292 h 4449827"/>
                  <a:gd name="connsiteX115" fmla="*/ 767531 w 5241025"/>
                  <a:gd name="connsiteY115" fmla="*/ 848240 h 4449827"/>
                  <a:gd name="connsiteX116" fmla="*/ 767530 w 5241025"/>
                  <a:gd name="connsiteY116" fmla="*/ 767531 h 4449827"/>
                  <a:gd name="connsiteX117" fmla="*/ 796986 w 5241025"/>
                  <a:gd name="connsiteY117" fmla="*/ 751860 h 4449827"/>
                  <a:gd name="connsiteX118" fmla="*/ 3909288 w 5241025"/>
                  <a:gd name="connsiteY118" fmla="*/ 343859 h 4449827"/>
                  <a:gd name="connsiteX119" fmla="*/ 3930768 w 5241025"/>
                  <a:gd name="connsiteY119" fmla="*/ 351082 h 4449827"/>
                  <a:gd name="connsiteX120" fmla="*/ 3951657 w 5241025"/>
                  <a:gd name="connsiteY120" fmla="*/ 429041 h 4449827"/>
                  <a:gd name="connsiteX121" fmla="*/ 3625644 w 5241025"/>
                  <a:gd name="connsiteY121" fmla="*/ 993713 h 4449827"/>
                  <a:gd name="connsiteX122" fmla="*/ 3547685 w 5241025"/>
                  <a:gd name="connsiteY122" fmla="*/ 1014602 h 4449827"/>
                  <a:gd name="connsiteX123" fmla="*/ 3526796 w 5241025"/>
                  <a:gd name="connsiteY123" fmla="*/ 936643 h 4449827"/>
                  <a:gd name="connsiteX124" fmla="*/ 3852810 w 5241025"/>
                  <a:gd name="connsiteY124" fmla="*/ 371972 h 4449827"/>
                  <a:gd name="connsiteX125" fmla="*/ 3909288 w 5241025"/>
                  <a:gd name="connsiteY125" fmla="*/ 343859 h 4449827"/>
                  <a:gd name="connsiteX126" fmla="*/ 1342764 w 5241025"/>
                  <a:gd name="connsiteY126" fmla="*/ 343569 h 4449827"/>
                  <a:gd name="connsiteX127" fmla="*/ 1373224 w 5241025"/>
                  <a:gd name="connsiteY127" fmla="*/ 354976 h 4449827"/>
                  <a:gd name="connsiteX128" fmla="*/ 1388215 w 5241025"/>
                  <a:gd name="connsiteY128" fmla="*/ 371972 h 4449827"/>
                  <a:gd name="connsiteX129" fmla="*/ 1714229 w 5241025"/>
                  <a:gd name="connsiteY129" fmla="*/ 936643 h 4449827"/>
                  <a:gd name="connsiteX130" fmla="*/ 1693339 w 5241025"/>
                  <a:gd name="connsiteY130" fmla="*/ 1014602 h 4449827"/>
                  <a:gd name="connsiteX131" fmla="*/ 1615380 w 5241025"/>
                  <a:gd name="connsiteY131" fmla="*/ 993713 h 4449827"/>
                  <a:gd name="connsiteX132" fmla="*/ 1289367 w 5241025"/>
                  <a:gd name="connsiteY132" fmla="*/ 429042 h 4449827"/>
                  <a:gd name="connsiteX133" fmla="*/ 1310256 w 5241025"/>
                  <a:gd name="connsiteY133" fmla="*/ 351083 h 4449827"/>
                  <a:gd name="connsiteX134" fmla="*/ 1342764 w 5241025"/>
                  <a:gd name="connsiteY134" fmla="*/ 343569 h 4449827"/>
                  <a:gd name="connsiteX135" fmla="*/ 3276134 w 5241025"/>
                  <a:gd name="connsiteY135" fmla="*/ 87875 h 4449827"/>
                  <a:gd name="connsiteX136" fmla="*/ 3298752 w 5241025"/>
                  <a:gd name="connsiteY136" fmla="*/ 89292 h 4449827"/>
                  <a:gd name="connsiteX137" fmla="*/ 3319048 w 5241025"/>
                  <a:gd name="connsiteY137" fmla="*/ 99374 h 4449827"/>
                  <a:gd name="connsiteX138" fmla="*/ 3339106 w 5241025"/>
                  <a:gd name="connsiteY138" fmla="*/ 159188 h 4449827"/>
                  <a:gd name="connsiteX139" fmla="*/ 3170350 w 5241025"/>
                  <a:gd name="connsiteY139" fmla="*/ 788997 h 4449827"/>
                  <a:gd name="connsiteX140" fmla="*/ 3100453 w 5241025"/>
                  <a:gd name="connsiteY140" fmla="*/ 829352 h 4449827"/>
                  <a:gd name="connsiteX141" fmla="*/ 3060099 w 5241025"/>
                  <a:gd name="connsiteY141" fmla="*/ 759455 h 4449827"/>
                  <a:gd name="connsiteX142" fmla="*/ 3228855 w 5241025"/>
                  <a:gd name="connsiteY142" fmla="*/ 129647 h 4449827"/>
                  <a:gd name="connsiteX143" fmla="*/ 3276134 w 5241025"/>
                  <a:gd name="connsiteY143" fmla="*/ 87875 h 4449827"/>
                  <a:gd name="connsiteX144" fmla="*/ 1964893 w 5241025"/>
                  <a:gd name="connsiteY144" fmla="*/ 87875 h 4449827"/>
                  <a:gd name="connsiteX145" fmla="*/ 1985580 w 5241025"/>
                  <a:gd name="connsiteY145" fmla="*/ 94993 h 4449827"/>
                  <a:gd name="connsiteX146" fmla="*/ 2012170 w 5241025"/>
                  <a:gd name="connsiteY146" fmla="*/ 129647 h 4449827"/>
                  <a:gd name="connsiteX147" fmla="*/ 2180927 w 5241025"/>
                  <a:gd name="connsiteY147" fmla="*/ 759456 h 4449827"/>
                  <a:gd name="connsiteX148" fmla="*/ 2140572 w 5241025"/>
                  <a:gd name="connsiteY148" fmla="*/ 829352 h 4449827"/>
                  <a:gd name="connsiteX149" fmla="*/ 2070676 w 5241025"/>
                  <a:gd name="connsiteY149" fmla="*/ 788997 h 4449827"/>
                  <a:gd name="connsiteX150" fmla="*/ 1901920 w 5241025"/>
                  <a:gd name="connsiteY150" fmla="*/ 159188 h 4449827"/>
                  <a:gd name="connsiteX151" fmla="*/ 1942274 w 5241025"/>
                  <a:gd name="connsiteY151" fmla="*/ 89292 h 4449827"/>
                  <a:gd name="connsiteX152" fmla="*/ 1964893 w 5241025"/>
                  <a:gd name="connsiteY152" fmla="*/ 87875 h 4449827"/>
                  <a:gd name="connsiteX153" fmla="*/ 2620513 w 5241025"/>
                  <a:gd name="connsiteY153" fmla="*/ 0 h 4449827"/>
                  <a:gd name="connsiteX154" fmla="*/ 2642727 w 5241025"/>
                  <a:gd name="connsiteY154" fmla="*/ 4485 h 4449827"/>
                  <a:gd name="connsiteX155" fmla="*/ 2660868 w 5241025"/>
                  <a:gd name="connsiteY155" fmla="*/ 16716 h 4449827"/>
                  <a:gd name="connsiteX156" fmla="*/ 2677583 w 5241025"/>
                  <a:gd name="connsiteY156" fmla="*/ 57070 h 4449827"/>
                  <a:gd name="connsiteX157" fmla="*/ 2677583 w 5241025"/>
                  <a:gd name="connsiteY157" fmla="*/ 709096 h 4449827"/>
                  <a:gd name="connsiteX158" fmla="*/ 2620513 w 5241025"/>
                  <a:gd name="connsiteY158" fmla="*/ 766166 h 4449827"/>
                  <a:gd name="connsiteX159" fmla="*/ 2563443 w 5241025"/>
                  <a:gd name="connsiteY159" fmla="*/ 709096 h 4449827"/>
                  <a:gd name="connsiteX160" fmla="*/ 2563443 w 5241025"/>
                  <a:gd name="connsiteY160" fmla="*/ 57070 h 4449827"/>
                  <a:gd name="connsiteX161" fmla="*/ 2620513 w 5241025"/>
                  <a:gd name="connsiteY161" fmla="*/ 0 h 444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5241025" h="4449827">
                    <a:moveTo>
                      <a:pt x="4486964" y="4416454"/>
                    </a:moveTo>
                    <a:lnTo>
                      <a:pt x="4490211" y="4433141"/>
                    </a:lnTo>
                    <a:lnTo>
                      <a:pt x="4486964" y="4449827"/>
                    </a:lnTo>
                    <a:close/>
                    <a:moveTo>
                      <a:pt x="4282903" y="3519575"/>
                    </a:moveTo>
                    <a:cubicBezTo>
                      <a:pt x="4290260" y="3520488"/>
                      <a:pt x="4297559" y="3522859"/>
                      <a:pt x="4304383" y="3526798"/>
                    </a:cubicBezTo>
                    <a:lnTo>
                      <a:pt x="4869054" y="3852811"/>
                    </a:lnTo>
                    <a:cubicBezTo>
                      <a:pt x="4896351" y="3868571"/>
                      <a:pt x="4905703" y="3903474"/>
                      <a:pt x="4889943" y="3930770"/>
                    </a:cubicBezTo>
                    <a:cubicBezTo>
                      <a:pt x="4874184" y="3958067"/>
                      <a:pt x="4839281" y="3967419"/>
                      <a:pt x="4811984" y="3951659"/>
                    </a:cubicBezTo>
                    <a:lnTo>
                      <a:pt x="4247313" y="3625646"/>
                    </a:lnTo>
                    <a:cubicBezTo>
                      <a:pt x="4220017" y="3609887"/>
                      <a:pt x="4210665" y="3574984"/>
                      <a:pt x="4226424" y="3547687"/>
                    </a:cubicBezTo>
                    <a:cubicBezTo>
                      <a:pt x="4238244" y="3527215"/>
                      <a:pt x="4260832" y="3516837"/>
                      <a:pt x="4282903" y="3519575"/>
                    </a:cubicBezTo>
                    <a:close/>
                    <a:moveTo>
                      <a:pt x="969149" y="3519285"/>
                    </a:moveTo>
                    <a:cubicBezTo>
                      <a:pt x="980114" y="3520059"/>
                      <a:pt x="990738" y="3523988"/>
                      <a:pt x="999610" y="3530691"/>
                    </a:cubicBezTo>
                    <a:cubicBezTo>
                      <a:pt x="1005525" y="3535160"/>
                      <a:pt x="1010661" y="3540862"/>
                      <a:pt x="1014600" y="3547687"/>
                    </a:cubicBezTo>
                    <a:cubicBezTo>
                      <a:pt x="1026420" y="3568160"/>
                      <a:pt x="1024114" y="3592911"/>
                      <a:pt x="1010707" y="3610654"/>
                    </a:cubicBezTo>
                    <a:cubicBezTo>
                      <a:pt x="1006239" y="3616569"/>
                      <a:pt x="1000535" y="3621706"/>
                      <a:pt x="993712" y="3625646"/>
                    </a:cubicBezTo>
                    <a:lnTo>
                      <a:pt x="429041" y="3951659"/>
                    </a:lnTo>
                    <a:cubicBezTo>
                      <a:pt x="401745" y="3967419"/>
                      <a:pt x="366841" y="3958067"/>
                      <a:pt x="351082" y="3930771"/>
                    </a:cubicBezTo>
                    <a:cubicBezTo>
                      <a:pt x="335322" y="3903474"/>
                      <a:pt x="344674" y="3868570"/>
                      <a:pt x="371971" y="3852812"/>
                    </a:cubicBezTo>
                    <a:lnTo>
                      <a:pt x="936641" y="3526797"/>
                    </a:lnTo>
                    <a:cubicBezTo>
                      <a:pt x="946878" y="3520888"/>
                      <a:pt x="958184" y="3518510"/>
                      <a:pt x="969149" y="3519285"/>
                    </a:cubicBezTo>
                    <a:close/>
                    <a:moveTo>
                      <a:pt x="4458952" y="3058682"/>
                    </a:moveTo>
                    <a:cubicBezTo>
                      <a:pt x="4466295" y="3057660"/>
                      <a:pt x="4473960" y="3058060"/>
                      <a:pt x="4481571" y="3060100"/>
                    </a:cubicBezTo>
                    <a:lnTo>
                      <a:pt x="5111379" y="3228855"/>
                    </a:lnTo>
                    <a:cubicBezTo>
                      <a:pt x="5118989" y="3230895"/>
                      <a:pt x="5125828" y="3234381"/>
                      <a:pt x="5131675" y="3238937"/>
                    </a:cubicBezTo>
                    <a:cubicBezTo>
                      <a:pt x="5149218" y="3252608"/>
                      <a:pt x="5157852" y="3275919"/>
                      <a:pt x="5151733" y="3298753"/>
                    </a:cubicBezTo>
                    <a:cubicBezTo>
                      <a:pt x="5149694" y="3306364"/>
                      <a:pt x="5146209" y="3313202"/>
                      <a:pt x="5141652" y="3319049"/>
                    </a:cubicBezTo>
                    <a:cubicBezTo>
                      <a:pt x="5127982" y="3336592"/>
                      <a:pt x="5104671" y="3345226"/>
                      <a:pt x="5081837" y="3339106"/>
                    </a:cubicBezTo>
                    <a:lnTo>
                      <a:pt x="4452028" y="3170350"/>
                    </a:lnTo>
                    <a:cubicBezTo>
                      <a:pt x="4421583" y="3162193"/>
                      <a:pt x="4403517" y="3130898"/>
                      <a:pt x="4411673" y="3100453"/>
                    </a:cubicBezTo>
                    <a:cubicBezTo>
                      <a:pt x="4417792" y="3077619"/>
                      <a:pt x="4436924" y="3061748"/>
                      <a:pt x="4458952" y="3058682"/>
                    </a:cubicBezTo>
                    <a:close/>
                    <a:moveTo>
                      <a:pt x="782073" y="3058682"/>
                    </a:moveTo>
                    <a:cubicBezTo>
                      <a:pt x="789416" y="3059704"/>
                      <a:pt x="796437" y="3062149"/>
                      <a:pt x="802761" y="3065800"/>
                    </a:cubicBezTo>
                    <a:cubicBezTo>
                      <a:pt x="815410" y="3073103"/>
                      <a:pt x="825272" y="3085232"/>
                      <a:pt x="829351" y="3100454"/>
                    </a:cubicBezTo>
                    <a:cubicBezTo>
                      <a:pt x="833430" y="3115676"/>
                      <a:pt x="830953" y="3131112"/>
                      <a:pt x="823649" y="3143760"/>
                    </a:cubicBezTo>
                    <a:cubicBezTo>
                      <a:pt x="816346" y="3156408"/>
                      <a:pt x="804219" y="3166271"/>
                      <a:pt x="788997" y="3170350"/>
                    </a:cubicBezTo>
                    <a:lnTo>
                      <a:pt x="159188" y="3339106"/>
                    </a:lnTo>
                    <a:cubicBezTo>
                      <a:pt x="128742" y="3347265"/>
                      <a:pt x="97449" y="3329198"/>
                      <a:pt x="89292" y="3298752"/>
                    </a:cubicBezTo>
                    <a:cubicBezTo>
                      <a:pt x="81134" y="3268306"/>
                      <a:pt x="99201" y="3237013"/>
                      <a:pt x="129645" y="3228856"/>
                    </a:cubicBezTo>
                    <a:lnTo>
                      <a:pt x="759454" y="3060099"/>
                    </a:lnTo>
                    <a:cubicBezTo>
                      <a:pt x="767066" y="3058060"/>
                      <a:pt x="774730" y="3057659"/>
                      <a:pt x="782073" y="3058682"/>
                    </a:cubicBezTo>
                    <a:close/>
                    <a:moveTo>
                      <a:pt x="57069" y="2563444"/>
                    </a:moveTo>
                    <a:lnTo>
                      <a:pt x="709095" y="2563444"/>
                    </a:lnTo>
                    <a:cubicBezTo>
                      <a:pt x="716975" y="2563443"/>
                      <a:pt x="724482" y="2565040"/>
                      <a:pt x="731310" y="2567929"/>
                    </a:cubicBezTo>
                    <a:cubicBezTo>
                      <a:pt x="751793" y="2576592"/>
                      <a:pt x="766166" y="2596874"/>
                      <a:pt x="766165" y="2620513"/>
                    </a:cubicBezTo>
                    <a:cubicBezTo>
                      <a:pt x="766165" y="2628393"/>
                      <a:pt x="764568" y="2635900"/>
                      <a:pt x="761680" y="2642728"/>
                    </a:cubicBezTo>
                    <a:cubicBezTo>
                      <a:pt x="758793" y="2649555"/>
                      <a:pt x="754614" y="2655704"/>
                      <a:pt x="749450" y="2660869"/>
                    </a:cubicBezTo>
                    <a:cubicBezTo>
                      <a:pt x="739122" y="2671196"/>
                      <a:pt x="724855" y="2677583"/>
                      <a:pt x="709095" y="2677583"/>
                    </a:cubicBezTo>
                    <a:lnTo>
                      <a:pt x="57070" y="2677584"/>
                    </a:lnTo>
                    <a:cubicBezTo>
                      <a:pt x="25551" y="2677584"/>
                      <a:pt x="0" y="2652032"/>
                      <a:pt x="0" y="2620514"/>
                    </a:cubicBezTo>
                    <a:cubicBezTo>
                      <a:pt x="0" y="2588994"/>
                      <a:pt x="25550" y="2563444"/>
                      <a:pt x="57069" y="2563444"/>
                    </a:cubicBezTo>
                    <a:close/>
                    <a:moveTo>
                      <a:pt x="4531930" y="2563443"/>
                    </a:moveTo>
                    <a:lnTo>
                      <a:pt x="5183956" y="2563443"/>
                    </a:lnTo>
                    <a:cubicBezTo>
                      <a:pt x="5191835" y="2563443"/>
                      <a:pt x="5199342" y="2565040"/>
                      <a:pt x="5206170" y="2567928"/>
                    </a:cubicBezTo>
                    <a:cubicBezTo>
                      <a:pt x="5226653" y="2576592"/>
                      <a:pt x="5241025" y="2596874"/>
                      <a:pt x="5241025" y="2620514"/>
                    </a:cubicBezTo>
                    <a:cubicBezTo>
                      <a:pt x="5241024" y="2628393"/>
                      <a:pt x="5239427" y="2635900"/>
                      <a:pt x="5236541" y="2642727"/>
                    </a:cubicBezTo>
                    <a:cubicBezTo>
                      <a:pt x="5233653" y="2649556"/>
                      <a:pt x="5229474" y="2655705"/>
                      <a:pt x="5224309" y="2660869"/>
                    </a:cubicBezTo>
                    <a:cubicBezTo>
                      <a:pt x="5213982" y="2671195"/>
                      <a:pt x="5199714" y="2677583"/>
                      <a:pt x="5183955" y="2677583"/>
                    </a:cubicBezTo>
                    <a:lnTo>
                      <a:pt x="4531930" y="2677584"/>
                    </a:lnTo>
                    <a:cubicBezTo>
                      <a:pt x="4500410" y="2677583"/>
                      <a:pt x="4474860" y="2652033"/>
                      <a:pt x="4474860" y="2620514"/>
                    </a:cubicBezTo>
                    <a:cubicBezTo>
                      <a:pt x="4474860" y="2588995"/>
                      <a:pt x="4500410" y="2563443"/>
                      <a:pt x="4531930" y="2563443"/>
                    </a:cubicBezTo>
                    <a:close/>
                    <a:moveTo>
                      <a:pt x="136570" y="1900503"/>
                    </a:moveTo>
                    <a:cubicBezTo>
                      <a:pt x="143912" y="1899481"/>
                      <a:pt x="151576" y="1899881"/>
                      <a:pt x="159187" y="1901921"/>
                    </a:cubicBezTo>
                    <a:lnTo>
                      <a:pt x="788997" y="2070676"/>
                    </a:lnTo>
                    <a:cubicBezTo>
                      <a:pt x="796608" y="2072716"/>
                      <a:pt x="803445" y="2076202"/>
                      <a:pt x="809293" y="2080758"/>
                    </a:cubicBezTo>
                    <a:cubicBezTo>
                      <a:pt x="826836" y="2094429"/>
                      <a:pt x="835469" y="2117740"/>
                      <a:pt x="829351" y="2140574"/>
                    </a:cubicBezTo>
                    <a:cubicBezTo>
                      <a:pt x="827311" y="2148184"/>
                      <a:pt x="823825" y="2155023"/>
                      <a:pt x="819269" y="2160869"/>
                    </a:cubicBezTo>
                    <a:cubicBezTo>
                      <a:pt x="805600" y="2178413"/>
                      <a:pt x="782288" y="2187046"/>
                      <a:pt x="759454" y="2180927"/>
                    </a:cubicBezTo>
                    <a:lnTo>
                      <a:pt x="129646" y="2012172"/>
                    </a:lnTo>
                    <a:cubicBezTo>
                      <a:pt x="99201" y="2004013"/>
                      <a:pt x="81134" y="1972719"/>
                      <a:pt x="89291" y="1942274"/>
                    </a:cubicBezTo>
                    <a:cubicBezTo>
                      <a:pt x="95410" y="1919440"/>
                      <a:pt x="114542" y="1903569"/>
                      <a:pt x="136570" y="1900503"/>
                    </a:cubicBezTo>
                    <a:close/>
                    <a:moveTo>
                      <a:pt x="5104455" y="1900503"/>
                    </a:moveTo>
                    <a:cubicBezTo>
                      <a:pt x="5111798" y="1901525"/>
                      <a:pt x="5118818" y="1903970"/>
                      <a:pt x="5125143" y="1907621"/>
                    </a:cubicBezTo>
                    <a:cubicBezTo>
                      <a:pt x="5137792" y="1914924"/>
                      <a:pt x="5147654" y="1927052"/>
                      <a:pt x="5151733" y="1942275"/>
                    </a:cubicBezTo>
                    <a:cubicBezTo>
                      <a:pt x="5155812" y="1957498"/>
                      <a:pt x="5153335" y="1972933"/>
                      <a:pt x="5146032" y="1985581"/>
                    </a:cubicBezTo>
                    <a:cubicBezTo>
                      <a:pt x="5138729" y="1998229"/>
                      <a:pt x="5126601" y="2008092"/>
                      <a:pt x="5111378" y="2012171"/>
                    </a:cubicBezTo>
                    <a:lnTo>
                      <a:pt x="4481570" y="2180928"/>
                    </a:lnTo>
                    <a:cubicBezTo>
                      <a:pt x="4451125" y="2189085"/>
                      <a:pt x="4419831" y="2171018"/>
                      <a:pt x="4411673" y="2140572"/>
                    </a:cubicBezTo>
                    <a:cubicBezTo>
                      <a:pt x="4403515" y="2110128"/>
                      <a:pt x="4421584" y="2078834"/>
                      <a:pt x="4452028" y="2070676"/>
                    </a:cubicBezTo>
                    <a:lnTo>
                      <a:pt x="5081837" y="1901920"/>
                    </a:lnTo>
                    <a:cubicBezTo>
                      <a:pt x="5089448" y="1899881"/>
                      <a:pt x="5097113" y="1899480"/>
                      <a:pt x="5104455" y="1900503"/>
                    </a:cubicBezTo>
                    <a:close/>
                    <a:moveTo>
                      <a:pt x="407560" y="1282145"/>
                    </a:moveTo>
                    <a:cubicBezTo>
                      <a:pt x="414917" y="1283058"/>
                      <a:pt x="422217" y="1285428"/>
                      <a:pt x="429041" y="1289368"/>
                    </a:cubicBezTo>
                    <a:lnTo>
                      <a:pt x="993712" y="1615381"/>
                    </a:lnTo>
                    <a:cubicBezTo>
                      <a:pt x="1021008" y="1631141"/>
                      <a:pt x="1030360" y="1666044"/>
                      <a:pt x="1014601" y="1693340"/>
                    </a:cubicBezTo>
                    <a:cubicBezTo>
                      <a:pt x="998841" y="1720637"/>
                      <a:pt x="963938" y="1729989"/>
                      <a:pt x="936642" y="1714229"/>
                    </a:cubicBezTo>
                    <a:lnTo>
                      <a:pt x="371971" y="1388216"/>
                    </a:lnTo>
                    <a:cubicBezTo>
                      <a:pt x="344674" y="1372457"/>
                      <a:pt x="335322" y="1337554"/>
                      <a:pt x="351082" y="1310257"/>
                    </a:cubicBezTo>
                    <a:cubicBezTo>
                      <a:pt x="362901" y="1289785"/>
                      <a:pt x="385489" y="1279407"/>
                      <a:pt x="407560" y="1282145"/>
                    </a:cubicBezTo>
                    <a:close/>
                    <a:moveTo>
                      <a:pt x="4844491" y="1281855"/>
                    </a:moveTo>
                    <a:cubicBezTo>
                      <a:pt x="4855456" y="1282629"/>
                      <a:pt x="4866080" y="1286558"/>
                      <a:pt x="4874952" y="1293261"/>
                    </a:cubicBezTo>
                    <a:cubicBezTo>
                      <a:pt x="4880866" y="1297730"/>
                      <a:pt x="4886003" y="1303433"/>
                      <a:pt x="4889943" y="1310257"/>
                    </a:cubicBezTo>
                    <a:cubicBezTo>
                      <a:pt x="4901762" y="1330730"/>
                      <a:pt x="4899457" y="1355481"/>
                      <a:pt x="4886050" y="1373225"/>
                    </a:cubicBezTo>
                    <a:cubicBezTo>
                      <a:pt x="4881580" y="1379140"/>
                      <a:pt x="4875878" y="1384277"/>
                      <a:pt x="4869054" y="1388216"/>
                    </a:cubicBezTo>
                    <a:lnTo>
                      <a:pt x="4304382" y="1714230"/>
                    </a:lnTo>
                    <a:cubicBezTo>
                      <a:pt x="4277087" y="1729989"/>
                      <a:pt x="4242183" y="1720637"/>
                      <a:pt x="4226423" y="1693340"/>
                    </a:cubicBezTo>
                    <a:cubicBezTo>
                      <a:pt x="4210665" y="1666044"/>
                      <a:pt x="4220017" y="1631141"/>
                      <a:pt x="4247313" y="1615381"/>
                    </a:cubicBezTo>
                    <a:lnTo>
                      <a:pt x="4811984" y="1289368"/>
                    </a:lnTo>
                    <a:cubicBezTo>
                      <a:pt x="4822220" y="1283458"/>
                      <a:pt x="4833526" y="1281080"/>
                      <a:pt x="4844491" y="1281855"/>
                    </a:cubicBezTo>
                    <a:close/>
                    <a:moveTo>
                      <a:pt x="4422240" y="751861"/>
                    </a:moveTo>
                    <a:cubicBezTo>
                      <a:pt x="4433032" y="749771"/>
                      <a:pt x="4444311" y="750816"/>
                      <a:pt x="4454616" y="754994"/>
                    </a:cubicBezTo>
                    <a:cubicBezTo>
                      <a:pt x="4461485" y="757780"/>
                      <a:pt x="4467923" y="761959"/>
                      <a:pt x="4473494" y="767530"/>
                    </a:cubicBezTo>
                    <a:cubicBezTo>
                      <a:pt x="4490210" y="784247"/>
                      <a:pt x="4494390" y="808752"/>
                      <a:pt x="4486031" y="829362"/>
                    </a:cubicBezTo>
                    <a:cubicBezTo>
                      <a:pt x="4483246" y="836231"/>
                      <a:pt x="4479066" y="842668"/>
                      <a:pt x="4473494" y="848240"/>
                    </a:cubicBezTo>
                    <a:lnTo>
                      <a:pt x="4012442" y="1309293"/>
                    </a:lnTo>
                    <a:cubicBezTo>
                      <a:pt x="3990156" y="1331580"/>
                      <a:pt x="3954020" y="1331580"/>
                      <a:pt x="3931734" y="1309293"/>
                    </a:cubicBezTo>
                    <a:cubicBezTo>
                      <a:pt x="3909447" y="1287005"/>
                      <a:pt x="3909447" y="1250871"/>
                      <a:pt x="3931733" y="1228583"/>
                    </a:cubicBezTo>
                    <a:lnTo>
                      <a:pt x="4392785" y="767532"/>
                    </a:lnTo>
                    <a:cubicBezTo>
                      <a:pt x="4401143" y="759174"/>
                      <a:pt x="4411448" y="753950"/>
                      <a:pt x="4422240" y="751861"/>
                    </a:cubicBezTo>
                    <a:close/>
                    <a:moveTo>
                      <a:pt x="796986" y="751860"/>
                    </a:moveTo>
                    <a:cubicBezTo>
                      <a:pt x="807778" y="749770"/>
                      <a:pt x="819056" y="750815"/>
                      <a:pt x="829361" y="754994"/>
                    </a:cubicBezTo>
                    <a:cubicBezTo>
                      <a:pt x="836230" y="757780"/>
                      <a:pt x="842668" y="761959"/>
                      <a:pt x="848240" y="767531"/>
                    </a:cubicBezTo>
                    <a:lnTo>
                      <a:pt x="1309292" y="1228583"/>
                    </a:lnTo>
                    <a:cubicBezTo>
                      <a:pt x="1331579" y="1250870"/>
                      <a:pt x="1331579" y="1287005"/>
                      <a:pt x="1309292" y="1309292"/>
                    </a:cubicBezTo>
                    <a:cubicBezTo>
                      <a:pt x="1287004" y="1331579"/>
                      <a:pt x="1250870" y="1331579"/>
                      <a:pt x="1228582" y="1309292"/>
                    </a:cubicBezTo>
                    <a:lnTo>
                      <a:pt x="767531" y="848240"/>
                    </a:lnTo>
                    <a:cubicBezTo>
                      <a:pt x="745243" y="825953"/>
                      <a:pt x="745243" y="789818"/>
                      <a:pt x="767530" y="767531"/>
                    </a:cubicBezTo>
                    <a:cubicBezTo>
                      <a:pt x="775888" y="759173"/>
                      <a:pt x="786194" y="753949"/>
                      <a:pt x="796986" y="751860"/>
                    </a:cubicBezTo>
                    <a:close/>
                    <a:moveTo>
                      <a:pt x="3909288" y="343859"/>
                    </a:moveTo>
                    <a:cubicBezTo>
                      <a:pt x="3916645" y="344772"/>
                      <a:pt x="3923944" y="347142"/>
                      <a:pt x="3930768" y="351082"/>
                    </a:cubicBezTo>
                    <a:cubicBezTo>
                      <a:pt x="3958065" y="366842"/>
                      <a:pt x="3967417" y="401745"/>
                      <a:pt x="3951657" y="429041"/>
                    </a:cubicBezTo>
                    <a:lnTo>
                      <a:pt x="3625644" y="993713"/>
                    </a:lnTo>
                    <a:cubicBezTo>
                      <a:pt x="3609884" y="1021009"/>
                      <a:pt x="3574981" y="1030360"/>
                      <a:pt x="3547685" y="1014602"/>
                    </a:cubicBezTo>
                    <a:cubicBezTo>
                      <a:pt x="3520388" y="998841"/>
                      <a:pt x="3511036" y="963938"/>
                      <a:pt x="3526796" y="936643"/>
                    </a:cubicBezTo>
                    <a:lnTo>
                      <a:pt x="3852810" y="371972"/>
                    </a:lnTo>
                    <a:cubicBezTo>
                      <a:pt x="3864629" y="351499"/>
                      <a:pt x="3887217" y="341121"/>
                      <a:pt x="3909288" y="343859"/>
                    </a:cubicBezTo>
                    <a:close/>
                    <a:moveTo>
                      <a:pt x="1342764" y="343569"/>
                    </a:moveTo>
                    <a:cubicBezTo>
                      <a:pt x="1353729" y="344344"/>
                      <a:pt x="1364352" y="348272"/>
                      <a:pt x="1373224" y="354976"/>
                    </a:cubicBezTo>
                    <a:cubicBezTo>
                      <a:pt x="1379139" y="359445"/>
                      <a:pt x="1384276" y="365147"/>
                      <a:pt x="1388215" y="371972"/>
                    </a:cubicBezTo>
                    <a:lnTo>
                      <a:pt x="1714229" y="936643"/>
                    </a:lnTo>
                    <a:cubicBezTo>
                      <a:pt x="1729988" y="963939"/>
                      <a:pt x="1720636" y="998842"/>
                      <a:pt x="1693339" y="1014602"/>
                    </a:cubicBezTo>
                    <a:cubicBezTo>
                      <a:pt x="1666043" y="1030361"/>
                      <a:pt x="1631140" y="1021009"/>
                      <a:pt x="1615380" y="993713"/>
                    </a:cubicBezTo>
                    <a:lnTo>
                      <a:pt x="1289367" y="429042"/>
                    </a:lnTo>
                    <a:cubicBezTo>
                      <a:pt x="1273608" y="401745"/>
                      <a:pt x="1282960" y="366842"/>
                      <a:pt x="1310256" y="351083"/>
                    </a:cubicBezTo>
                    <a:cubicBezTo>
                      <a:pt x="1320493" y="345173"/>
                      <a:pt x="1331799" y="342794"/>
                      <a:pt x="1342764" y="343569"/>
                    </a:cubicBezTo>
                    <a:close/>
                    <a:moveTo>
                      <a:pt x="3276134" y="87875"/>
                    </a:moveTo>
                    <a:cubicBezTo>
                      <a:pt x="3283477" y="86853"/>
                      <a:pt x="3291141" y="87253"/>
                      <a:pt x="3298752" y="89292"/>
                    </a:cubicBezTo>
                    <a:cubicBezTo>
                      <a:pt x="3306363" y="91332"/>
                      <a:pt x="3313201" y="94817"/>
                      <a:pt x="3319048" y="99374"/>
                    </a:cubicBezTo>
                    <a:cubicBezTo>
                      <a:pt x="3336591" y="113044"/>
                      <a:pt x="3345225" y="136355"/>
                      <a:pt x="3339106" y="159188"/>
                    </a:cubicBezTo>
                    <a:lnTo>
                      <a:pt x="3170350" y="788997"/>
                    </a:lnTo>
                    <a:cubicBezTo>
                      <a:pt x="3162192" y="819442"/>
                      <a:pt x="3130898" y="837509"/>
                      <a:pt x="3100453" y="829352"/>
                    </a:cubicBezTo>
                    <a:cubicBezTo>
                      <a:pt x="3070008" y="821194"/>
                      <a:pt x="3051941" y="789900"/>
                      <a:pt x="3060099" y="759455"/>
                    </a:cubicBezTo>
                    <a:lnTo>
                      <a:pt x="3228855" y="129647"/>
                    </a:lnTo>
                    <a:cubicBezTo>
                      <a:pt x="3234974" y="106813"/>
                      <a:pt x="3254106" y="90942"/>
                      <a:pt x="3276134" y="87875"/>
                    </a:cubicBezTo>
                    <a:close/>
                    <a:moveTo>
                      <a:pt x="1964893" y="87875"/>
                    </a:moveTo>
                    <a:cubicBezTo>
                      <a:pt x="1972236" y="88897"/>
                      <a:pt x="1979256" y="91342"/>
                      <a:pt x="1985580" y="94993"/>
                    </a:cubicBezTo>
                    <a:cubicBezTo>
                      <a:pt x="1998229" y="102296"/>
                      <a:pt x="2008091" y="114424"/>
                      <a:pt x="2012170" y="129647"/>
                    </a:cubicBezTo>
                    <a:lnTo>
                      <a:pt x="2180927" y="759456"/>
                    </a:lnTo>
                    <a:cubicBezTo>
                      <a:pt x="2189085" y="789900"/>
                      <a:pt x="2171018" y="821194"/>
                      <a:pt x="2140572" y="829352"/>
                    </a:cubicBezTo>
                    <a:cubicBezTo>
                      <a:pt x="2110128" y="837510"/>
                      <a:pt x="2078834" y="819442"/>
                      <a:pt x="2070676" y="788997"/>
                    </a:cubicBezTo>
                    <a:lnTo>
                      <a:pt x="1901920" y="159188"/>
                    </a:lnTo>
                    <a:cubicBezTo>
                      <a:pt x="1893762" y="128743"/>
                      <a:pt x="1911829" y="97450"/>
                      <a:pt x="1942274" y="89292"/>
                    </a:cubicBezTo>
                    <a:cubicBezTo>
                      <a:pt x="1949886" y="87253"/>
                      <a:pt x="1957550" y="86852"/>
                      <a:pt x="1964893" y="87875"/>
                    </a:cubicBezTo>
                    <a:close/>
                    <a:moveTo>
                      <a:pt x="2620513" y="0"/>
                    </a:moveTo>
                    <a:cubicBezTo>
                      <a:pt x="2628393" y="1"/>
                      <a:pt x="2635900" y="1598"/>
                      <a:pt x="2642727" y="4485"/>
                    </a:cubicBezTo>
                    <a:cubicBezTo>
                      <a:pt x="2649555" y="7373"/>
                      <a:pt x="2655704" y="11552"/>
                      <a:pt x="2660868" y="16716"/>
                    </a:cubicBezTo>
                    <a:cubicBezTo>
                      <a:pt x="2671195" y="27043"/>
                      <a:pt x="2677583" y="41311"/>
                      <a:pt x="2677583" y="57070"/>
                    </a:cubicBezTo>
                    <a:lnTo>
                      <a:pt x="2677583" y="709096"/>
                    </a:lnTo>
                    <a:cubicBezTo>
                      <a:pt x="2677583" y="740615"/>
                      <a:pt x="2652032" y="766166"/>
                      <a:pt x="2620513" y="766166"/>
                    </a:cubicBezTo>
                    <a:cubicBezTo>
                      <a:pt x="2588994" y="766166"/>
                      <a:pt x="2563443" y="740615"/>
                      <a:pt x="2563443" y="709096"/>
                    </a:cubicBezTo>
                    <a:lnTo>
                      <a:pt x="2563443" y="57070"/>
                    </a:lnTo>
                    <a:cubicBezTo>
                      <a:pt x="2563443" y="25551"/>
                      <a:pt x="2588994" y="0"/>
                      <a:pt x="2620513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8A908FB1-3644-44F7-987A-4C47137740DB}"/>
                  </a:ext>
                </a:extLst>
              </p:cNvPr>
              <p:cNvGrpSpPr/>
              <p:nvPr/>
            </p:nvGrpSpPr>
            <p:grpSpPr>
              <a:xfrm>
                <a:off x="4750872" y="2102909"/>
                <a:ext cx="2683926" cy="3414259"/>
                <a:chOff x="4750872" y="2102909"/>
                <a:chExt cx="2683926" cy="3414259"/>
              </a:xfrm>
            </p:grpSpPr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702FB46D-32BB-402C-B5C3-1663EF9C75AF}"/>
                    </a:ext>
                  </a:extLst>
                </p:cNvPr>
                <p:cNvSpPr/>
                <p:nvPr/>
              </p:nvSpPr>
              <p:spPr>
                <a:xfrm>
                  <a:off x="4750872" y="2102909"/>
                  <a:ext cx="2683926" cy="3293733"/>
                </a:xfrm>
                <a:custGeom>
                  <a:avLst/>
                  <a:gdLst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489378 w 2683926"/>
                    <a:gd name="connsiteY19" fmla="*/ 2375453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489378 w 2683926"/>
                    <a:gd name="connsiteY19" fmla="*/ 2375453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489378 w 2683926"/>
                    <a:gd name="connsiteY19" fmla="*/ 2375453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489378 w 2683926"/>
                    <a:gd name="connsiteY19" fmla="*/ 2375453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489378 w 2683926"/>
                    <a:gd name="connsiteY19" fmla="*/ 2375453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489378 w 2683926"/>
                    <a:gd name="connsiteY19" fmla="*/ 2375453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489378 w 2683926"/>
                    <a:gd name="connsiteY19" fmla="*/ 2375453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489378 w 2683926"/>
                    <a:gd name="connsiteY19" fmla="*/ 2375453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89378 w 2683926"/>
                    <a:gd name="connsiteY20" fmla="*/ 2375453 h 3315038"/>
                    <a:gd name="connsiteX21" fmla="*/ 432235 w 2683926"/>
                    <a:gd name="connsiteY21" fmla="*/ 2328513 h 3315038"/>
                    <a:gd name="connsiteX22" fmla="*/ 0 w 2683926"/>
                    <a:gd name="connsiteY22" fmla="*/ 1341963 h 3315038"/>
                    <a:gd name="connsiteX23" fmla="*/ 1341963 w 2683926"/>
                    <a:gd name="connsiteY23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211966 w 2683926"/>
                    <a:gd name="connsiteY3" fmla="*/ 2360038 h 3315038"/>
                    <a:gd name="connsiteX4" fmla="*/ 2128559 w 2683926"/>
                    <a:gd name="connsiteY4" fmla="*/ 2481854 h 3315038"/>
                    <a:gd name="connsiteX5" fmla="*/ 1993762 w 2683926"/>
                    <a:gd name="connsiteY5" fmla="*/ 2737978 h 3315038"/>
                    <a:gd name="connsiteX6" fmla="*/ 1890558 w 2683926"/>
                    <a:gd name="connsiteY6" fmla="*/ 3024898 h 3315038"/>
                    <a:gd name="connsiteX7" fmla="*/ 1890558 w 2683926"/>
                    <a:gd name="connsiteY7" fmla="*/ 3110582 h 3315038"/>
                    <a:gd name="connsiteX8" fmla="*/ 1836915 w 2683926"/>
                    <a:gd name="connsiteY8" fmla="*/ 3240090 h 3315038"/>
                    <a:gd name="connsiteX9" fmla="*/ 1805549 w 2683926"/>
                    <a:gd name="connsiteY9" fmla="*/ 3261237 h 3315038"/>
                    <a:gd name="connsiteX10" fmla="*/ 1786197 w 2683926"/>
                    <a:gd name="connsiteY10" fmla="*/ 3315037 h 3315038"/>
                    <a:gd name="connsiteX11" fmla="*/ 1719938 w 2683926"/>
                    <a:gd name="connsiteY11" fmla="*/ 3291204 h 3315038"/>
                    <a:gd name="connsiteX12" fmla="*/ 1707407 w 2683926"/>
                    <a:gd name="connsiteY12" fmla="*/ 3293733 h 3315038"/>
                    <a:gd name="connsiteX13" fmla="*/ 980300 w 2683926"/>
                    <a:gd name="connsiteY13" fmla="*/ 3293733 h 3315038"/>
                    <a:gd name="connsiteX14" fmla="*/ 921070 w 2683926"/>
                    <a:gd name="connsiteY14" fmla="*/ 3315038 h 3315038"/>
                    <a:gd name="connsiteX15" fmla="*/ 908598 w 2683926"/>
                    <a:gd name="connsiteY15" fmla="*/ 3280363 h 3315038"/>
                    <a:gd name="connsiteX16" fmla="*/ 903533 w 2683926"/>
                    <a:gd name="connsiteY16" fmla="*/ 3279340 h 3315038"/>
                    <a:gd name="connsiteX17" fmla="*/ 791673 w 2683926"/>
                    <a:gd name="connsiteY17" fmla="*/ 3110582 h 3315038"/>
                    <a:gd name="connsiteX18" fmla="*/ 791673 w 2683926"/>
                    <a:gd name="connsiteY18" fmla="*/ 2955296 h 3315038"/>
                    <a:gd name="connsiteX19" fmla="*/ 738002 w 2683926"/>
                    <a:gd name="connsiteY19" fmla="*/ 2806081 h 3315038"/>
                    <a:gd name="connsiteX20" fmla="*/ 566459 w 2683926"/>
                    <a:gd name="connsiteY20" fmla="*/ 2493760 h 3315038"/>
                    <a:gd name="connsiteX21" fmla="*/ 432235 w 2683926"/>
                    <a:gd name="connsiteY21" fmla="*/ 2328513 h 3315038"/>
                    <a:gd name="connsiteX22" fmla="*/ 0 w 2683926"/>
                    <a:gd name="connsiteY22" fmla="*/ 1341963 h 3315038"/>
                    <a:gd name="connsiteX23" fmla="*/ 1341963 w 2683926"/>
                    <a:gd name="connsiteY23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481854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481854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55296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76727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76727 h 3315038"/>
                    <a:gd name="connsiteX18" fmla="*/ 738002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76727 h 3315038"/>
                    <a:gd name="connsiteX18" fmla="*/ 730858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93396 h 3315038"/>
                    <a:gd name="connsiteX18" fmla="*/ 730858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93396 h 3315038"/>
                    <a:gd name="connsiteX18" fmla="*/ 730858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93396 h 3315038"/>
                    <a:gd name="connsiteX18" fmla="*/ 730858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93396 h 3315038"/>
                    <a:gd name="connsiteX18" fmla="*/ 730858 w 2683926"/>
                    <a:gd name="connsiteY18" fmla="*/ 2806081 h 3315038"/>
                    <a:gd name="connsiteX19" fmla="*/ 566459 w 2683926"/>
                    <a:gd name="connsiteY19" fmla="*/ 2493760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91673 w 2683926"/>
                    <a:gd name="connsiteY17" fmla="*/ 2993396 h 3315038"/>
                    <a:gd name="connsiteX18" fmla="*/ 730858 w 2683926"/>
                    <a:gd name="connsiteY18" fmla="*/ 2806081 h 3315038"/>
                    <a:gd name="connsiteX19" fmla="*/ 566459 w 2683926"/>
                    <a:gd name="connsiteY19" fmla="*/ 2508048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89292 w 2683926"/>
                    <a:gd name="connsiteY17" fmla="*/ 2995777 h 3315038"/>
                    <a:gd name="connsiteX18" fmla="*/ 730858 w 2683926"/>
                    <a:gd name="connsiteY18" fmla="*/ 2806081 h 3315038"/>
                    <a:gd name="connsiteX19" fmla="*/ 566459 w 2683926"/>
                    <a:gd name="connsiteY19" fmla="*/ 2508048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86197 w 2683926"/>
                    <a:gd name="connsiteY9" fmla="*/ 3315037 h 3315038"/>
                    <a:gd name="connsiteX10" fmla="*/ 1719938 w 2683926"/>
                    <a:gd name="connsiteY10" fmla="*/ 3291204 h 3315038"/>
                    <a:gd name="connsiteX11" fmla="*/ 1707407 w 2683926"/>
                    <a:gd name="connsiteY11" fmla="*/ 3293733 h 3315038"/>
                    <a:gd name="connsiteX12" fmla="*/ 980300 w 2683926"/>
                    <a:gd name="connsiteY12" fmla="*/ 3293733 h 3315038"/>
                    <a:gd name="connsiteX13" fmla="*/ 921070 w 2683926"/>
                    <a:gd name="connsiteY13" fmla="*/ 3315038 h 3315038"/>
                    <a:gd name="connsiteX14" fmla="*/ 908598 w 2683926"/>
                    <a:gd name="connsiteY14" fmla="*/ 3280363 h 3315038"/>
                    <a:gd name="connsiteX15" fmla="*/ 903533 w 2683926"/>
                    <a:gd name="connsiteY15" fmla="*/ 3279340 h 3315038"/>
                    <a:gd name="connsiteX16" fmla="*/ 791673 w 2683926"/>
                    <a:gd name="connsiteY16" fmla="*/ 3110582 h 3315038"/>
                    <a:gd name="connsiteX17" fmla="*/ 789292 w 2683926"/>
                    <a:gd name="connsiteY17" fmla="*/ 2995777 h 3315038"/>
                    <a:gd name="connsiteX18" fmla="*/ 730858 w 2683926"/>
                    <a:gd name="connsiteY18" fmla="*/ 2806081 h 3315038"/>
                    <a:gd name="connsiteX19" fmla="*/ 566459 w 2683926"/>
                    <a:gd name="connsiteY19" fmla="*/ 2508048 h 3315038"/>
                    <a:gd name="connsiteX20" fmla="*/ 432235 w 2683926"/>
                    <a:gd name="connsiteY20" fmla="*/ 2328513 h 3315038"/>
                    <a:gd name="connsiteX21" fmla="*/ 0 w 2683926"/>
                    <a:gd name="connsiteY21" fmla="*/ 1341963 h 3315038"/>
                    <a:gd name="connsiteX22" fmla="*/ 1341963 w 2683926"/>
                    <a:gd name="connsiteY22" fmla="*/ 0 h 3315038"/>
                    <a:gd name="connsiteX0" fmla="*/ 1341963 w 2683926"/>
                    <a:gd name="connsiteY0" fmla="*/ 0 h 3315038"/>
                    <a:gd name="connsiteX1" fmla="*/ 2683926 w 2683926"/>
                    <a:gd name="connsiteY1" fmla="*/ 1341963 h 3315038"/>
                    <a:gd name="connsiteX2" fmla="*/ 2267838 w 2683926"/>
                    <a:gd name="connsiteY2" fmla="*/ 2313369 h 3315038"/>
                    <a:gd name="connsiteX3" fmla="*/ 2128559 w 2683926"/>
                    <a:gd name="connsiteY3" fmla="*/ 2512810 h 3315038"/>
                    <a:gd name="connsiteX4" fmla="*/ 1993762 w 2683926"/>
                    <a:gd name="connsiteY4" fmla="*/ 2737978 h 3315038"/>
                    <a:gd name="connsiteX5" fmla="*/ 1890558 w 2683926"/>
                    <a:gd name="connsiteY5" fmla="*/ 3024898 h 3315038"/>
                    <a:gd name="connsiteX6" fmla="*/ 1890558 w 2683926"/>
                    <a:gd name="connsiteY6" fmla="*/ 3110582 h 3315038"/>
                    <a:gd name="connsiteX7" fmla="*/ 1836915 w 2683926"/>
                    <a:gd name="connsiteY7" fmla="*/ 3240090 h 3315038"/>
                    <a:gd name="connsiteX8" fmla="*/ 1805549 w 2683926"/>
                    <a:gd name="connsiteY8" fmla="*/ 3261237 h 3315038"/>
                    <a:gd name="connsiteX9" fmla="*/ 1719938 w 2683926"/>
                    <a:gd name="connsiteY9" fmla="*/ 3291204 h 3315038"/>
                    <a:gd name="connsiteX10" fmla="*/ 1707407 w 2683926"/>
                    <a:gd name="connsiteY10" fmla="*/ 3293733 h 3315038"/>
                    <a:gd name="connsiteX11" fmla="*/ 980300 w 2683926"/>
                    <a:gd name="connsiteY11" fmla="*/ 3293733 h 3315038"/>
                    <a:gd name="connsiteX12" fmla="*/ 921070 w 2683926"/>
                    <a:gd name="connsiteY12" fmla="*/ 3315038 h 3315038"/>
                    <a:gd name="connsiteX13" fmla="*/ 908598 w 2683926"/>
                    <a:gd name="connsiteY13" fmla="*/ 3280363 h 3315038"/>
                    <a:gd name="connsiteX14" fmla="*/ 903533 w 2683926"/>
                    <a:gd name="connsiteY14" fmla="*/ 3279340 h 3315038"/>
                    <a:gd name="connsiteX15" fmla="*/ 791673 w 2683926"/>
                    <a:gd name="connsiteY15" fmla="*/ 3110582 h 3315038"/>
                    <a:gd name="connsiteX16" fmla="*/ 789292 w 2683926"/>
                    <a:gd name="connsiteY16" fmla="*/ 2995777 h 3315038"/>
                    <a:gd name="connsiteX17" fmla="*/ 730858 w 2683926"/>
                    <a:gd name="connsiteY17" fmla="*/ 2806081 h 3315038"/>
                    <a:gd name="connsiteX18" fmla="*/ 566459 w 2683926"/>
                    <a:gd name="connsiteY18" fmla="*/ 2508048 h 3315038"/>
                    <a:gd name="connsiteX19" fmla="*/ 432235 w 2683926"/>
                    <a:gd name="connsiteY19" fmla="*/ 2328513 h 3315038"/>
                    <a:gd name="connsiteX20" fmla="*/ 0 w 2683926"/>
                    <a:gd name="connsiteY20" fmla="*/ 1341963 h 3315038"/>
                    <a:gd name="connsiteX21" fmla="*/ 1341963 w 2683926"/>
                    <a:gd name="connsiteY21" fmla="*/ 0 h 3315038"/>
                    <a:gd name="connsiteX0" fmla="*/ 1341963 w 2683926"/>
                    <a:gd name="connsiteY0" fmla="*/ 0 h 3293733"/>
                    <a:gd name="connsiteX1" fmla="*/ 2683926 w 2683926"/>
                    <a:gd name="connsiteY1" fmla="*/ 1341963 h 3293733"/>
                    <a:gd name="connsiteX2" fmla="*/ 2267838 w 2683926"/>
                    <a:gd name="connsiteY2" fmla="*/ 2313369 h 3293733"/>
                    <a:gd name="connsiteX3" fmla="*/ 2128559 w 2683926"/>
                    <a:gd name="connsiteY3" fmla="*/ 2512810 h 3293733"/>
                    <a:gd name="connsiteX4" fmla="*/ 1993762 w 2683926"/>
                    <a:gd name="connsiteY4" fmla="*/ 2737978 h 3293733"/>
                    <a:gd name="connsiteX5" fmla="*/ 1890558 w 2683926"/>
                    <a:gd name="connsiteY5" fmla="*/ 3024898 h 3293733"/>
                    <a:gd name="connsiteX6" fmla="*/ 1890558 w 2683926"/>
                    <a:gd name="connsiteY6" fmla="*/ 3110582 h 3293733"/>
                    <a:gd name="connsiteX7" fmla="*/ 1836915 w 2683926"/>
                    <a:gd name="connsiteY7" fmla="*/ 3240090 h 3293733"/>
                    <a:gd name="connsiteX8" fmla="*/ 1805549 w 2683926"/>
                    <a:gd name="connsiteY8" fmla="*/ 3261237 h 3293733"/>
                    <a:gd name="connsiteX9" fmla="*/ 1719938 w 2683926"/>
                    <a:gd name="connsiteY9" fmla="*/ 3291204 h 3293733"/>
                    <a:gd name="connsiteX10" fmla="*/ 1707407 w 2683926"/>
                    <a:gd name="connsiteY10" fmla="*/ 3293733 h 3293733"/>
                    <a:gd name="connsiteX11" fmla="*/ 980300 w 2683926"/>
                    <a:gd name="connsiteY11" fmla="*/ 3293733 h 3293733"/>
                    <a:gd name="connsiteX12" fmla="*/ 908598 w 2683926"/>
                    <a:gd name="connsiteY12" fmla="*/ 3280363 h 3293733"/>
                    <a:gd name="connsiteX13" fmla="*/ 903533 w 2683926"/>
                    <a:gd name="connsiteY13" fmla="*/ 3279340 h 3293733"/>
                    <a:gd name="connsiteX14" fmla="*/ 791673 w 2683926"/>
                    <a:gd name="connsiteY14" fmla="*/ 3110582 h 3293733"/>
                    <a:gd name="connsiteX15" fmla="*/ 789292 w 2683926"/>
                    <a:gd name="connsiteY15" fmla="*/ 2995777 h 3293733"/>
                    <a:gd name="connsiteX16" fmla="*/ 730858 w 2683926"/>
                    <a:gd name="connsiteY16" fmla="*/ 2806081 h 3293733"/>
                    <a:gd name="connsiteX17" fmla="*/ 566459 w 2683926"/>
                    <a:gd name="connsiteY17" fmla="*/ 2508048 h 3293733"/>
                    <a:gd name="connsiteX18" fmla="*/ 432235 w 2683926"/>
                    <a:gd name="connsiteY18" fmla="*/ 2328513 h 3293733"/>
                    <a:gd name="connsiteX19" fmla="*/ 0 w 2683926"/>
                    <a:gd name="connsiteY19" fmla="*/ 1341963 h 3293733"/>
                    <a:gd name="connsiteX20" fmla="*/ 1341963 w 2683926"/>
                    <a:gd name="connsiteY20" fmla="*/ 0 h 3293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683926" h="3293733">
                      <a:moveTo>
                        <a:pt x="1341963" y="0"/>
                      </a:moveTo>
                      <a:cubicBezTo>
                        <a:pt x="2083109" y="0"/>
                        <a:pt x="2683926" y="600817"/>
                        <a:pt x="2683926" y="1341963"/>
                      </a:cubicBezTo>
                      <a:cubicBezTo>
                        <a:pt x="2683926" y="1724117"/>
                        <a:pt x="2524187" y="2068961"/>
                        <a:pt x="2267838" y="2313369"/>
                      </a:cubicBezTo>
                      <a:cubicBezTo>
                        <a:pt x="2234809" y="2343808"/>
                        <a:pt x="2174238" y="2442042"/>
                        <a:pt x="2128559" y="2512810"/>
                      </a:cubicBezTo>
                      <a:cubicBezTo>
                        <a:pt x="2092192" y="2575800"/>
                        <a:pt x="2033429" y="2652630"/>
                        <a:pt x="1993762" y="2737978"/>
                      </a:cubicBezTo>
                      <a:cubicBezTo>
                        <a:pt x="1954095" y="2823326"/>
                        <a:pt x="1913052" y="2931639"/>
                        <a:pt x="1890558" y="3024898"/>
                      </a:cubicBezTo>
                      <a:cubicBezTo>
                        <a:pt x="1885796" y="3032028"/>
                        <a:pt x="1890558" y="3082021"/>
                        <a:pt x="1890558" y="3110582"/>
                      </a:cubicBezTo>
                      <a:cubicBezTo>
                        <a:pt x="1890558" y="3161158"/>
                        <a:pt x="1870059" y="3206946"/>
                        <a:pt x="1836915" y="3240090"/>
                      </a:cubicBezTo>
                      <a:lnTo>
                        <a:pt x="1805549" y="3261237"/>
                      </a:lnTo>
                      <a:lnTo>
                        <a:pt x="1719938" y="3291204"/>
                      </a:lnTo>
                      <a:lnTo>
                        <a:pt x="1707407" y="3293733"/>
                      </a:lnTo>
                      <a:lnTo>
                        <a:pt x="980300" y="3293733"/>
                      </a:lnTo>
                      <a:lnTo>
                        <a:pt x="908598" y="3280363"/>
                      </a:lnTo>
                      <a:lnTo>
                        <a:pt x="903533" y="3279340"/>
                      </a:lnTo>
                      <a:cubicBezTo>
                        <a:pt x="837798" y="3251537"/>
                        <a:pt x="791673" y="3186446"/>
                        <a:pt x="791673" y="3110582"/>
                      </a:cubicBezTo>
                      <a:cubicBezTo>
                        <a:pt x="790879" y="3072314"/>
                        <a:pt x="790086" y="3034045"/>
                        <a:pt x="789292" y="2995777"/>
                      </a:cubicBezTo>
                      <a:cubicBezTo>
                        <a:pt x="787491" y="2945027"/>
                        <a:pt x="767997" y="2887369"/>
                        <a:pt x="730858" y="2806081"/>
                      </a:cubicBezTo>
                      <a:cubicBezTo>
                        <a:pt x="693719" y="2724793"/>
                        <a:pt x="617420" y="2587642"/>
                        <a:pt x="566459" y="2508048"/>
                      </a:cubicBezTo>
                      <a:cubicBezTo>
                        <a:pt x="515498" y="2428454"/>
                        <a:pt x="490927" y="2384748"/>
                        <a:pt x="432235" y="2328513"/>
                      </a:cubicBezTo>
                      <a:cubicBezTo>
                        <a:pt x="166464" y="2083314"/>
                        <a:pt x="0" y="1732078"/>
                        <a:pt x="0" y="1341963"/>
                      </a:cubicBezTo>
                      <a:cubicBezTo>
                        <a:pt x="0" y="600817"/>
                        <a:pt x="600817" y="0"/>
                        <a:pt x="1341963" y="0"/>
                      </a:cubicBezTo>
                      <a:close/>
                    </a:path>
                  </a:pathLst>
                </a:custGeom>
                <a:solidFill>
                  <a:srgbClr val="FFA2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F3DF12F8-A77F-4A63-9716-6A8E029FA7F9}"/>
                    </a:ext>
                  </a:extLst>
                </p:cNvPr>
                <p:cNvSpPr/>
                <p:nvPr/>
              </p:nvSpPr>
              <p:spPr>
                <a:xfrm>
                  <a:off x="4750872" y="2111653"/>
                  <a:ext cx="2394983" cy="3286513"/>
                </a:xfrm>
                <a:custGeom>
                  <a:avLst/>
                  <a:gdLst>
                    <a:gd name="connsiteX0" fmla="*/ 1202846 w 2405691"/>
                    <a:gd name="connsiteY0" fmla="*/ 0 h 3286513"/>
                    <a:gd name="connsiteX1" fmla="*/ 1334181 w 2405691"/>
                    <a:gd name="connsiteY1" fmla="*/ 20044 h 3286513"/>
                    <a:gd name="connsiteX2" fmla="*/ 2405691 w 2405691"/>
                    <a:gd name="connsiteY2" fmla="*/ 1334743 h 3286513"/>
                    <a:gd name="connsiteX3" fmla="*/ 1989603 w 2405691"/>
                    <a:gd name="connsiteY3" fmla="*/ 2306149 h 3286513"/>
                    <a:gd name="connsiteX4" fmla="*/ 1850324 w 2405691"/>
                    <a:gd name="connsiteY4" fmla="*/ 2505590 h 3286513"/>
                    <a:gd name="connsiteX5" fmla="*/ 1715527 w 2405691"/>
                    <a:gd name="connsiteY5" fmla="*/ 2730758 h 3286513"/>
                    <a:gd name="connsiteX6" fmla="*/ 1612323 w 2405691"/>
                    <a:gd name="connsiteY6" fmla="*/ 3017678 h 3286513"/>
                    <a:gd name="connsiteX7" fmla="*/ 1612323 w 2405691"/>
                    <a:gd name="connsiteY7" fmla="*/ 3103362 h 3286513"/>
                    <a:gd name="connsiteX8" fmla="*/ 1558680 w 2405691"/>
                    <a:gd name="connsiteY8" fmla="*/ 3232870 h 3286513"/>
                    <a:gd name="connsiteX9" fmla="*/ 1527314 w 2405691"/>
                    <a:gd name="connsiteY9" fmla="*/ 3254017 h 3286513"/>
                    <a:gd name="connsiteX10" fmla="*/ 1441703 w 2405691"/>
                    <a:gd name="connsiteY10" fmla="*/ 3283984 h 3286513"/>
                    <a:gd name="connsiteX11" fmla="*/ 1429172 w 2405691"/>
                    <a:gd name="connsiteY11" fmla="*/ 3286513 h 3286513"/>
                    <a:gd name="connsiteX12" fmla="*/ 980300 w 2405691"/>
                    <a:gd name="connsiteY12" fmla="*/ 3286513 h 3286513"/>
                    <a:gd name="connsiteX13" fmla="*/ 908598 w 2405691"/>
                    <a:gd name="connsiteY13" fmla="*/ 3273143 h 3286513"/>
                    <a:gd name="connsiteX14" fmla="*/ 903533 w 2405691"/>
                    <a:gd name="connsiteY14" fmla="*/ 3272120 h 3286513"/>
                    <a:gd name="connsiteX15" fmla="*/ 791673 w 2405691"/>
                    <a:gd name="connsiteY15" fmla="*/ 3103362 h 3286513"/>
                    <a:gd name="connsiteX16" fmla="*/ 789292 w 2405691"/>
                    <a:gd name="connsiteY16" fmla="*/ 2988557 h 3286513"/>
                    <a:gd name="connsiteX17" fmla="*/ 730858 w 2405691"/>
                    <a:gd name="connsiteY17" fmla="*/ 2798861 h 3286513"/>
                    <a:gd name="connsiteX18" fmla="*/ 566459 w 2405691"/>
                    <a:gd name="connsiteY18" fmla="*/ 2500828 h 3286513"/>
                    <a:gd name="connsiteX19" fmla="*/ 432235 w 2405691"/>
                    <a:gd name="connsiteY19" fmla="*/ 2321293 h 3286513"/>
                    <a:gd name="connsiteX20" fmla="*/ 0 w 2405691"/>
                    <a:gd name="connsiteY20" fmla="*/ 1334743 h 3286513"/>
                    <a:gd name="connsiteX21" fmla="*/ 1071511 w 2405691"/>
                    <a:gd name="connsiteY21" fmla="*/ 20044 h 3286513"/>
                    <a:gd name="connsiteX0" fmla="*/ 1202846 w 2405691"/>
                    <a:gd name="connsiteY0" fmla="*/ 0 h 3286513"/>
                    <a:gd name="connsiteX1" fmla="*/ 1334181 w 2405691"/>
                    <a:gd name="connsiteY1" fmla="*/ 20044 h 3286513"/>
                    <a:gd name="connsiteX2" fmla="*/ 2405691 w 2405691"/>
                    <a:gd name="connsiteY2" fmla="*/ 1334743 h 3286513"/>
                    <a:gd name="connsiteX3" fmla="*/ 1989603 w 2405691"/>
                    <a:gd name="connsiteY3" fmla="*/ 2306149 h 3286513"/>
                    <a:gd name="connsiteX4" fmla="*/ 1850324 w 2405691"/>
                    <a:gd name="connsiteY4" fmla="*/ 2505590 h 3286513"/>
                    <a:gd name="connsiteX5" fmla="*/ 1715527 w 2405691"/>
                    <a:gd name="connsiteY5" fmla="*/ 2730758 h 3286513"/>
                    <a:gd name="connsiteX6" fmla="*/ 1612323 w 2405691"/>
                    <a:gd name="connsiteY6" fmla="*/ 3017678 h 3286513"/>
                    <a:gd name="connsiteX7" fmla="*/ 1558680 w 2405691"/>
                    <a:gd name="connsiteY7" fmla="*/ 3232870 h 3286513"/>
                    <a:gd name="connsiteX8" fmla="*/ 1527314 w 2405691"/>
                    <a:gd name="connsiteY8" fmla="*/ 3254017 h 3286513"/>
                    <a:gd name="connsiteX9" fmla="*/ 1441703 w 2405691"/>
                    <a:gd name="connsiteY9" fmla="*/ 3283984 h 3286513"/>
                    <a:gd name="connsiteX10" fmla="*/ 1429172 w 2405691"/>
                    <a:gd name="connsiteY10" fmla="*/ 3286513 h 3286513"/>
                    <a:gd name="connsiteX11" fmla="*/ 980300 w 2405691"/>
                    <a:gd name="connsiteY11" fmla="*/ 3286513 h 3286513"/>
                    <a:gd name="connsiteX12" fmla="*/ 908598 w 2405691"/>
                    <a:gd name="connsiteY12" fmla="*/ 3273143 h 3286513"/>
                    <a:gd name="connsiteX13" fmla="*/ 903533 w 2405691"/>
                    <a:gd name="connsiteY13" fmla="*/ 3272120 h 3286513"/>
                    <a:gd name="connsiteX14" fmla="*/ 791673 w 2405691"/>
                    <a:gd name="connsiteY14" fmla="*/ 3103362 h 3286513"/>
                    <a:gd name="connsiteX15" fmla="*/ 789292 w 2405691"/>
                    <a:gd name="connsiteY15" fmla="*/ 2988557 h 3286513"/>
                    <a:gd name="connsiteX16" fmla="*/ 730858 w 2405691"/>
                    <a:gd name="connsiteY16" fmla="*/ 2798861 h 3286513"/>
                    <a:gd name="connsiteX17" fmla="*/ 566459 w 2405691"/>
                    <a:gd name="connsiteY17" fmla="*/ 2500828 h 3286513"/>
                    <a:gd name="connsiteX18" fmla="*/ 432235 w 2405691"/>
                    <a:gd name="connsiteY18" fmla="*/ 2321293 h 3286513"/>
                    <a:gd name="connsiteX19" fmla="*/ 0 w 2405691"/>
                    <a:gd name="connsiteY19" fmla="*/ 1334743 h 3286513"/>
                    <a:gd name="connsiteX20" fmla="*/ 1071511 w 2405691"/>
                    <a:gd name="connsiteY20" fmla="*/ 20044 h 3286513"/>
                    <a:gd name="connsiteX21" fmla="*/ 1202846 w 2405691"/>
                    <a:gd name="connsiteY21" fmla="*/ 0 h 3286513"/>
                    <a:gd name="connsiteX0" fmla="*/ 1202846 w 2405691"/>
                    <a:gd name="connsiteY0" fmla="*/ 0 h 3286513"/>
                    <a:gd name="connsiteX1" fmla="*/ 1334181 w 2405691"/>
                    <a:gd name="connsiteY1" fmla="*/ 20044 h 3286513"/>
                    <a:gd name="connsiteX2" fmla="*/ 2405691 w 2405691"/>
                    <a:gd name="connsiteY2" fmla="*/ 1334743 h 3286513"/>
                    <a:gd name="connsiteX3" fmla="*/ 1989603 w 2405691"/>
                    <a:gd name="connsiteY3" fmla="*/ 2306149 h 3286513"/>
                    <a:gd name="connsiteX4" fmla="*/ 1850324 w 2405691"/>
                    <a:gd name="connsiteY4" fmla="*/ 2505590 h 3286513"/>
                    <a:gd name="connsiteX5" fmla="*/ 1715527 w 2405691"/>
                    <a:gd name="connsiteY5" fmla="*/ 2730758 h 3286513"/>
                    <a:gd name="connsiteX6" fmla="*/ 1612323 w 2405691"/>
                    <a:gd name="connsiteY6" fmla="*/ 3017678 h 3286513"/>
                    <a:gd name="connsiteX7" fmla="*/ 1527314 w 2405691"/>
                    <a:gd name="connsiteY7" fmla="*/ 3254017 h 3286513"/>
                    <a:gd name="connsiteX8" fmla="*/ 1441703 w 2405691"/>
                    <a:gd name="connsiteY8" fmla="*/ 3283984 h 3286513"/>
                    <a:gd name="connsiteX9" fmla="*/ 1429172 w 2405691"/>
                    <a:gd name="connsiteY9" fmla="*/ 3286513 h 3286513"/>
                    <a:gd name="connsiteX10" fmla="*/ 980300 w 2405691"/>
                    <a:gd name="connsiteY10" fmla="*/ 3286513 h 3286513"/>
                    <a:gd name="connsiteX11" fmla="*/ 908598 w 2405691"/>
                    <a:gd name="connsiteY11" fmla="*/ 3273143 h 3286513"/>
                    <a:gd name="connsiteX12" fmla="*/ 903533 w 2405691"/>
                    <a:gd name="connsiteY12" fmla="*/ 3272120 h 3286513"/>
                    <a:gd name="connsiteX13" fmla="*/ 791673 w 2405691"/>
                    <a:gd name="connsiteY13" fmla="*/ 3103362 h 3286513"/>
                    <a:gd name="connsiteX14" fmla="*/ 789292 w 2405691"/>
                    <a:gd name="connsiteY14" fmla="*/ 2988557 h 3286513"/>
                    <a:gd name="connsiteX15" fmla="*/ 730858 w 2405691"/>
                    <a:gd name="connsiteY15" fmla="*/ 2798861 h 3286513"/>
                    <a:gd name="connsiteX16" fmla="*/ 566459 w 2405691"/>
                    <a:gd name="connsiteY16" fmla="*/ 2500828 h 3286513"/>
                    <a:gd name="connsiteX17" fmla="*/ 432235 w 2405691"/>
                    <a:gd name="connsiteY17" fmla="*/ 2321293 h 3286513"/>
                    <a:gd name="connsiteX18" fmla="*/ 0 w 2405691"/>
                    <a:gd name="connsiteY18" fmla="*/ 1334743 h 3286513"/>
                    <a:gd name="connsiteX19" fmla="*/ 1071511 w 2405691"/>
                    <a:gd name="connsiteY19" fmla="*/ 20044 h 3286513"/>
                    <a:gd name="connsiteX20" fmla="*/ 1202846 w 2405691"/>
                    <a:gd name="connsiteY20" fmla="*/ 0 h 3286513"/>
                    <a:gd name="connsiteX0" fmla="*/ 1202846 w 2405691"/>
                    <a:gd name="connsiteY0" fmla="*/ 0 h 3286513"/>
                    <a:gd name="connsiteX1" fmla="*/ 1334181 w 2405691"/>
                    <a:gd name="connsiteY1" fmla="*/ 20044 h 3286513"/>
                    <a:gd name="connsiteX2" fmla="*/ 2405691 w 2405691"/>
                    <a:gd name="connsiteY2" fmla="*/ 1334743 h 3286513"/>
                    <a:gd name="connsiteX3" fmla="*/ 1989603 w 2405691"/>
                    <a:gd name="connsiteY3" fmla="*/ 2306149 h 3286513"/>
                    <a:gd name="connsiteX4" fmla="*/ 1850324 w 2405691"/>
                    <a:gd name="connsiteY4" fmla="*/ 2505590 h 3286513"/>
                    <a:gd name="connsiteX5" fmla="*/ 1715527 w 2405691"/>
                    <a:gd name="connsiteY5" fmla="*/ 2730758 h 3286513"/>
                    <a:gd name="connsiteX6" fmla="*/ 1612323 w 2405691"/>
                    <a:gd name="connsiteY6" fmla="*/ 3017678 h 3286513"/>
                    <a:gd name="connsiteX7" fmla="*/ 1527314 w 2405691"/>
                    <a:gd name="connsiteY7" fmla="*/ 3254017 h 3286513"/>
                    <a:gd name="connsiteX8" fmla="*/ 1441703 w 2405691"/>
                    <a:gd name="connsiteY8" fmla="*/ 3283984 h 3286513"/>
                    <a:gd name="connsiteX9" fmla="*/ 1429172 w 2405691"/>
                    <a:gd name="connsiteY9" fmla="*/ 3286513 h 3286513"/>
                    <a:gd name="connsiteX10" fmla="*/ 980300 w 2405691"/>
                    <a:gd name="connsiteY10" fmla="*/ 3286513 h 3286513"/>
                    <a:gd name="connsiteX11" fmla="*/ 908598 w 2405691"/>
                    <a:gd name="connsiteY11" fmla="*/ 3273143 h 3286513"/>
                    <a:gd name="connsiteX12" fmla="*/ 903533 w 2405691"/>
                    <a:gd name="connsiteY12" fmla="*/ 3272120 h 3286513"/>
                    <a:gd name="connsiteX13" fmla="*/ 791673 w 2405691"/>
                    <a:gd name="connsiteY13" fmla="*/ 3103362 h 3286513"/>
                    <a:gd name="connsiteX14" fmla="*/ 789292 w 2405691"/>
                    <a:gd name="connsiteY14" fmla="*/ 2988557 h 3286513"/>
                    <a:gd name="connsiteX15" fmla="*/ 730858 w 2405691"/>
                    <a:gd name="connsiteY15" fmla="*/ 2798861 h 3286513"/>
                    <a:gd name="connsiteX16" fmla="*/ 566459 w 2405691"/>
                    <a:gd name="connsiteY16" fmla="*/ 2500828 h 3286513"/>
                    <a:gd name="connsiteX17" fmla="*/ 432235 w 2405691"/>
                    <a:gd name="connsiteY17" fmla="*/ 2321293 h 3286513"/>
                    <a:gd name="connsiteX18" fmla="*/ 0 w 2405691"/>
                    <a:gd name="connsiteY18" fmla="*/ 1334743 h 3286513"/>
                    <a:gd name="connsiteX19" fmla="*/ 1071511 w 2405691"/>
                    <a:gd name="connsiteY19" fmla="*/ 20044 h 3286513"/>
                    <a:gd name="connsiteX20" fmla="*/ 1202846 w 2405691"/>
                    <a:gd name="connsiteY20" fmla="*/ 0 h 3286513"/>
                    <a:gd name="connsiteX0" fmla="*/ 1202846 w 2405691"/>
                    <a:gd name="connsiteY0" fmla="*/ 0 h 3286513"/>
                    <a:gd name="connsiteX1" fmla="*/ 1334181 w 2405691"/>
                    <a:gd name="connsiteY1" fmla="*/ 20044 h 3286513"/>
                    <a:gd name="connsiteX2" fmla="*/ 2405691 w 2405691"/>
                    <a:gd name="connsiteY2" fmla="*/ 1334743 h 3286513"/>
                    <a:gd name="connsiteX3" fmla="*/ 1989603 w 2405691"/>
                    <a:gd name="connsiteY3" fmla="*/ 2306149 h 3286513"/>
                    <a:gd name="connsiteX4" fmla="*/ 1850324 w 2405691"/>
                    <a:gd name="connsiteY4" fmla="*/ 2505590 h 3286513"/>
                    <a:gd name="connsiteX5" fmla="*/ 1715527 w 2405691"/>
                    <a:gd name="connsiteY5" fmla="*/ 2730758 h 3286513"/>
                    <a:gd name="connsiteX6" fmla="*/ 1612323 w 2405691"/>
                    <a:gd name="connsiteY6" fmla="*/ 3017678 h 3286513"/>
                    <a:gd name="connsiteX7" fmla="*/ 1527314 w 2405691"/>
                    <a:gd name="connsiteY7" fmla="*/ 3254017 h 3286513"/>
                    <a:gd name="connsiteX8" fmla="*/ 1441703 w 2405691"/>
                    <a:gd name="connsiteY8" fmla="*/ 3283984 h 3286513"/>
                    <a:gd name="connsiteX9" fmla="*/ 1429172 w 2405691"/>
                    <a:gd name="connsiteY9" fmla="*/ 3286513 h 3286513"/>
                    <a:gd name="connsiteX10" fmla="*/ 980300 w 2405691"/>
                    <a:gd name="connsiteY10" fmla="*/ 3286513 h 3286513"/>
                    <a:gd name="connsiteX11" fmla="*/ 908598 w 2405691"/>
                    <a:gd name="connsiteY11" fmla="*/ 3273143 h 3286513"/>
                    <a:gd name="connsiteX12" fmla="*/ 903533 w 2405691"/>
                    <a:gd name="connsiteY12" fmla="*/ 3272120 h 3286513"/>
                    <a:gd name="connsiteX13" fmla="*/ 791673 w 2405691"/>
                    <a:gd name="connsiteY13" fmla="*/ 3103362 h 3286513"/>
                    <a:gd name="connsiteX14" fmla="*/ 789292 w 2405691"/>
                    <a:gd name="connsiteY14" fmla="*/ 2988557 h 3286513"/>
                    <a:gd name="connsiteX15" fmla="*/ 730858 w 2405691"/>
                    <a:gd name="connsiteY15" fmla="*/ 2798861 h 3286513"/>
                    <a:gd name="connsiteX16" fmla="*/ 566459 w 2405691"/>
                    <a:gd name="connsiteY16" fmla="*/ 2500828 h 3286513"/>
                    <a:gd name="connsiteX17" fmla="*/ 432235 w 2405691"/>
                    <a:gd name="connsiteY17" fmla="*/ 2321293 h 3286513"/>
                    <a:gd name="connsiteX18" fmla="*/ 0 w 2405691"/>
                    <a:gd name="connsiteY18" fmla="*/ 1334743 h 3286513"/>
                    <a:gd name="connsiteX19" fmla="*/ 1071511 w 2405691"/>
                    <a:gd name="connsiteY19" fmla="*/ 20044 h 3286513"/>
                    <a:gd name="connsiteX20" fmla="*/ 1202846 w 2405691"/>
                    <a:gd name="connsiteY20" fmla="*/ 0 h 3286513"/>
                    <a:gd name="connsiteX0" fmla="*/ 1202846 w 2405691"/>
                    <a:gd name="connsiteY0" fmla="*/ 0 h 3286513"/>
                    <a:gd name="connsiteX1" fmla="*/ 1334181 w 2405691"/>
                    <a:gd name="connsiteY1" fmla="*/ 20044 h 3286513"/>
                    <a:gd name="connsiteX2" fmla="*/ 2405691 w 2405691"/>
                    <a:gd name="connsiteY2" fmla="*/ 1334743 h 3286513"/>
                    <a:gd name="connsiteX3" fmla="*/ 1989603 w 2405691"/>
                    <a:gd name="connsiteY3" fmla="*/ 2306149 h 3286513"/>
                    <a:gd name="connsiteX4" fmla="*/ 1850324 w 2405691"/>
                    <a:gd name="connsiteY4" fmla="*/ 2505590 h 3286513"/>
                    <a:gd name="connsiteX5" fmla="*/ 1715527 w 2405691"/>
                    <a:gd name="connsiteY5" fmla="*/ 2730758 h 3286513"/>
                    <a:gd name="connsiteX6" fmla="*/ 1612323 w 2405691"/>
                    <a:gd name="connsiteY6" fmla="*/ 3017678 h 3286513"/>
                    <a:gd name="connsiteX7" fmla="*/ 1527314 w 2405691"/>
                    <a:gd name="connsiteY7" fmla="*/ 3254017 h 3286513"/>
                    <a:gd name="connsiteX8" fmla="*/ 1441703 w 2405691"/>
                    <a:gd name="connsiteY8" fmla="*/ 3283984 h 3286513"/>
                    <a:gd name="connsiteX9" fmla="*/ 1429172 w 2405691"/>
                    <a:gd name="connsiteY9" fmla="*/ 3286513 h 3286513"/>
                    <a:gd name="connsiteX10" fmla="*/ 980300 w 2405691"/>
                    <a:gd name="connsiteY10" fmla="*/ 3286513 h 3286513"/>
                    <a:gd name="connsiteX11" fmla="*/ 908598 w 2405691"/>
                    <a:gd name="connsiteY11" fmla="*/ 3273143 h 3286513"/>
                    <a:gd name="connsiteX12" fmla="*/ 903533 w 2405691"/>
                    <a:gd name="connsiteY12" fmla="*/ 3272120 h 3286513"/>
                    <a:gd name="connsiteX13" fmla="*/ 791673 w 2405691"/>
                    <a:gd name="connsiteY13" fmla="*/ 3103362 h 3286513"/>
                    <a:gd name="connsiteX14" fmla="*/ 789292 w 2405691"/>
                    <a:gd name="connsiteY14" fmla="*/ 2988557 h 3286513"/>
                    <a:gd name="connsiteX15" fmla="*/ 730858 w 2405691"/>
                    <a:gd name="connsiteY15" fmla="*/ 2798861 h 3286513"/>
                    <a:gd name="connsiteX16" fmla="*/ 566459 w 2405691"/>
                    <a:gd name="connsiteY16" fmla="*/ 2500828 h 3286513"/>
                    <a:gd name="connsiteX17" fmla="*/ 432235 w 2405691"/>
                    <a:gd name="connsiteY17" fmla="*/ 2321293 h 3286513"/>
                    <a:gd name="connsiteX18" fmla="*/ 0 w 2405691"/>
                    <a:gd name="connsiteY18" fmla="*/ 1334743 h 3286513"/>
                    <a:gd name="connsiteX19" fmla="*/ 1071511 w 2405691"/>
                    <a:gd name="connsiteY19" fmla="*/ 20044 h 3286513"/>
                    <a:gd name="connsiteX20" fmla="*/ 1202846 w 2405691"/>
                    <a:gd name="connsiteY20" fmla="*/ 0 h 3286513"/>
                    <a:gd name="connsiteX0" fmla="*/ 1202846 w 2405691"/>
                    <a:gd name="connsiteY0" fmla="*/ 0 h 3286513"/>
                    <a:gd name="connsiteX1" fmla="*/ 1334181 w 2405691"/>
                    <a:gd name="connsiteY1" fmla="*/ 20044 h 3286513"/>
                    <a:gd name="connsiteX2" fmla="*/ 2405691 w 2405691"/>
                    <a:gd name="connsiteY2" fmla="*/ 1334743 h 3286513"/>
                    <a:gd name="connsiteX3" fmla="*/ 1989603 w 2405691"/>
                    <a:gd name="connsiteY3" fmla="*/ 2306149 h 3286513"/>
                    <a:gd name="connsiteX4" fmla="*/ 1850324 w 2405691"/>
                    <a:gd name="connsiteY4" fmla="*/ 2505590 h 3286513"/>
                    <a:gd name="connsiteX5" fmla="*/ 1715527 w 2405691"/>
                    <a:gd name="connsiteY5" fmla="*/ 2730758 h 3286513"/>
                    <a:gd name="connsiteX6" fmla="*/ 1612323 w 2405691"/>
                    <a:gd name="connsiteY6" fmla="*/ 3017678 h 3286513"/>
                    <a:gd name="connsiteX7" fmla="*/ 1527314 w 2405691"/>
                    <a:gd name="connsiteY7" fmla="*/ 3254017 h 3286513"/>
                    <a:gd name="connsiteX8" fmla="*/ 1441703 w 2405691"/>
                    <a:gd name="connsiteY8" fmla="*/ 3283984 h 3286513"/>
                    <a:gd name="connsiteX9" fmla="*/ 1429172 w 2405691"/>
                    <a:gd name="connsiteY9" fmla="*/ 3286513 h 3286513"/>
                    <a:gd name="connsiteX10" fmla="*/ 980300 w 2405691"/>
                    <a:gd name="connsiteY10" fmla="*/ 3286513 h 3286513"/>
                    <a:gd name="connsiteX11" fmla="*/ 908598 w 2405691"/>
                    <a:gd name="connsiteY11" fmla="*/ 3273143 h 3286513"/>
                    <a:gd name="connsiteX12" fmla="*/ 903533 w 2405691"/>
                    <a:gd name="connsiteY12" fmla="*/ 3272120 h 3286513"/>
                    <a:gd name="connsiteX13" fmla="*/ 791673 w 2405691"/>
                    <a:gd name="connsiteY13" fmla="*/ 3103362 h 3286513"/>
                    <a:gd name="connsiteX14" fmla="*/ 789292 w 2405691"/>
                    <a:gd name="connsiteY14" fmla="*/ 2988557 h 3286513"/>
                    <a:gd name="connsiteX15" fmla="*/ 730858 w 2405691"/>
                    <a:gd name="connsiteY15" fmla="*/ 2798861 h 3286513"/>
                    <a:gd name="connsiteX16" fmla="*/ 566459 w 2405691"/>
                    <a:gd name="connsiteY16" fmla="*/ 2500828 h 3286513"/>
                    <a:gd name="connsiteX17" fmla="*/ 432235 w 2405691"/>
                    <a:gd name="connsiteY17" fmla="*/ 2321293 h 3286513"/>
                    <a:gd name="connsiteX18" fmla="*/ 0 w 2405691"/>
                    <a:gd name="connsiteY18" fmla="*/ 1334743 h 3286513"/>
                    <a:gd name="connsiteX19" fmla="*/ 1071511 w 2405691"/>
                    <a:gd name="connsiteY19" fmla="*/ 20044 h 3286513"/>
                    <a:gd name="connsiteX20" fmla="*/ 1202846 w 2405691"/>
                    <a:gd name="connsiteY20" fmla="*/ 0 h 3286513"/>
                    <a:gd name="connsiteX0" fmla="*/ 1202846 w 2405691"/>
                    <a:gd name="connsiteY0" fmla="*/ 0 h 3286513"/>
                    <a:gd name="connsiteX1" fmla="*/ 1334181 w 2405691"/>
                    <a:gd name="connsiteY1" fmla="*/ 20044 h 3286513"/>
                    <a:gd name="connsiteX2" fmla="*/ 2405691 w 2405691"/>
                    <a:gd name="connsiteY2" fmla="*/ 1334743 h 3286513"/>
                    <a:gd name="connsiteX3" fmla="*/ 1989603 w 2405691"/>
                    <a:gd name="connsiteY3" fmla="*/ 2306149 h 3286513"/>
                    <a:gd name="connsiteX4" fmla="*/ 1850324 w 2405691"/>
                    <a:gd name="connsiteY4" fmla="*/ 2505590 h 3286513"/>
                    <a:gd name="connsiteX5" fmla="*/ 1715527 w 2405691"/>
                    <a:gd name="connsiteY5" fmla="*/ 2730758 h 3286513"/>
                    <a:gd name="connsiteX6" fmla="*/ 1612323 w 2405691"/>
                    <a:gd name="connsiteY6" fmla="*/ 3017678 h 3286513"/>
                    <a:gd name="connsiteX7" fmla="*/ 1527314 w 2405691"/>
                    <a:gd name="connsiteY7" fmla="*/ 3254017 h 3286513"/>
                    <a:gd name="connsiteX8" fmla="*/ 1441703 w 2405691"/>
                    <a:gd name="connsiteY8" fmla="*/ 3283984 h 3286513"/>
                    <a:gd name="connsiteX9" fmla="*/ 1429172 w 2405691"/>
                    <a:gd name="connsiteY9" fmla="*/ 3286513 h 3286513"/>
                    <a:gd name="connsiteX10" fmla="*/ 980300 w 2405691"/>
                    <a:gd name="connsiteY10" fmla="*/ 3286513 h 3286513"/>
                    <a:gd name="connsiteX11" fmla="*/ 908598 w 2405691"/>
                    <a:gd name="connsiteY11" fmla="*/ 3273143 h 3286513"/>
                    <a:gd name="connsiteX12" fmla="*/ 903533 w 2405691"/>
                    <a:gd name="connsiteY12" fmla="*/ 3272120 h 3286513"/>
                    <a:gd name="connsiteX13" fmla="*/ 791673 w 2405691"/>
                    <a:gd name="connsiteY13" fmla="*/ 3103362 h 3286513"/>
                    <a:gd name="connsiteX14" fmla="*/ 789292 w 2405691"/>
                    <a:gd name="connsiteY14" fmla="*/ 2988557 h 3286513"/>
                    <a:gd name="connsiteX15" fmla="*/ 730858 w 2405691"/>
                    <a:gd name="connsiteY15" fmla="*/ 2798861 h 3286513"/>
                    <a:gd name="connsiteX16" fmla="*/ 566459 w 2405691"/>
                    <a:gd name="connsiteY16" fmla="*/ 2500828 h 3286513"/>
                    <a:gd name="connsiteX17" fmla="*/ 432235 w 2405691"/>
                    <a:gd name="connsiteY17" fmla="*/ 2321293 h 3286513"/>
                    <a:gd name="connsiteX18" fmla="*/ 0 w 2405691"/>
                    <a:gd name="connsiteY18" fmla="*/ 1334743 h 3286513"/>
                    <a:gd name="connsiteX19" fmla="*/ 1071511 w 2405691"/>
                    <a:gd name="connsiteY19" fmla="*/ 20044 h 3286513"/>
                    <a:gd name="connsiteX20" fmla="*/ 1202846 w 2405691"/>
                    <a:gd name="connsiteY20" fmla="*/ 0 h 3286513"/>
                    <a:gd name="connsiteX0" fmla="*/ 1202846 w 2434631"/>
                    <a:gd name="connsiteY0" fmla="*/ 0 h 3286513"/>
                    <a:gd name="connsiteX1" fmla="*/ 1334181 w 2434631"/>
                    <a:gd name="connsiteY1" fmla="*/ 20044 h 3286513"/>
                    <a:gd name="connsiteX2" fmla="*/ 2405691 w 2434631"/>
                    <a:gd name="connsiteY2" fmla="*/ 1334743 h 3286513"/>
                    <a:gd name="connsiteX3" fmla="*/ 2065803 w 2434631"/>
                    <a:gd name="connsiteY3" fmla="*/ 2214074 h 3286513"/>
                    <a:gd name="connsiteX4" fmla="*/ 1850324 w 2434631"/>
                    <a:gd name="connsiteY4" fmla="*/ 2505590 h 3286513"/>
                    <a:gd name="connsiteX5" fmla="*/ 1715527 w 2434631"/>
                    <a:gd name="connsiteY5" fmla="*/ 2730758 h 3286513"/>
                    <a:gd name="connsiteX6" fmla="*/ 1612323 w 2434631"/>
                    <a:gd name="connsiteY6" fmla="*/ 3017678 h 3286513"/>
                    <a:gd name="connsiteX7" fmla="*/ 1527314 w 2434631"/>
                    <a:gd name="connsiteY7" fmla="*/ 3254017 h 3286513"/>
                    <a:gd name="connsiteX8" fmla="*/ 1441703 w 2434631"/>
                    <a:gd name="connsiteY8" fmla="*/ 3283984 h 3286513"/>
                    <a:gd name="connsiteX9" fmla="*/ 1429172 w 2434631"/>
                    <a:gd name="connsiteY9" fmla="*/ 3286513 h 3286513"/>
                    <a:gd name="connsiteX10" fmla="*/ 980300 w 2434631"/>
                    <a:gd name="connsiteY10" fmla="*/ 3286513 h 3286513"/>
                    <a:gd name="connsiteX11" fmla="*/ 908598 w 2434631"/>
                    <a:gd name="connsiteY11" fmla="*/ 3273143 h 3286513"/>
                    <a:gd name="connsiteX12" fmla="*/ 903533 w 2434631"/>
                    <a:gd name="connsiteY12" fmla="*/ 3272120 h 3286513"/>
                    <a:gd name="connsiteX13" fmla="*/ 791673 w 2434631"/>
                    <a:gd name="connsiteY13" fmla="*/ 3103362 h 3286513"/>
                    <a:gd name="connsiteX14" fmla="*/ 789292 w 2434631"/>
                    <a:gd name="connsiteY14" fmla="*/ 2988557 h 3286513"/>
                    <a:gd name="connsiteX15" fmla="*/ 730858 w 2434631"/>
                    <a:gd name="connsiteY15" fmla="*/ 2798861 h 3286513"/>
                    <a:gd name="connsiteX16" fmla="*/ 566459 w 2434631"/>
                    <a:gd name="connsiteY16" fmla="*/ 2500828 h 3286513"/>
                    <a:gd name="connsiteX17" fmla="*/ 432235 w 2434631"/>
                    <a:gd name="connsiteY17" fmla="*/ 2321293 h 3286513"/>
                    <a:gd name="connsiteX18" fmla="*/ 0 w 2434631"/>
                    <a:gd name="connsiteY18" fmla="*/ 1334743 h 3286513"/>
                    <a:gd name="connsiteX19" fmla="*/ 1071511 w 2434631"/>
                    <a:gd name="connsiteY19" fmla="*/ 20044 h 3286513"/>
                    <a:gd name="connsiteX20" fmla="*/ 1202846 w 2434631"/>
                    <a:gd name="connsiteY20" fmla="*/ 0 h 3286513"/>
                    <a:gd name="connsiteX0" fmla="*/ 1202846 w 2389332"/>
                    <a:gd name="connsiteY0" fmla="*/ 0 h 3286513"/>
                    <a:gd name="connsiteX1" fmla="*/ 1334181 w 2389332"/>
                    <a:gd name="connsiteY1" fmla="*/ 20044 h 3286513"/>
                    <a:gd name="connsiteX2" fmla="*/ 2362828 w 2389332"/>
                    <a:gd name="connsiteY2" fmla="*/ 1006131 h 3286513"/>
                    <a:gd name="connsiteX3" fmla="*/ 2065803 w 2389332"/>
                    <a:gd name="connsiteY3" fmla="*/ 2214074 h 3286513"/>
                    <a:gd name="connsiteX4" fmla="*/ 1850324 w 2389332"/>
                    <a:gd name="connsiteY4" fmla="*/ 2505590 h 3286513"/>
                    <a:gd name="connsiteX5" fmla="*/ 1715527 w 2389332"/>
                    <a:gd name="connsiteY5" fmla="*/ 2730758 h 3286513"/>
                    <a:gd name="connsiteX6" fmla="*/ 1612323 w 2389332"/>
                    <a:gd name="connsiteY6" fmla="*/ 3017678 h 3286513"/>
                    <a:gd name="connsiteX7" fmla="*/ 1527314 w 2389332"/>
                    <a:gd name="connsiteY7" fmla="*/ 3254017 h 3286513"/>
                    <a:gd name="connsiteX8" fmla="*/ 1441703 w 2389332"/>
                    <a:gd name="connsiteY8" fmla="*/ 3283984 h 3286513"/>
                    <a:gd name="connsiteX9" fmla="*/ 1429172 w 2389332"/>
                    <a:gd name="connsiteY9" fmla="*/ 3286513 h 3286513"/>
                    <a:gd name="connsiteX10" fmla="*/ 980300 w 2389332"/>
                    <a:gd name="connsiteY10" fmla="*/ 3286513 h 3286513"/>
                    <a:gd name="connsiteX11" fmla="*/ 908598 w 2389332"/>
                    <a:gd name="connsiteY11" fmla="*/ 3273143 h 3286513"/>
                    <a:gd name="connsiteX12" fmla="*/ 903533 w 2389332"/>
                    <a:gd name="connsiteY12" fmla="*/ 3272120 h 3286513"/>
                    <a:gd name="connsiteX13" fmla="*/ 791673 w 2389332"/>
                    <a:gd name="connsiteY13" fmla="*/ 3103362 h 3286513"/>
                    <a:gd name="connsiteX14" fmla="*/ 789292 w 2389332"/>
                    <a:gd name="connsiteY14" fmla="*/ 2988557 h 3286513"/>
                    <a:gd name="connsiteX15" fmla="*/ 730858 w 2389332"/>
                    <a:gd name="connsiteY15" fmla="*/ 2798861 h 3286513"/>
                    <a:gd name="connsiteX16" fmla="*/ 566459 w 2389332"/>
                    <a:gd name="connsiteY16" fmla="*/ 2500828 h 3286513"/>
                    <a:gd name="connsiteX17" fmla="*/ 432235 w 2389332"/>
                    <a:gd name="connsiteY17" fmla="*/ 2321293 h 3286513"/>
                    <a:gd name="connsiteX18" fmla="*/ 0 w 2389332"/>
                    <a:gd name="connsiteY18" fmla="*/ 1334743 h 3286513"/>
                    <a:gd name="connsiteX19" fmla="*/ 1071511 w 2389332"/>
                    <a:gd name="connsiteY19" fmla="*/ 20044 h 3286513"/>
                    <a:gd name="connsiteX20" fmla="*/ 1202846 w 2389332"/>
                    <a:gd name="connsiteY20" fmla="*/ 0 h 3286513"/>
                    <a:gd name="connsiteX0" fmla="*/ 1202846 w 2463095"/>
                    <a:gd name="connsiteY0" fmla="*/ 0 h 3286513"/>
                    <a:gd name="connsiteX1" fmla="*/ 1334181 w 2463095"/>
                    <a:gd name="connsiteY1" fmla="*/ 20044 h 3286513"/>
                    <a:gd name="connsiteX2" fmla="*/ 2362828 w 2463095"/>
                    <a:gd name="connsiteY2" fmla="*/ 1006131 h 3286513"/>
                    <a:gd name="connsiteX3" fmla="*/ 2365840 w 2463095"/>
                    <a:gd name="connsiteY3" fmla="*/ 1952137 h 3286513"/>
                    <a:gd name="connsiteX4" fmla="*/ 1850324 w 2463095"/>
                    <a:gd name="connsiteY4" fmla="*/ 2505590 h 3286513"/>
                    <a:gd name="connsiteX5" fmla="*/ 1715527 w 2463095"/>
                    <a:gd name="connsiteY5" fmla="*/ 2730758 h 3286513"/>
                    <a:gd name="connsiteX6" fmla="*/ 1612323 w 2463095"/>
                    <a:gd name="connsiteY6" fmla="*/ 3017678 h 3286513"/>
                    <a:gd name="connsiteX7" fmla="*/ 1527314 w 2463095"/>
                    <a:gd name="connsiteY7" fmla="*/ 3254017 h 3286513"/>
                    <a:gd name="connsiteX8" fmla="*/ 1441703 w 2463095"/>
                    <a:gd name="connsiteY8" fmla="*/ 3283984 h 3286513"/>
                    <a:gd name="connsiteX9" fmla="*/ 1429172 w 2463095"/>
                    <a:gd name="connsiteY9" fmla="*/ 3286513 h 3286513"/>
                    <a:gd name="connsiteX10" fmla="*/ 980300 w 2463095"/>
                    <a:gd name="connsiteY10" fmla="*/ 3286513 h 3286513"/>
                    <a:gd name="connsiteX11" fmla="*/ 908598 w 2463095"/>
                    <a:gd name="connsiteY11" fmla="*/ 3273143 h 3286513"/>
                    <a:gd name="connsiteX12" fmla="*/ 903533 w 2463095"/>
                    <a:gd name="connsiteY12" fmla="*/ 3272120 h 3286513"/>
                    <a:gd name="connsiteX13" fmla="*/ 791673 w 2463095"/>
                    <a:gd name="connsiteY13" fmla="*/ 3103362 h 3286513"/>
                    <a:gd name="connsiteX14" fmla="*/ 789292 w 2463095"/>
                    <a:gd name="connsiteY14" fmla="*/ 2988557 h 3286513"/>
                    <a:gd name="connsiteX15" fmla="*/ 730858 w 2463095"/>
                    <a:gd name="connsiteY15" fmla="*/ 2798861 h 3286513"/>
                    <a:gd name="connsiteX16" fmla="*/ 566459 w 2463095"/>
                    <a:gd name="connsiteY16" fmla="*/ 2500828 h 3286513"/>
                    <a:gd name="connsiteX17" fmla="*/ 432235 w 2463095"/>
                    <a:gd name="connsiteY17" fmla="*/ 2321293 h 3286513"/>
                    <a:gd name="connsiteX18" fmla="*/ 0 w 2463095"/>
                    <a:gd name="connsiteY18" fmla="*/ 1334743 h 3286513"/>
                    <a:gd name="connsiteX19" fmla="*/ 1071511 w 2463095"/>
                    <a:gd name="connsiteY19" fmla="*/ 20044 h 3286513"/>
                    <a:gd name="connsiteX20" fmla="*/ 1202846 w 2463095"/>
                    <a:gd name="connsiteY20" fmla="*/ 0 h 3286513"/>
                    <a:gd name="connsiteX0" fmla="*/ 1202846 w 2479033"/>
                    <a:gd name="connsiteY0" fmla="*/ 0 h 3286513"/>
                    <a:gd name="connsiteX1" fmla="*/ 1334181 w 2479033"/>
                    <a:gd name="connsiteY1" fmla="*/ 20044 h 3286513"/>
                    <a:gd name="connsiteX2" fmla="*/ 2362828 w 2479033"/>
                    <a:gd name="connsiteY2" fmla="*/ 1006131 h 3286513"/>
                    <a:gd name="connsiteX3" fmla="*/ 2365840 w 2479033"/>
                    <a:gd name="connsiteY3" fmla="*/ 1952137 h 3286513"/>
                    <a:gd name="connsiteX4" fmla="*/ 1850324 w 2479033"/>
                    <a:gd name="connsiteY4" fmla="*/ 2505590 h 3286513"/>
                    <a:gd name="connsiteX5" fmla="*/ 1715527 w 2479033"/>
                    <a:gd name="connsiteY5" fmla="*/ 2730758 h 3286513"/>
                    <a:gd name="connsiteX6" fmla="*/ 1612323 w 2479033"/>
                    <a:gd name="connsiteY6" fmla="*/ 3017678 h 3286513"/>
                    <a:gd name="connsiteX7" fmla="*/ 1527314 w 2479033"/>
                    <a:gd name="connsiteY7" fmla="*/ 3254017 h 3286513"/>
                    <a:gd name="connsiteX8" fmla="*/ 1441703 w 2479033"/>
                    <a:gd name="connsiteY8" fmla="*/ 3283984 h 3286513"/>
                    <a:gd name="connsiteX9" fmla="*/ 1429172 w 2479033"/>
                    <a:gd name="connsiteY9" fmla="*/ 3286513 h 3286513"/>
                    <a:gd name="connsiteX10" fmla="*/ 980300 w 2479033"/>
                    <a:gd name="connsiteY10" fmla="*/ 3286513 h 3286513"/>
                    <a:gd name="connsiteX11" fmla="*/ 908598 w 2479033"/>
                    <a:gd name="connsiteY11" fmla="*/ 3273143 h 3286513"/>
                    <a:gd name="connsiteX12" fmla="*/ 903533 w 2479033"/>
                    <a:gd name="connsiteY12" fmla="*/ 3272120 h 3286513"/>
                    <a:gd name="connsiteX13" fmla="*/ 791673 w 2479033"/>
                    <a:gd name="connsiteY13" fmla="*/ 3103362 h 3286513"/>
                    <a:gd name="connsiteX14" fmla="*/ 789292 w 2479033"/>
                    <a:gd name="connsiteY14" fmla="*/ 2988557 h 3286513"/>
                    <a:gd name="connsiteX15" fmla="*/ 730858 w 2479033"/>
                    <a:gd name="connsiteY15" fmla="*/ 2798861 h 3286513"/>
                    <a:gd name="connsiteX16" fmla="*/ 566459 w 2479033"/>
                    <a:gd name="connsiteY16" fmla="*/ 2500828 h 3286513"/>
                    <a:gd name="connsiteX17" fmla="*/ 432235 w 2479033"/>
                    <a:gd name="connsiteY17" fmla="*/ 2321293 h 3286513"/>
                    <a:gd name="connsiteX18" fmla="*/ 0 w 2479033"/>
                    <a:gd name="connsiteY18" fmla="*/ 1334743 h 3286513"/>
                    <a:gd name="connsiteX19" fmla="*/ 1071511 w 2479033"/>
                    <a:gd name="connsiteY19" fmla="*/ 20044 h 3286513"/>
                    <a:gd name="connsiteX20" fmla="*/ 1202846 w 2479033"/>
                    <a:gd name="connsiteY20" fmla="*/ 0 h 3286513"/>
                    <a:gd name="connsiteX0" fmla="*/ 1202846 w 2437888"/>
                    <a:gd name="connsiteY0" fmla="*/ 0 h 3286513"/>
                    <a:gd name="connsiteX1" fmla="*/ 1334181 w 2437888"/>
                    <a:gd name="connsiteY1" fmla="*/ 20044 h 3286513"/>
                    <a:gd name="connsiteX2" fmla="*/ 2362828 w 2437888"/>
                    <a:gd name="connsiteY2" fmla="*/ 1006131 h 3286513"/>
                    <a:gd name="connsiteX3" fmla="*/ 2270590 w 2437888"/>
                    <a:gd name="connsiteY3" fmla="*/ 1890225 h 3286513"/>
                    <a:gd name="connsiteX4" fmla="*/ 1850324 w 2437888"/>
                    <a:gd name="connsiteY4" fmla="*/ 2505590 h 3286513"/>
                    <a:gd name="connsiteX5" fmla="*/ 1715527 w 2437888"/>
                    <a:gd name="connsiteY5" fmla="*/ 2730758 h 3286513"/>
                    <a:gd name="connsiteX6" fmla="*/ 1612323 w 2437888"/>
                    <a:gd name="connsiteY6" fmla="*/ 3017678 h 3286513"/>
                    <a:gd name="connsiteX7" fmla="*/ 1527314 w 2437888"/>
                    <a:gd name="connsiteY7" fmla="*/ 3254017 h 3286513"/>
                    <a:gd name="connsiteX8" fmla="*/ 1441703 w 2437888"/>
                    <a:gd name="connsiteY8" fmla="*/ 3283984 h 3286513"/>
                    <a:gd name="connsiteX9" fmla="*/ 1429172 w 2437888"/>
                    <a:gd name="connsiteY9" fmla="*/ 3286513 h 3286513"/>
                    <a:gd name="connsiteX10" fmla="*/ 980300 w 2437888"/>
                    <a:gd name="connsiteY10" fmla="*/ 3286513 h 3286513"/>
                    <a:gd name="connsiteX11" fmla="*/ 908598 w 2437888"/>
                    <a:gd name="connsiteY11" fmla="*/ 3273143 h 3286513"/>
                    <a:gd name="connsiteX12" fmla="*/ 903533 w 2437888"/>
                    <a:gd name="connsiteY12" fmla="*/ 3272120 h 3286513"/>
                    <a:gd name="connsiteX13" fmla="*/ 791673 w 2437888"/>
                    <a:gd name="connsiteY13" fmla="*/ 3103362 h 3286513"/>
                    <a:gd name="connsiteX14" fmla="*/ 789292 w 2437888"/>
                    <a:gd name="connsiteY14" fmla="*/ 2988557 h 3286513"/>
                    <a:gd name="connsiteX15" fmla="*/ 730858 w 2437888"/>
                    <a:gd name="connsiteY15" fmla="*/ 2798861 h 3286513"/>
                    <a:gd name="connsiteX16" fmla="*/ 566459 w 2437888"/>
                    <a:gd name="connsiteY16" fmla="*/ 2500828 h 3286513"/>
                    <a:gd name="connsiteX17" fmla="*/ 432235 w 2437888"/>
                    <a:gd name="connsiteY17" fmla="*/ 2321293 h 3286513"/>
                    <a:gd name="connsiteX18" fmla="*/ 0 w 2437888"/>
                    <a:gd name="connsiteY18" fmla="*/ 1334743 h 3286513"/>
                    <a:gd name="connsiteX19" fmla="*/ 1071511 w 2437888"/>
                    <a:gd name="connsiteY19" fmla="*/ 20044 h 3286513"/>
                    <a:gd name="connsiteX20" fmla="*/ 1202846 w 2437888"/>
                    <a:gd name="connsiteY20" fmla="*/ 0 h 3286513"/>
                    <a:gd name="connsiteX0" fmla="*/ 1202846 w 2437888"/>
                    <a:gd name="connsiteY0" fmla="*/ 0 h 3286513"/>
                    <a:gd name="connsiteX1" fmla="*/ 1334181 w 2437888"/>
                    <a:gd name="connsiteY1" fmla="*/ 20044 h 3286513"/>
                    <a:gd name="connsiteX2" fmla="*/ 2362828 w 2437888"/>
                    <a:gd name="connsiteY2" fmla="*/ 1006131 h 3286513"/>
                    <a:gd name="connsiteX3" fmla="*/ 2270590 w 2437888"/>
                    <a:gd name="connsiteY3" fmla="*/ 1890225 h 3286513"/>
                    <a:gd name="connsiteX4" fmla="*/ 1850324 w 2437888"/>
                    <a:gd name="connsiteY4" fmla="*/ 2505590 h 3286513"/>
                    <a:gd name="connsiteX5" fmla="*/ 1715527 w 2437888"/>
                    <a:gd name="connsiteY5" fmla="*/ 2730758 h 3286513"/>
                    <a:gd name="connsiteX6" fmla="*/ 1612323 w 2437888"/>
                    <a:gd name="connsiteY6" fmla="*/ 3017678 h 3286513"/>
                    <a:gd name="connsiteX7" fmla="*/ 1527314 w 2437888"/>
                    <a:gd name="connsiteY7" fmla="*/ 3254017 h 3286513"/>
                    <a:gd name="connsiteX8" fmla="*/ 1441703 w 2437888"/>
                    <a:gd name="connsiteY8" fmla="*/ 3283984 h 3286513"/>
                    <a:gd name="connsiteX9" fmla="*/ 1429172 w 2437888"/>
                    <a:gd name="connsiteY9" fmla="*/ 3286513 h 3286513"/>
                    <a:gd name="connsiteX10" fmla="*/ 980300 w 2437888"/>
                    <a:gd name="connsiteY10" fmla="*/ 3286513 h 3286513"/>
                    <a:gd name="connsiteX11" fmla="*/ 908598 w 2437888"/>
                    <a:gd name="connsiteY11" fmla="*/ 3273143 h 3286513"/>
                    <a:gd name="connsiteX12" fmla="*/ 903533 w 2437888"/>
                    <a:gd name="connsiteY12" fmla="*/ 3272120 h 3286513"/>
                    <a:gd name="connsiteX13" fmla="*/ 791673 w 2437888"/>
                    <a:gd name="connsiteY13" fmla="*/ 3103362 h 3286513"/>
                    <a:gd name="connsiteX14" fmla="*/ 789292 w 2437888"/>
                    <a:gd name="connsiteY14" fmla="*/ 2988557 h 3286513"/>
                    <a:gd name="connsiteX15" fmla="*/ 730858 w 2437888"/>
                    <a:gd name="connsiteY15" fmla="*/ 2798861 h 3286513"/>
                    <a:gd name="connsiteX16" fmla="*/ 566459 w 2437888"/>
                    <a:gd name="connsiteY16" fmla="*/ 2500828 h 3286513"/>
                    <a:gd name="connsiteX17" fmla="*/ 432235 w 2437888"/>
                    <a:gd name="connsiteY17" fmla="*/ 2321293 h 3286513"/>
                    <a:gd name="connsiteX18" fmla="*/ 0 w 2437888"/>
                    <a:gd name="connsiteY18" fmla="*/ 1334743 h 3286513"/>
                    <a:gd name="connsiteX19" fmla="*/ 1071511 w 2437888"/>
                    <a:gd name="connsiteY19" fmla="*/ 20044 h 3286513"/>
                    <a:gd name="connsiteX20" fmla="*/ 1202846 w 2437888"/>
                    <a:gd name="connsiteY20" fmla="*/ 0 h 3286513"/>
                    <a:gd name="connsiteX0" fmla="*/ 1202846 w 2416344"/>
                    <a:gd name="connsiteY0" fmla="*/ 0 h 3286513"/>
                    <a:gd name="connsiteX1" fmla="*/ 1334181 w 2416344"/>
                    <a:gd name="connsiteY1" fmla="*/ 20044 h 3286513"/>
                    <a:gd name="connsiteX2" fmla="*/ 2348541 w 2416344"/>
                    <a:gd name="connsiteY2" fmla="*/ 901356 h 3286513"/>
                    <a:gd name="connsiteX3" fmla="*/ 2270590 w 2416344"/>
                    <a:gd name="connsiteY3" fmla="*/ 1890225 h 3286513"/>
                    <a:gd name="connsiteX4" fmla="*/ 1850324 w 2416344"/>
                    <a:gd name="connsiteY4" fmla="*/ 2505590 h 3286513"/>
                    <a:gd name="connsiteX5" fmla="*/ 1715527 w 2416344"/>
                    <a:gd name="connsiteY5" fmla="*/ 2730758 h 3286513"/>
                    <a:gd name="connsiteX6" fmla="*/ 1612323 w 2416344"/>
                    <a:gd name="connsiteY6" fmla="*/ 3017678 h 3286513"/>
                    <a:gd name="connsiteX7" fmla="*/ 1527314 w 2416344"/>
                    <a:gd name="connsiteY7" fmla="*/ 3254017 h 3286513"/>
                    <a:gd name="connsiteX8" fmla="*/ 1441703 w 2416344"/>
                    <a:gd name="connsiteY8" fmla="*/ 3283984 h 3286513"/>
                    <a:gd name="connsiteX9" fmla="*/ 1429172 w 2416344"/>
                    <a:gd name="connsiteY9" fmla="*/ 3286513 h 3286513"/>
                    <a:gd name="connsiteX10" fmla="*/ 980300 w 2416344"/>
                    <a:gd name="connsiteY10" fmla="*/ 3286513 h 3286513"/>
                    <a:gd name="connsiteX11" fmla="*/ 908598 w 2416344"/>
                    <a:gd name="connsiteY11" fmla="*/ 3273143 h 3286513"/>
                    <a:gd name="connsiteX12" fmla="*/ 903533 w 2416344"/>
                    <a:gd name="connsiteY12" fmla="*/ 3272120 h 3286513"/>
                    <a:gd name="connsiteX13" fmla="*/ 791673 w 2416344"/>
                    <a:gd name="connsiteY13" fmla="*/ 3103362 h 3286513"/>
                    <a:gd name="connsiteX14" fmla="*/ 789292 w 2416344"/>
                    <a:gd name="connsiteY14" fmla="*/ 2988557 h 3286513"/>
                    <a:gd name="connsiteX15" fmla="*/ 730858 w 2416344"/>
                    <a:gd name="connsiteY15" fmla="*/ 2798861 h 3286513"/>
                    <a:gd name="connsiteX16" fmla="*/ 566459 w 2416344"/>
                    <a:gd name="connsiteY16" fmla="*/ 2500828 h 3286513"/>
                    <a:gd name="connsiteX17" fmla="*/ 432235 w 2416344"/>
                    <a:gd name="connsiteY17" fmla="*/ 2321293 h 3286513"/>
                    <a:gd name="connsiteX18" fmla="*/ 0 w 2416344"/>
                    <a:gd name="connsiteY18" fmla="*/ 1334743 h 3286513"/>
                    <a:gd name="connsiteX19" fmla="*/ 1071511 w 2416344"/>
                    <a:gd name="connsiteY19" fmla="*/ 20044 h 3286513"/>
                    <a:gd name="connsiteX20" fmla="*/ 1202846 w 2416344"/>
                    <a:gd name="connsiteY20" fmla="*/ 0 h 3286513"/>
                    <a:gd name="connsiteX0" fmla="*/ 1202846 w 2405790"/>
                    <a:gd name="connsiteY0" fmla="*/ 0 h 3286513"/>
                    <a:gd name="connsiteX1" fmla="*/ 1334181 w 2405790"/>
                    <a:gd name="connsiteY1" fmla="*/ 20044 h 3286513"/>
                    <a:gd name="connsiteX2" fmla="*/ 2348541 w 2405790"/>
                    <a:gd name="connsiteY2" fmla="*/ 901356 h 3286513"/>
                    <a:gd name="connsiteX3" fmla="*/ 2270590 w 2405790"/>
                    <a:gd name="connsiteY3" fmla="*/ 1890225 h 3286513"/>
                    <a:gd name="connsiteX4" fmla="*/ 1850324 w 2405790"/>
                    <a:gd name="connsiteY4" fmla="*/ 2505590 h 3286513"/>
                    <a:gd name="connsiteX5" fmla="*/ 1715527 w 2405790"/>
                    <a:gd name="connsiteY5" fmla="*/ 2730758 h 3286513"/>
                    <a:gd name="connsiteX6" fmla="*/ 1612323 w 2405790"/>
                    <a:gd name="connsiteY6" fmla="*/ 3017678 h 3286513"/>
                    <a:gd name="connsiteX7" fmla="*/ 1527314 w 2405790"/>
                    <a:gd name="connsiteY7" fmla="*/ 3254017 h 3286513"/>
                    <a:gd name="connsiteX8" fmla="*/ 1441703 w 2405790"/>
                    <a:gd name="connsiteY8" fmla="*/ 3283984 h 3286513"/>
                    <a:gd name="connsiteX9" fmla="*/ 1429172 w 2405790"/>
                    <a:gd name="connsiteY9" fmla="*/ 3286513 h 3286513"/>
                    <a:gd name="connsiteX10" fmla="*/ 980300 w 2405790"/>
                    <a:gd name="connsiteY10" fmla="*/ 3286513 h 3286513"/>
                    <a:gd name="connsiteX11" fmla="*/ 908598 w 2405790"/>
                    <a:gd name="connsiteY11" fmla="*/ 3273143 h 3286513"/>
                    <a:gd name="connsiteX12" fmla="*/ 903533 w 2405790"/>
                    <a:gd name="connsiteY12" fmla="*/ 3272120 h 3286513"/>
                    <a:gd name="connsiteX13" fmla="*/ 791673 w 2405790"/>
                    <a:gd name="connsiteY13" fmla="*/ 3103362 h 3286513"/>
                    <a:gd name="connsiteX14" fmla="*/ 789292 w 2405790"/>
                    <a:gd name="connsiteY14" fmla="*/ 2988557 h 3286513"/>
                    <a:gd name="connsiteX15" fmla="*/ 730858 w 2405790"/>
                    <a:gd name="connsiteY15" fmla="*/ 2798861 h 3286513"/>
                    <a:gd name="connsiteX16" fmla="*/ 566459 w 2405790"/>
                    <a:gd name="connsiteY16" fmla="*/ 2500828 h 3286513"/>
                    <a:gd name="connsiteX17" fmla="*/ 432235 w 2405790"/>
                    <a:gd name="connsiteY17" fmla="*/ 2321293 h 3286513"/>
                    <a:gd name="connsiteX18" fmla="*/ 0 w 2405790"/>
                    <a:gd name="connsiteY18" fmla="*/ 1334743 h 3286513"/>
                    <a:gd name="connsiteX19" fmla="*/ 1071511 w 2405790"/>
                    <a:gd name="connsiteY19" fmla="*/ 20044 h 3286513"/>
                    <a:gd name="connsiteX20" fmla="*/ 1202846 w 2405790"/>
                    <a:gd name="connsiteY20" fmla="*/ 0 h 3286513"/>
                    <a:gd name="connsiteX0" fmla="*/ 1202846 w 2399463"/>
                    <a:gd name="connsiteY0" fmla="*/ 0 h 3286513"/>
                    <a:gd name="connsiteX1" fmla="*/ 1334181 w 2399463"/>
                    <a:gd name="connsiteY1" fmla="*/ 20044 h 3286513"/>
                    <a:gd name="connsiteX2" fmla="*/ 2348541 w 2399463"/>
                    <a:gd name="connsiteY2" fmla="*/ 901356 h 3286513"/>
                    <a:gd name="connsiteX3" fmla="*/ 2270590 w 2399463"/>
                    <a:gd name="connsiteY3" fmla="*/ 1890225 h 3286513"/>
                    <a:gd name="connsiteX4" fmla="*/ 1850324 w 2399463"/>
                    <a:gd name="connsiteY4" fmla="*/ 2505590 h 3286513"/>
                    <a:gd name="connsiteX5" fmla="*/ 1715527 w 2399463"/>
                    <a:gd name="connsiteY5" fmla="*/ 2730758 h 3286513"/>
                    <a:gd name="connsiteX6" fmla="*/ 1612323 w 2399463"/>
                    <a:gd name="connsiteY6" fmla="*/ 3017678 h 3286513"/>
                    <a:gd name="connsiteX7" fmla="*/ 1527314 w 2399463"/>
                    <a:gd name="connsiteY7" fmla="*/ 3254017 h 3286513"/>
                    <a:gd name="connsiteX8" fmla="*/ 1441703 w 2399463"/>
                    <a:gd name="connsiteY8" fmla="*/ 3283984 h 3286513"/>
                    <a:gd name="connsiteX9" fmla="*/ 1429172 w 2399463"/>
                    <a:gd name="connsiteY9" fmla="*/ 3286513 h 3286513"/>
                    <a:gd name="connsiteX10" fmla="*/ 980300 w 2399463"/>
                    <a:gd name="connsiteY10" fmla="*/ 3286513 h 3286513"/>
                    <a:gd name="connsiteX11" fmla="*/ 908598 w 2399463"/>
                    <a:gd name="connsiteY11" fmla="*/ 3273143 h 3286513"/>
                    <a:gd name="connsiteX12" fmla="*/ 903533 w 2399463"/>
                    <a:gd name="connsiteY12" fmla="*/ 3272120 h 3286513"/>
                    <a:gd name="connsiteX13" fmla="*/ 791673 w 2399463"/>
                    <a:gd name="connsiteY13" fmla="*/ 3103362 h 3286513"/>
                    <a:gd name="connsiteX14" fmla="*/ 789292 w 2399463"/>
                    <a:gd name="connsiteY14" fmla="*/ 2988557 h 3286513"/>
                    <a:gd name="connsiteX15" fmla="*/ 730858 w 2399463"/>
                    <a:gd name="connsiteY15" fmla="*/ 2798861 h 3286513"/>
                    <a:gd name="connsiteX16" fmla="*/ 566459 w 2399463"/>
                    <a:gd name="connsiteY16" fmla="*/ 2500828 h 3286513"/>
                    <a:gd name="connsiteX17" fmla="*/ 432235 w 2399463"/>
                    <a:gd name="connsiteY17" fmla="*/ 2321293 h 3286513"/>
                    <a:gd name="connsiteX18" fmla="*/ 0 w 2399463"/>
                    <a:gd name="connsiteY18" fmla="*/ 1334743 h 3286513"/>
                    <a:gd name="connsiteX19" fmla="*/ 1071511 w 2399463"/>
                    <a:gd name="connsiteY19" fmla="*/ 20044 h 3286513"/>
                    <a:gd name="connsiteX20" fmla="*/ 1202846 w 2399463"/>
                    <a:gd name="connsiteY20" fmla="*/ 0 h 3286513"/>
                    <a:gd name="connsiteX0" fmla="*/ 1202846 w 2391034"/>
                    <a:gd name="connsiteY0" fmla="*/ 0 h 3286513"/>
                    <a:gd name="connsiteX1" fmla="*/ 1334181 w 2391034"/>
                    <a:gd name="connsiteY1" fmla="*/ 20044 h 3286513"/>
                    <a:gd name="connsiteX2" fmla="*/ 2348541 w 2391034"/>
                    <a:gd name="connsiteY2" fmla="*/ 901356 h 3286513"/>
                    <a:gd name="connsiteX3" fmla="*/ 2270590 w 2391034"/>
                    <a:gd name="connsiteY3" fmla="*/ 1890225 h 3286513"/>
                    <a:gd name="connsiteX4" fmla="*/ 1850324 w 2391034"/>
                    <a:gd name="connsiteY4" fmla="*/ 2505590 h 3286513"/>
                    <a:gd name="connsiteX5" fmla="*/ 1715527 w 2391034"/>
                    <a:gd name="connsiteY5" fmla="*/ 2730758 h 3286513"/>
                    <a:gd name="connsiteX6" fmla="*/ 1612323 w 2391034"/>
                    <a:gd name="connsiteY6" fmla="*/ 3017678 h 3286513"/>
                    <a:gd name="connsiteX7" fmla="*/ 1527314 w 2391034"/>
                    <a:gd name="connsiteY7" fmla="*/ 3254017 h 3286513"/>
                    <a:gd name="connsiteX8" fmla="*/ 1441703 w 2391034"/>
                    <a:gd name="connsiteY8" fmla="*/ 3283984 h 3286513"/>
                    <a:gd name="connsiteX9" fmla="*/ 1429172 w 2391034"/>
                    <a:gd name="connsiteY9" fmla="*/ 3286513 h 3286513"/>
                    <a:gd name="connsiteX10" fmla="*/ 980300 w 2391034"/>
                    <a:gd name="connsiteY10" fmla="*/ 3286513 h 3286513"/>
                    <a:gd name="connsiteX11" fmla="*/ 908598 w 2391034"/>
                    <a:gd name="connsiteY11" fmla="*/ 3273143 h 3286513"/>
                    <a:gd name="connsiteX12" fmla="*/ 903533 w 2391034"/>
                    <a:gd name="connsiteY12" fmla="*/ 3272120 h 3286513"/>
                    <a:gd name="connsiteX13" fmla="*/ 791673 w 2391034"/>
                    <a:gd name="connsiteY13" fmla="*/ 3103362 h 3286513"/>
                    <a:gd name="connsiteX14" fmla="*/ 789292 w 2391034"/>
                    <a:gd name="connsiteY14" fmla="*/ 2988557 h 3286513"/>
                    <a:gd name="connsiteX15" fmla="*/ 730858 w 2391034"/>
                    <a:gd name="connsiteY15" fmla="*/ 2798861 h 3286513"/>
                    <a:gd name="connsiteX16" fmla="*/ 566459 w 2391034"/>
                    <a:gd name="connsiteY16" fmla="*/ 2500828 h 3286513"/>
                    <a:gd name="connsiteX17" fmla="*/ 432235 w 2391034"/>
                    <a:gd name="connsiteY17" fmla="*/ 2321293 h 3286513"/>
                    <a:gd name="connsiteX18" fmla="*/ 0 w 2391034"/>
                    <a:gd name="connsiteY18" fmla="*/ 1334743 h 3286513"/>
                    <a:gd name="connsiteX19" fmla="*/ 1071511 w 2391034"/>
                    <a:gd name="connsiteY19" fmla="*/ 20044 h 3286513"/>
                    <a:gd name="connsiteX20" fmla="*/ 1202846 w 2391034"/>
                    <a:gd name="connsiteY20" fmla="*/ 0 h 3286513"/>
                    <a:gd name="connsiteX0" fmla="*/ 1202846 w 2394983"/>
                    <a:gd name="connsiteY0" fmla="*/ 0 h 3286513"/>
                    <a:gd name="connsiteX1" fmla="*/ 1334181 w 2394983"/>
                    <a:gd name="connsiteY1" fmla="*/ 20044 h 3286513"/>
                    <a:gd name="connsiteX2" fmla="*/ 2348541 w 2394983"/>
                    <a:gd name="connsiteY2" fmla="*/ 901356 h 3286513"/>
                    <a:gd name="connsiteX3" fmla="*/ 2270590 w 2394983"/>
                    <a:gd name="connsiteY3" fmla="*/ 1890225 h 3286513"/>
                    <a:gd name="connsiteX4" fmla="*/ 1850324 w 2394983"/>
                    <a:gd name="connsiteY4" fmla="*/ 2505590 h 3286513"/>
                    <a:gd name="connsiteX5" fmla="*/ 1715527 w 2394983"/>
                    <a:gd name="connsiteY5" fmla="*/ 2730758 h 3286513"/>
                    <a:gd name="connsiteX6" fmla="*/ 1612323 w 2394983"/>
                    <a:gd name="connsiteY6" fmla="*/ 3017678 h 3286513"/>
                    <a:gd name="connsiteX7" fmla="*/ 1527314 w 2394983"/>
                    <a:gd name="connsiteY7" fmla="*/ 3254017 h 3286513"/>
                    <a:gd name="connsiteX8" fmla="*/ 1441703 w 2394983"/>
                    <a:gd name="connsiteY8" fmla="*/ 3283984 h 3286513"/>
                    <a:gd name="connsiteX9" fmla="*/ 1429172 w 2394983"/>
                    <a:gd name="connsiteY9" fmla="*/ 3286513 h 3286513"/>
                    <a:gd name="connsiteX10" fmla="*/ 980300 w 2394983"/>
                    <a:gd name="connsiteY10" fmla="*/ 3286513 h 3286513"/>
                    <a:gd name="connsiteX11" fmla="*/ 908598 w 2394983"/>
                    <a:gd name="connsiteY11" fmla="*/ 3273143 h 3286513"/>
                    <a:gd name="connsiteX12" fmla="*/ 903533 w 2394983"/>
                    <a:gd name="connsiteY12" fmla="*/ 3272120 h 3286513"/>
                    <a:gd name="connsiteX13" fmla="*/ 791673 w 2394983"/>
                    <a:gd name="connsiteY13" fmla="*/ 3103362 h 3286513"/>
                    <a:gd name="connsiteX14" fmla="*/ 789292 w 2394983"/>
                    <a:gd name="connsiteY14" fmla="*/ 2988557 h 3286513"/>
                    <a:gd name="connsiteX15" fmla="*/ 730858 w 2394983"/>
                    <a:gd name="connsiteY15" fmla="*/ 2798861 h 3286513"/>
                    <a:gd name="connsiteX16" fmla="*/ 566459 w 2394983"/>
                    <a:gd name="connsiteY16" fmla="*/ 2500828 h 3286513"/>
                    <a:gd name="connsiteX17" fmla="*/ 432235 w 2394983"/>
                    <a:gd name="connsiteY17" fmla="*/ 2321293 h 3286513"/>
                    <a:gd name="connsiteX18" fmla="*/ 0 w 2394983"/>
                    <a:gd name="connsiteY18" fmla="*/ 1334743 h 3286513"/>
                    <a:gd name="connsiteX19" fmla="*/ 1071511 w 2394983"/>
                    <a:gd name="connsiteY19" fmla="*/ 20044 h 3286513"/>
                    <a:gd name="connsiteX20" fmla="*/ 1202846 w 2394983"/>
                    <a:gd name="connsiteY20" fmla="*/ 0 h 3286513"/>
                    <a:gd name="connsiteX0" fmla="*/ 1202846 w 2394983"/>
                    <a:gd name="connsiteY0" fmla="*/ 0 h 3286513"/>
                    <a:gd name="connsiteX1" fmla="*/ 1334181 w 2394983"/>
                    <a:gd name="connsiteY1" fmla="*/ 20044 h 3286513"/>
                    <a:gd name="connsiteX2" fmla="*/ 2348541 w 2394983"/>
                    <a:gd name="connsiteY2" fmla="*/ 901356 h 3286513"/>
                    <a:gd name="connsiteX3" fmla="*/ 2270590 w 2394983"/>
                    <a:gd name="connsiteY3" fmla="*/ 1890225 h 3286513"/>
                    <a:gd name="connsiteX4" fmla="*/ 1850324 w 2394983"/>
                    <a:gd name="connsiteY4" fmla="*/ 2505590 h 3286513"/>
                    <a:gd name="connsiteX5" fmla="*/ 1715527 w 2394983"/>
                    <a:gd name="connsiteY5" fmla="*/ 2730758 h 3286513"/>
                    <a:gd name="connsiteX6" fmla="*/ 1612323 w 2394983"/>
                    <a:gd name="connsiteY6" fmla="*/ 3017678 h 3286513"/>
                    <a:gd name="connsiteX7" fmla="*/ 1527314 w 2394983"/>
                    <a:gd name="connsiteY7" fmla="*/ 3254017 h 3286513"/>
                    <a:gd name="connsiteX8" fmla="*/ 1441703 w 2394983"/>
                    <a:gd name="connsiteY8" fmla="*/ 3283984 h 3286513"/>
                    <a:gd name="connsiteX9" fmla="*/ 1429172 w 2394983"/>
                    <a:gd name="connsiteY9" fmla="*/ 3286513 h 3286513"/>
                    <a:gd name="connsiteX10" fmla="*/ 980300 w 2394983"/>
                    <a:gd name="connsiteY10" fmla="*/ 3286513 h 3286513"/>
                    <a:gd name="connsiteX11" fmla="*/ 908598 w 2394983"/>
                    <a:gd name="connsiteY11" fmla="*/ 3273143 h 3286513"/>
                    <a:gd name="connsiteX12" fmla="*/ 903533 w 2394983"/>
                    <a:gd name="connsiteY12" fmla="*/ 3272120 h 3286513"/>
                    <a:gd name="connsiteX13" fmla="*/ 791673 w 2394983"/>
                    <a:gd name="connsiteY13" fmla="*/ 3103362 h 3286513"/>
                    <a:gd name="connsiteX14" fmla="*/ 789292 w 2394983"/>
                    <a:gd name="connsiteY14" fmla="*/ 2988557 h 3286513"/>
                    <a:gd name="connsiteX15" fmla="*/ 730858 w 2394983"/>
                    <a:gd name="connsiteY15" fmla="*/ 2798861 h 3286513"/>
                    <a:gd name="connsiteX16" fmla="*/ 566459 w 2394983"/>
                    <a:gd name="connsiteY16" fmla="*/ 2500828 h 3286513"/>
                    <a:gd name="connsiteX17" fmla="*/ 432235 w 2394983"/>
                    <a:gd name="connsiteY17" fmla="*/ 2321293 h 3286513"/>
                    <a:gd name="connsiteX18" fmla="*/ 0 w 2394983"/>
                    <a:gd name="connsiteY18" fmla="*/ 1334743 h 3286513"/>
                    <a:gd name="connsiteX19" fmla="*/ 1071511 w 2394983"/>
                    <a:gd name="connsiteY19" fmla="*/ 20044 h 3286513"/>
                    <a:gd name="connsiteX20" fmla="*/ 1202846 w 2394983"/>
                    <a:gd name="connsiteY20" fmla="*/ 0 h 3286513"/>
                    <a:gd name="connsiteX0" fmla="*/ 1202846 w 2394983"/>
                    <a:gd name="connsiteY0" fmla="*/ 0 h 3296937"/>
                    <a:gd name="connsiteX1" fmla="*/ 1334181 w 2394983"/>
                    <a:gd name="connsiteY1" fmla="*/ 20044 h 3296937"/>
                    <a:gd name="connsiteX2" fmla="*/ 2348541 w 2394983"/>
                    <a:gd name="connsiteY2" fmla="*/ 901356 h 3296937"/>
                    <a:gd name="connsiteX3" fmla="*/ 2270590 w 2394983"/>
                    <a:gd name="connsiteY3" fmla="*/ 1890225 h 3296937"/>
                    <a:gd name="connsiteX4" fmla="*/ 1850324 w 2394983"/>
                    <a:gd name="connsiteY4" fmla="*/ 2505590 h 3296937"/>
                    <a:gd name="connsiteX5" fmla="*/ 1715527 w 2394983"/>
                    <a:gd name="connsiteY5" fmla="*/ 2730758 h 3296937"/>
                    <a:gd name="connsiteX6" fmla="*/ 1612323 w 2394983"/>
                    <a:gd name="connsiteY6" fmla="*/ 3017678 h 3296937"/>
                    <a:gd name="connsiteX7" fmla="*/ 1551127 w 2394983"/>
                    <a:gd name="connsiteY7" fmla="*/ 3277829 h 3296937"/>
                    <a:gd name="connsiteX8" fmla="*/ 1441703 w 2394983"/>
                    <a:gd name="connsiteY8" fmla="*/ 3283984 h 3296937"/>
                    <a:gd name="connsiteX9" fmla="*/ 1429172 w 2394983"/>
                    <a:gd name="connsiteY9" fmla="*/ 3286513 h 3296937"/>
                    <a:gd name="connsiteX10" fmla="*/ 980300 w 2394983"/>
                    <a:gd name="connsiteY10" fmla="*/ 3286513 h 3296937"/>
                    <a:gd name="connsiteX11" fmla="*/ 908598 w 2394983"/>
                    <a:gd name="connsiteY11" fmla="*/ 3273143 h 3296937"/>
                    <a:gd name="connsiteX12" fmla="*/ 903533 w 2394983"/>
                    <a:gd name="connsiteY12" fmla="*/ 3272120 h 3296937"/>
                    <a:gd name="connsiteX13" fmla="*/ 791673 w 2394983"/>
                    <a:gd name="connsiteY13" fmla="*/ 3103362 h 3296937"/>
                    <a:gd name="connsiteX14" fmla="*/ 789292 w 2394983"/>
                    <a:gd name="connsiteY14" fmla="*/ 2988557 h 3296937"/>
                    <a:gd name="connsiteX15" fmla="*/ 730858 w 2394983"/>
                    <a:gd name="connsiteY15" fmla="*/ 2798861 h 3296937"/>
                    <a:gd name="connsiteX16" fmla="*/ 566459 w 2394983"/>
                    <a:gd name="connsiteY16" fmla="*/ 2500828 h 3296937"/>
                    <a:gd name="connsiteX17" fmla="*/ 432235 w 2394983"/>
                    <a:gd name="connsiteY17" fmla="*/ 2321293 h 3296937"/>
                    <a:gd name="connsiteX18" fmla="*/ 0 w 2394983"/>
                    <a:gd name="connsiteY18" fmla="*/ 1334743 h 3296937"/>
                    <a:gd name="connsiteX19" fmla="*/ 1071511 w 2394983"/>
                    <a:gd name="connsiteY19" fmla="*/ 20044 h 3296937"/>
                    <a:gd name="connsiteX20" fmla="*/ 1202846 w 2394983"/>
                    <a:gd name="connsiteY20" fmla="*/ 0 h 3296937"/>
                    <a:gd name="connsiteX0" fmla="*/ 1202846 w 2394983"/>
                    <a:gd name="connsiteY0" fmla="*/ 0 h 3305402"/>
                    <a:gd name="connsiteX1" fmla="*/ 1334181 w 2394983"/>
                    <a:gd name="connsiteY1" fmla="*/ 20044 h 3305402"/>
                    <a:gd name="connsiteX2" fmla="*/ 2348541 w 2394983"/>
                    <a:gd name="connsiteY2" fmla="*/ 901356 h 3305402"/>
                    <a:gd name="connsiteX3" fmla="*/ 2270590 w 2394983"/>
                    <a:gd name="connsiteY3" fmla="*/ 1890225 h 3305402"/>
                    <a:gd name="connsiteX4" fmla="*/ 1850324 w 2394983"/>
                    <a:gd name="connsiteY4" fmla="*/ 2505590 h 3305402"/>
                    <a:gd name="connsiteX5" fmla="*/ 1715527 w 2394983"/>
                    <a:gd name="connsiteY5" fmla="*/ 2730758 h 3305402"/>
                    <a:gd name="connsiteX6" fmla="*/ 1612323 w 2394983"/>
                    <a:gd name="connsiteY6" fmla="*/ 3017678 h 3305402"/>
                    <a:gd name="connsiteX7" fmla="*/ 1551127 w 2394983"/>
                    <a:gd name="connsiteY7" fmla="*/ 3277829 h 3305402"/>
                    <a:gd name="connsiteX8" fmla="*/ 1441703 w 2394983"/>
                    <a:gd name="connsiteY8" fmla="*/ 3283984 h 3305402"/>
                    <a:gd name="connsiteX9" fmla="*/ 1429172 w 2394983"/>
                    <a:gd name="connsiteY9" fmla="*/ 3286513 h 3305402"/>
                    <a:gd name="connsiteX10" fmla="*/ 980300 w 2394983"/>
                    <a:gd name="connsiteY10" fmla="*/ 3286513 h 3305402"/>
                    <a:gd name="connsiteX11" fmla="*/ 908598 w 2394983"/>
                    <a:gd name="connsiteY11" fmla="*/ 3273143 h 3305402"/>
                    <a:gd name="connsiteX12" fmla="*/ 903533 w 2394983"/>
                    <a:gd name="connsiteY12" fmla="*/ 3272120 h 3305402"/>
                    <a:gd name="connsiteX13" fmla="*/ 791673 w 2394983"/>
                    <a:gd name="connsiteY13" fmla="*/ 3103362 h 3305402"/>
                    <a:gd name="connsiteX14" fmla="*/ 789292 w 2394983"/>
                    <a:gd name="connsiteY14" fmla="*/ 2988557 h 3305402"/>
                    <a:gd name="connsiteX15" fmla="*/ 730858 w 2394983"/>
                    <a:gd name="connsiteY15" fmla="*/ 2798861 h 3305402"/>
                    <a:gd name="connsiteX16" fmla="*/ 566459 w 2394983"/>
                    <a:gd name="connsiteY16" fmla="*/ 2500828 h 3305402"/>
                    <a:gd name="connsiteX17" fmla="*/ 432235 w 2394983"/>
                    <a:gd name="connsiteY17" fmla="*/ 2321293 h 3305402"/>
                    <a:gd name="connsiteX18" fmla="*/ 0 w 2394983"/>
                    <a:gd name="connsiteY18" fmla="*/ 1334743 h 3305402"/>
                    <a:gd name="connsiteX19" fmla="*/ 1071511 w 2394983"/>
                    <a:gd name="connsiteY19" fmla="*/ 20044 h 3305402"/>
                    <a:gd name="connsiteX20" fmla="*/ 1202846 w 2394983"/>
                    <a:gd name="connsiteY20" fmla="*/ 0 h 3305402"/>
                    <a:gd name="connsiteX0" fmla="*/ 1202846 w 2394983"/>
                    <a:gd name="connsiteY0" fmla="*/ 0 h 3305402"/>
                    <a:gd name="connsiteX1" fmla="*/ 1334181 w 2394983"/>
                    <a:gd name="connsiteY1" fmla="*/ 20044 h 3305402"/>
                    <a:gd name="connsiteX2" fmla="*/ 2348541 w 2394983"/>
                    <a:gd name="connsiteY2" fmla="*/ 901356 h 3305402"/>
                    <a:gd name="connsiteX3" fmla="*/ 2270590 w 2394983"/>
                    <a:gd name="connsiteY3" fmla="*/ 1890225 h 3305402"/>
                    <a:gd name="connsiteX4" fmla="*/ 1850324 w 2394983"/>
                    <a:gd name="connsiteY4" fmla="*/ 2505590 h 3305402"/>
                    <a:gd name="connsiteX5" fmla="*/ 1715527 w 2394983"/>
                    <a:gd name="connsiteY5" fmla="*/ 2730758 h 3305402"/>
                    <a:gd name="connsiteX6" fmla="*/ 1612323 w 2394983"/>
                    <a:gd name="connsiteY6" fmla="*/ 3017678 h 3305402"/>
                    <a:gd name="connsiteX7" fmla="*/ 1551127 w 2394983"/>
                    <a:gd name="connsiteY7" fmla="*/ 3277829 h 3305402"/>
                    <a:gd name="connsiteX8" fmla="*/ 1441703 w 2394983"/>
                    <a:gd name="connsiteY8" fmla="*/ 3283984 h 3305402"/>
                    <a:gd name="connsiteX9" fmla="*/ 1429172 w 2394983"/>
                    <a:gd name="connsiteY9" fmla="*/ 3286513 h 3305402"/>
                    <a:gd name="connsiteX10" fmla="*/ 980300 w 2394983"/>
                    <a:gd name="connsiteY10" fmla="*/ 3286513 h 3305402"/>
                    <a:gd name="connsiteX11" fmla="*/ 908598 w 2394983"/>
                    <a:gd name="connsiteY11" fmla="*/ 3273143 h 3305402"/>
                    <a:gd name="connsiteX12" fmla="*/ 903533 w 2394983"/>
                    <a:gd name="connsiteY12" fmla="*/ 3272120 h 3305402"/>
                    <a:gd name="connsiteX13" fmla="*/ 791673 w 2394983"/>
                    <a:gd name="connsiteY13" fmla="*/ 3103362 h 3305402"/>
                    <a:gd name="connsiteX14" fmla="*/ 789292 w 2394983"/>
                    <a:gd name="connsiteY14" fmla="*/ 2988557 h 3305402"/>
                    <a:gd name="connsiteX15" fmla="*/ 730858 w 2394983"/>
                    <a:gd name="connsiteY15" fmla="*/ 2798861 h 3305402"/>
                    <a:gd name="connsiteX16" fmla="*/ 566459 w 2394983"/>
                    <a:gd name="connsiteY16" fmla="*/ 2500828 h 3305402"/>
                    <a:gd name="connsiteX17" fmla="*/ 432235 w 2394983"/>
                    <a:gd name="connsiteY17" fmla="*/ 2321293 h 3305402"/>
                    <a:gd name="connsiteX18" fmla="*/ 0 w 2394983"/>
                    <a:gd name="connsiteY18" fmla="*/ 1334743 h 3305402"/>
                    <a:gd name="connsiteX19" fmla="*/ 1071511 w 2394983"/>
                    <a:gd name="connsiteY19" fmla="*/ 20044 h 3305402"/>
                    <a:gd name="connsiteX20" fmla="*/ 1202846 w 2394983"/>
                    <a:gd name="connsiteY20" fmla="*/ 0 h 3305402"/>
                    <a:gd name="connsiteX0" fmla="*/ 1202846 w 2394983"/>
                    <a:gd name="connsiteY0" fmla="*/ 0 h 3286513"/>
                    <a:gd name="connsiteX1" fmla="*/ 1334181 w 2394983"/>
                    <a:gd name="connsiteY1" fmla="*/ 20044 h 3286513"/>
                    <a:gd name="connsiteX2" fmla="*/ 2348541 w 2394983"/>
                    <a:gd name="connsiteY2" fmla="*/ 901356 h 3286513"/>
                    <a:gd name="connsiteX3" fmla="*/ 2270590 w 2394983"/>
                    <a:gd name="connsiteY3" fmla="*/ 1890225 h 3286513"/>
                    <a:gd name="connsiteX4" fmla="*/ 1850324 w 2394983"/>
                    <a:gd name="connsiteY4" fmla="*/ 2505590 h 3286513"/>
                    <a:gd name="connsiteX5" fmla="*/ 1715527 w 2394983"/>
                    <a:gd name="connsiteY5" fmla="*/ 2730758 h 3286513"/>
                    <a:gd name="connsiteX6" fmla="*/ 1612323 w 2394983"/>
                    <a:gd name="connsiteY6" fmla="*/ 3017678 h 3286513"/>
                    <a:gd name="connsiteX7" fmla="*/ 1551127 w 2394983"/>
                    <a:gd name="connsiteY7" fmla="*/ 3277829 h 3286513"/>
                    <a:gd name="connsiteX8" fmla="*/ 1441703 w 2394983"/>
                    <a:gd name="connsiteY8" fmla="*/ 3283984 h 3286513"/>
                    <a:gd name="connsiteX9" fmla="*/ 1429172 w 2394983"/>
                    <a:gd name="connsiteY9" fmla="*/ 3286513 h 3286513"/>
                    <a:gd name="connsiteX10" fmla="*/ 980300 w 2394983"/>
                    <a:gd name="connsiteY10" fmla="*/ 3286513 h 3286513"/>
                    <a:gd name="connsiteX11" fmla="*/ 908598 w 2394983"/>
                    <a:gd name="connsiteY11" fmla="*/ 3273143 h 3286513"/>
                    <a:gd name="connsiteX12" fmla="*/ 903533 w 2394983"/>
                    <a:gd name="connsiteY12" fmla="*/ 3272120 h 3286513"/>
                    <a:gd name="connsiteX13" fmla="*/ 791673 w 2394983"/>
                    <a:gd name="connsiteY13" fmla="*/ 3103362 h 3286513"/>
                    <a:gd name="connsiteX14" fmla="*/ 789292 w 2394983"/>
                    <a:gd name="connsiteY14" fmla="*/ 2988557 h 3286513"/>
                    <a:gd name="connsiteX15" fmla="*/ 730858 w 2394983"/>
                    <a:gd name="connsiteY15" fmla="*/ 2798861 h 3286513"/>
                    <a:gd name="connsiteX16" fmla="*/ 566459 w 2394983"/>
                    <a:gd name="connsiteY16" fmla="*/ 2500828 h 3286513"/>
                    <a:gd name="connsiteX17" fmla="*/ 432235 w 2394983"/>
                    <a:gd name="connsiteY17" fmla="*/ 2321293 h 3286513"/>
                    <a:gd name="connsiteX18" fmla="*/ 0 w 2394983"/>
                    <a:gd name="connsiteY18" fmla="*/ 1334743 h 3286513"/>
                    <a:gd name="connsiteX19" fmla="*/ 1071511 w 2394983"/>
                    <a:gd name="connsiteY19" fmla="*/ 20044 h 3286513"/>
                    <a:gd name="connsiteX20" fmla="*/ 1202846 w 2394983"/>
                    <a:gd name="connsiteY20" fmla="*/ 0 h 3286513"/>
                    <a:gd name="connsiteX0" fmla="*/ 1202846 w 2394983"/>
                    <a:gd name="connsiteY0" fmla="*/ 0 h 3286513"/>
                    <a:gd name="connsiteX1" fmla="*/ 1334181 w 2394983"/>
                    <a:gd name="connsiteY1" fmla="*/ 20044 h 3286513"/>
                    <a:gd name="connsiteX2" fmla="*/ 2348541 w 2394983"/>
                    <a:gd name="connsiteY2" fmla="*/ 901356 h 3286513"/>
                    <a:gd name="connsiteX3" fmla="*/ 2270590 w 2394983"/>
                    <a:gd name="connsiteY3" fmla="*/ 1890225 h 3286513"/>
                    <a:gd name="connsiteX4" fmla="*/ 1850324 w 2394983"/>
                    <a:gd name="connsiteY4" fmla="*/ 2505590 h 3286513"/>
                    <a:gd name="connsiteX5" fmla="*/ 1715527 w 2394983"/>
                    <a:gd name="connsiteY5" fmla="*/ 2730758 h 3286513"/>
                    <a:gd name="connsiteX6" fmla="*/ 1612323 w 2394983"/>
                    <a:gd name="connsiteY6" fmla="*/ 3017678 h 3286513"/>
                    <a:gd name="connsiteX7" fmla="*/ 1551127 w 2394983"/>
                    <a:gd name="connsiteY7" fmla="*/ 3277829 h 3286513"/>
                    <a:gd name="connsiteX8" fmla="*/ 1441703 w 2394983"/>
                    <a:gd name="connsiteY8" fmla="*/ 3283984 h 3286513"/>
                    <a:gd name="connsiteX9" fmla="*/ 1429172 w 2394983"/>
                    <a:gd name="connsiteY9" fmla="*/ 3286513 h 3286513"/>
                    <a:gd name="connsiteX10" fmla="*/ 980300 w 2394983"/>
                    <a:gd name="connsiteY10" fmla="*/ 3286513 h 3286513"/>
                    <a:gd name="connsiteX11" fmla="*/ 908598 w 2394983"/>
                    <a:gd name="connsiteY11" fmla="*/ 3273143 h 3286513"/>
                    <a:gd name="connsiteX12" fmla="*/ 903533 w 2394983"/>
                    <a:gd name="connsiteY12" fmla="*/ 3272120 h 3286513"/>
                    <a:gd name="connsiteX13" fmla="*/ 791673 w 2394983"/>
                    <a:gd name="connsiteY13" fmla="*/ 3103362 h 3286513"/>
                    <a:gd name="connsiteX14" fmla="*/ 789292 w 2394983"/>
                    <a:gd name="connsiteY14" fmla="*/ 2988557 h 3286513"/>
                    <a:gd name="connsiteX15" fmla="*/ 730858 w 2394983"/>
                    <a:gd name="connsiteY15" fmla="*/ 2798861 h 3286513"/>
                    <a:gd name="connsiteX16" fmla="*/ 566459 w 2394983"/>
                    <a:gd name="connsiteY16" fmla="*/ 2500828 h 3286513"/>
                    <a:gd name="connsiteX17" fmla="*/ 432235 w 2394983"/>
                    <a:gd name="connsiteY17" fmla="*/ 2321293 h 3286513"/>
                    <a:gd name="connsiteX18" fmla="*/ 0 w 2394983"/>
                    <a:gd name="connsiteY18" fmla="*/ 1334743 h 3286513"/>
                    <a:gd name="connsiteX19" fmla="*/ 1071511 w 2394983"/>
                    <a:gd name="connsiteY19" fmla="*/ 20044 h 3286513"/>
                    <a:gd name="connsiteX20" fmla="*/ 1202846 w 2394983"/>
                    <a:gd name="connsiteY20" fmla="*/ 0 h 3286513"/>
                    <a:gd name="connsiteX0" fmla="*/ 1202846 w 2394983"/>
                    <a:gd name="connsiteY0" fmla="*/ 0 h 3286513"/>
                    <a:gd name="connsiteX1" fmla="*/ 1334181 w 2394983"/>
                    <a:gd name="connsiteY1" fmla="*/ 20044 h 3286513"/>
                    <a:gd name="connsiteX2" fmla="*/ 2348541 w 2394983"/>
                    <a:gd name="connsiteY2" fmla="*/ 901356 h 3286513"/>
                    <a:gd name="connsiteX3" fmla="*/ 2270590 w 2394983"/>
                    <a:gd name="connsiteY3" fmla="*/ 1890225 h 3286513"/>
                    <a:gd name="connsiteX4" fmla="*/ 1850324 w 2394983"/>
                    <a:gd name="connsiteY4" fmla="*/ 2505590 h 3286513"/>
                    <a:gd name="connsiteX5" fmla="*/ 1715527 w 2394983"/>
                    <a:gd name="connsiteY5" fmla="*/ 2730758 h 3286513"/>
                    <a:gd name="connsiteX6" fmla="*/ 1605179 w 2394983"/>
                    <a:gd name="connsiteY6" fmla="*/ 3010534 h 3286513"/>
                    <a:gd name="connsiteX7" fmla="*/ 1551127 w 2394983"/>
                    <a:gd name="connsiteY7" fmla="*/ 3277829 h 3286513"/>
                    <a:gd name="connsiteX8" fmla="*/ 1441703 w 2394983"/>
                    <a:gd name="connsiteY8" fmla="*/ 3283984 h 3286513"/>
                    <a:gd name="connsiteX9" fmla="*/ 1429172 w 2394983"/>
                    <a:gd name="connsiteY9" fmla="*/ 3286513 h 3286513"/>
                    <a:gd name="connsiteX10" fmla="*/ 980300 w 2394983"/>
                    <a:gd name="connsiteY10" fmla="*/ 3286513 h 3286513"/>
                    <a:gd name="connsiteX11" fmla="*/ 908598 w 2394983"/>
                    <a:gd name="connsiteY11" fmla="*/ 3273143 h 3286513"/>
                    <a:gd name="connsiteX12" fmla="*/ 903533 w 2394983"/>
                    <a:gd name="connsiteY12" fmla="*/ 3272120 h 3286513"/>
                    <a:gd name="connsiteX13" fmla="*/ 791673 w 2394983"/>
                    <a:gd name="connsiteY13" fmla="*/ 3103362 h 3286513"/>
                    <a:gd name="connsiteX14" fmla="*/ 789292 w 2394983"/>
                    <a:gd name="connsiteY14" fmla="*/ 2988557 h 3286513"/>
                    <a:gd name="connsiteX15" fmla="*/ 730858 w 2394983"/>
                    <a:gd name="connsiteY15" fmla="*/ 2798861 h 3286513"/>
                    <a:gd name="connsiteX16" fmla="*/ 566459 w 2394983"/>
                    <a:gd name="connsiteY16" fmla="*/ 2500828 h 3286513"/>
                    <a:gd name="connsiteX17" fmla="*/ 432235 w 2394983"/>
                    <a:gd name="connsiteY17" fmla="*/ 2321293 h 3286513"/>
                    <a:gd name="connsiteX18" fmla="*/ 0 w 2394983"/>
                    <a:gd name="connsiteY18" fmla="*/ 1334743 h 3286513"/>
                    <a:gd name="connsiteX19" fmla="*/ 1071511 w 2394983"/>
                    <a:gd name="connsiteY19" fmla="*/ 20044 h 3286513"/>
                    <a:gd name="connsiteX20" fmla="*/ 1202846 w 2394983"/>
                    <a:gd name="connsiteY20" fmla="*/ 0 h 3286513"/>
                    <a:gd name="connsiteX0" fmla="*/ 1202846 w 2394983"/>
                    <a:gd name="connsiteY0" fmla="*/ 0 h 3286513"/>
                    <a:gd name="connsiteX1" fmla="*/ 1334181 w 2394983"/>
                    <a:gd name="connsiteY1" fmla="*/ 20044 h 3286513"/>
                    <a:gd name="connsiteX2" fmla="*/ 2348541 w 2394983"/>
                    <a:gd name="connsiteY2" fmla="*/ 901356 h 3286513"/>
                    <a:gd name="connsiteX3" fmla="*/ 2270590 w 2394983"/>
                    <a:gd name="connsiteY3" fmla="*/ 1890225 h 3286513"/>
                    <a:gd name="connsiteX4" fmla="*/ 1850324 w 2394983"/>
                    <a:gd name="connsiteY4" fmla="*/ 2505590 h 3286513"/>
                    <a:gd name="connsiteX5" fmla="*/ 1715527 w 2394983"/>
                    <a:gd name="connsiteY5" fmla="*/ 2730758 h 3286513"/>
                    <a:gd name="connsiteX6" fmla="*/ 1605179 w 2394983"/>
                    <a:gd name="connsiteY6" fmla="*/ 3010534 h 3286513"/>
                    <a:gd name="connsiteX7" fmla="*/ 1551127 w 2394983"/>
                    <a:gd name="connsiteY7" fmla="*/ 3277829 h 3286513"/>
                    <a:gd name="connsiteX8" fmla="*/ 1441703 w 2394983"/>
                    <a:gd name="connsiteY8" fmla="*/ 3283984 h 3286513"/>
                    <a:gd name="connsiteX9" fmla="*/ 1429172 w 2394983"/>
                    <a:gd name="connsiteY9" fmla="*/ 3286513 h 3286513"/>
                    <a:gd name="connsiteX10" fmla="*/ 980300 w 2394983"/>
                    <a:gd name="connsiteY10" fmla="*/ 3286513 h 3286513"/>
                    <a:gd name="connsiteX11" fmla="*/ 908598 w 2394983"/>
                    <a:gd name="connsiteY11" fmla="*/ 3273143 h 3286513"/>
                    <a:gd name="connsiteX12" fmla="*/ 903533 w 2394983"/>
                    <a:gd name="connsiteY12" fmla="*/ 3272120 h 3286513"/>
                    <a:gd name="connsiteX13" fmla="*/ 791673 w 2394983"/>
                    <a:gd name="connsiteY13" fmla="*/ 3103362 h 3286513"/>
                    <a:gd name="connsiteX14" fmla="*/ 789292 w 2394983"/>
                    <a:gd name="connsiteY14" fmla="*/ 2988557 h 3286513"/>
                    <a:gd name="connsiteX15" fmla="*/ 730858 w 2394983"/>
                    <a:gd name="connsiteY15" fmla="*/ 2798861 h 3286513"/>
                    <a:gd name="connsiteX16" fmla="*/ 566459 w 2394983"/>
                    <a:gd name="connsiteY16" fmla="*/ 2500828 h 3286513"/>
                    <a:gd name="connsiteX17" fmla="*/ 432235 w 2394983"/>
                    <a:gd name="connsiteY17" fmla="*/ 2321293 h 3286513"/>
                    <a:gd name="connsiteX18" fmla="*/ 0 w 2394983"/>
                    <a:gd name="connsiteY18" fmla="*/ 1334743 h 3286513"/>
                    <a:gd name="connsiteX19" fmla="*/ 1071511 w 2394983"/>
                    <a:gd name="connsiteY19" fmla="*/ 20044 h 3286513"/>
                    <a:gd name="connsiteX20" fmla="*/ 1202846 w 2394983"/>
                    <a:gd name="connsiteY20" fmla="*/ 0 h 3286513"/>
                    <a:gd name="connsiteX0" fmla="*/ 1202846 w 2394983"/>
                    <a:gd name="connsiteY0" fmla="*/ 0 h 3286513"/>
                    <a:gd name="connsiteX1" fmla="*/ 1334181 w 2394983"/>
                    <a:gd name="connsiteY1" fmla="*/ 20044 h 3286513"/>
                    <a:gd name="connsiteX2" fmla="*/ 2348541 w 2394983"/>
                    <a:gd name="connsiteY2" fmla="*/ 901356 h 3286513"/>
                    <a:gd name="connsiteX3" fmla="*/ 2270590 w 2394983"/>
                    <a:gd name="connsiteY3" fmla="*/ 1890225 h 3286513"/>
                    <a:gd name="connsiteX4" fmla="*/ 1850324 w 2394983"/>
                    <a:gd name="connsiteY4" fmla="*/ 2505590 h 3286513"/>
                    <a:gd name="connsiteX5" fmla="*/ 1715527 w 2394983"/>
                    <a:gd name="connsiteY5" fmla="*/ 2730758 h 3286513"/>
                    <a:gd name="connsiteX6" fmla="*/ 1595654 w 2394983"/>
                    <a:gd name="connsiteY6" fmla="*/ 3003390 h 3286513"/>
                    <a:gd name="connsiteX7" fmla="*/ 1551127 w 2394983"/>
                    <a:gd name="connsiteY7" fmla="*/ 3277829 h 3286513"/>
                    <a:gd name="connsiteX8" fmla="*/ 1441703 w 2394983"/>
                    <a:gd name="connsiteY8" fmla="*/ 3283984 h 3286513"/>
                    <a:gd name="connsiteX9" fmla="*/ 1429172 w 2394983"/>
                    <a:gd name="connsiteY9" fmla="*/ 3286513 h 3286513"/>
                    <a:gd name="connsiteX10" fmla="*/ 980300 w 2394983"/>
                    <a:gd name="connsiteY10" fmla="*/ 3286513 h 3286513"/>
                    <a:gd name="connsiteX11" fmla="*/ 908598 w 2394983"/>
                    <a:gd name="connsiteY11" fmla="*/ 3273143 h 3286513"/>
                    <a:gd name="connsiteX12" fmla="*/ 903533 w 2394983"/>
                    <a:gd name="connsiteY12" fmla="*/ 3272120 h 3286513"/>
                    <a:gd name="connsiteX13" fmla="*/ 791673 w 2394983"/>
                    <a:gd name="connsiteY13" fmla="*/ 3103362 h 3286513"/>
                    <a:gd name="connsiteX14" fmla="*/ 789292 w 2394983"/>
                    <a:gd name="connsiteY14" fmla="*/ 2988557 h 3286513"/>
                    <a:gd name="connsiteX15" fmla="*/ 730858 w 2394983"/>
                    <a:gd name="connsiteY15" fmla="*/ 2798861 h 3286513"/>
                    <a:gd name="connsiteX16" fmla="*/ 566459 w 2394983"/>
                    <a:gd name="connsiteY16" fmla="*/ 2500828 h 3286513"/>
                    <a:gd name="connsiteX17" fmla="*/ 432235 w 2394983"/>
                    <a:gd name="connsiteY17" fmla="*/ 2321293 h 3286513"/>
                    <a:gd name="connsiteX18" fmla="*/ 0 w 2394983"/>
                    <a:gd name="connsiteY18" fmla="*/ 1334743 h 3286513"/>
                    <a:gd name="connsiteX19" fmla="*/ 1071511 w 2394983"/>
                    <a:gd name="connsiteY19" fmla="*/ 20044 h 3286513"/>
                    <a:gd name="connsiteX20" fmla="*/ 1202846 w 2394983"/>
                    <a:gd name="connsiteY20" fmla="*/ 0 h 3286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394983" h="3286513">
                      <a:moveTo>
                        <a:pt x="1202846" y="0"/>
                      </a:moveTo>
                      <a:lnTo>
                        <a:pt x="1334181" y="20044"/>
                      </a:lnTo>
                      <a:cubicBezTo>
                        <a:pt x="1945691" y="145177"/>
                        <a:pt x="2245951" y="568208"/>
                        <a:pt x="2348541" y="901356"/>
                      </a:cubicBezTo>
                      <a:cubicBezTo>
                        <a:pt x="2447459" y="1222578"/>
                        <a:pt x="2372676" y="1622853"/>
                        <a:pt x="2270590" y="1890225"/>
                      </a:cubicBezTo>
                      <a:cubicBezTo>
                        <a:pt x="2168504" y="2157597"/>
                        <a:pt x="1896003" y="2434822"/>
                        <a:pt x="1850324" y="2505590"/>
                      </a:cubicBezTo>
                      <a:cubicBezTo>
                        <a:pt x="1813957" y="2568580"/>
                        <a:pt x="1757972" y="2647791"/>
                        <a:pt x="1715527" y="2730758"/>
                      </a:cubicBezTo>
                      <a:cubicBezTo>
                        <a:pt x="1673082" y="2813725"/>
                        <a:pt x="1627023" y="2916180"/>
                        <a:pt x="1595654" y="3003390"/>
                      </a:cubicBezTo>
                      <a:cubicBezTo>
                        <a:pt x="1564285" y="3090600"/>
                        <a:pt x="1508126" y="3214395"/>
                        <a:pt x="1551127" y="3277829"/>
                      </a:cubicBezTo>
                      <a:cubicBezTo>
                        <a:pt x="1498878" y="3288875"/>
                        <a:pt x="1470240" y="3273995"/>
                        <a:pt x="1441703" y="3283984"/>
                      </a:cubicBezTo>
                      <a:lnTo>
                        <a:pt x="1429172" y="3286513"/>
                      </a:lnTo>
                      <a:lnTo>
                        <a:pt x="980300" y="3286513"/>
                      </a:lnTo>
                      <a:lnTo>
                        <a:pt x="908598" y="3273143"/>
                      </a:lnTo>
                      <a:lnTo>
                        <a:pt x="903533" y="3272120"/>
                      </a:lnTo>
                      <a:cubicBezTo>
                        <a:pt x="837798" y="3244317"/>
                        <a:pt x="791673" y="3179226"/>
                        <a:pt x="791673" y="3103362"/>
                      </a:cubicBezTo>
                      <a:cubicBezTo>
                        <a:pt x="790879" y="3065094"/>
                        <a:pt x="790086" y="3026825"/>
                        <a:pt x="789292" y="2988557"/>
                      </a:cubicBezTo>
                      <a:cubicBezTo>
                        <a:pt x="787491" y="2937807"/>
                        <a:pt x="767997" y="2880149"/>
                        <a:pt x="730858" y="2798861"/>
                      </a:cubicBezTo>
                      <a:cubicBezTo>
                        <a:pt x="693719" y="2717573"/>
                        <a:pt x="617420" y="2580422"/>
                        <a:pt x="566459" y="2500828"/>
                      </a:cubicBezTo>
                      <a:cubicBezTo>
                        <a:pt x="515498" y="2421234"/>
                        <a:pt x="490927" y="2377528"/>
                        <a:pt x="432235" y="2321293"/>
                      </a:cubicBezTo>
                      <a:cubicBezTo>
                        <a:pt x="166464" y="2076094"/>
                        <a:pt x="0" y="1724858"/>
                        <a:pt x="0" y="1334743"/>
                      </a:cubicBezTo>
                      <a:cubicBezTo>
                        <a:pt x="0" y="686240"/>
                        <a:pt x="460001" y="145177"/>
                        <a:pt x="1071511" y="20044"/>
                      </a:cubicBezTo>
                      <a:lnTo>
                        <a:pt x="1202846" y="0"/>
                      </a:lnTo>
                      <a:close/>
                    </a:path>
                  </a:pathLst>
                </a:custGeom>
                <a:solidFill>
                  <a:srgbClr val="FFCA1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E59099BA-79B8-4125-AB10-F0D1A8391E21}"/>
                    </a:ext>
                  </a:extLst>
                </p:cNvPr>
                <p:cNvSpPr/>
                <p:nvPr/>
              </p:nvSpPr>
              <p:spPr>
                <a:xfrm>
                  <a:off x="5656633" y="3730619"/>
                  <a:ext cx="902984" cy="1786549"/>
                </a:xfrm>
                <a:custGeom>
                  <a:avLst/>
                  <a:gdLst>
                    <a:gd name="connsiteX0" fmla="*/ 249432 w 902984"/>
                    <a:gd name="connsiteY0" fmla="*/ 0 h 1786549"/>
                    <a:gd name="connsiteX1" fmla="*/ 432272 w 902984"/>
                    <a:gd name="connsiteY1" fmla="*/ 32539 h 1786549"/>
                    <a:gd name="connsiteX2" fmla="*/ 468923 w 902984"/>
                    <a:gd name="connsiteY2" fmla="*/ 55894 h 1786549"/>
                    <a:gd name="connsiteX3" fmla="*/ 494521 w 902984"/>
                    <a:gd name="connsiteY3" fmla="*/ 73747 h 1786549"/>
                    <a:gd name="connsiteX4" fmla="*/ 659000 w 902984"/>
                    <a:gd name="connsiteY4" fmla="*/ 99116 h 1786549"/>
                    <a:gd name="connsiteX5" fmla="*/ 747906 w 902984"/>
                    <a:gd name="connsiteY5" fmla="*/ 92375 h 1786549"/>
                    <a:gd name="connsiteX6" fmla="*/ 760236 w 902984"/>
                    <a:gd name="connsiteY6" fmla="*/ 89336 h 1786549"/>
                    <a:gd name="connsiteX7" fmla="*/ 820448 w 902984"/>
                    <a:gd name="connsiteY7" fmla="*/ 54014 h 1786549"/>
                    <a:gd name="connsiteX8" fmla="*/ 821678 w 902984"/>
                    <a:gd name="connsiteY8" fmla="*/ 54735 h 1786549"/>
                    <a:gd name="connsiteX9" fmla="*/ 822035 w 902984"/>
                    <a:gd name="connsiteY9" fmla="*/ 54206 h 1786549"/>
                    <a:gd name="connsiteX10" fmla="*/ 855565 w 902984"/>
                    <a:gd name="connsiteY10" fmla="*/ 40317 h 1786549"/>
                    <a:gd name="connsiteX11" fmla="*/ 902984 w 902984"/>
                    <a:gd name="connsiteY11" fmla="*/ 87736 h 1786549"/>
                    <a:gd name="connsiteX12" fmla="*/ 855565 w 902984"/>
                    <a:gd name="connsiteY12" fmla="*/ 135155 h 1786549"/>
                    <a:gd name="connsiteX13" fmla="*/ 845956 w 902984"/>
                    <a:gd name="connsiteY13" fmla="*/ 131175 h 1786549"/>
                    <a:gd name="connsiteX14" fmla="*/ 767335 w 902984"/>
                    <a:gd name="connsiteY14" fmla="*/ 310792 h 1786549"/>
                    <a:gd name="connsiteX15" fmla="*/ 631143 w 902984"/>
                    <a:gd name="connsiteY15" fmla="*/ 1363206 h 1786549"/>
                    <a:gd name="connsiteX16" fmla="*/ 621520 w 902984"/>
                    <a:gd name="connsiteY16" fmla="*/ 1786549 h 1786549"/>
                    <a:gd name="connsiteX17" fmla="*/ 516183 w 902984"/>
                    <a:gd name="connsiteY17" fmla="*/ 1786549 h 1786549"/>
                    <a:gd name="connsiteX18" fmla="*/ 519160 w 902984"/>
                    <a:gd name="connsiteY18" fmla="*/ 1557559 h 1786549"/>
                    <a:gd name="connsiteX19" fmla="*/ 701806 w 902984"/>
                    <a:gd name="connsiteY19" fmla="*/ 193397 h 1786549"/>
                    <a:gd name="connsiteX20" fmla="*/ 736551 w 902984"/>
                    <a:gd name="connsiteY20" fmla="*/ 130636 h 1786549"/>
                    <a:gd name="connsiteX21" fmla="*/ 659000 w 902984"/>
                    <a:gd name="connsiteY21" fmla="*/ 137363 h 1786549"/>
                    <a:gd name="connsiteX22" fmla="*/ 476159 w 902984"/>
                    <a:gd name="connsiteY22" fmla="*/ 104824 h 1786549"/>
                    <a:gd name="connsiteX23" fmla="*/ 449210 w 902984"/>
                    <a:gd name="connsiteY23" fmla="*/ 87652 h 1786549"/>
                    <a:gd name="connsiteX24" fmla="*/ 413910 w 902984"/>
                    <a:gd name="connsiteY24" fmla="*/ 63616 h 1786549"/>
                    <a:gd name="connsiteX25" fmla="*/ 249432 w 902984"/>
                    <a:gd name="connsiteY25" fmla="*/ 38247 h 1786549"/>
                    <a:gd name="connsiteX26" fmla="*/ 160525 w 902984"/>
                    <a:gd name="connsiteY26" fmla="*/ 44988 h 1786549"/>
                    <a:gd name="connsiteX27" fmla="*/ 87363 w 902984"/>
                    <a:gd name="connsiteY27" fmla="*/ 63022 h 1786549"/>
                    <a:gd name="connsiteX28" fmla="*/ 133435 w 902984"/>
                    <a:gd name="connsiteY28" fmla="*/ 90049 h 1786549"/>
                    <a:gd name="connsiteX29" fmla="*/ 372046 w 902984"/>
                    <a:gd name="connsiteY29" fmla="*/ 1513703 h 1786549"/>
                    <a:gd name="connsiteX30" fmla="*/ 376184 w 902984"/>
                    <a:gd name="connsiteY30" fmla="*/ 1786549 h 1786549"/>
                    <a:gd name="connsiteX31" fmla="*/ 271324 w 902984"/>
                    <a:gd name="connsiteY31" fmla="*/ 1786549 h 1786549"/>
                    <a:gd name="connsiteX32" fmla="*/ 268212 w 902984"/>
                    <a:gd name="connsiteY32" fmla="*/ 1552058 h 1786549"/>
                    <a:gd name="connsiteX33" fmla="*/ 78833 w 902984"/>
                    <a:gd name="connsiteY33" fmla="*/ 177041 h 1786549"/>
                    <a:gd name="connsiteX34" fmla="*/ 53209 w 902984"/>
                    <a:gd name="connsiteY34" fmla="*/ 132757 h 1786549"/>
                    <a:gd name="connsiteX35" fmla="*/ 47419 w 902984"/>
                    <a:gd name="connsiteY35" fmla="*/ 135155 h 1786549"/>
                    <a:gd name="connsiteX36" fmla="*/ 0 w 902984"/>
                    <a:gd name="connsiteY36" fmla="*/ 87736 h 1786549"/>
                    <a:gd name="connsiteX37" fmla="*/ 47419 w 902984"/>
                    <a:gd name="connsiteY37" fmla="*/ 40317 h 1786549"/>
                    <a:gd name="connsiteX38" fmla="*/ 51641 w 902984"/>
                    <a:gd name="connsiteY38" fmla="*/ 42066 h 1786549"/>
                    <a:gd name="connsiteX39" fmla="*/ 66592 w 902984"/>
                    <a:gd name="connsiteY39" fmla="*/ 32539 h 1786549"/>
                    <a:gd name="connsiteX40" fmla="*/ 249432 w 902984"/>
                    <a:gd name="connsiteY40" fmla="*/ 0 h 1786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902984" h="1786549">
                      <a:moveTo>
                        <a:pt x="249432" y="0"/>
                      </a:moveTo>
                      <a:cubicBezTo>
                        <a:pt x="320836" y="0"/>
                        <a:pt x="385479" y="12435"/>
                        <a:pt x="432272" y="32539"/>
                      </a:cubicBezTo>
                      <a:lnTo>
                        <a:pt x="468923" y="55894"/>
                      </a:lnTo>
                      <a:lnTo>
                        <a:pt x="494521" y="73747"/>
                      </a:lnTo>
                      <a:cubicBezTo>
                        <a:pt x="539219" y="89595"/>
                        <a:pt x="596522" y="99116"/>
                        <a:pt x="659000" y="99116"/>
                      </a:cubicBezTo>
                      <a:cubicBezTo>
                        <a:pt x="690239" y="99116"/>
                        <a:pt x="720184" y="96736"/>
                        <a:pt x="747906" y="92375"/>
                      </a:cubicBezTo>
                      <a:lnTo>
                        <a:pt x="760236" y="89336"/>
                      </a:lnTo>
                      <a:lnTo>
                        <a:pt x="820448" y="54014"/>
                      </a:lnTo>
                      <a:lnTo>
                        <a:pt x="821678" y="54735"/>
                      </a:lnTo>
                      <a:lnTo>
                        <a:pt x="822035" y="54206"/>
                      </a:lnTo>
                      <a:cubicBezTo>
                        <a:pt x="830616" y="45624"/>
                        <a:pt x="842471" y="40317"/>
                        <a:pt x="855565" y="40317"/>
                      </a:cubicBezTo>
                      <a:cubicBezTo>
                        <a:pt x="881754" y="40317"/>
                        <a:pt x="902984" y="61547"/>
                        <a:pt x="902984" y="87736"/>
                      </a:cubicBezTo>
                      <a:cubicBezTo>
                        <a:pt x="902984" y="113925"/>
                        <a:pt x="881754" y="135155"/>
                        <a:pt x="855565" y="135155"/>
                      </a:cubicBezTo>
                      <a:lnTo>
                        <a:pt x="845956" y="131175"/>
                      </a:lnTo>
                      <a:lnTo>
                        <a:pt x="767335" y="310792"/>
                      </a:lnTo>
                      <a:cubicBezTo>
                        <a:pt x="701350" y="544100"/>
                        <a:pt x="651796" y="919094"/>
                        <a:pt x="631143" y="1363206"/>
                      </a:cubicBezTo>
                      <a:lnTo>
                        <a:pt x="621520" y="1786549"/>
                      </a:lnTo>
                      <a:lnTo>
                        <a:pt x="516183" y="1786549"/>
                      </a:lnTo>
                      <a:lnTo>
                        <a:pt x="519160" y="1557559"/>
                      </a:lnTo>
                      <a:cubicBezTo>
                        <a:pt x="535348" y="941053"/>
                        <a:pt x="606084" y="428995"/>
                        <a:pt x="701806" y="193397"/>
                      </a:cubicBezTo>
                      <a:lnTo>
                        <a:pt x="736551" y="130636"/>
                      </a:lnTo>
                      <a:lnTo>
                        <a:pt x="659000" y="137363"/>
                      </a:lnTo>
                      <a:cubicBezTo>
                        <a:pt x="587596" y="137363"/>
                        <a:pt x="522953" y="124928"/>
                        <a:pt x="476159" y="104824"/>
                      </a:cubicBezTo>
                      <a:lnTo>
                        <a:pt x="449210" y="87652"/>
                      </a:lnTo>
                      <a:lnTo>
                        <a:pt x="413910" y="63616"/>
                      </a:lnTo>
                      <a:cubicBezTo>
                        <a:pt x="369213" y="47768"/>
                        <a:pt x="311910" y="38247"/>
                        <a:pt x="249432" y="38247"/>
                      </a:cubicBezTo>
                      <a:cubicBezTo>
                        <a:pt x="218193" y="38247"/>
                        <a:pt x="188248" y="40627"/>
                        <a:pt x="160525" y="44988"/>
                      </a:cubicBezTo>
                      <a:lnTo>
                        <a:pt x="87363" y="63022"/>
                      </a:lnTo>
                      <a:lnTo>
                        <a:pt x="133435" y="90049"/>
                      </a:lnTo>
                      <a:cubicBezTo>
                        <a:pt x="254966" y="234762"/>
                        <a:pt x="350149" y="800363"/>
                        <a:pt x="372046" y="1513703"/>
                      </a:cubicBezTo>
                      <a:lnTo>
                        <a:pt x="376184" y="1786549"/>
                      </a:lnTo>
                      <a:lnTo>
                        <a:pt x="271324" y="1786549"/>
                      </a:lnTo>
                      <a:lnTo>
                        <a:pt x="268212" y="1552058"/>
                      </a:lnTo>
                      <a:cubicBezTo>
                        <a:pt x="251355" y="923344"/>
                        <a:pt x="177747" y="404009"/>
                        <a:pt x="78833" y="177041"/>
                      </a:cubicBezTo>
                      <a:lnTo>
                        <a:pt x="53209" y="132757"/>
                      </a:lnTo>
                      <a:lnTo>
                        <a:pt x="47419" y="135155"/>
                      </a:lnTo>
                      <a:cubicBezTo>
                        <a:pt x="21230" y="135155"/>
                        <a:pt x="0" y="113925"/>
                        <a:pt x="0" y="87736"/>
                      </a:cubicBezTo>
                      <a:cubicBezTo>
                        <a:pt x="0" y="61547"/>
                        <a:pt x="21230" y="40317"/>
                        <a:pt x="47419" y="40317"/>
                      </a:cubicBezTo>
                      <a:lnTo>
                        <a:pt x="51641" y="42066"/>
                      </a:lnTo>
                      <a:lnTo>
                        <a:pt x="66592" y="32539"/>
                      </a:lnTo>
                      <a:cubicBezTo>
                        <a:pt x="113385" y="12435"/>
                        <a:pt x="178029" y="0"/>
                        <a:pt x="2494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988FCB11-5E77-4101-A672-D94036B58600}"/>
                  </a:ext>
                </a:extLst>
              </p:cNvPr>
              <p:cNvGrpSpPr/>
              <p:nvPr/>
            </p:nvGrpSpPr>
            <p:grpSpPr>
              <a:xfrm>
                <a:off x="5507786" y="5402856"/>
                <a:ext cx="1184014" cy="413827"/>
                <a:chOff x="5507786" y="5402856"/>
                <a:chExt cx="1184014" cy="413827"/>
              </a:xfrm>
            </p:grpSpPr>
            <p:sp>
              <p:nvSpPr>
                <p:cNvPr id="392" name="Rectangle: Rounded Corners 391">
                  <a:extLst>
                    <a:ext uri="{FF2B5EF4-FFF2-40B4-BE49-F238E27FC236}">
                      <a16:creationId xmlns:a16="http://schemas.microsoft.com/office/drawing/2014/main" id="{453B072C-F5BF-475D-8FFA-63D9B1656139}"/>
                    </a:ext>
                  </a:extLst>
                </p:cNvPr>
                <p:cNvSpPr/>
                <p:nvPr/>
              </p:nvSpPr>
              <p:spPr>
                <a:xfrm>
                  <a:off x="5507786" y="5402856"/>
                  <a:ext cx="1184014" cy="2078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55555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  <p:sp>
              <p:nvSpPr>
                <p:cNvPr id="393" name="Rectangle: Rounded Corners 392">
                  <a:extLst>
                    <a:ext uri="{FF2B5EF4-FFF2-40B4-BE49-F238E27FC236}">
                      <a16:creationId xmlns:a16="http://schemas.microsoft.com/office/drawing/2014/main" id="{D5695EEF-84AE-40F4-ABB0-61CCCBA93224}"/>
                    </a:ext>
                  </a:extLst>
                </p:cNvPr>
                <p:cNvSpPr/>
                <p:nvPr/>
              </p:nvSpPr>
              <p:spPr>
                <a:xfrm>
                  <a:off x="5597821" y="5608829"/>
                  <a:ext cx="1003944" cy="2078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55555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/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5426FF2-E060-48A2-9CB3-DC870D059C4A}"/>
                </a:ext>
              </a:extLst>
            </p:cNvPr>
            <p:cNvGrpSpPr/>
            <p:nvPr/>
          </p:nvGrpSpPr>
          <p:grpSpPr>
            <a:xfrm rot="2700000">
              <a:off x="9744546" y="5678436"/>
              <a:ext cx="223859" cy="456173"/>
              <a:chOff x="5072609" y="1340831"/>
              <a:chExt cx="2298700" cy="4684243"/>
            </a:xfrm>
          </p:grpSpPr>
          <p:sp>
            <p:nvSpPr>
              <p:cNvPr id="353" name="Isosceles Triangle 352">
                <a:extLst>
                  <a:ext uri="{FF2B5EF4-FFF2-40B4-BE49-F238E27FC236}">
                    <a16:creationId xmlns:a16="http://schemas.microsoft.com/office/drawing/2014/main" id="{69BE39B0-90A6-4593-9B9F-F50029E8C74B}"/>
                  </a:ext>
                </a:extLst>
              </p:cNvPr>
              <p:cNvSpPr/>
              <p:nvPr/>
            </p:nvSpPr>
            <p:spPr>
              <a:xfrm rot="10800000">
                <a:off x="5899997" y="4102723"/>
                <a:ext cx="643926" cy="190966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Isosceles Triangle 353">
                <a:extLst>
                  <a:ext uri="{FF2B5EF4-FFF2-40B4-BE49-F238E27FC236}">
                    <a16:creationId xmlns:a16="http://schemas.microsoft.com/office/drawing/2014/main" id="{9FCF840F-9E4B-463F-A0FF-F07D09A9AC03}"/>
                  </a:ext>
                </a:extLst>
              </p:cNvPr>
              <p:cNvSpPr/>
              <p:nvPr/>
            </p:nvSpPr>
            <p:spPr>
              <a:xfrm rot="10508990">
                <a:off x="6057507" y="3991188"/>
                <a:ext cx="151204" cy="1909662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Isosceles Triangle 354">
                <a:extLst>
                  <a:ext uri="{FF2B5EF4-FFF2-40B4-BE49-F238E27FC236}">
                    <a16:creationId xmlns:a16="http://schemas.microsoft.com/office/drawing/2014/main" id="{EB983D0D-5183-4D35-9156-372EEC95361F}"/>
                  </a:ext>
                </a:extLst>
              </p:cNvPr>
              <p:cNvSpPr/>
              <p:nvPr/>
            </p:nvSpPr>
            <p:spPr>
              <a:xfrm rot="11199260" flipH="1">
                <a:off x="6182562" y="4077413"/>
                <a:ext cx="309945" cy="19096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Isosceles Triangle 60">
                <a:extLst>
                  <a:ext uri="{FF2B5EF4-FFF2-40B4-BE49-F238E27FC236}">
                    <a16:creationId xmlns:a16="http://schemas.microsoft.com/office/drawing/2014/main" id="{8BFE4636-451C-4383-8836-E189532DEF20}"/>
                  </a:ext>
                </a:extLst>
              </p:cNvPr>
              <p:cNvSpPr/>
              <p:nvPr/>
            </p:nvSpPr>
            <p:spPr>
              <a:xfrm rot="11347645" flipH="1">
                <a:off x="6274382" y="4257064"/>
                <a:ext cx="154772" cy="1768010"/>
              </a:xfrm>
              <a:custGeom>
                <a:avLst/>
                <a:gdLst>
                  <a:gd name="connsiteX0" fmla="*/ 0 w 151204"/>
                  <a:gd name="connsiteY0" fmla="*/ 1909662 h 1909662"/>
                  <a:gd name="connsiteX1" fmla="*/ 75602 w 151204"/>
                  <a:gd name="connsiteY1" fmla="*/ 0 h 1909662"/>
                  <a:gd name="connsiteX2" fmla="*/ 151204 w 151204"/>
                  <a:gd name="connsiteY2" fmla="*/ 1909662 h 1909662"/>
                  <a:gd name="connsiteX3" fmla="*/ 0 w 151204"/>
                  <a:gd name="connsiteY3" fmla="*/ 1909662 h 1909662"/>
                  <a:gd name="connsiteX0" fmla="*/ 0 w 151204"/>
                  <a:gd name="connsiteY0" fmla="*/ 1760202 h 1760202"/>
                  <a:gd name="connsiteX1" fmla="*/ 90177 w 151204"/>
                  <a:gd name="connsiteY1" fmla="*/ 0 h 1760202"/>
                  <a:gd name="connsiteX2" fmla="*/ 151204 w 151204"/>
                  <a:gd name="connsiteY2" fmla="*/ 1760202 h 1760202"/>
                  <a:gd name="connsiteX3" fmla="*/ 0 w 151204"/>
                  <a:gd name="connsiteY3" fmla="*/ 1760202 h 1760202"/>
                  <a:gd name="connsiteX0" fmla="*/ 0 w 114804"/>
                  <a:gd name="connsiteY0" fmla="*/ 1760202 h 1761588"/>
                  <a:gd name="connsiteX1" fmla="*/ 90177 w 114804"/>
                  <a:gd name="connsiteY1" fmla="*/ 0 h 1761588"/>
                  <a:gd name="connsiteX2" fmla="*/ 114804 w 114804"/>
                  <a:gd name="connsiteY2" fmla="*/ 1761588 h 1761588"/>
                  <a:gd name="connsiteX3" fmla="*/ 0 w 114804"/>
                  <a:gd name="connsiteY3" fmla="*/ 1760202 h 1761588"/>
                  <a:gd name="connsiteX0" fmla="*/ 0 w 154772"/>
                  <a:gd name="connsiteY0" fmla="*/ 1760202 h 1768010"/>
                  <a:gd name="connsiteX1" fmla="*/ 90177 w 154772"/>
                  <a:gd name="connsiteY1" fmla="*/ 0 h 1768010"/>
                  <a:gd name="connsiteX2" fmla="*/ 154772 w 154772"/>
                  <a:gd name="connsiteY2" fmla="*/ 1768010 h 1768010"/>
                  <a:gd name="connsiteX3" fmla="*/ 0 w 154772"/>
                  <a:gd name="connsiteY3" fmla="*/ 1760202 h 176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772" h="1768010">
                    <a:moveTo>
                      <a:pt x="0" y="1760202"/>
                    </a:moveTo>
                    <a:lnTo>
                      <a:pt x="90177" y="0"/>
                    </a:lnTo>
                    <a:lnTo>
                      <a:pt x="154772" y="1768010"/>
                    </a:lnTo>
                    <a:lnTo>
                      <a:pt x="0" y="17602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E5D2644A-633A-4EA6-B59A-0CD2DA7148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534" y="4095750"/>
                <a:ext cx="383054" cy="19166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42C6FF4D-B230-4EAC-8673-A475F9001F06}"/>
                  </a:ext>
                </a:extLst>
              </p:cNvPr>
              <p:cNvGrpSpPr/>
              <p:nvPr/>
            </p:nvGrpSpPr>
            <p:grpSpPr>
              <a:xfrm>
                <a:off x="5072609" y="1340831"/>
                <a:ext cx="2298700" cy="2987536"/>
                <a:chOff x="2857500" y="3179772"/>
                <a:chExt cx="594360" cy="772468"/>
              </a:xfrm>
              <a:solidFill>
                <a:srgbClr val="937DA3"/>
              </a:solidFill>
            </p:grpSpPr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A0604A60-DB72-4B52-910F-BC42CC6AB3DF}"/>
                    </a:ext>
                  </a:extLst>
                </p:cNvPr>
                <p:cNvSpPr/>
                <p:nvPr/>
              </p:nvSpPr>
              <p:spPr>
                <a:xfrm>
                  <a:off x="2857500" y="3647440"/>
                  <a:ext cx="594360" cy="304800"/>
                </a:xfrm>
                <a:prstGeom prst="ellipse">
                  <a:avLst/>
                </a:prstGeom>
                <a:solidFill>
                  <a:srgbClr val="E3B41D"/>
                </a:solidFill>
                <a:ln w="6350"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E9F15DFC-C81A-4EE5-BE40-8C949D88A107}"/>
                    </a:ext>
                  </a:extLst>
                </p:cNvPr>
                <p:cNvSpPr/>
                <p:nvPr/>
              </p:nvSpPr>
              <p:spPr>
                <a:xfrm>
                  <a:off x="2942223" y="3249493"/>
                  <a:ext cx="424261" cy="644403"/>
                </a:xfrm>
                <a:custGeom>
                  <a:avLst/>
                  <a:gdLst>
                    <a:gd name="connsiteX0" fmla="*/ 106680 w 428879"/>
                    <a:gd name="connsiteY0" fmla="*/ 0 h 644327"/>
                    <a:gd name="connsiteX1" fmla="*/ 320040 w 428879"/>
                    <a:gd name="connsiteY1" fmla="*/ 0 h 644327"/>
                    <a:gd name="connsiteX2" fmla="*/ 421192 w 428879"/>
                    <a:gd name="connsiteY2" fmla="*/ 510748 h 644327"/>
                    <a:gd name="connsiteX3" fmla="*/ 424544 w 428879"/>
                    <a:gd name="connsiteY3" fmla="*/ 516147 h 644327"/>
                    <a:gd name="connsiteX4" fmla="*/ 428879 w 428879"/>
                    <a:gd name="connsiteY4" fmla="*/ 537647 h 644327"/>
                    <a:gd name="connsiteX5" fmla="*/ 215519 w 428879"/>
                    <a:gd name="connsiteY5" fmla="*/ 644327 h 644327"/>
                    <a:gd name="connsiteX6" fmla="*/ 6494 w 428879"/>
                    <a:gd name="connsiteY6" fmla="*/ 559147 h 644327"/>
                    <a:gd name="connsiteX7" fmla="*/ 2363 w 428879"/>
                    <a:gd name="connsiteY7" fmla="*/ 538660 h 644327"/>
                    <a:gd name="connsiteX8" fmla="*/ 0 w 428879"/>
                    <a:gd name="connsiteY8" fmla="*/ 538660 h 644327"/>
                    <a:gd name="connsiteX0" fmla="*/ 104317 w 426516"/>
                    <a:gd name="connsiteY0" fmla="*/ 0 h 644327"/>
                    <a:gd name="connsiteX1" fmla="*/ 317677 w 426516"/>
                    <a:gd name="connsiteY1" fmla="*/ 0 h 644327"/>
                    <a:gd name="connsiteX2" fmla="*/ 418829 w 426516"/>
                    <a:gd name="connsiteY2" fmla="*/ 510748 h 644327"/>
                    <a:gd name="connsiteX3" fmla="*/ 422181 w 426516"/>
                    <a:gd name="connsiteY3" fmla="*/ 516147 h 644327"/>
                    <a:gd name="connsiteX4" fmla="*/ 426516 w 426516"/>
                    <a:gd name="connsiteY4" fmla="*/ 537647 h 644327"/>
                    <a:gd name="connsiteX5" fmla="*/ 213156 w 426516"/>
                    <a:gd name="connsiteY5" fmla="*/ 644327 h 644327"/>
                    <a:gd name="connsiteX6" fmla="*/ 4131 w 426516"/>
                    <a:gd name="connsiteY6" fmla="*/ 559147 h 644327"/>
                    <a:gd name="connsiteX7" fmla="*/ 0 w 426516"/>
                    <a:gd name="connsiteY7" fmla="*/ 538660 h 644327"/>
                    <a:gd name="connsiteX8" fmla="*/ 104317 w 426516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19210 w 426897"/>
                    <a:gd name="connsiteY2" fmla="*/ 510748 h 644327"/>
                    <a:gd name="connsiteX3" fmla="*/ 422562 w 426897"/>
                    <a:gd name="connsiteY3" fmla="*/ 516147 h 644327"/>
                    <a:gd name="connsiteX4" fmla="*/ 426897 w 426897"/>
                    <a:gd name="connsiteY4" fmla="*/ 537647 h 644327"/>
                    <a:gd name="connsiteX5" fmla="*/ 213537 w 426897"/>
                    <a:gd name="connsiteY5" fmla="*/ 644327 h 644327"/>
                    <a:gd name="connsiteX6" fmla="*/ 4512 w 426897"/>
                    <a:gd name="connsiteY6" fmla="*/ 559147 h 644327"/>
                    <a:gd name="connsiteX7" fmla="*/ 381 w 426897"/>
                    <a:gd name="connsiteY7" fmla="*/ 538660 h 644327"/>
                    <a:gd name="connsiteX8" fmla="*/ 104698 w 426897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22562 w 426897"/>
                    <a:gd name="connsiteY2" fmla="*/ 516147 h 644327"/>
                    <a:gd name="connsiteX3" fmla="*/ 426897 w 426897"/>
                    <a:gd name="connsiteY3" fmla="*/ 537647 h 644327"/>
                    <a:gd name="connsiteX4" fmla="*/ 213537 w 426897"/>
                    <a:gd name="connsiteY4" fmla="*/ 644327 h 644327"/>
                    <a:gd name="connsiteX5" fmla="*/ 4512 w 426897"/>
                    <a:gd name="connsiteY5" fmla="*/ 559147 h 644327"/>
                    <a:gd name="connsiteX6" fmla="*/ 381 w 426897"/>
                    <a:gd name="connsiteY6" fmla="*/ 538660 h 644327"/>
                    <a:gd name="connsiteX7" fmla="*/ 104698 w 426897"/>
                    <a:gd name="connsiteY7" fmla="*/ 0 h 644327"/>
                    <a:gd name="connsiteX0" fmla="*/ 104698 w 424260"/>
                    <a:gd name="connsiteY0" fmla="*/ 0 h 644404"/>
                    <a:gd name="connsiteX1" fmla="*/ 318058 w 424260"/>
                    <a:gd name="connsiteY1" fmla="*/ 0 h 644404"/>
                    <a:gd name="connsiteX2" fmla="*/ 422562 w 424260"/>
                    <a:gd name="connsiteY2" fmla="*/ 516147 h 644404"/>
                    <a:gd name="connsiteX3" fmla="*/ 423819 w 424260"/>
                    <a:gd name="connsiteY3" fmla="*/ 546883 h 644404"/>
                    <a:gd name="connsiteX4" fmla="*/ 213537 w 424260"/>
                    <a:gd name="connsiteY4" fmla="*/ 644327 h 644404"/>
                    <a:gd name="connsiteX5" fmla="*/ 4512 w 424260"/>
                    <a:gd name="connsiteY5" fmla="*/ 559147 h 644404"/>
                    <a:gd name="connsiteX6" fmla="*/ 381 w 424260"/>
                    <a:gd name="connsiteY6" fmla="*/ 538660 h 644404"/>
                    <a:gd name="connsiteX7" fmla="*/ 104698 w 424260"/>
                    <a:gd name="connsiteY7" fmla="*/ 0 h 644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260" h="644404">
                      <a:moveTo>
                        <a:pt x="104698" y="0"/>
                      </a:moveTo>
                      <a:lnTo>
                        <a:pt x="318058" y="0"/>
                      </a:lnTo>
                      <a:lnTo>
                        <a:pt x="422562" y="516147"/>
                      </a:lnTo>
                      <a:cubicBezTo>
                        <a:pt x="425405" y="523092"/>
                        <a:pt x="423819" y="539518"/>
                        <a:pt x="423819" y="546883"/>
                      </a:cubicBezTo>
                      <a:cubicBezTo>
                        <a:pt x="423819" y="605801"/>
                        <a:pt x="283421" y="642283"/>
                        <a:pt x="213537" y="644327"/>
                      </a:cubicBezTo>
                      <a:cubicBezTo>
                        <a:pt x="143653" y="646371"/>
                        <a:pt x="24407" y="607759"/>
                        <a:pt x="4512" y="559147"/>
                      </a:cubicBezTo>
                      <a:cubicBezTo>
                        <a:pt x="3135" y="552318"/>
                        <a:pt x="-1320" y="546105"/>
                        <a:pt x="381" y="538660"/>
                      </a:cubicBezTo>
                      <a:lnTo>
                        <a:pt x="104698" y="0"/>
                      </a:lnTo>
                      <a:close/>
                    </a:path>
                  </a:pathLst>
                </a:custGeom>
                <a:solidFill>
                  <a:srgbClr val="E3B41D"/>
                </a:solidFill>
                <a:ln w="6350"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606BCA7E-1904-4D33-A474-5B20BB8E7A94}"/>
                    </a:ext>
                  </a:extLst>
                </p:cNvPr>
                <p:cNvSpPr/>
                <p:nvPr/>
              </p:nvSpPr>
              <p:spPr>
                <a:xfrm>
                  <a:off x="2969659" y="3179772"/>
                  <a:ext cx="370042" cy="158463"/>
                </a:xfrm>
                <a:prstGeom prst="ellipse">
                  <a:avLst/>
                </a:prstGeom>
                <a:solidFill>
                  <a:srgbClr val="E3B41D"/>
                </a:solidFill>
                <a:ln w="6350"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E647559-E9BA-41A5-B941-1C25C367CF3C}"/>
              </a:ext>
            </a:extLst>
          </p:cNvPr>
          <p:cNvGrpSpPr/>
          <p:nvPr/>
        </p:nvGrpSpPr>
        <p:grpSpPr>
          <a:xfrm>
            <a:off x="1375319" y="4548110"/>
            <a:ext cx="342397" cy="337365"/>
            <a:chOff x="3477633" y="814245"/>
            <a:chExt cx="5241025" cy="5164001"/>
          </a:xfrm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0BCB8425-8695-4C49-A2AD-36AC5CBB9465}"/>
                </a:ext>
              </a:extLst>
            </p:cNvPr>
            <p:cNvSpPr/>
            <p:nvPr/>
          </p:nvSpPr>
          <p:spPr>
            <a:xfrm flipV="1">
              <a:off x="5678304" y="5762716"/>
              <a:ext cx="827772" cy="215530"/>
            </a:xfrm>
            <a:custGeom>
              <a:avLst/>
              <a:gdLst>
                <a:gd name="connsiteX0" fmla="*/ 0 w 827772"/>
                <a:gd name="connsiteY0" fmla="*/ 215530 h 215530"/>
                <a:gd name="connsiteX1" fmla="*/ 827772 w 827772"/>
                <a:gd name="connsiteY1" fmla="*/ 215530 h 215530"/>
                <a:gd name="connsiteX2" fmla="*/ 821000 w 827772"/>
                <a:gd name="connsiteY2" fmla="*/ 181988 h 215530"/>
                <a:gd name="connsiteX3" fmla="*/ 546444 w 827772"/>
                <a:gd name="connsiteY3" fmla="*/ 0 h 215530"/>
                <a:gd name="connsiteX4" fmla="*/ 281327 w 827772"/>
                <a:gd name="connsiteY4" fmla="*/ 0 h 215530"/>
                <a:gd name="connsiteX5" fmla="*/ 6771 w 827772"/>
                <a:gd name="connsiteY5" fmla="*/ 181988 h 21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7772" h="215530">
                  <a:moveTo>
                    <a:pt x="0" y="215530"/>
                  </a:moveTo>
                  <a:lnTo>
                    <a:pt x="827772" y="215530"/>
                  </a:lnTo>
                  <a:lnTo>
                    <a:pt x="821000" y="181988"/>
                  </a:lnTo>
                  <a:cubicBezTo>
                    <a:pt x="775765" y="75042"/>
                    <a:pt x="669868" y="0"/>
                    <a:pt x="546444" y="0"/>
                  </a:cubicBezTo>
                  <a:lnTo>
                    <a:pt x="281327" y="0"/>
                  </a:lnTo>
                  <a:cubicBezTo>
                    <a:pt x="157904" y="0"/>
                    <a:pt x="52006" y="75042"/>
                    <a:pt x="6771" y="181988"/>
                  </a:cubicBezTo>
                  <a:close/>
                </a:path>
              </a:pathLst>
            </a:custGeom>
            <a:solidFill>
              <a:srgbClr val="A8A9AD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4979DFF-CD24-4A8A-8F43-A2D248B8FDD0}"/>
                </a:ext>
              </a:extLst>
            </p:cNvPr>
            <p:cNvSpPr/>
            <p:nvPr/>
          </p:nvSpPr>
          <p:spPr>
            <a:xfrm>
              <a:off x="3477633" y="814245"/>
              <a:ext cx="5241025" cy="4449827"/>
            </a:xfrm>
            <a:custGeom>
              <a:avLst/>
              <a:gdLst>
                <a:gd name="connsiteX0" fmla="*/ 4486964 w 5241025"/>
                <a:gd name="connsiteY0" fmla="*/ 4416454 h 4449827"/>
                <a:gd name="connsiteX1" fmla="*/ 4490211 w 5241025"/>
                <a:gd name="connsiteY1" fmla="*/ 4433141 h 4449827"/>
                <a:gd name="connsiteX2" fmla="*/ 4486964 w 5241025"/>
                <a:gd name="connsiteY2" fmla="*/ 4449827 h 4449827"/>
                <a:gd name="connsiteX3" fmla="*/ 4282903 w 5241025"/>
                <a:gd name="connsiteY3" fmla="*/ 3519575 h 4449827"/>
                <a:gd name="connsiteX4" fmla="*/ 4304383 w 5241025"/>
                <a:gd name="connsiteY4" fmla="*/ 3526798 h 4449827"/>
                <a:gd name="connsiteX5" fmla="*/ 4869054 w 5241025"/>
                <a:gd name="connsiteY5" fmla="*/ 3852811 h 4449827"/>
                <a:gd name="connsiteX6" fmla="*/ 4889943 w 5241025"/>
                <a:gd name="connsiteY6" fmla="*/ 3930770 h 4449827"/>
                <a:gd name="connsiteX7" fmla="*/ 4811984 w 5241025"/>
                <a:gd name="connsiteY7" fmla="*/ 3951659 h 4449827"/>
                <a:gd name="connsiteX8" fmla="*/ 4247313 w 5241025"/>
                <a:gd name="connsiteY8" fmla="*/ 3625646 h 4449827"/>
                <a:gd name="connsiteX9" fmla="*/ 4226424 w 5241025"/>
                <a:gd name="connsiteY9" fmla="*/ 3547687 h 4449827"/>
                <a:gd name="connsiteX10" fmla="*/ 4282903 w 5241025"/>
                <a:gd name="connsiteY10" fmla="*/ 3519575 h 4449827"/>
                <a:gd name="connsiteX11" fmla="*/ 969149 w 5241025"/>
                <a:gd name="connsiteY11" fmla="*/ 3519285 h 4449827"/>
                <a:gd name="connsiteX12" fmla="*/ 999610 w 5241025"/>
                <a:gd name="connsiteY12" fmla="*/ 3530691 h 4449827"/>
                <a:gd name="connsiteX13" fmla="*/ 1014600 w 5241025"/>
                <a:gd name="connsiteY13" fmla="*/ 3547687 h 4449827"/>
                <a:gd name="connsiteX14" fmla="*/ 1010707 w 5241025"/>
                <a:gd name="connsiteY14" fmla="*/ 3610654 h 4449827"/>
                <a:gd name="connsiteX15" fmla="*/ 993712 w 5241025"/>
                <a:gd name="connsiteY15" fmla="*/ 3625646 h 4449827"/>
                <a:gd name="connsiteX16" fmla="*/ 429041 w 5241025"/>
                <a:gd name="connsiteY16" fmla="*/ 3951659 h 4449827"/>
                <a:gd name="connsiteX17" fmla="*/ 351082 w 5241025"/>
                <a:gd name="connsiteY17" fmla="*/ 3930771 h 4449827"/>
                <a:gd name="connsiteX18" fmla="*/ 371971 w 5241025"/>
                <a:gd name="connsiteY18" fmla="*/ 3852812 h 4449827"/>
                <a:gd name="connsiteX19" fmla="*/ 936641 w 5241025"/>
                <a:gd name="connsiteY19" fmla="*/ 3526797 h 4449827"/>
                <a:gd name="connsiteX20" fmla="*/ 969149 w 5241025"/>
                <a:gd name="connsiteY20" fmla="*/ 3519285 h 4449827"/>
                <a:gd name="connsiteX21" fmla="*/ 4458952 w 5241025"/>
                <a:gd name="connsiteY21" fmla="*/ 3058682 h 4449827"/>
                <a:gd name="connsiteX22" fmla="*/ 4481571 w 5241025"/>
                <a:gd name="connsiteY22" fmla="*/ 3060100 h 4449827"/>
                <a:gd name="connsiteX23" fmla="*/ 5111379 w 5241025"/>
                <a:gd name="connsiteY23" fmla="*/ 3228855 h 4449827"/>
                <a:gd name="connsiteX24" fmla="*/ 5131675 w 5241025"/>
                <a:gd name="connsiteY24" fmla="*/ 3238937 h 4449827"/>
                <a:gd name="connsiteX25" fmla="*/ 5151733 w 5241025"/>
                <a:gd name="connsiteY25" fmla="*/ 3298753 h 4449827"/>
                <a:gd name="connsiteX26" fmla="*/ 5141652 w 5241025"/>
                <a:gd name="connsiteY26" fmla="*/ 3319049 h 4449827"/>
                <a:gd name="connsiteX27" fmla="*/ 5081837 w 5241025"/>
                <a:gd name="connsiteY27" fmla="*/ 3339106 h 4449827"/>
                <a:gd name="connsiteX28" fmla="*/ 4452028 w 5241025"/>
                <a:gd name="connsiteY28" fmla="*/ 3170350 h 4449827"/>
                <a:gd name="connsiteX29" fmla="*/ 4411673 w 5241025"/>
                <a:gd name="connsiteY29" fmla="*/ 3100453 h 4449827"/>
                <a:gd name="connsiteX30" fmla="*/ 4458952 w 5241025"/>
                <a:gd name="connsiteY30" fmla="*/ 3058682 h 4449827"/>
                <a:gd name="connsiteX31" fmla="*/ 782073 w 5241025"/>
                <a:gd name="connsiteY31" fmla="*/ 3058682 h 4449827"/>
                <a:gd name="connsiteX32" fmla="*/ 802761 w 5241025"/>
                <a:gd name="connsiteY32" fmla="*/ 3065800 h 4449827"/>
                <a:gd name="connsiteX33" fmla="*/ 829351 w 5241025"/>
                <a:gd name="connsiteY33" fmla="*/ 3100454 h 4449827"/>
                <a:gd name="connsiteX34" fmla="*/ 823649 w 5241025"/>
                <a:gd name="connsiteY34" fmla="*/ 3143760 h 4449827"/>
                <a:gd name="connsiteX35" fmla="*/ 788997 w 5241025"/>
                <a:gd name="connsiteY35" fmla="*/ 3170350 h 4449827"/>
                <a:gd name="connsiteX36" fmla="*/ 159188 w 5241025"/>
                <a:gd name="connsiteY36" fmla="*/ 3339106 h 4449827"/>
                <a:gd name="connsiteX37" fmla="*/ 89292 w 5241025"/>
                <a:gd name="connsiteY37" fmla="*/ 3298752 h 4449827"/>
                <a:gd name="connsiteX38" fmla="*/ 129645 w 5241025"/>
                <a:gd name="connsiteY38" fmla="*/ 3228856 h 4449827"/>
                <a:gd name="connsiteX39" fmla="*/ 759454 w 5241025"/>
                <a:gd name="connsiteY39" fmla="*/ 3060099 h 4449827"/>
                <a:gd name="connsiteX40" fmla="*/ 782073 w 5241025"/>
                <a:gd name="connsiteY40" fmla="*/ 3058682 h 4449827"/>
                <a:gd name="connsiteX41" fmla="*/ 57069 w 5241025"/>
                <a:gd name="connsiteY41" fmla="*/ 2563444 h 4449827"/>
                <a:gd name="connsiteX42" fmla="*/ 709095 w 5241025"/>
                <a:gd name="connsiteY42" fmla="*/ 2563444 h 4449827"/>
                <a:gd name="connsiteX43" fmla="*/ 731310 w 5241025"/>
                <a:gd name="connsiteY43" fmla="*/ 2567929 h 4449827"/>
                <a:gd name="connsiteX44" fmla="*/ 766165 w 5241025"/>
                <a:gd name="connsiteY44" fmla="*/ 2620513 h 4449827"/>
                <a:gd name="connsiteX45" fmla="*/ 761680 w 5241025"/>
                <a:gd name="connsiteY45" fmla="*/ 2642728 h 4449827"/>
                <a:gd name="connsiteX46" fmla="*/ 749450 w 5241025"/>
                <a:gd name="connsiteY46" fmla="*/ 2660869 h 4449827"/>
                <a:gd name="connsiteX47" fmla="*/ 709095 w 5241025"/>
                <a:gd name="connsiteY47" fmla="*/ 2677583 h 4449827"/>
                <a:gd name="connsiteX48" fmla="*/ 57070 w 5241025"/>
                <a:gd name="connsiteY48" fmla="*/ 2677584 h 4449827"/>
                <a:gd name="connsiteX49" fmla="*/ 0 w 5241025"/>
                <a:gd name="connsiteY49" fmla="*/ 2620514 h 4449827"/>
                <a:gd name="connsiteX50" fmla="*/ 57069 w 5241025"/>
                <a:gd name="connsiteY50" fmla="*/ 2563444 h 4449827"/>
                <a:gd name="connsiteX51" fmla="*/ 4531930 w 5241025"/>
                <a:gd name="connsiteY51" fmla="*/ 2563443 h 4449827"/>
                <a:gd name="connsiteX52" fmla="*/ 5183956 w 5241025"/>
                <a:gd name="connsiteY52" fmla="*/ 2563443 h 4449827"/>
                <a:gd name="connsiteX53" fmla="*/ 5206170 w 5241025"/>
                <a:gd name="connsiteY53" fmla="*/ 2567928 h 4449827"/>
                <a:gd name="connsiteX54" fmla="*/ 5241025 w 5241025"/>
                <a:gd name="connsiteY54" fmla="*/ 2620514 h 4449827"/>
                <a:gd name="connsiteX55" fmla="*/ 5236541 w 5241025"/>
                <a:gd name="connsiteY55" fmla="*/ 2642727 h 4449827"/>
                <a:gd name="connsiteX56" fmla="*/ 5224309 w 5241025"/>
                <a:gd name="connsiteY56" fmla="*/ 2660869 h 4449827"/>
                <a:gd name="connsiteX57" fmla="*/ 5183955 w 5241025"/>
                <a:gd name="connsiteY57" fmla="*/ 2677583 h 4449827"/>
                <a:gd name="connsiteX58" fmla="*/ 4531930 w 5241025"/>
                <a:gd name="connsiteY58" fmla="*/ 2677584 h 4449827"/>
                <a:gd name="connsiteX59" fmla="*/ 4474860 w 5241025"/>
                <a:gd name="connsiteY59" fmla="*/ 2620514 h 4449827"/>
                <a:gd name="connsiteX60" fmla="*/ 4531930 w 5241025"/>
                <a:gd name="connsiteY60" fmla="*/ 2563443 h 4449827"/>
                <a:gd name="connsiteX61" fmla="*/ 136570 w 5241025"/>
                <a:gd name="connsiteY61" fmla="*/ 1900503 h 4449827"/>
                <a:gd name="connsiteX62" fmla="*/ 159187 w 5241025"/>
                <a:gd name="connsiteY62" fmla="*/ 1901921 h 4449827"/>
                <a:gd name="connsiteX63" fmla="*/ 788997 w 5241025"/>
                <a:gd name="connsiteY63" fmla="*/ 2070676 h 4449827"/>
                <a:gd name="connsiteX64" fmla="*/ 809293 w 5241025"/>
                <a:gd name="connsiteY64" fmla="*/ 2080758 h 4449827"/>
                <a:gd name="connsiteX65" fmla="*/ 829351 w 5241025"/>
                <a:gd name="connsiteY65" fmla="*/ 2140574 h 4449827"/>
                <a:gd name="connsiteX66" fmla="*/ 819269 w 5241025"/>
                <a:gd name="connsiteY66" fmla="*/ 2160869 h 4449827"/>
                <a:gd name="connsiteX67" fmla="*/ 759454 w 5241025"/>
                <a:gd name="connsiteY67" fmla="*/ 2180927 h 4449827"/>
                <a:gd name="connsiteX68" fmla="*/ 129646 w 5241025"/>
                <a:gd name="connsiteY68" fmla="*/ 2012172 h 4449827"/>
                <a:gd name="connsiteX69" fmla="*/ 89291 w 5241025"/>
                <a:gd name="connsiteY69" fmla="*/ 1942274 h 4449827"/>
                <a:gd name="connsiteX70" fmla="*/ 136570 w 5241025"/>
                <a:gd name="connsiteY70" fmla="*/ 1900503 h 4449827"/>
                <a:gd name="connsiteX71" fmla="*/ 5104455 w 5241025"/>
                <a:gd name="connsiteY71" fmla="*/ 1900503 h 4449827"/>
                <a:gd name="connsiteX72" fmla="*/ 5125143 w 5241025"/>
                <a:gd name="connsiteY72" fmla="*/ 1907621 h 4449827"/>
                <a:gd name="connsiteX73" fmla="*/ 5151733 w 5241025"/>
                <a:gd name="connsiteY73" fmla="*/ 1942275 h 4449827"/>
                <a:gd name="connsiteX74" fmla="*/ 5146032 w 5241025"/>
                <a:gd name="connsiteY74" fmla="*/ 1985581 h 4449827"/>
                <a:gd name="connsiteX75" fmla="*/ 5111378 w 5241025"/>
                <a:gd name="connsiteY75" fmla="*/ 2012171 h 4449827"/>
                <a:gd name="connsiteX76" fmla="*/ 4481570 w 5241025"/>
                <a:gd name="connsiteY76" fmla="*/ 2180928 h 4449827"/>
                <a:gd name="connsiteX77" fmla="*/ 4411673 w 5241025"/>
                <a:gd name="connsiteY77" fmla="*/ 2140572 h 4449827"/>
                <a:gd name="connsiteX78" fmla="*/ 4452028 w 5241025"/>
                <a:gd name="connsiteY78" fmla="*/ 2070676 h 4449827"/>
                <a:gd name="connsiteX79" fmla="*/ 5081837 w 5241025"/>
                <a:gd name="connsiteY79" fmla="*/ 1901920 h 4449827"/>
                <a:gd name="connsiteX80" fmla="*/ 5104455 w 5241025"/>
                <a:gd name="connsiteY80" fmla="*/ 1900503 h 4449827"/>
                <a:gd name="connsiteX81" fmla="*/ 407560 w 5241025"/>
                <a:gd name="connsiteY81" fmla="*/ 1282145 h 4449827"/>
                <a:gd name="connsiteX82" fmla="*/ 429041 w 5241025"/>
                <a:gd name="connsiteY82" fmla="*/ 1289368 h 4449827"/>
                <a:gd name="connsiteX83" fmla="*/ 993712 w 5241025"/>
                <a:gd name="connsiteY83" fmla="*/ 1615381 h 4449827"/>
                <a:gd name="connsiteX84" fmla="*/ 1014601 w 5241025"/>
                <a:gd name="connsiteY84" fmla="*/ 1693340 h 4449827"/>
                <a:gd name="connsiteX85" fmla="*/ 936642 w 5241025"/>
                <a:gd name="connsiteY85" fmla="*/ 1714229 h 4449827"/>
                <a:gd name="connsiteX86" fmla="*/ 371971 w 5241025"/>
                <a:gd name="connsiteY86" fmla="*/ 1388216 h 4449827"/>
                <a:gd name="connsiteX87" fmla="*/ 351082 w 5241025"/>
                <a:gd name="connsiteY87" fmla="*/ 1310257 h 4449827"/>
                <a:gd name="connsiteX88" fmla="*/ 407560 w 5241025"/>
                <a:gd name="connsiteY88" fmla="*/ 1282145 h 4449827"/>
                <a:gd name="connsiteX89" fmla="*/ 4844491 w 5241025"/>
                <a:gd name="connsiteY89" fmla="*/ 1281855 h 4449827"/>
                <a:gd name="connsiteX90" fmla="*/ 4874952 w 5241025"/>
                <a:gd name="connsiteY90" fmla="*/ 1293261 h 4449827"/>
                <a:gd name="connsiteX91" fmla="*/ 4889943 w 5241025"/>
                <a:gd name="connsiteY91" fmla="*/ 1310257 h 4449827"/>
                <a:gd name="connsiteX92" fmla="*/ 4886050 w 5241025"/>
                <a:gd name="connsiteY92" fmla="*/ 1373225 h 4449827"/>
                <a:gd name="connsiteX93" fmla="*/ 4869054 w 5241025"/>
                <a:gd name="connsiteY93" fmla="*/ 1388216 h 4449827"/>
                <a:gd name="connsiteX94" fmla="*/ 4304382 w 5241025"/>
                <a:gd name="connsiteY94" fmla="*/ 1714230 h 4449827"/>
                <a:gd name="connsiteX95" fmla="*/ 4226423 w 5241025"/>
                <a:gd name="connsiteY95" fmla="*/ 1693340 h 4449827"/>
                <a:gd name="connsiteX96" fmla="*/ 4247313 w 5241025"/>
                <a:gd name="connsiteY96" fmla="*/ 1615381 h 4449827"/>
                <a:gd name="connsiteX97" fmla="*/ 4811984 w 5241025"/>
                <a:gd name="connsiteY97" fmla="*/ 1289368 h 4449827"/>
                <a:gd name="connsiteX98" fmla="*/ 4844491 w 5241025"/>
                <a:gd name="connsiteY98" fmla="*/ 1281855 h 4449827"/>
                <a:gd name="connsiteX99" fmla="*/ 4422240 w 5241025"/>
                <a:gd name="connsiteY99" fmla="*/ 751861 h 4449827"/>
                <a:gd name="connsiteX100" fmla="*/ 4454616 w 5241025"/>
                <a:gd name="connsiteY100" fmla="*/ 754994 h 4449827"/>
                <a:gd name="connsiteX101" fmla="*/ 4473494 w 5241025"/>
                <a:gd name="connsiteY101" fmla="*/ 767530 h 4449827"/>
                <a:gd name="connsiteX102" fmla="*/ 4486031 w 5241025"/>
                <a:gd name="connsiteY102" fmla="*/ 829362 h 4449827"/>
                <a:gd name="connsiteX103" fmla="*/ 4473494 w 5241025"/>
                <a:gd name="connsiteY103" fmla="*/ 848240 h 4449827"/>
                <a:gd name="connsiteX104" fmla="*/ 4012442 w 5241025"/>
                <a:gd name="connsiteY104" fmla="*/ 1309293 h 4449827"/>
                <a:gd name="connsiteX105" fmla="*/ 3931734 w 5241025"/>
                <a:gd name="connsiteY105" fmla="*/ 1309293 h 4449827"/>
                <a:gd name="connsiteX106" fmla="*/ 3931733 w 5241025"/>
                <a:gd name="connsiteY106" fmla="*/ 1228583 h 4449827"/>
                <a:gd name="connsiteX107" fmla="*/ 4392785 w 5241025"/>
                <a:gd name="connsiteY107" fmla="*/ 767532 h 4449827"/>
                <a:gd name="connsiteX108" fmla="*/ 4422240 w 5241025"/>
                <a:gd name="connsiteY108" fmla="*/ 751861 h 4449827"/>
                <a:gd name="connsiteX109" fmla="*/ 796986 w 5241025"/>
                <a:gd name="connsiteY109" fmla="*/ 751860 h 4449827"/>
                <a:gd name="connsiteX110" fmla="*/ 829361 w 5241025"/>
                <a:gd name="connsiteY110" fmla="*/ 754994 h 4449827"/>
                <a:gd name="connsiteX111" fmla="*/ 848240 w 5241025"/>
                <a:gd name="connsiteY111" fmla="*/ 767531 h 4449827"/>
                <a:gd name="connsiteX112" fmla="*/ 1309292 w 5241025"/>
                <a:gd name="connsiteY112" fmla="*/ 1228583 h 4449827"/>
                <a:gd name="connsiteX113" fmla="*/ 1309292 w 5241025"/>
                <a:gd name="connsiteY113" fmla="*/ 1309292 h 4449827"/>
                <a:gd name="connsiteX114" fmla="*/ 1228582 w 5241025"/>
                <a:gd name="connsiteY114" fmla="*/ 1309292 h 4449827"/>
                <a:gd name="connsiteX115" fmla="*/ 767531 w 5241025"/>
                <a:gd name="connsiteY115" fmla="*/ 848240 h 4449827"/>
                <a:gd name="connsiteX116" fmla="*/ 767530 w 5241025"/>
                <a:gd name="connsiteY116" fmla="*/ 767531 h 4449827"/>
                <a:gd name="connsiteX117" fmla="*/ 796986 w 5241025"/>
                <a:gd name="connsiteY117" fmla="*/ 751860 h 4449827"/>
                <a:gd name="connsiteX118" fmla="*/ 3909288 w 5241025"/>
                <a:gd name="connsiteY118" fmla="*/ 343859 h 4449827"/>
                <a:gd name="connsiteX119" fmla="*/ 3930768 w 5241025"/>
                <a:gd name="connsiteY119" fmla="*/ 351082 h 4449827"/>
                <a:gd name="connsiteX120" fmla="*/ 3951657 w 5241025"/>
                <a:gd name="connsiteY120" fmla="*/ 429041 h 4449827"/>
                <a:gd name="connsiteX121" fmla="*/ 3625644 w 5241025"/>
                <a:gd name="connsiteY121" fmla="*/ 993713 h 4449827"/>
                <a:gd name="connsiteX122" fmla="*/ 3547685 w 5241025"/>
                <a:gd name="connsiteY122" fmla="*/ 1014602 h 4449827"/>
                <a:gd name="connsiteX123" fmla="*/ 3526796 w 5241025"/>
                <a:gd name="connsiteY123" fmla="*/ 936643 h 4449827"/>
                <a:gd name="connsiteX124" fmla="*/ 3852810 w 5241025"/>
                <a:gd name="connsiteY124" fmla="*/ 371972 h 4449827"/>
                <a:gd name="connsiteX125" fmla="*/ 3909288 w 5241025"/>
                <a:gd name="connsiteY125" fmla="*/ 343859 h 4449827"/>
                <a:gd name="connsiteX126" fmla="*/ 1342764 w 5241025"/>
                <a:gd name="connsiteY126" fmla="*/ 343569 h 4449827"/>
                <a:gd name="connsiteX127" fmla="*/ 1373224 w 5241025"/>
                <a:gd name="connsiteY127" fmla="*/ 354976 h 4449827"/>
                <a:gd name="connsiteX128" fmla="*/ 1388215 w 5241025"/>
                <a:gd name="connsiteY128" fmla="*/ 371972 h 4449827"/>
                <a:gd name="connsiteX129" fmla="*/ 1714229 w 5241025"/>
                <a:gd name="connsiteY129" fmla="*/ 936643 h 4449827"/>
                <a:gd name="connsiteX130" fmla="*/ 1693339 w 5241025"/>
                <a:gd name="connsiteY130" fmla="*/ 1014602 h 4449827"/>
                <a:gd name="connsiteX131" fmla="*/ 1615380 w 5241025"/>
                <a:gd name="connsiteY131" fmla="*/ 993713 h 4449827"/>
                <a:gd name="connsiteX132" fmla="*/ 1289367 w 5241025"/>
                <a:gd name="connsiteY132" fmla="*/ 429042 h 4449827"/>
                <a:gd name="connsiteX133" fmla="*/ 1310256 w 5241025"/>
                <a:gd name="connsiteY133" fmla="*/ 351083 h 4449827"/>
                <a:gd name="connsiteX134" fmla="*/ 1342764 w 5241025"/>
                <a:gd name="connsiteY134" fmla="*/ 343569 h 4449827"/>
                <a:gd name="connsiteX135" fmla="*/ 3276134 w 5241025"/>
                <a:gd name="connsiteY135" fmla="*/ 87875 h 4449827"/>
                <a:gd name="connsiteX136" fmla="*/ 3298752 w 5241025"/>
                <a:gd name="connsiteY136" fmla="*/ 89292 h 4449827"/>
                <a:gd name="connsiteX137" fmla="*/ 3319048 w 5241025"/>
                <a:gd name="connsiteY137" fmla="*/ 99374 h 4449827"/>
                <a:gd name="connsiteX138" fmla="*/ 3339106 w 5241025"/>
                <a:gd name="connsiteY138" fmla="*/ 159188 h 4449827"/>
                <a:gd name="connsiteX139" fmla="*/ 3170350 w 5241025"/>
                <a:gd name="connsiteY139" fmla="*/ 788997 h 4449827"/>
                <a:gd name="connsiteX140" fmla="*/ 3100453 w 5241025"/>
                <a:gd name="connsiteY140" fmla="*/ 829352 h 4449827"/>
                <a:gd name="connsiteX141" fmla="*/ 3060099 w 5241025"/>
                <a:gd name="connsiteY141" fmla="*/ 759455 h 4449827"/>
                <a:gd name="connsiteX142" fmla="*/ 3228855 w 5241025"/>
                <a:gd name="connsiteY142" fmla="*/ 129647 h 4449827"/>
                <a:gd name="connsiteX143" fmla="*/ 3276134 w 5241025"/>
                <a:gd name="connsiteY143" fmla="*/ 87875 h 4449827"/>
                <a:gd name="connsiteX144" fmla="*/ 1964893 w 5241025"/>
                <a:gd name="connsiteY144" fmla="*/ 87875 h 4449827"/>
                <a:gd name="connsiteX145" fmla="*/ 1985580 w 5241025"/>
                <a:gd name="connsiteY145" fmla="*/ 94993 h 4449827"/>
                <a:gd name="connsiteX146" fmla="*/ 2012170 w 5241025"/>
                <a:gd name="connsiteY146" fmla="*/ 129647 h 4449827"/>
                <a:gd name="connsiteX147" fmla="*/ 2180927 w 5241025"/>
                <a:gd name="connsiteY147" fmla="*/ 759456 h 4449827"/>
                <a:gd name="connsiteX148" fmla="*/ 2140572 w 5241025"/>
                <a:gd name="connsiteY148" fmla="*/ 829352 h 4449827"/>
                <a:gd name="connsiteX149" fmla="*/ 2070676 w 5241025"/>
                <a:gd name="connsiteY149" fmla="*/ 788997 h 4449827"/>
                <a:gd name="connsiteX150" fmla="*/ 1901920 w 5241025"/>
                <a:gd name="connsiteY150" fmla="*/ 159188 h 4449827"/>
                <a:gd name="connsiteX151" fmla="*/ 1942274 w 5241025"/>
                <a:gd name="connsiteY151" fmla="*/ 89292 h 4449827"/>
                <a:gd name="connsiteX152" fmla="*/ 1964893 w 5241025"/>
                <a:gd name="connsiteY152" fmla="*/ 87875 h 4449827"/>
                <a:gd name="connsiteX153" fmla="*/ 2620513 w 5241025"/>
                <a:gd name="connsiteY153" fmla="*/ 0 h 4449827"/>
                <a:gd name="connsiteX154" fmla="*/ 2642727 w 5241025"/>
                <a:gd name="connsiteY154" fmla="*/ 4485 h 4449827"/>
                <a:gd name="connsiteX155" fmla="*/ 2660868 w 5241025"/>
                <a:gd name="connsiteY155" fmla="*/ 16716 h 4449827"/>
                <a:gd name="connsiteX156" fmla="*/ 2677583 w 5241025"/>
                <a:gd name="connsiteY156" fmla="*/ 57070 h 4449827"/>
                <a:gd name="connsiteX157" fmla="*/ 2677583 w 5241025"/>
                <a:gd name="connsiteY157" fmla="*/ 709096 h 4449827"/>
                <a:gd name="connsiteX158" fmla="*/ 2620513 w 5241025"/>
                <a:gd name="connsiteY158" fmla="*/ 766166 h 4449827"/>
                <a:gd name="connsiteX159" fmla="*/ 2563443 w 5241025"/>
                <a:gd name="connsiteY159" fmla="*/ 709096 h 4449827"/>
                <a:gd name="connsiteX160" fmla="*/ 2563443 w 5241025"/>
                <a:gd name="connsiteY160" fmla="*/ 57070 h 4449827"/>
                <a:gd name="connsiteX161" fmla="*/ 2620513 w 5241025"/>
                <a:gd name="connsiteY161" fmla="*/ 0 h 444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5241025" h="4449827">
                  <a:moveTo>
                    <a:pt x="4486964" y="4416454"/>
                  </a:moveTo>
                  <a:lnTo>
                    <a:pt x="4490211" y="4433141"/>
                  </a:lnTo>
                  <a:lnTo>
                    <a:pt x="4486964" y="4449827"/>
                  </a:lnTo>
                  <a:close/>
                  <a:moveTo>
                    <a:pt x="4282903" y="3519575"/>
                  </a:moveTo>
                  <a:cubicBezTo>
                    <a:pt x="4290260" y="3520488"/>
                    <a:pt x="4297559" y="3522859"/>
                    <a:pt x="4304383" y="3526798"/>
                  </a:cubicBezTo>
                  <a:lnTo>
                    <a:pt x="4869054" y="3852811"/>
                  </a:lnTo>
                  <a:cubicBezTo>
                    <a:pt x="4896351" y="3868571"/>
                    <a:pt x="4905703" y="3903474"/>
                    <a:pt x="4889943" y="3930770"/>
                  </a:cubicBezTo>
                  <a:cubicBezTo>
                    <a:pt x="4874184" y="3958067"/>
                    <a:pt x="4839281" y="3967419"/>
                    <a:pt x="4811984" y="3951659"/>
                  </a:cubicBezTo>
                  <a:lnTo>
                    <a:pt x="4247313" y="3625646"/>
                  </a:lnTo>
                  <a:cubicBezTo>
                    <a:pt x="4220017" y="3609887"/>
                    <a:pt x="4210665" y="3574984"/>
                    <a:pt x="4226424" y="3547687"/>
                  </a:cubicBezTo>
                  <a:cubicBezTo>
                    <a:pt x="4238244" y="3527215"/>
                    <a:pt x="4260832" y="3516837"/>
                    <a:pt x="4282903" y="3519575"/>
                  </a:cubicBezTo>
                  <a:close/>
                  <a:moveTo>
                    <a:pt x="969149" y="3519285"/>
                  </a:moveTo>
                  <a:cubicBezTo>
                    <a:pt x="980114" y="3520059"/>
                    <a:pt x="990738" y="3523988"/>
                    <a:pt x="999610" y="3530691"/>
                  </a:cubicBezTo>
                  <a:cubicBezTo>
                    <a:pt x="1005525" y="3535160"/>
                    <a:pt x="1010661" y="3540862"/>
                    <a:pt x="1014600" y="3547687"/>
                  </a:cubicBezTo>
                  <a:cubicBezTo>
                    <a:pt x="1026420" y="3568160"/>
                    <a:pt x="1024114" y="3592911"/>
                    <a:pt x="1010707" y="3610654"/>
                  </a:cubicBezTo>
                  <a:cubicBezTo>
                    <a:pt x="1006239" y="3616569"/>
                    <a:pt x="1000535" y="3621706"/>
                    <a:pt x="993712" y="3625646"/>
                  </a:cubicBezTo>
                  <a:lnTo>
                    <a:pt x="429041" y="3951659"/>
                  </a:lnTo>
                  <a:cubicBezTo>
                    <a:pt x="401745" y="3967419"/>
                    <a:pt x="366841" y="3958067"/>
                    <a:pt x="351082" y="3930771"/>
                  </a:cubicBezTo>
                  <a:cubicBezTo>
                    <a:pt x="335322" y="3903474"/>
                    <a:pt x="344674" y="3868570"/>
                    <a:pt x="371971" y="3852812"/>
                  </a:cubicBezTo>
                  <a:lnTo>
                    <a:pt x="936641" y="3526797"/>
                  </a:lnTo>
                  <a:cubicBezTo>
                    <a:pt x="946878" y="3520888"/>
                    <a:pt x="958184" y="3518510"/>
                    <a:pt x="969149" y="3519285"/>
                  </a:cubicBezTo>
                  <a:close/>
                  <a:moveTo>
                    <a:pt x="4458952" y="3058682"/>
                  </a:moveTo>
                  <a:cubicBezTo>
                    <a:pt x="4466295" y="3057660"/>
                    <a:pt x="4473960" y="3058060"/>
                    <a:pt x="4481571" y="3060100"/>
                  </a:cubicBezTo>
                  <a:lnTo>
                    <a:pt x="5111379" y="3228855"/>
                  </a:lnTo>
                  <a:cubicBezTo>
                    <a:pt x="5118989" y="3230895"/>
                    <a:pt x="5125828" y="3234381"/>
                    <a:pt x="5131675" y="3238937"/>
                  </a:cubicBezTo>
                  <a:cubicBezTo>
                    <a:pt x="5149218" y="3252608"/>
                    <a:pt x="5157852" y="3275919"/>
                    <a:pt x="5151733" y="3298753"/>
                  </a:cubicBezTo>
                  <a:cubicBezTo>
                    <a:pt x="5149694" y="3306364"/>
                    <a:pt x="5146209" y="3313202"/>
                    <a:pt x="5141652" y="3319049"/>
                  </a:cubicBezTo>
                  <a:cubicBezTo>
                    <a:pt x="5127982" y="3336592"/>
                    <a:pt x="5104671" y="3345226"/>
                    <a:pt x="5081837" y="3339106"/>
                  </a:cubicBezTo>
                  <a:lnTo>
                    <a:pt x="4452028" y="3170350"/>
                  </a:lnTo>
                  <a:cubicBezTo>
                    <a:pt x="4421583" y="3162193"/>
                    <a:pt x="4403517" y="3130898"/>
                    <a:pt x="4411673" y="3100453"/>
                  </a:cubicBezTo>
                  <a:cubicBezTo>
                    <a:pt x="4417792" y="3077619"/>
                    <a:pt x="4436924" y="3061748"/>
                    <a:pt x="4458952" y="3058682"/>
                  </a:cubicBezTo>
                  <a:close/>
                  <a:moveTo>
                    <a:pt x="782073" y="3058682"/>
                  </a:moveTo>
                  <a:cubicBezTo>
                    <a:pt x="789416" y="3059704"/>
                    <a:pt x="796437" y="3062149"/>
                    <a:pt x="802761" y="3065800"/>
                  </a:cubicBezTo>
                  <a:cubicBezTo>
                    <a:pt x="815410" y="3073103"/>
                    <a:pt x="825272" y="3085232"/>
                    <a:pt x="829351" y="3100454"/>
                  </a:cubicBezTo>
                  <a:cubicBezTo>
                    <a:pt x="833430" y="3115676"/>
                    <a:pt x="830953" y="3131112"/>
                    <a:pt x="823649" y="3143760"/>
                  </a:cubicBezTo>
                  <a:cubicBezTo>
                    <a:pt x="816346" y="3156408"/>
                    <a:pt x="804219" y="3166271"/>
                    <a:pt x="788997" y="3170350"/>
                  </a:cubicBezTo>
                  <a:lnTo>
                    <a:pt x="159188" y="3339106"/>
                  </a:lnTo>
                  <a:cubicBezTo>
                    <a:pt x="128742" y="3347265"/>
                    <a:pt x="97449" y="3329198"/>
                    <a:pt x="89292" y="3298752"/>
                  </a:cubicBezTo>
                  <a:cubicBezTo>
                    <a:pt x="81134" y="3268306"/>
                    <a:pt x="99201" y="3237013"/>
                    <a:pt x="129645" y="3228856"/>
                  </a:cubicBezTo>
                  <a:lnTo>
                    <a:pt x="759454" y="3060099"/>
                  </a:lnTo>
                  <a:cubicBezTo>
                    <a:pt x="767066" y="3058060"/>
                    <a:pt x="774730" y="3057659"/>
                    <a:pt x="782073" y="3058682"/>
                  </a:cubicBezTo>
                  <a:close/>
                  <a:moveTo>
                    <a:pt x="57069" y="2563444"/>
                  </a:moveTo>
                  <a:lnTo>
                    <a:pt x="709095" y="2563444"/>
                  </a:lnTo>
                  <a:cubicBezTo>
                    <a:pt x="716975" y="2563443"/>
                    <a:pt x="724482" y="2565040"/>
                    <a:pt x="731310" y="2567929"/>
                  </a:cubicBezTo>
                  <a:cubicBezTo>
                    <a:pt x="751793" y="2576592"/>
                    <a:pt x="766166" y="2596874"/>
                    <a:pt x="766165" y="2620513"/>
                  </a:cubicBezTo>
                  <a:cubicBezTo>
                    <a:pt x="766165" y="2628393"/>
                    <a:pt x="764568" y="2635900"/>
                    <a:pt x="761680" y="2642728"/>
                  </a:cubicBezTo>
                  <a:cubicBezTo>
                    <a:pt x="758793" y="2649555"/>
                    <a:pt x="754614" y="2655704"/>
                    <a:pt x="749450" y="2660869"/>
                  </a:cubicBezTo>
                  <a:cubicBezTo>
                    <a:pt x="739122" y="2671196"/>
                    <a:pt x="724855" y="2677583"/>
                    <a:pt x="709095" y="2677583"/>
                  </a:cubicBezTo>
                  <a:lnTo>
                    <a:pt x="57070" y="2677584"/>
                  </a:lnTo>
                  <a:cubicBezTo>
                    <a:pt x="25551" y="2677584"/>
                    <a:pt x="0" y="2652032"/>
                    <a:pt x="0" y="2620514"/>
                  </a:cubicBezTo>
                  <a:cubicBezTo>
                    <a:pt x="0" y="2588994"/>
                    <a:pt x="25550" y="2563444"/>
                    <a:pt x="57069" y="2563444"/>
                  </a:cubicBezTo>
                  <a:close/>
                  <a:moveTo>
                    <a:pt x="4531930" y="2563443"/>
                  </a:moveTo>
                  <a:lnTo>
                    <a:pt x="5183956" y="2563443"/>
                  </a:lnTo>
                  <a:cubicBezTo>
                    <a:pt x="5191835" y="2563443"/>
                    <a:pt x="5199342" y="2565040"/>
                    <a:pt x="5206170" y="2567928"/>
                  </a:cubicBezTo>
                  <a:cubicBezTo>
                    <a:pt x="5226653" y="2576592"/>
                    <a:pt x="5241025" y="2596874"/>
                    <a:pt x="5241025" y="2620514"/>
                  </a:cubicBezTo>
                  <a:cubicBezTo>
                    <a:pt x="5241024" y="2628393"/>
                    <a:pt x="5239427" y="2635900"/>
                    <a:pt x="5236541" y="2642727"/>
                  </a:cubicBezTo>
                  <a:cubicBezTo>
                    <a:pt x="5233653" y="2649556"/>
                    <a:pt x="5229474" y="2655705"/>
                    <a:pt x="5224309" y="2660869"/>
                  </a:cubicBezTo>
                  <a:cubicBezTo>
                    <a:pt x="5213982" y="2671195"/>
                    <a:pt x="5199714" y="2677583"/>
                    <a:pt x="5183955" y="2677583"/>
                  </a:cubicBezTo>
                  <a:lnTo>
                    <a:pt x="4531930" y="2677584"/>
                  </a:lnTo>
                  <a:cubicBezTo>
                    <a:pt x="4500410" y="2677583"/>
                    <a:pt x="4474860" y="2652033"/>
                    <a:pt x="4474860" y="2620514"/>
                  </a:cubicBezTo>
                  <a:cubicBezTo>
                    <a:pt x="4474860" y="2588995"/>
                    <a:pt x="4500410" y="2563443"/>
                    <a:pt x="4531930" y="2563443"/>
                  </a:cubicBezTo>
                  <a:close/>
                  <a:moveTo>
                    <a:pt x="136570" y="1900503"/>
                  </a:moveTo>
                  <a:cubicBezTo>
                    <a:pt x="143912" y="1899481"/>
                    <a:pt x="151576" y="1899881"/>
                    <a:pt x="159187" y="1901921"/>
                  </a:cubicBezTo>
                  <a:lnTo>
                    <a:pt x="788997" y="2070676"/>
                  </a:lnTo>
                  <a:cubicBezTo>
                    <a:pt x="796608" y="2072716"/>
                    <a:pt x="803445" y="2076202"/>
                    <a:pt x="809293" y="2080758"/>
                  </a:cubicBezTo>
                  <a:cubicBezTo>
                    <a:pt x="826836" y="2094429"/>
                    <a:pt x="835469" y="2117740"/>
                    <a:pt x="829351" y="2140574"/>
                  </a:cubicBezTo>
                  <a:cubicBezTo>
                    <a:pt x="827311" y="2148184"/>
                    <a:pt x="823825" y="2155023"/>
                    <a:pt x="819269" y="2160869"/>
                  </a:cubicBezTo>
                  <a:cubicBezTo>
                    <a:pt x="805600" y="2178413"/>
                    <a:pt x="782288" y="2187046"/>
                    <a:pt x="759454" y="2180927"/>
                  </a:cubicBezTo>
                  <a:lnTo>
                    <a:pt x="129646" y="2012172"/>
                  </a:lnTo>
                  <a:cubicBezTo>
                    <a:pt x="99201" y="2004013"/>
                    <a:pt x="81134" y="1972719"/>
                    <a:pt x="89291" y="1942274"/>
                  </a:cubicBezTo>
                  <a:cubicBezTo>
                    <a:pt x="95410" y="1919440"/>
                    <a:pt x="114542" y="1903569"/>
                    <a:pt x="136570" y="1900503"/>
                  </a:cubicBezTo>
                  <a:close/>
                  <a:moveTo>
                    <a:pt x="5104455" y="1900503"/>
                  </a:moveTo>
                  <a:cubicBezTo>
                    <a:pt x="5111798" y="1901525"/>
                    <a:pt x="5118818" y="1903970"/>
                    <a:pt x="5125143" y="1907621"/>
                  </a:cubicBezTo>
                  <a:cubicBezTo>
                    <a:pt x="5137792" y="1914924"/>
                    <a:pt x="5147654" y="1927052"/>
                    <a:pt x="5151733" y="1942275"/>
                  </a:cubicBezTo>
                  <a:cubicBezTo>
                    <a:pt x="5155812" y="1957498"/>
                    <a:pt x="5153335" y="1972933"/>
                    <a:pt x="5146032" y="1985581"/>
                  </a:cubicBezTo>
                  <a:cubicBezTo>
                    <a:pt x="5138729" y="1998229"/>
                    <a:pt x="5126601" y="2008092"/>
                    <a:pt x="5111378" y="2012171"/>
                  </a:cubicBezTo>
                  <a:lnTo>
                    <a:pt x="4481570" y="2180928"/>
                  </a:lnTo>
                  <a:cubicBezTo>
                    <a:pt x="4451125" y="2189085"/>
                    <a:pt x="4419831" y="2171018"/>
                    <a:pt x="4411673" y="2140572"/>
                  </a:cubicBezTo>
                  <a:cubicBezTo>
                    <a:pt x="4403515" y="2110128"/>
                    <a:pt x="4421584" y="2078834"/>
                    <a:pt x="4452028" y="2070676"/>
                  </a:cubicBezTo>
                  <a:lnTo>
                    <a:pt x="5081837" y="1901920"/>
                  </a:lnTo>
                  <a:cubicBezTo>
                    <a:pt x="5089448" y="1899881"/>
                    <a:pt x="5097113" y="1899480"/>
                    <a:pt x="5104455" y="1900503"/>
                  </a:cubicBezTo>
                  <a:close/>
                  <a:moveTo>
                    <a:pt x="407560" y="1282145"/>
                  </a:moveTo>
                  <a:cubicBezTo>
                    <a:pt x="414917" y="1283058"/>
                    <a:pt x="422217" y="1285428"/>
                    <a:pt x="429041" y="1289368"/>
                  </a:cubicBezTo>
                  <a:lnTo>
                    <a:pt x="993712" y="1615381"/>
                  </a:lnTo>
                  <a:cubicBezTo>
                    <a:pt x="1021008" y="1631141"/>
                    <a:pt x="1030360" y="1666044"/>
                    <a:pt x="1014601" y="1693340"/>
                  </a:cubicBezTo>
                  <a:cubicBezTo>
                    <a:pt x="998841" y="1720637"/>
                    <a:pt x="963938" y="1729989"/>
                    <a:pt x="936642" y="1714229"/>
                  </a:cubicBezTo>
                  <a:lnTo>
                    <a:pt x="371971" y="1388216"/>
                  </a:lnTo>
                  <a:cubicBezTo>
                    <a:pt x="344674" y="1372457"/>
                    <a:pt x="335322" y="1337554"/>
                    <a:pt x="351082" y="1310257"/>
                  </a:cubicBezTo>
                  <a:cubicBezTo>
                    <a:pt x="362901" y="1289785"/>
                    <a:pt x="385489" y="1279407"/>
                    <a:pt x="407560" y="1282145"/>
                  </a:cubicBezTo>
                  <a:close/>
                  <a:moveTo>
                    <a:pt x="4844491" y="1281855"/>
                  </a:moveTo>
                  <a:cubicBezTo>
                    <a:pt x="4855456" y="1282629"/>
                    <a:pt x="4866080" y="1286558"/>
                    <a:pt x="4874952" y="1293261"/>
                  </a:cubicBezTo>
                  <a:cubicBezTo>
                    <a:pt x="4880866" y="1297730"/>
                    <a:pt x="4886003" y="1303433"/>
                    <a:pt x="4889943" y="1310257"/>
                  </a:cubicBezTo>
                  <a:cubicBezTo>
                    <a:pt x="4901762" y="1330730"/>
                    <a:pt x="4899457" y="1355481"/>
                    <a:pt x="4886050" y="1373225"/>
                  </a:cubicBezTo>
                  <a:cubicBezTo>
                    <a:pt x="4881580" y="1379140"/>
                    <a:pt x="4875878" y="1384277"/>
                    <a:pt x="4869054" y="1388216"/>
                  </a:cubicBezTo>
                  <a:lnTo>
                    <a:pt x="4304382" y="1714230"/>
                  </a:lnTo>
                  <a:cubicBezTo>
                    <a:pt x="4277087" y="1729989"/>
                    <a:pt x="4242183" y="1720637"/>
                    <a:pt x="4226423" y="1693340"/>
                  </a:cubicBezTo>
                  <a:cubicBezTo>
                    <a:pt x="4210665" y="1666044"/>
                    <a:pt x="4220017" y="1631141"/>
                    <a:pt x="4247313" y="1615381"/>
                  </a:cubicBezTo>
                  <a:lnTo>
                    <a:pt x="4811984" y="1289368"/>
                  </a:lnTo>
                  <a:cubicBezTo>
                    <a:pt x="4822220" y="1283458"/>
                    <a:pt x="4833526" y="1281080"/>
                    <a:pt x="4844491" y="1281855"/>
                  </a:cubicBezTo>
                  <a:close/>
                  <a:moveTo>
                    <a:pt x="4422240" y="751861"/>
                  </a:moveTo>
                  <a:cubicBezTo>
                    <a:pt x="4433032" y="749771"/>
                    <a:pt x="4444311" y="750816"/>
                    <a:pt x="4454616" y="754994"/>
                  </a:cubicBezTo>
                  <a:cubicBezTo>
                    <a:pt x="4461485" y="757780"/>
                    <a:pt x="4467923" y="761959"/>
                    <a:pt x="4473494" y="767530"/>
                  </a:cubicBezTo>
                  <a:cubicBezTo>
                    <a:pt x="4490210" y="784247"/>
                    <a:pt x="4494390" y="808752"/>
                    <a:pt x="4486031" y="829362"/>
                  </a:cubicBezTo>
                  <a:cubicBezTo>
                    <a:pt x="4483246" y="836231"/>
                    <a:pt x="4479066" y="842668"/>
                    <a:pt x="4473494" y="848240"/>
                  </a:cubicBezTo>
                  <a:lnTo>
                    <a:pt x="4012442" y="1309293"/>
                  </a:lnTo>
                  <a:cubicBezTo>
                    <a:pt x="3990156" y="1331580"/>
                    <a:pt x="3954020" y="1331580"/>
                    <a:pt x="3931734" y="1309293"/>
                  </a:cubicBezTo>
                  <a:cubicBezTo>
                    <a:pt x="3909447" y="1287005"/>
                    <a:pt x="3909447" y="1250871"/>
                    <a:pt x="3931733" y="1228583"/>
                  </a:cubicBezTo>
                  <a:lnTo>
                    <a:pt x="4392785" y="767532"/>
                  </a:lnTo>
                  <a:cubicBezTo>
                    <a:pt x="4401143" y="759174"/>
                    <a:pt x="4411448" y="753950"/>
                    <a:pt x="4422240" y="751861"/>
                  </a:cubicBezTo>
                  <a:close/>
                  <a:moveTo>
                    <a:pt x="796986" y="751860"/>
                  </a:moveTo>
                  <a:cubicBezTo>
                    <a:pt x="807778" y="749770"/>
                    <a:pt x="819056" y="750815"/>
                    <a:pt x="829361" y="754994"/>
                  </a:cubicBezTo>
                  <a:cubicBezTo>
                    <a:pt x="836230" y="757780"/>
                    <a:pt x="842668" y="761959"/>
                    <a:pt x="848240" y="767531"/>
                  </a:cubicBezTo>
                  <a:lnTo>
                    <a:pt x="1309292" y="1228583"/>
                  </a:lnTo>
                  <a:cubicBezTo>
                    <a:pt x="1331579" y="1250870"/>
                    <a:pt x="1331579" y="1287005"/>
                    <a:pt x="1309292" y="1309292"/>
                  </a:cubicBezTo>
                  <a:cubicBezTo>
                    <a:pt x="1287004" y="1331579"/>
                    <a:pt x="1250870" y="1331579"/>
                    <a:pt x="1228582" y="1309292"/>
                  </a:cubicBezTo>
                  <a:lnTo>
                    <a:pt x="767531" y="848240"/>
                  </a:lnTo>
                  <a:cubicBezTo>
                    <a:pt x="745243" y="825953"/>
                    <a:pt x="745243" y="789818"/>
                    <a:pt x="767530" y="767531"/>
                  </a:cubicBezTo>
                  <a:cubicBezTo>
                    <a:pt x="775888" y="759173"/>
                    <a:pt x="786194" y="753949"/>
                    <a:pt x="796986" y="751860"/>
                  </a:cubicBezTo>
                  <a:close/>
                  <a:moveTo>
                    <a:pt x="3909288" y="343859"/>
                  </a:moveTo>
                  <a:cubicBezTo>
                    <a:pt x="3916645" y="344772"/>
                    <a:pt x="3923944" y="347142"/>
                    <a:pt x="3930768" y="351082"/>
                  </a:cubicBezTo>
                  <a:cubicBezTo>
                    <a:pt x="3958065" y="366842"/>
                    <a:pt x="3967417" y="401745"/>
                    <a:pt x="3951657" y="429041"/>
                  </a:cubicBezTo>
                  <a:lnTo>
                    <a:pt x="3625644" y="993713"/>
                  </a:lnTo>
                  <a:cubicBezTo>
                    <a:pt x="3609884" y="1021009"/>
                    <a:pt x="3574981" y="1030360"/>
                    <a:pt x="3547685" y="1014602"/>
                  </a:cubicBezTo>
                  <a:cubicBezTo>
                    <a:pt x="3520388" y="998841"/>
                    <a:pt x="3511036" y="963938"/>
                    <a:pt x="3526796" y="936643"/>
                  </a:cubicBezTo>
                  <a:lnTo>
                    <a:pt x="3852810" y="371972"/>
                  </a:lnTo>
                  <a:cubicBezTo>
                    <a:pt x="3864629" y="351499"/>
                    <a:pt x="3887217" y="341121"/>
                    <a:pt x="3909288" y="343859"/>
                  </a:cubicBezTo>
                  <a:close/>
                  <a:moveTo>
                    <a:pt x="1342764" y="343569"/>
                  </a:moveTo>
                  <a:cubicBezTo>
                    <a:pt x="1353729" y="344344"/>
                    <a:pt x="1364352" y="348272"/>
                    <a:pt x="1373224" y="354976"/>
                  </a:cubicBezTo>
                  <a:cubicBezTo>
                    <a:pt x="1379139" y="359445"/>
                    <a:pt x="1384276" y="365147"/>
                    <a:pt x="1388215" y="371972"/>
                  </a:cubicBezTo>
                  <a:lnTo>
                    <a:pt x="1714229" y="936643"/>
                  </a:lnTo>
                  <a:cubicBezTo>
                    <a:pt x="1729988" y="963939"/>
                    <a:pt x="1720636" y="998842"/>
                    <a:pt x="1693339" y="1014602"/>
                  </a:cubicBezTo>
                  <a:cubicBezTo>
                    <a:pt x="1666043" y="1030361"/>
                    <a:pt x="1631140" y="1021009"/>
                    <a:pt x="1615380" y="993713"/>
                  </a:cubicBezTo>
                  <a:lnTo>
                    <a:pt x="1289367" y="429042"/>
                  </a:lnTo>
                  <a:cubicBezTo>
                    <a:pt x="1273608" y="401745"/>
                    <a:pt x="1282960" y="366842"/>
                    <a:pt x="1310256" y="351083"/>
                  </a:cubicBezTo>
                  <a:cubicBezTo>
                    <a:pt x="1320493" y="345173"/>
                    <a:pt x="1331799" y="342794"/>
                    <a:pt x="1342764" y="343569"/>
                  </a:cubicBezTo>
                  <a:close/>
                  <a:moveTo>
                    <a:pt x="3276134" y="87875"/>
                  </a:moveTo>
                  <a:cubicBezTo>
                    <a:pt x="3283477" y="86853"/>
                    <a:pt x="3291141" y="87253"/>
                    <a:pt x="3298752" y="89292"/>
                  </a:cubicBezTo>
                  <a:cubicBezTo>
                    <a:pt x="3306363" y="91332"/>
                    <a:pt x="3313201" y="94817"/>
                    <a:pt x="3319048" y="99374"/>
                  </a:cubicBezTo>
                  <a:cubicBezTo>
                    <a:pt x="3336591" y="113044"/>
                    <a:pt x="3345225" y="136355"/>
                    <a:pt x="3339106" y="159188"/>
                  </a:cubicBezTo>
                  <a:lnTo>
                    <a:pt x="3170350" y="788997"/>
                  </a:lnTo>
                  <a:cubicBezTo>
                    <a:pt x="3162192" y="819442"/>
                    <a:pt x="3130898" y="837509"/>
                    <a:pt x="3100453" y="829352"/>
                  </a:cubicBezTo>
                  <a:cubicBezTo>
                    <a:pt x="3070008" y="821194"/>
                    <a:pt x="3051941" y="789900"/>
                    <a:pt x="3060099" y="759455"/>
                  </a:cubicBezTo>
                  <a:lnTo>
                    <a:pt x="3228855" y="129647"/>
                  </a:lnTo>
                  <a:cubicBezTo>
                    <a:pt x="3234974" y="106813"/>
                    <a:pt x="3254106" y="90942"/>
                    <a:pt x="3276134" y="87875"/>
                  </a:cubicBezTo>
                  <a:close/>
                  <a:moveTo>
                    <a:pt x="1964893" y="87875"/>
                  </a:moveTo>
                  <a:cubicBezTo>
                    <a:pt x="1972236" y="88897"/>
                    <a:pt x="1979256" y="91342"/>
                    <a:pt x="1985580" y="94993"/>
                  </a:cubicBezTo>
                  <a:cubicBezTo>
                    <a:pt x="1998229" y="102296"/>
                    <a:pt x="2008091" y="114424"/>
                    <a:pt x="2012170" y="129647"/>
                  </a:cubicBezTo>
                  <a:lnTo>
                    <a:pt x="2180927" y="759456"/>
                  </a:lnTo>
                  <a:cubicBezTo>
                    <a:pt x="2189085" y="789900"/>
                    <a:pt x="2171018" y="821194"/>
                    <a:pt x="2140572" y="829352"/>
                  </a:cubicBezTo>
                  <a:cubicBezTo>
                    <a:pt x="2110128" y="837510"/>
                    <a:pt x="2078834" y="819442"/>
                    <a:pt x="2070676" y="788997"/>
                  </a:cubicBezTo>
                  <a:lnTo>
                    <a:pt x="1901920" y="159188"/>
                  </a:lnTo>
                  <a:cubicBezTo>
                    <a:pt x="1893762" y="128743"/>
                    <a:pt x="1911829" y="97450"/>
                    <a:pt x="1942274" y="89292"/>
                  </a:cubicBezTo>
                  <a:cubicBezTo>
                    <a:pt x="1949886" y="87253"/>
                    <a:pt x="1957550" y="86852"/>
                    <a:pt x="1964893" y="87875"/>
                  </a:cubicBezTo>
                  <a:close/>
                  <a:moveTo>
                    <a:pt x="2620513" y="0"/>
                  </a:moveTo>
                  <a:cubicBezTo>
                    <a:pt x="2628393" y="1"/>
                    <a:pt x="2635900" y="1598"/>
                    <a:pt x="2642727" y="4485"/>
                  </a:cubicBezTo>
                  <a:cubicBezTo>
                    <a:pt x="2649555" y="7373"/>
                    <a:pt x="2655704" y="11552"/>
                    <a:pt x="2660868" y="16716"/>
                  </a:cubicBezTo>
                  <a:cubicBezTo>
                    <a:pt x="2671195" y="27043"/>
                    <a:pt x="2677583" y="41311"/>
                    <a:pt x="2677583" y="57070"/>
                  </a:cubicBezTo>
                  <a:lnTo>
                    <a:pt x="2677583" y="709096"/>
                  </a:lnTo>
                  <a:cubicBezTo>
                    <a:pt x="2677583" y="740615"/>
                    <a:pt x="2652032" y="766166"/>
                    <a:pt x="2620513" y="766166"/>
                  </a:cubicBezTo>
                  <a:cubicBezTo>
                    <a:pt x="2588994" y="766166"/>
                    <a:pt x="2563443" y="740615"/>
                    <a:pt x="2563443" y="709096"/>
                  </a:cubicBezTo>
                  <a:lnTo>
                    <a:pt x="2563443" y="57070"/>
                  </a:lnTo>
                  <a:cubicBezTo>
                    <a:pt x="2563443" y="25551"/>
                    <a:pt x="2588994" y="0"/>
                    <a:pt x="2620513" y="0"/>
                  </a:cubicBezTo>
                  <a:close/>
                </a:path>
              </a:pathLst>
            </a:custGeom>
            <a:solidFill>
              <a:srgbClr val="545454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2E931E94-0D62-4BA3-9090-7871EB6F8087}"/>
                </a:ext>
              </a:extLst>
            </p:cNvPr>
            <p:cNvGrpSpPr/>
            <p:nvPr/>
          </p:nvGrpSpPr>
          <p:grpSpPr>
            <a:xfrm>
              <a:off x="4750872" y="2102909"/>
              <a:ext cx="2683926" cy="3414259"/>
              <a:chOff x="4750872" y="2102909"/>
              <a:chExt cx="2683926" cy="3414259"/>
            </a:xfrm>
          </p:grpSpPr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31335D07-C5B0-4839-B3A6-FE8C749605DA}"/>
                  </a:ext>
                </a:extLst>
              </p:cNvPr>
              <p:cNvSpPr/>
              <p:nvPr/>
            </p:nvSpPr>
            <p:spPr>
              <a:xfrm>
                <a:off x="4750872" y="2102909"/>
                <a:ext cx="2683926" cy="3293733"/>
              </a:xfrm>
              <a:custGeom>
                <a:avLst/>
                <a:gdLst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489378 w 2683926"/>
                  <a:gd name="connsiteY19" fmla="*/ 2375453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489378 w 2683926"/>
                  <a:gd name="connsiteY19" fmla="*/ 2375453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489378 w 2683926"/>
                  <a:gd name="connsiteY19" fmla="*/ 2375453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489378 w 2683926"/>
                  <a:gd name="connsiteY19" fmla="*/ 2375453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489378 w 2683926"/>
                  <a:gd name="connsiteY19" fmla="*/ 2375453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489378 w 2683926"/>
                  <a:gd name="connsiteY19" fmla="*/ 2375453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489378 w 2683926"/>
                  <a:gd name="connsiteY19" fmla="*/ 2375453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489378 w 2683926"/>
                  <a:gd name="connsiteY19" fmla="*/ 2375453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89378 w 2683926"/>
                  <a:gd name="connsiteY20" fmla="*/ 2375453 h 3315038"/>
                  <a:gd name="connsiteX21" fmla="*/ 432235 w 2683926"/>
                  <a:gd name="connsiteY21" fmla="*/ 2328513 h 3315038"/>
                  <a:gd name="connsiteX22" fmla="*/ 0 w 2683926"/>
                  <a:gd name="connsiteY22" fmla="*/ 1341963 h 3315038"/>
                  <a:gd name="connsiteX23" fmla="*/ 1341963 w 2683926"/>
                  <a:gd name="connsiteY23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211966 w 2683926"/>
                  <a:gd name="connsiteY3" fmla="*/ 2360038 h 3315038"/>
                  <a:gd name="connsiteX4" fmla="*/ 2128559 w 2683926"/>
                  <a:gd name="connsiteY4" fmla="*/ 2481854 h 3315038"/>
                  <a:gd name="connsiteX5" fmla="*/ 1993762 w 2683926"/>
                  <a:gd name="connsiteY5" fmla="*/ 2737978 h 3315038"/>
                  <a:gd name="connsiteX6" fmla="*/ 1890558 w 2683926"/>
                  <a:gd name="connsiteY6" fmla="*/ 3024898 h 3315038"/>
                  <a:gd name="connsiteX7" fmla="*/ 1890558 w 2683926"/>
                  <a:gd name="connsiteY7" fmla="*/ 3110582 h 3315038"/>
                  <a:gd name="connsiteX8" fmla="*/ 1836915 w 2683926"/>
                  <a:gd name="connsiteY8" fmla="*/ 3240090 h 3315038"/>
                  <a:gd name="connsiteX9" fmla="*/ 1805549 w 2683926"/>
                  <a:gd name="connsiteY9" fmla="*/ 3261237 h 3315038"/>
                  <a:gd name="connsiteX10" fmla="*/ 1786197 w 2683926"/>
                  <a:gd name="connsiteY10" fmla="*/ 3315037 h 3315038"/>
                  <a:gd name="connsiteX11" fmla="*/ 1719938 w 2683926"/>
                  <a:gd name="connsiteY11" fmla="*/ 3291204 h 3315038"/>
                  <a:gd name="connsiteX12" fmla="*/ 1707407 w 2683926"/>
                  <a:gd name="connsiteY12" fmla="*/ 3293733 h 3315038"/>
                  <a:gd name="connsiteX13" fmla="*/ 980300 w 2683926"/>
                  <a:gd name="connsiteY13" fmla="*/ 3293733 h 3315038"/>
                  <a:gd name="connsiteX14" fmla="*/ 921070 w 2683926"/>
                  <a:gd name="connsiteY14" fmla="*/ 3315038 h 3315038"/>
                  <a:gd name="connsiteX15" fmla="*/ 908598 w 2683926"/>
                  <a:gd name="connsiteY15" fmla="*/ 3280363 h 3315038"/>
                  <a:gd name="connsiteX16" fmla="*/ 903533 w 2683926"/>
                  <a:gd name="connsiteY16" fmla="*/ 3279340 h 3315038"/>
                  <a:gd name="connsiteX17" fmla="*/ 791673 w 2683926"/>
                  <a:gd name="connsiteY17" fmla="*/ 3110582 h 3315038"/>
                  <a:gd name="connsiteX18" fmla="*/ 791673 w 2683926"/>
                  <a:gd name="connsiteY18" fmla="*/ 2955296 h 3315038"/>
                  <a:gd name="connsiteX19" fmla="*/ 738002 w 2683926"/>
                  <a:gd name="connsiteY19" fmla="*/ 2806081 h 3315038"/>
                  <a:gd name="connsiteX20" fmla="*/ 566459 w 2683926"/>
                  <a:gd name="connsiteY20" fmla="*/ 2493760 h 3315038"/>
                  <a:gd name="connsiteX21" fmla="*/ 432235 w 2683926"/>
                  <a:gd name="connsiteY21" fmla="*/ 2328513 h 3315038"/>
                  <a:gd name="connsiteX22" fmla="*/ 0 w 2683926"/>
                  <a:gd name="connsiteY22" fmla="*/ 1341963 h 3315038"/>
                  <a:gd name="connsiteX23" fmla="*/ 1341963 w 2683926"/>
                  <a:gd name="connsiteY23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481854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481854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55296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76727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76727 h 3315038"/>
                  <a:gd name="connsiteX18" fmla="*/ 738002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76727 h 3315038"/>
                  <a:gd name="connsiteX18" fmla="*/ 730858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93396 h 3315038"/>
                  <a:gd name="connsiteX18" fmla="*/ 730858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93396 h 3315038"/>
                  <a:gd name="connsiteX18" fmla="*/ 730858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93396 h 3315038"/>
                  <a:gd name="connsiteX18" fmla="*/ 730858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93396 h 3315038"/>
                  <a:gd name="connsiteX18" fmla="*/ 730858 w 2683926"/>
                  <a:gd name="connsiteY18" fmla="*/ 2806081 h 3315038"/>
                  <a:gd name="connsiteX19" fmla="*/ 566459 w 2683926"/>
                  <a:gd name="connsiteY19" fmla="*/ 2493760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91673 w 2683926"/>
                  <a:gd name="connsiteY17" fmla="*/ 2993396 h 3315038"/>
                  <a:gd name="connsiteX18" fmla="*/ 730858 w 2683926"/>
                  <a:gd name="connsiteY18" fmla="*/ 2806081 h 3315038"/>
                  <a:gd name="connsiteX19" fmla="*/ 566459 w 2683926"/>
                  <a:gd name="connsiteY19" fmla="*/ 2508048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89292 w 2683926"/>
                  <a:gd name="connsiteY17" fmla="*/ 2995777 h 3315038"/>
                  <a:gd name="connsiteX18" fmla="*/ 730858 w 2683926"/>
                  <a:gd name="connsiteY18" fmla="*/ 2806081 h 3315038"/>
                  <a:gd name="connsiteX19" fmla="*/ 566459 w 2683926"/>
                  <a:gd name="connsiteY19" fmla="*/ 2508048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86197 w 2683926"/>
                  <a:gd name="connsiteY9" fmla="*/ 3315037 h 3315038"/>
                  <a:gd name="connsiteX10" fmla="*/ 1719938 w 2683926"/>
                  <a:gd name="connsiteY10" fmla="*/ 3291204 h 3315038"/>
                  <a:gd name="connsiteX11" fmla="*/ 1707407 w 2683926"/>
                  <a:gd name="connsiteY11" fmla="*/ 3293733 h 3315038"/>
                  <a:gd name="connsiteX12" fmla="*/ 980300 w 2683926"/>
                  <a:gd name="connsiteY12" fmla="*/ 3293733 h 3315038"/>
                  <a:gd name="connsiteX13" fmla="*/ 921070 w 2683926"/>
                  <a:gd name="connsiteY13" fmla="*/ 3315038 h 3315038"/>
                  <a:gd name="connsiteX14" fmla="*/ 908598 w 2683926"/>
                  <a:gd name="connsiteY14" fmla="*/ 3280363 h 3315038"/>
                  <a:gd name="connsiteX15" fmla="*/ 903533 w 2683926"/>
                  <a:gd name="connsiteY15" fmla="*/ 3279340 h 3315038"/>
                  <a:gd name="connsiteX16" fmla="*/ 791673 w 2683926"/>
                  <a:gd name="connsiteY16" fmla="*/ 3110582 h 3315038"/>
                  <a:gd name="connsiteX17" fmla="*/ 789292 w 2683926"/>
                  <a:gd name="connsiteY17" fmla="*/ 2995777 h 3315038"/>
                  <a:gd name="connsiteX18" fmla="*/ 730858 w 2683926"/>
                  <a:gd name="connsiteY18" fmla="*/ 2806081 h 3315038"/>
                  <a:gd name="connsiteX19" fmla="*/ 566459 w 2683926"/>
                  <a:gd name="connsiteY19" fmla="*/ 2508048 h 3315038"/>
                  <a:gd name="connsiteX20" fmla="*/ 432235 w 2683926"/>
                  <a:gd name="connsiteY20" fmla="*/ 2328513 h 3315038"/>
                  <a:gd name="connsiteX21" fmla="*/ 0 w 2683926"/>
                  <a:gd name="connsiteY21" fmla="*/ 1341963 h 3315038"/>
                  <a:gd name="connsiteX22" fmla="*/ 1341963 w 2683926"/>
                  <a:gd name="connsiteY22" fmla="*/ 0 h 3315038"/>
                  <a:gd name="connsiteX0" fmla="*/ 1341963 w 2683926"/>
                  <a:gd name="connsiteY0" fmla="*/ 0 h 3315038"/>
                  <a:gd name="connsiteX1" fmla="*/ 2683926 w 2683926"/>
                  <a:gd name="connsiteY1" fmla="*/ 1341963 h 3315038"/>
                  <a:gd name="connsiteX2" fmla="*/ 2267838 w 2683926"/>
                  <a:gd name="connsiteY2" fmla="*/ 2313369 h 3315038"/>
                  <a:gd name="connsiteX3" fmla="*/ 2128559 w 2683926"/>
                  <a:gd name="connsiteY3" fmla="*/ 2512810 h 3315038"/>
                  <a:gd name="connsiteX4" fmla="*/ 1993762 w 2683926"/>
                  <a:gd name="connsiteY4" fmla="*/ 2737978 h 3315038"/>
                  <a:gd name="connsiteX5" fmla="*/ 1890558 w 2683926"/>
                  <a:gd name="connsiteY5" fmla="*/ 3024898 h 3315038"/>
                  <a:gd name="connsiteX6" fmla="*/ 1890558 w 2683926"/>
                  <a:gd name="connsiteY6" fmla="*/ 3110582 h 3315038"/>
                  <a:gd name="connsiteX7" fmla="*/ 1836915 w 2683926"/>
                  <a:gd name="connsiteY7" fmla="*/ 3240090 h 3315038"/>
                  <a:gd name="connsiteX8" fmla="*/ 1805549 w 2683926"/>
                  <a:gd name="connsiteY8" fmla="*/ 3261237 h 3315038"/>
                  <a:gd name="connsiteX9" fmla="*/ 1719938 w 2683926"/>
                  <a:gd name="connsiteY9" fmla="*/ 3291204 h 3315038"/>
                  <a:gd name="connsiteX10" fmla="*/ 1707407 w 2683926"/>
                  <a:gd name="connsiteY10" fmla="*/ 3293733 h 3315038"/>
                  <a:gd name="connsiteX11" fmla="*/ 980300 w 2683926"/>
                  <a:gd name="connsiteY11" fmla="*/ 3293733 h 3315038"/>
                  <a:gd name="connsiteX12" fmla="*/ 921070 w 2683926"/>
                  <a:gd name="connsiteY12" fmla="*/ 3315038 h 3315038"/>
                  <a:gd name="connsiteX13" fmla="*/ 908598 w 2683926"/>
                  <a:gd name="connsiteY13" fmla="*/ 3280363 h 3315038"/>
                  <a:gd name="connsiteX14" fmla="*/ 903533 w 2683926"/>
                  <a:gd name="connsiteY14" fmla="*/ 3279340 h 3315038"/>
                  <a:gd name="connsiteX15" fmla="*/ 791673 w 2683926"/>
                  <a:gd name="connsiteY15" fmla="*/ 3110582 h 3315038"/>
                  <a:gd name="connsiteX16" fmla="*/ 789292 w 2683926"/>
                  <a:gd name="connsiteY16" fmla="*/ 2995777 h 3315038"/>
                  <a:gd name="connsiteX17" fmla="*/ 730858 w 2683926"/>
                  <a:gd name="connsiteY17" fmla="*/ 2806081 h 3315038"/>
                  <a:gd name="connsiteX18" fmla="*/ 566459 w 2683926"/>
                  <a:gd name="connsiteY18" fmla="*/ 2508048 h 3315038"/>
                  <a:gd name="connsiteX19" fmla="*/ 432235 w 2683926"/>
                  <a:gd name="connsiteY19" fmla="*/ 2328513 h 3315038"/>
                  <a:gd name="connsiteX20" fmla="*/ 0 w 2683926"/>
                  <a:gd name="connsiteY20" fmla="*/ 1341963 h 3315038"/>
                  <a:gd name="connsiteX21" fmla="*/ 1341963 w 2683926"/>
                  <a:gd name="connsiteY21" fmla="*/ 0 h 3315038"/>
                  <a:gd name="connsiteX0" fmla="*/ 1341963 w 2683926"/>
                  <a:gd name="connsiteY0" fmla="*/ 0 h 3293733"/>
                  <a:gd name="connsiteX1" fmla="*/ 2683926 w 2683926"/>
                  <a:gd name="connsiteY1" fmla="*/ 1341963 h 3293733"/>
                  <a:gd name="connsiteX2" fmla="*/ 2267838 w 2683926"/>
                  <a:gd name="connsiteY2" fmla="*/ 2313369 h 3293733"/>
                  <a:gd name="connsiteX3" fmla="*/ 2128559 w 2683926"/>
                  <a:gd name="connsiteY3" fmla="*/ 2512810 h 3293733"/>
                  <a:gd name="connsiteX4" fmla="*/ 1993762 w 2683926"/>
                  <a:gd name="connsiteY4" fmla="*/ 2737978 h 3293733"/>
                  <a:gd name="connsiteX5" fmla="*/ 1890558 w 2683926"/>
                  <a:gd name="connsiteY5" fmla="*/ 3024898 h 3293733"/>
                  <a:gd name="connsiteX6" fmla="*/ 1890558 w 2683926"/>
                  <a:gd name="connsiteY6" fmla="*/ 3110582 h 3293733"/>
                  <a:gd name="connsiteX7" fmla="*/ 1836915 w 2683926"/>
                  <a:gd name="connsiteY7" fmla="*/ 3240090 h 3293733"/>
                  <a:gd name="connsiteX8" fmla="*/ 1805549 w 2683926"/>
                  <a:gd name="connsiteY8" fmla="*/ 3261237 h 3293733"/>
                  <a:gd name="connsiteX9" fmla="*/ 1719938 w 2683926"/>
                  <a:gd name="connsiteY9" fmla="*/ 3291204 h 3293733"/>
                  <a:gd name="connsiteX10" fmla="*/ 1707407 w 2683926"/>
                  <a:gd name="connsiteY10" fmla="*/ 3293733 h 3293733"/>
                  <a:gd name="connsiteX11" fmla="*/ 980300 w 2683926"/>
                  <a:gd name="connsiteY11" fmla="*/ 3293733 h 3293733"/>
                  <a:gd name="connsiteX12" fmla="*/ 908598 w 2683926"/>
                  <a:gd name="connsiteY12" fmla="*/ 3280363 h 3293733"/>
                  <a:gd name="connsiteX13" fmla="*/ 903533 w 2683926"/>
                  <a:gd name="connsiteY13" fmla="*/ 3279340 h 3293733"/>
                  <a:gd name="connsiteX14" fmla="*/ 791673 w 2683926"/>
                  <a:gd name="connsiteY14" fmla="*/ 3110582 h 3293733"/>
                  <a:gd name="connsiteX15" fmla="*/ 789292 w 2683926"/>
                  <a:gd name="connsiteY15" fmla="*/ 2995777 h 3293733"/>
                  <a:gd name="connsiteX16" fmla="*/ 730858 w 2683926"/>
                  <a:gd name="connsiteY16" fmla="*/ 2806081 h 3293733"/>
                  <a:gd name="connsiteX17" fmla="*/ 566459 w 2683926"/>
                  <a:gd name="connsiteY17" fmla="*/ 2508048 h 3293733"/>
                  <a:gd name="connsiteX18" fmla="*/ 432235 w 2683926"/>
                  <a:gd name="connsiteY18" fmla="*/ 2328513 h 3293733"/>
                  <a:gd name="connsiteX19" fmla="*/ 0 w 2683926"/>
                  <a:gd name="connsiteY19" fmla="*/ 1341963 h 3293733"/>
                  <a:gd name="connsiteX20" fmla="*/ 1341963 w 2683926"/>
                  <a:gd name="connsiteY20" fmla="*/ 0 h 329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83926" h="3293733">
                    <a:moveTo>
                      <a:pt x="1341963" y="0"/>
                    </a:moveTo>
                    <a:cubicBezTo>
                      <a:pt x="2083109" y="0"/>
                      <a:pt x="2683926" y="600817"/>
                      <a:pt x="2683926" y="1341963"/>
                    </a:cubicBezTo>
                    <a:cubicBezTo>
                      <a:pt x="2683926" y="1724117"/>
                      <a:pt x="2524187" y="2068961"/>
                      <a:pt x="2267838" y="2313369"/>
                    </a:cubicBezTo>
                    <a:cubicBezTo>
                      <a:pt x="2234809" y="2343808"/>
                      <a:pt x="2174238" y="2442042"/>
                      <a:pt x="2128559" y="2512810"/>
                    </a:cubicBezTo>
                    <a:cubicBezTo>
                      <a:pt x="2092192" y="2575800"/>
                      <a:pt x="2033429" y="2652630"/>
                      <a:pt x="1993762" y="2737978"/>
                    </a:cubicBezTo>
                    <a:cubicBezTo>
                      <a:pt x="1954095" y="2823326"/>
                      <a:pt x="1913052" y="2931639"/>
                      <a:pt x="1890558" y="3024898"/>
                    </a:cubicBezTo>
                    <a:cubicBezTo>
                      <a:pt x="1885796" y="3032028"/>
                      <a:pt x="1890558" y="3082021"/>
                      <a:pt x="1890558" y="3110582"/>
                    </a:cubicBezTo>
                    <a:cubicBezTo>
                      <a:pt x="1890558" y="3161158"/>
                      <a:pt x="1870059" y="3206946"/>
                      <a:pt x="1836915" y="3240090"/>
                    </a:cubicBezTo>
                    <a:lnTo>
                      <a:pt x="1805549" y="3261237"/>
                    </a:lnTo>
                    <a:lnTo>
                      <a:pt x="1719938" y="3291204"/>
                    </a:lnTo>
                    <a:lnTo>
                      <a:pt x="1707407" y="3293733"/>
                    </a:lnTo>
                    <a:lnTo>
                      <a:pt x="980300" y="3293733"/>
                    </a:lnTo>
                    <a:lnTo>
                      <a:pt x="908598" y="3280363"/>
                    </a:lnTo>
                    <a:lnTo>
                      <a:pt x="903533" y="3279340"/>
                    </a:lnTo>
                    <a:cubicBezTo>
                      <a:pt x="837798" y="3251537"/>
                      <a:pt x="791673" y="3186446"/>
                      <a:pt x="791673" y="3110582"/>
                    </a:cubicBezTo>
                    <a:cubicBezTo>
                      <a:pt x="790879" y="3072314"/>
                      <a:pt x="790086" y="3034045"/>
                      <a:pt x="789292" y="2995777"/>
                    </a:cubicBezTo>
                    <a:cubicBezTo>
                      <a:pt x="787491" y="2945027"/>
                      <a:pt x="767997" y="2887369"/>
                      <a:pt x="730858" y="2806081"/>
                    </a:cubicBezTo>
                    <a:cubicBezTo>
                      <a:pt x="693719" y="2724793"/>
                      <a:pt x="617420" y="2587642"/>
                      <a:pt x="566459" y="2508048"/>
                    </a:cubicBezTo>
                    <a:cubicBezTo>
                      <a:pt x="515498" y="2428454"/>
                      <a:pt x="490927" y="2384748"/>
                      <a:pt x="432235" y="2328513"/>
                    </a:cubicBezTo>
                    <a:cubicBezTo>
                      <a:pt x="166464" y="2083314"/>
                      <a:pt x="0" y="1732078"/>
                      <a:pt x="0" y="1341963"/>
                    </a:cubicBezTo>
                    <a:cubicBezTo>
                      <a:pt x="0" y="600817"/>
                      <a:pt x="600817" y="0"/>
                      <a:pt x="1341963" y="0"/>
                    </a:cubicBezTo>
                    <a:close/>
                  </a:path>
                </a:pathLst>
              </a:custGeom>
              <a:solidFill>
                <a:srgbClr val="FFA2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E98ACCA2-3D31-452D-945E-83558E88AF9D}"/>
                  </a:ext>
                </a:extLst>
              </p:cNvPr>
              <p:cNvSpPr/>
              <p:nvPr/>
            </p:nvSpPr>
            <p:spPr>
              <a:xfrm>
                <a:off x="4750872" y="2111653"/>
                <a:ext cx="2394983" cy="3286513"/>
              </a:xfrm>
              <a:custGeom>
                <a:avLst/>
                <a:gdLst>
                  <a:gd name="connsiteX0" fmla="*/ 1202846 w 2405691"/>
                  <a:gd name="connsiteY0" fmla="*/ 0 h 3286513"/>
                  <a:gd name="connsiteX1" fmla="*/ 1334181 w 2405691"/>
                  <a:gd name="connsiteY1" fmla="*/ 20044 h 3286513"/>
                  <a:gd name="connsiteX2" fmla="*/ 2405691 w 2405691"/>
                  <a:gd name="connsiteY2" fmla="*/ 1334743 h 3286513"/>
                  <a:gd name="connsiteX3" fmla="*/ 1989603 w 2405691"/>
                  <a:gd name="connsiteY3" fmla="*/ 2306149 h 3286513"/>
                  <a:gd name="connsiteX4" fmla="*/ 1850324 w 2405691"/>
                  <a:gd name="connsiteY4" fmla="*/ 2505590 h 3286513"/>
                  <a:gd name="connsiteX5" fmla="*/ 1715527 w 2405691"/>
                  <a:gd name="connsiteY5" fmla="*/ 2730758 h 3286513"/>
                  <a:gd name="connsiteX6" fmla="*/ 1612323 w 2405691"/>
                  <a:gd name="connsiteY6" fmla="*/ 3017678 h 3286513"/>
                  <a:gd name="connsiteX7" fmla="*/ 1612323 w 2405691"/>
                  <a:gd name="connsiteY7" fmla="*/ 3103362 h 3286513"/>
                  <a:gd name="connsiteX8" fmla="*/ 1558680 w 2405691"/>
                  <a:gd name="connsiteY8" fmla="*/ 3232870 h 3286513"/>
                  <a:gd name="connsiteX9" fmla="*/ 1527314 w 2405691"/>
                  <a:gd name="connsiteY9" fmla="*/ 3254017 h 3286513"/>
                  <a:gd name="connsiteX10" fmla="*/ 1441703 w 2405691"/>
                  <a:gd name="connsiteY10" fmla="*/ 3283984 h 3286513"/>
                  <a:gd name="connsiteX11" fmla="*/ 1429172 w 2405691"/>
                  <a:gd name="connsiteY11" fmla="*/ 3286513 h 3286513"/>
                  <a:gd name="connsiteX12" fmla="*/ 980300 w 2405691"/>
                  <a:gd name="connsiteY12" fmla="*/ 3286513 h 3286513"/>
                  <a:gd name="connsiteX13" fmla="*/ 908598 w 2405691"/>
                  <a:gd name="connsiteY13" fmla="*/ 3273143 h 3286513"/>
                  <a:gd name="connsiteX14" fmla="*/ 903533 w 2405691"/>
                  <a:gd name="connsiteY14" fmla="*/ 3272120 h 3286513"/>
                  <a:gd name="connsiteX15" fmla="*/ 791673 w 2405691"/>
                  <a:gd name="connsiteY15" fmla="*/ 3103362 h 3286513"/>
                  <a:gd name="connsiteX16" fmla="*/ 789292 w 2405691"/>
                  <a:gd name="connsiteY16" fmla="*/ 2988557 h 3286513"/>
                  <a:gd name="connsiteX17" fmla="*/ 730858 w 2405691"/>
                  <a:gd name="connsiteY17" fmla="*/ 2798861 h 3286513"/>
                  <a:gd name="connsiteX18" fmla="*/ 566459 w 2405691"/>
                  <a:gd name="connsiteY18" fmla="*/ 2500828 h 3286513"/>
                  <a:gd name="connsiteX19" fmla="*/ 432235 w 2405691"/>
                  <a:gd name="connsiteY19" fmla="*/ 2321293 h 3286513"/>
                  <a:gd name="connsiteX20" fmla="*/ 0 w 2405691"/>
                  <a:gd name="connsiteY20" fmla="*/ 1334743 h 3286513"/>
                  <a:gd name="connsiteX21" fmla="*/ 1071511 w 2405691"/>
                  <a:gd name="connsiteY21" fmla="*/ 20044 h 3286513"/>
                  <a:gd name="connsiteX0" fmla="*/ 1202846 w 2405691"/>
                  <a:gd name="connsiteY0" fmla="*/ 0 h 3286513"/>
                  <a:gd name="connsiteX1" fmla="*/ 1334181 w 2405691"/>
                  <a:gd name="connsiteY1" fmla="*/ 20044 h 3286513"/>
                  <a:gd name="connsiteX2" fmla="*/ 2405691 w 2405691"/>
                  <a:gd name="connsiteY2" fmla="*/ 1334743 h 3286513"/>
                  <a:gd name="connsiteX3" fmla="*/ 1989603 w 2405691"/>
                  <a:gd name="connsiteY3" fmla="*/ 2306149 h 3286513"/>
                  <a:gd name="connsiteX4" fmla="*/ 1850324 w 2405691"/>
                  <a:gd name="connsiteY4" fmla="*/ 2505590 h 3286513"/>
                  <a:gd name="connsiteX5" fmla="*/ 1715527 w 2405691"/>
                  <a:gd name="connsiteY5" fmla="*/ 2730758 h 3286513"/>
                  <a:gd name="connsiteX6" fmla="*/ 1612323 w 2405691"/>
                  <a:gd name="connsiteY6" fmla="*/ 3017678 h 3286513"/>
                  <a:gd name="connsiteX7" fmla="*/ 1558680 w 2405691"/>
                  <a:gd name="connsiteY7" fmla="*/ 3232870 h 3286513"/>
                  <a:gd name="connsiteX8" fmla="*/ 1527314 w 2405691"/>
                  <a:gd name="connsiteY8" fmla="*/ 3254017 h 3286513"/>
                  <a:gd name="connsiteX9" fmla="*/ 1441703 w 2405691"/>
                  <a:gd name="connsiteY9" fmla="*/ 3283984 h 3286513"/>
                  <a:gd name="connsiteX10" fmla="*/ 1429172 w 2405691"/>
                  <a:gd name="connsiteY10" fmla="*/ 3286513 h 3286513"/>
                  <a:gd name="connsiteX11" fmla="*/ 980300 w 2405691"/>
                  <a:gd name="connsiteY11" fmla="*/ 3286513 h 3286513"/>
                  <a:gd name="connsiteX12" fmla="*/ 908598 w 2405691"/>
                  <a:gd name="connsiteY12" fmla="*/ 3273143 h 3286513"/>
                  <a:gd name="connsiteX13" fmla="*/ 903533 w 2405691"/>
                  <a:gd name="connsiteY13" fmla="*/ 3272120 h 3286513"/>
                  <a:gd name="connsiteX14" fmla="*/ 791673 w 2405691"/>
                  <a:gd name="connsiteY14" fmla="*/ 3103362 h 3286513"/>
                  <a:gd name="connsiteX15" fmla="*/ 789292 w 2405691"/>
                  <a:gd name="connsiteY15" fmla="*/ 2988557 h 3286513"/>
                  <a:gd name="connsiteX16" fmla="*/ 730858 w 2405691"/>
                  <a:gd name="connsiteY16" fmla="*/ 2798861 h 3286513"/>
                  <a:gd name="connsiteX17" fmla="*/ 566459 w 2405691"/>
                  <a:gd name="connsiteY17" fmla="*/ 2500828 h 3286513"/>
                  <a:gd name="connsiteX18" fmla="*/ 432235 w 2405691"/>
                  <a:gd name="connsiteY18" fmla="*/ 2321293 h 3286513"/>
                  <a:gd name="connsiteX19" fmla="*/ 0 w 2405691"/>
                  <a:gd name="connsiteY19" fmla="*/ 1334743 h 3286513"/>
                  <a:gd name="connsiteX20" fmla="*/ 1071511 w 2405691"/>
                  <a:gd name="connsiteY20" fmla="*/ 20044 h 3286513"/>
                  <a:gd name="connsiteX21" fmla="*/ 1202846 w 2405691"/>
                  <a:gd name="connsiteY21" fmla="*/ 0 h 3286513"/>
                  <a:gd name="connsiteX0" fmla="*/ 1202846 w 2405691"/>
                  <a:gd name="connsiteY0" fmla="*/ 0 h 3286513"/>
                  <a:gd name="connsiteX1" fmla="*/ 1334181 w 2405691"/>
                  <a:gd name="connsiteY1" fmla="*/ 20044 h 3286513"/>
                  <a:gd name="connsiteX2" fmla="*/ 2405691 w 2405691"/>
                  <a:gd name="connsiteY2" fmla="*/ 1334743 h 3286513"/>
                  <a:gd name="connsiteX3" fmla="*/ 1989603 w 2405691"/>
                  <a:gd name="connsiteY3" fmla="*/ 2306149 h 3286513"/>
                  <a:gd name="connsiteX4" fmla="*/ 1850324 w 2405691"/>
                  <a:gd name="connsiteY4" fmla="*/ 2505590 h 3286513"/>
                  <a:gd name="connsiteX5" fmla="*/ 1715527 w 2405691"/>
                  <a:gd name="connsiteY5" fmla="*/ 2730758 h 3286513"/>
                  <a:gd name="connsiteX6" fmla="*/ 1612323 w 2405691"/>
                  <a:gd name="connsiteY6" fmla="*/ 3017678 h 3286513"/>
                  <a:gd name="connsiteX7" fmla="*/ 1527314 w 2405691"/>
                  <a:gd name="connsiteY7" fmla="*/ 3254017 h 3286513"/>
                  <a:gd name="connsiteX8" fmla="*/ 1441703 w 2405691"/>
                  <a:gd name="connsiteY8" fmla="*/ 3283984 h 3286513"/>
                  <a:gd name="connsiteX9" fmla="*/ 1429172 w 2405691"/>
                  <a:gd name="connsiteY9" fmla="*/ 3286513 h 3286513"/>
                  <a:gd name="connsiteX10" fmla="*/ 980300 w 2405691"/>
                  <a:gd name="connsiteY10" fmla="*/ 3286513 h 3286513"/>
                  <a:gd name="connsiteX11" fmla="*/ 908598 w 2405691"/>
                  <a:gd name="connsiteY11" fmla="*/ 3273143 h 3286513"/>
                  <a:gd name="connsiteX12" fmla="*/ 903533 w 2405691"/>
                  <a:gd name="connsiteY12" fmla="*/ 3272120 h 3286513"/>
                  <a:gd name="connsiteX13" fmla="*/ 791673 w 2405691"/>
                  <a:gd name="connsiteY13" fmla="*/ 3103362 h 3286513"/>
                  <a:gd name="connsiteX14" fmla="*/ 789292 w 2405691"/>
                  <a:gd name="connsiteY14" fmla="*/ 2988557 h 3286513"/>
                  <a:gd name="connsiteX15" fmla="*/ 730858 w 2405691"/>
                  <a:gd name="connsiteY15" fmla="*/ 2798861 h 3286513"/>
                  <a:gd name="connsiteX16" fmla="*/ 566459 w 2405691"/>
                  <a:gd name="connsiteY16" fmla="*/ 2500828 h 3286513"/>
                  <a:gd name="connsiteX17" fmla="*/ 432235 w 2405691"/>
                  <a:gd name="connsiteY17" fmla="*/ 2321293 h 3286513"/>
                  <a:gd name="connsiteX18" fmla="*/ 0 w 2405691"/>
                  <a:gd name="connsiteY18" fmla="*/ 1334743 h 3286513"/>
                  <a:gd name="connsiteX19" fmla="*/ 1071511 w 2405691"/>
                  <a:gd name="connsiteY19" fmla="*/ 20044 h 3286513"/>
                  <a:gd name="connsiteX20" fmla="*/ 1202846 w 2405691"/>
                  <a:gd name="connsiteY20" fmla="*/ 0 h 3286513"/>
                  <a:gd name="connsiteX0" fmla="*/ 1202846 w 2405691"/>
                  <a:gd name="connsiteY0" fmla="*/ 0 h 3286513"/>
                  <a:gd name="connsiteX1" fmla="*/ 1334181 w 2405691"/>
                  <a:gd name="connsiteY1" fmla="*/ 20044 h 3286513"/>
                  <a:gd name="connsiteX2" fmla="*/ 2405691 w 2405691"/>
                  <a:gd name="connsiteY2" fmla="*/ 1334743 h 3286513"/>
                  <a:gd name="connsiteX3" fmla="*/ 1989603 w 2405691"/>
                  <a:gd name="connsiteY3" fmla="*/ 2306149 h 3286513"/>
                  <a:gd name="connsiteX4" fmla="*/ 1850324 w 2405691"/>
                  <a:gd name="connsiteY4" fmla="*/ 2505590 h 3286513"/>
                  <a:gd name="connsiteX5" fmla="*/ 1715527 w 2405691"/>
                  <a:gd name="connsiteY5" fmla="*/ 2730758 h 3286513"/>
                  <a:gd name="connsiteX6" fmla="*/ 1612323 w 2405691"/>
                  <a:gd name="connsiteY6" fmla="*/ 3017678 h 3286513"/>
                  <a:gd name="connsiteX7" fmla="*/ 1527314 w 2405691"/>
                  <a:gd name="connsiteY7" fmla="*/ 3254017 h 3286513"/>
                  <a:gd name="connsiteX8" fmla="*/ 1441703 w 2405691"/>
                  <a:gd name="connsiteY8" fmla="*/ 3283984 h 3286513"/>
                  <a:gd name="connsiteX9" fmla="*/ 1429172 w 2405691"/>
                  <a:gd name="connsiteY9" fmla="*/ 3286513 h 3286513"/>
                  <a:gd name="connsiteX10" fmla="*/ 980300 w 2405691"/>
                  <a:gd name="connsiteY10" fmla="*/ 3286513 h 3286513"/>
                  <a:gd name="connsiteX11" fmla="*/ 908598 w 2405691"/>
                  <a:gd name="connsiteY11" fmla="*/ 3273143 h 3286513"/>
                  <a:gd name="connsiteX12" fmla="*/ 903533 w 2405691"/>
                  <a:gd name="connsiteY12" fmla="*/ 3272120 h 3286513"/>
                  <a:gd name="connsiteX13" fmla="*/ 791673 w 2405691"/>
                  <a:gd name="connsiteY13" fmla="*/ 3103362 h 3286513"/>
                  <a:gd name="connsiteX14" fmla="*/ 789292 w 2405691"/>
                  <a:gd name="connsiteY14" fmla="*/ 2988557 h 3286513"/>
                  <a:gd name="connsiteX15" fmla="*/ 730858 w 2405691"/>
                  <a:gd name="connsiteY15" fmla="*/ 2798861 h 3286513"/>
                  <a:gd name="connsiteX16" fmla="*/ 566459 w 2405691"/>
                  <a:gd name="connsiteY16" fmla="*/ 2500828 h 3286513"/>
                  <a:gd name="connsiteX17" fmla="*/ 432235 w 2405691"/>
                  <a:gd name="connsiteY17" fmla="*/ 2321293 h 3286513"/>
                  <a:gd name="connsiteX18" fmla="*/ 0 w 2405691"/>
                  <a:gd name="connsiteY18" fmla="*/ 1334743 h 3286513"/>
                  <a:gd name="connsiteX19" fmla="*/ 1071511 w 2405691"/>
                  <a:gd name="connsiteY19" fmla="*/ 20044 h 3286513"/>
                  <a:gd name="connsiteX20" fmla="*/ 1202846 w 2405691"/>
                  <a:gd name="connsiteY20" fmla="*/ 0 h 3286513"/>
                  <a:gd name="connsiteX0" fmla="*/ 1202846 w 2405691"/>
                  <a:gd name="connsiteY0" fmla="*/ 0 h 3286513"/>
                  <a:gd name="connsiteX1" fmla="*/ 1334181 w 2405691"/>
                  <a:gd name="connsiteY1" fmla="*/ 20044 h 3286513"/>
                  <a:gd name="connsiteX2" fmla="*/ 2405691 w 2405691"/>
                  <a:gd name="connsiteY2" fmla="*/ 1334743 h 3286513"/>
                  <a:gd name="connsiteX3" fmla="*/ 1989603 w 2405691"/>
                  <a:gd name="connsiteY3" fmla="*/ 2306149 h 3286513"/>
                  <a:gd name="connsiteX4" fmla="*/ 1850324 w 2405691"/>
                  <a:gd name="connsiteY4" fmla="*/ 2505590 h 3286513"/>
                  <a:gd name="connsiteX5" fmla="*/ 1715527 w 2405691"/>
                  <a:gd name="connsiteY5" fmla="*/ 2730758 h 3286513"/>
                  <a:gd name="connsiteX6" fmla="*/ 1612323 w 2405691"/>
                  <a:gd name="connsiteY6" fmla="*/ 3017678 h 3286513"/>
                  <a:gd name="connsiteX7" fmla="*/ 1527314 w 2405691"/>
                  <a:gd name="connsiteY7" fmla="*/ 3254017 h 3286513"/>
                  <a:gd name="connsiteX8" fmla="*/ 1441703 w 2405691"/>
                  <a:gd name="connsiteY8" fmla="*/ 3283984 h 3286513"/>
                  <a:gd name="connsiteX9" fmla="*/ 1429172 w 2405691"/>
                  <a:gd name="connsiteY9" fmla="*/ 3286513 h 3286513"/>
                  <a:gd name="connsiteX10" fmla="*/ 980300 w 2405691"/>
                  <a:gd name="connsiteY10" fmla="*/ 3286513 h 3286513"/>
                  <a:gd name="connsiteX11" fmla="*/ 908598 w 2405691"/>
                  <a:gd name="connsiteY11" fmla="*/ 3273143 h 3286513"/>
                  <a:gd name="connsiteX12" fmla="*/ 903533 w 2405691"/>
                  <a:gd name="connsiteY12" fmla="*/ 3272120 h 3286513"/>
                  <a:gd name="connsiteX13" fmla="*/ 791673 w 2405691"/>
                  <a:gd name="connsiteY13" fmla="*/ 3103362 h 3286513"/>
                  <a:gd name="connsiteX14" fmla="*/ 789292 w 2405691"/>
                  <a:gd name="connsiteY14" fmla="*/ 2988557 h 3286513"/>
                  <a:gd name="connsiteX15" fmla="*/ 730858 w 2405691"/>
                  <a:gd name="connsiteY15" fmla="*/ 2798861 h 3286513"/>
                  <a:gd name="connsiteX16" fmla="*/ 566459 w 2405691"/>
                  <a:gd name="connsiteY16" fmla="*/ 2500828 h 3286513"/>
                  <a:gd name="connsiteX17" fmla="*/ 432235 w 2405691"/>
                  <a:gd name="connsiteY17" fmla="*/ 2321293 h 3286513"/>
                  <a:gd name="connsiteX18" fmla="*/ 0 w 2405691"/>
                  <a:gd name="connsiteY18" fmla="*/ 1334743 h 3286513"/>
                  <a:gd name="connsiteX19" fmla="*/ 1071511 w 2405691"/>
                  <a:gd name="connsiteY19" fmla="*/ 20044 h 3286513"/>
                  <a:gd name="connsiteX20" fmla="*/ 1202846 w 2405691"/>
                  <a:gd name="connsiteY20" fmla="*/ 0 h 3286513"/>
                  <a:gd name="connsiteX0" fmla="*/ 1202846 w 2405691"/>
                  <a:gd name="connsiteY0" fmla="*/ 0 h 3286513"/>
                  <a:gd name="connsiteX1" fmla="*/ 1334181 w 2405691"/>
                  <a:gd name="connsiteY1" fmla="*/ 20044 h 3286513"/>
                  <a:gd name="connsiteX2" fmla="*/ 2405691 w 2405691"/>
                  <a:gd name="connsiteY2" fmla="*/ 1334743 h 3286513"/>
                  <a:gd name="connsiteX3" fmla="*/ 1989603 w 2405691"/>
                  <a:gd name="connsiteY3" fmla="*/ 2306149 h 3286513"/>
                  <a:gd name="connsiteX4" fmla="*/ 1850324 w 2405691"/>
                  <a:gd name="connsiteY4" fmla="*/ 2505590 h 3286513"/>
                  <a:gd name="connsiteX5" fmla="*/ 1715527 w 2405691"/>
                  <a:gd name="connsiteY5" fmla="*/ 2730758 h 3286513"/>
                  <a:gd name="connsiteX6" fmla="*/ 1612323 w 2405691"/>
                  <a:gd name="connsiteY6" fmla="*/ 3017678 h 3286513"/>
                  <a:gd name="connsiteX7" fmla="*/ 1527314 w 2405691"/>
                  <a:gd name="connsiteY7" fmla="*/ 3254017 h 3286513"/>
                  <a:gd name="connsiteX8" fmla="*/ 1441703 w 2405691"/>
                  <a:gd name="connsiteY8" fmla="*/ 3283984 h 3286513"/>
                  <a:gd name="connsiteX9" fmla="*/ 1429172 w 2405691"/>
                  <a:gd name="connsiteY9" fmla="*/ 3286513 h 3286513"/>
                  <a:gd name="connsiteX10" fmla="*/ 980300 w 2405691"/>
                  <a:gd name="connsiteY10" fmla="*/ 3286513 h 3286513"/>
                  <a:gd name="connsiteX11" fmla="*/ 908598 w 2405691"/>
                  <a:gd name="connsiteY11" fmla="*/ 3273143 h 3286513"/>
                  <a:gd name="connsiteX12" fmla="*/ 903533 w 2405691"/>
                  <a:gd name="connsiteY12" fmla="*/ 3272120 h 3286513"/>
                  <a:gd name="connsiteX13" fmla="*/ 791673 w 2405691"/>
                  <a:gd name="connsiteY13" fmla="*/ 3103362 h 3286513"/>
                  <a:gd name="connsiteX14" fmla="*/ 789292 w 2405691"/>
                  <a:gd name="connsiteY14" fmla="*/ 2988557 h 3286513"/>
                  <a:gd name="connsiteX15" fmla="*/ 730858 w 2405691"/>
                  <a:gd name="connsiteY15" fmla="*/ 2798861 h 3286513"/>
                  <a:gd name="connsiteX16" fmla="*/ 566459 w 2405691"/>
                  <a:gd name="connsiteY16" fmla="*/ 2500828 h 3286513"/>
                  <a:gd name="connsiteX17" fmla="*/ 432235 w 2405691"/>
                  <a:gd name="connsiteY17" fmla="*/ 2321293 h 3286513"/>
                  <a:gd name="connsiteX18" fmla="*/ 0 w 2405691"/>
                  <a:gd name="connsiteY18" fmla="*/ 1334743 h 3286513"/>
                  <a:gd name="connsiteX19" fmla="*/ 1071511 w 2405691"/>
                  <a:gd name="connsiteY19" fmla="*/ 20044 h 3286513"/>
                  <a:gd name="connsiteX20" fmla="*/ 1202846 w 2405691"/>
                  <a:gd name="connsiteY20" fmla="*/ 0 h 3286513"/>
                  <a:gd name="connsiteX0" fmla="*/ 1202846 w 2405691"/>
                  <a:gd name="connsiteY0" fmla="*/ 0 h 3286513"/>
                  <a:gd name="connsiteX1" fmla="*/ 1334181 w 2405691"/>
                  <a:gd name="connsiteY1" fmla="*/ 20044 h 3286513"/>
                  <a:gd name="connsiteX2" fmla="*/ 2405691 w 2405691"/>
                  <a:gd name="connsiteY2" fmla="*/ 1334743 h 3286513"/>
                  <a:gd name="connsiteX3" fmla="*/ 1989603 w 2405691"/>
                  <a:gd name="connsiteY3" fmla="*/ 2306149 h 3286513"/>
                  <a:gd name="connsiteX4" fmla="*/ 1850324 w 2405691"/>
                  <a:gd name="connsiteY4" fmla="*/ 2505590 h 3286513"/>
                  <a:gd name="connsiteX5" fmla="*/ 1715527 w 2405691"/>
                  <a:gd name="connsiteY5" fmla="*/ 2730758 h 3286513"/>
                  <a:gd name="connsiteX6" fmla="*/ 1612323 w 2405691"/>
                  <a:gd name="connsiteY6" fmla="*/ 3017678 h 3286513"/>
                  <a:gd name="connsiteX7" fmla="*/ 1527314 w 2405691"/>
                  <a:gd name="connsiteY7" fmla="*/ 3254017 h 3286513"/>
                  <a:gd name="connsiteX8" fmla="*/ 1441703 w 2405691"/>
                  <a:gd name="connsiteY8" fmla="*/ 3283984 h 3286513"/>
                  <a:gd name="connsiteX9" fmla="*/ 1429172 w 2405691"/>
                  <a:gd name="connsiteY9" fmla="*/ 3286513 h 3286513"/>
                  <a:gd name="connsiteX10" fmla="*/ 980300 w 2405691"/>
                  <a:gd name="connsiteY10" fmla="*/ 3286513 h 3286513"/>
                  <a:gd name="connsiteX11" fmla="*/ 908598 w 2405691"/>
                  <a:gd name="connsiteY11" fmla="*/ 3273143 h 3286513"/>
                  <a:gd name="connsiteX12" fmla="*/ 903533 w 2405691"/>
                  <a:gd name="connsiteY12" fmla="*/ 3272120 h 3286513"/>
                  <a:gd name="connsiteX13" fmla="*/ 791673 w 2405691"/>
                  <a:gd name="connsiteY13" fmla="*/ 3103362 h 3286513"/>
                  <a:gd name="connsiteX14" fmla="*/ 789292 w 2405691"/>
                  <a:gd name="connsiteY14" fmla="*/ 2988557 h 3286513"/>
                  <a:gd name="connsiteX15" fmla="*/ 730858 w 2405691"/>
                  <a:gd name="connsiteY15" fmla="*/ 2798861 h 3286513"/>
                  <a:gd name="connsiteX16" fmla="*/ 566459 w 2405691"/>
                  <a:gd name="connsiteY16" fmla="*/ 2500828 h 3286513"/>
                  <a:gd name="connsiteX17" fmla="*/ 432235 w 2405691"/>
                  <a:gd name="connsiteY17" fmla="*/ 2321293 h 3286513"/>
                  <a:gd name="connsiteX18" fmla="*/ 0 w 2405691"/>
                  <a:gd name="connsiteY18" fmla="*/ 1334743 h 3286513"/>
                  <a:gd name="connsiteX19" fmla="*/ 1071511 w 2405691"/>
                  <a:gd name="connsiteY19" fmla="*/ 20044 h 3286513"/>
                  <a:gd name="connsiteX20" fmla="*/ 1202846 w 2405691"/>
                  <a:gd name="connsiteY20" fmla="*/ 0 h 3286513"/>
                  <a:gd name="connsiteX0" fmla="*/ 1202846 w 2405691"/>
                  <a:gd name="connsiteY0" fmla="*/ 0 h 3286513"/>
                  <a:gd name="connsiteX1" fmla="*/ 1334181 w 2405691"/>
                  <a:gd name="connsiteY1" fmla="*/ 20044 h 3286513"/>
                  <a:gd name="connsiteX2" fmla="*/ 2405691 w 2405691"/>
                  <a:gd name="connsiteY2" fmla="*/ 1334743 h 3286513"/>
                  <a:gd name="connsiteX3" fmla="*/ 1989603 w 2405691"/>
                  <a:gd name="connsiteY3" fmla="*/ 2306149 h 3286513"/>
                  <a:gd name="connsiteX4" fmla="*/ 1850324 w 2405691"/>
                  <a:gd name="connsiteY4" fmla="*/ 2505590 h 3286513"/>
                  <a:gd name="connsiteX5" fmla="*/ 1715527 w 2405691"/>
                  <a:gd name="connsiteY5" fmla="*/ 2730758 h 3286513"/>
                  <a:gd name="connsiteX6" fmla="*/ 1612323 w 2405691"/>
                  <a:gd name="connsiteY6" fmla="*/ 3017678 h 3286513"/>
                  <a:gd name="connsiteX7" fmla="*/ 1527314 w 2405691"/>
                  <a:gd name="connsiteY7" fmla="*/ 3254017 h 3286513"/>
                  <a:gd name="connsiteX8" fmla="*/ 1441703 w 2405691"/>
                  <a:gd name="connsiteY8" fmla="*/ 3283984 h 3286513"/>
                  <a:gd name="connsiteX9" fmla="*/ 1429172 w 2405691"/>
                  <a:gd name="connsiteY9" fmla="*/ 3286513 h 3286513"/>
                  <a:gd name="connsiteX10" fmla="*/ 980300 w 2405691"/>
                  <a:gd name="connsiteY10" fmla="*/ 3286513 h 3286513"/>
                  <a:gd name="connsiteX11" fmla="*/ 908598 w 2405691"/>
                  <a:gd name="connsiteY11" fmla="*/ 3273143 h 3286513"/>
                  <a:gd name="connsiteX12" fmla="*/ 903533 w 2405691"/>
                  <a:gd name="connsiteY12" fmla="*/ 3272120 h 3286513"/>
                  <a:gd name="connsiteX13" fmla="*/ 791673 w 2405691"/>
                  <a:gd name="connsiteY13" fmla="*/ 3103362 h 3286513"/>
                  <a:gd name="connsiteX14" fmla="*/ 789292 w 2405691"/>
                  <a:gd name="connsiteY14" fmla="*/ 2988557 h 3286513"/>
                  <a:gd name="connsiteX15" fmla="*/ 730858 w 2405691"/>
                  <a:gd name="connsiteY15" fmla="*/ 2798861 h 3286513"/>
                  <a:gd name="connsiteX16" fmla="*/ 566459 w 2405691"/>
                  <a:gd name="connsiteY16" fmla="*/ 2500828 h 3286513"/>
                  <a:gd name="connsiteX17" fmla="*/ 432235 w 2405691"/>
                  <a:gd name="connsiteY17" fmla="*/ 2321293 h 3286513"/>
                  <a:gd name="connsiteX18" fmla="*/ 0 w 2405691"/>
                  <a:gd name="connsiteY18" fmla="*/ 1334743 h 3286513"/>
                  <a:gd name="connsiteX19" fmla="*/ 1071511 w 2405691"/>
                  <a:gd name="connsiteY19" fmla="*/ 20044 h 3286513"/>
                  <a:gd name="connsiteX20" fmla="*/ 1202846 w 2405691"/>
                  <a:gd name="connsiteY20" fmla="*/ 0 h 3286513"/>
                  <a:gd name="connsiteX0" fmla="*/ 1202846 w 2434631"/>
                  <a:gd name="connsiteY0" fmla="*/ 0 h 3286513"/>
                  <a:gd name="connsiteX1" fmla="*/ 1334181 w 2434631"/>
                  <a:gd name="connsiteY1" fmla="*/ 20044 h 3286513"/>
                  <a:gd name="connsiteX2" fmla="*/ 2405691 w 2434631"/>
                  <a:gd name="connsiteY2" fmla="*/ 1334743 h 3286513"/>
                  <a:gd name="connsiteX3" fmla="*/ 2065803 w 2434631"/>
                  <a:gd name="connsiteY3" fmla="*/ 2214074 h 3286513"/>
                  <a:gd name="connsiteX4" fmla="*/ 1850324 w 2434631"/>
                  <a:gd name="connsiteY4" fmla="*/ 2505590 h 3286513"/>
                  <a:gd name="connsiteX5" fmla="*/ 1715527 w 2434631"/>
                  <a:gd name="connsiteY5" fmla="*/ 2730758 h 3286513"/>
                  <a:gd name="connsiteX6" fmla="*/ 1612323 w 2434631"/>
                  <a:gd name="connsiteY6" fmla="*/ 3017678 h 3286513"/>
                  <a:gd name="connsiteX7" fmla="*/ 1527314 w 2434631"/>
                  <a:gd name="connsiteY7" fmla="*/ 3254017 h 3286513"/>
                  <a:gd name="connsiteX8" fmla="*/ 1441703 w 2434631"/>
                  <a:gd name="connsiteY8" fmla="*/ 3283984 h 3286513"/>
                  <a:gd name="connsiteX9" fmla="*/ 1429172 w 2434631"/>
                  <a:gd name="connsiteY9" fmla="*/ 3286513 h 3286513"/>
                  <a:gd name="connsiteX10" fmla="*/ 980300 w 2434631"/>
                  <a:gd name="connsiteY10" fmla="*/ 3286513 h 3286513"/>
                  <a:gd name="connsiteX11" fmla="*/ 908598 w 2434631"/>
                  <a:gd name="connsiteY11" fmla="*/ 3273143 h 3286513"/>
                  <a:gd name="connsiteX12" fmla="*/ 903533 w 2434631"/>
                  <a:gd name="connsiteY12" fmla="*/ 3272120 h 3286513"/>
                  <a:gd name="connsiteX13" fmla="*/ 791673 w 2434631"/>
                  <a:gd name="connsiteY13" fmla="*/ 3103362 h 3286513"/>
                  <a:gd name="connsiteX14" fmla="*/ 789292 w 2434631"/>
                  <a:gd name="connsiteY14" fmla="*/ 2988557 h 3286513"/>
                  <a:gd name="connsiteX15" fmla="*/ 730858 w 2434631"/>
                  <a:gd name="connsiteY15" fmla="*/ 2798861 h 3286513"/>
                  <a:gd name="connsiteX16" fmla="*/ 566459 w 2434631"/>
                  <a:gd name="connsiteY16" fmla="*/ 2500828 h 3286513"/>
                  <a:gd name="connsiteX17" fmla="*/ 432235 w 2434631"/>
                  <a:gd name="connsiteY17" fmla="*/ 2321293 h 3286513"/>
                  <a:gd name="connsiteX18" fmla="*/ 0 w 2434631"/>
                  <a:gd name="connsiteY18" fmla="*/ 1334743 h 3286513"/>
                  <a:gd name="connsiteX19" fmla="*/ 1071511 w 2434631"/>
                  <a:gd name="connsiteY19" fmla="*/ 20044 h 3286513"/>
                  <a:gd name="connsiteX20" fmla="*/ 1202846 w 2434631"/>
                  <a:gd name="connsiteY20" fmla="*/ 0 h 3286513"/>
                  <a:gd name="connsiteX0" fmla="*/ 1202846 w 2389332"/>
                  <a:gd name="connsiteY0" fmla="*/ 0 h 3286513"/>
                  <a:gd name="connsiteX1" fmla="*/ 1334181 w 2389332"/>
                  <a:gd name="connsiteY1" fmla="*/ 20044 h 3286513"/>
                  <a:gd name="connsiteX2" fmla="*/ 2362828 w 2389332"/>
                  <a:gd name="connsiteY2" fmla="*/ 1006131 h 3286513"/>
                  <a:gd name="connsiteX3" fmla="*/ 2065803 w 2389332"/>
                  <a:gd name="connsiteY3" fmla="*/ 2214074 h 3286513"/>
                  <a:gd name="connsiteX4" fmla="*/ 1850324 w 2389332"/>
                  <a:gd name="connsiteY4" fmla="*/ 2505590 h 3286513"/>
                  <a:gd name="connsiteX5" fmla="*/ 1715527 w 2389332"/>
                  <a:gd name="connsiteY5" fmla="*/ 2730758 h 3286513"/>
                  <a:gd name="connsiteX6" fmla="*/ 1612323 w 2389332"/>
                  <a:gd name="connsiteY6" fmla="*/ 3017678 h 3286513"/>
                  <a:gd name="connsiteX7" fmla="*/ 1527314 w 2389332"/>
                  <a:gd name="connsiteY7" fmla="*/ 3254017 h 3286513"/>
                  <a:gd name="connsiteX8" fmla="*/ 1441703 w 2389332"/>
                  <a:gd name="connsiteY8" fmla="*/ 3283984 h 3286513"/>
                  <a:gd name="connsiteX9" fmla="*/ 1429172 w 2389332"/>
                  <a:gd name="connsiteY9" fmla="*/ 3286513 h 3286513"/>
                  <a:gd name="connsiteX10" fmla="*/ 980300 w 2389332"/>
                  <a:gd name="connsiteY10" fmla="*/ 3286513 h 3286513"/>
                  <a:gd name="connsiteX11" fmla="*/ 908598 w 2389332"/>
                  <a:gd name="connsiteY11" fmla="*/ 3273143 h 3286513"/>
                  <a:gd name="connsiteX12" fmla="*/ 903533 w 2389332"/>
                  <a:gd name="connsiteY12" fmla="*/ 3272120 h 3286513"/>
                  <a:gd name="connsiteX13" fmla="*/ 791673 w 2389332"/>
                  <a:gd name="connsiteY13" fmla="*/ 3103362 h 3286513"/>
                  <a:gd name="connsiteX14" fmla="*/ 789292 w 2389332"/>
                  <a:gd name="connsiteY14" fmla="*/ 2988557 h 3286513"/>
                  <a:gd name="connsiteX15" fmla="*/ 730858 w 2389332"/>
                  <a:gd name="connsiteY15" fmla="*/ 2798861 h 3286513"/>
                  <a:gd name="connsiteX16" fmla="*/ 566459 w 2389332"/>
                  <a:gd name="connsiteY16" fmla="*/ 2500828 h 3286513"/>
                  <a:gd name="connsiteX17" fmla="*/ 432235 w 2389332"/>
                  <a:gd name="connsiteY17" fmla="*/ 2321293 h 3286513"/>
                  <a:gd name="connsiteX18" fmla="*/ 0 w 2389332"/>
                  <a:gd name="connsiteY18" fmla="*/ 1334743 h 3286513"/>
                  <a:gd name="connsiteX19" fmla="*/ 1071511 w 2389332"/>
                  <a:gd name="connsiteY19" fmla="*/ 20044 h 3286513"/>
                  <a:gd name="connsiteX20" fmla="*/ 1202846 w 2389332"/>
                  <a:gd name="connsiteY20" fmla="*/ 0 h 3286513"/>
                  <a:gd name="connsiteX0" fmla="*/ 1202846 w 2463095"/>
                  <a:gd name="connsiteY0" fmla="*/ 0 h 3286513"/>
                  <a:gd name="connsiteX1" fmla="*/ 1334181 w 2463095"/>
                  <a:gd name="connsiteY1" fmla="*/ 20044 h 3286513"/>
                  <a:gd name="connsiteX2" fmla="*/ 2362828 w 2463095"/>
                  <a:gd name="connsiteY2" fmla="*/ 1006131 h 3286513"/>
                  <a:gd name="connsiteX3" fmla="*/ 2365840 w 2463095"/>
                  <a:gd name="connsiteY3" fmla="*/ 1952137 h 3286513"/>
                  <a:gd name="connsiteX4" fmla="*/ 1850324 w 2463095"/>
                  <a:gd name="connsiteY4" fmla="*/ 2505590 h 3286513"/>
                  <a:gd name="connsiteX5" fmla="*/ 1715527 w 2463095"/>
                  <a:gd name="connsiteY5" fmla="*/ 2730758 h 3286513"/>
                  <a:gd name="connsiteX6" fmla="*/ 1612323 w 2463095"/>
                  <a:gd name="connsiteY6" fmla="*/ 3017678 h 3286513"/>
                  <a:gd name="connsiteX7" fmla="*/ 1527314 w 2463095"/>
                  <a:gd name="connsiteY7" fmla="*/ 3254017 h 3286513"/>
                  <a:gd name="connsiteX8" fmla="*/ 1441703 w 2463095"/>
                  <a:gd name="connsiteY8" fmla="*/ 3283984 h 3286513"/>
                  <a:gd name="connsiteX9" fmla="*/ 1429172 w 2463095"/>
                  <a:gd name="connsiteY9" fmla="*/ 3286513 h 3286513"/>
                  <a:gd name="connsiteX10" fmla="*/ 980300 w 2463095"/>
                  <a:gd name="connsiteY10" fmla="*/ 3286513 h 3286513"/>
                  <a:gd name="connsiteX11" fmla="*/ 908598 w 2463095"/>
                  <a:gd name="connsiteY11" fmla="*/ 3273143 h 3286513"/>
                  <a:gd name="connsiteX12" fmla="*/ 903533 w 2463095"/>
                  <a:gd name="connsiteY12" fmla="*/ 3272120 h 3286513"/>
                  <a:gd name="connsiteX13" fmla="*/ 791673 w 2463095"/>
                  <a:gd name="connsiteY13" fmla="*/ 3103362 h 3286513"/>
                  <a:gd name="connsiteX14" fmla="*/ 789292 w 2463095"/>
                  <a:gd name="connsiteY14" fmla="*/ 2988557 h 3286513"/>
                  <a:gd name="connsiteX15" fmla="*/ 730858 w 2463095"/>
                  <a:gd name="connsiteY15" fmla="*/ 2798861 h 3286513"/>
                  <a:gd name="connsiteX16" fmla="*/ 566459 w 2463095"/>
                  <a:gd name="connsiteY16" fmla="*/ 2500828 h 3286513"/>
                  <a:gd name="connsiteX17" fmla="*/ 432235 w 2463095"/>
                  <a:gd name="connsiteY17" fmla="*/ 2321293 h 3286513"/>
                  <a:gd name="connsiteX18" fmla="*/ 0 w 2463095"/>
                  <a:gd name="connsiteY18" fmla="*/ 1334743 h 3286513"/>
                  <a:gd name="connsiteX19" fmla="*/ 1071511 w 2463095"/>
                  <a:gd name="connsiteY19" fmla="*/ 20044 h 3286513"/>
                  <a:gd name="connsiteX20" fmla="*/ 1202846 w 2463095"/>
                  <a:gd name="connsiteY20" fmla="*/ 0 h 3286513"/>
                  <a:gd name="connsiteX0" fmla="*/ 1202846 w 2479033"/>
                  <a:gd name="connsiteY0" fmla="*/ 0 h 3286513"/>
                  <a:gd name="connsiteX1" fmla="*/ 1334181 w 2479033"/>
                  <a:gd name="connsiteY1" fmla="*/ 20044 h 3286513"/>
                  <a:gd name="connsiteX2" fmla="*/ 2362828 w 2479033"/>
                  <a:gd name="connsiteY2" fmla="*/ 1006131 h 3286513"/>
                  <a:gd name="connsiteX3" fmla="*/ 2365840 w 2479033"/>
                  <a:gd name="connsiteY3" fmla="*/ 1952137 h 3286513"/>
                  <a:gd name="connsiteX4" fmla="*/ 1850324 w 2479033"/>
                  <a:gd name="connsiteY4" fmla="*/ 2505590 h 3286513"/>
                  <a:gd name="connsiteX5" fmla="*/ 1715527 w 2479033"/>
                  <a:gd name="connsiteY5" fmla="*/ 2730758 h 3286513"/>
                  <a:gd name="connsiteX6" fmla="*/ 1612323 w 2479033"/>
                  <a:gd name="connsiteY6" fmla="*/ 3017678 h 3286513"/>
                  <a:gd name="connsiteX7" fmla="*/ 1527314 w 2479033"/>
                  <a:gd name="connsiteY7" fmla="*/ 3254017 h 3286513"/>
                  <a:gd name="connsiteX8" fmla="*/ 1441703 w 2479033"/>
                  <a:gd name="connsiteY8" fmla="*/ 3283984 h 3286513"/>
                  <a:gd name="connsiteX9" fmla="*/ 1429172 w 2479033"/>
                  <a:gd name="connsiteY9" fmla="*/ 3286513 h 3286513"/>
                  <a:gd name="connsiteX10" fmla="*/ 980300 w 2479033"/>
                  <a:gd name="connsiteY10" fmla="*/ 3286513 h 3286513"/>
                  <a:gd name="connsiteX11" fmla="*/ 908598 w 2479033"/>
                  <a:gd name="connsiteY11" fmla="*/ 3273143 h 3286513"/>
                  <a:gd name="connsiteX12" fmla="*/ 903533 w 2479033"/>
                  <a:gd name="connsiteY12" fmla="*/ 3272120 h 3286513"/>
                  <a:gd name="connsiteX13" fmla="*/ 791673 w 2479033"/>
                  <a:gd name="connsiteY13" fmla="*/ 3103362 h 3286513"/>
                  <a:gd name="connsiteX14" fmla="*/ 789292 w 2479033"/>
                  <a:gd name="connsiteY14" fmla="*/ 2988557 h 3286513"/>
                  <a:gd name="connsiteX15" fmla="*/ 730858 w 2479033"/>
                  <a:gd name="connsiteY15" fmla="*/ 2798861 h 3286513"/>
                  <a:gd name="connsiteX16" fmla="*/ 566459 w 2479033"/>
                  <a:gd name="connsiteY16" fmla="*/ 2500828 h 3286513"/>
                  <a:gd name="connsiteX17" fmla="*/ 432235 w 2479033"/>
                  <a:gd name="connsiteY17" fmla="*/ 2321293 h 3286513"/>
                  <a:gd name="connsiteX18" fmla="*/ 0 w 2479033"/>
                  <a:gd name="connsiteY18" fmla="*/ 1334743 h 3286513"/>
                  <a:gd name="connsiteX19" fmla="*/ 1071511 w 2479033"/>
                  <a:gd name="connsiteY19" fmla="*/ 20044 h 3286513"/>
                  <a:gd name="connsiteX20" fmla="*/ 1202846 w 2479033"/>
                  <a:gd name="connsiteY20" fmla="*/ 0 h 3286513"/>
                  <a:gd name="connsiteX0" fmla="*/ 1202846 w 2437888"/>
                  <a:gd name="connsiteY0" fmla="*/ 0 h 3286513"/>
                  <a:gd name="connsiteX1" fmla="*/ 1334181 w 2437888"/>
                  <a:gd name="connsiteY1" fmla="*/ 20044 h 3286513"/>
                  <a:gd name="connsiteX2" fmla="*/ 2362828 w 2437888"/>
                  <a:gd name="connsiteY2" fmla="*/ 1006131 h 3286513"/>
                  <a:gd name="connsiteX3" fmla="*/ 2270590 w 2437888"/>
                  <a:gd name="connsiteY3" fmla="*/ 1890225 h 3286513"/>
                  <a:gd name="connsiteX4" fmla="*/ 1850324 w 2437888"/>
                  <a:gd name="connsiteY4" fmla="*/ 2505590 h 3286513"/>
                  <a:gd name="connsiteX5" fmla="*/ 1715527 w 2437888"/>
                  <a:gd name="connsiteY5" fmla="*/ 2730758 h 3286513"/>
                  <a:gd name="connsiteX6" fmla="*/ 1612323 w 2437888"/>
                  <a:gd name="connsiteY6" fmla="*/ 3017678 h 3286513"/>
                  <a:gd name="connsiteX7" fmla="*/ 1527314 w 2437888"/>
                  <a:gd name="connsiteY7" fmla="*/ 3254017 h 3286513"/>
                  <a:gd name="connsiteX8" fmla="*/ 1441703 w 2437888"/>
                  <a:gd name="connsiteY8" fmla="*/ 3283984 h 3286513"/>
                  <a:gd name="connsiteX9" fmla="*/ 1429172 w 2437888"/>
                  <a:gd name="connsiteY9" fmla="*/ 3286513 h 3286513"/>
                  <a:gd name="connsiteX10" fmla="*/ 980300 w 2437888"/>
                  <a:gd name="connsiteY10" fmla="*/ 3286513 h 3286513"/>
                  <a:gd name="connsiteX11" fmla="*/ 908598 w 2437888"/>
                  <a:gd name="connsiteY11" fmla="*/ 3273143 h 3286513"/>
                  <a:gd name="connsiteX12" fmla="*/ 903533 w 2437888"/>
                  <a:gd name="connsiteY12" fmla="*/ 3272120 h 3286513"/>
                  <a:gd name="connsiteX13" fmla="*/ 791673 w 2437888"/>
                  <a:gd name="connsiteY13" fmla="*/ 3103362 h 3286513"/>
                  <a:gd name="connsiteX14" fmla="*/ 789292 w 2437888"/>
                  <a:gd name="connsiteY14" fmla="*/ 2988557 h 3286513"/>
                  <a:gd name="connsiteX15" fmla="*/ 730858 w 2437888"/>
                  <a:gd name="connsiteY15" fmla="*/ 2798861 h 3286513"/>
                  <a:gd name="connsiteX16" fmla="*/ 566459 w 2437888"/>
                  <a:gd name="connsiteY16" fmla="*/ 2500828 h 3286513"/>
                  <a:gd name="connsiteX17" fmla="*/ 432235 w 2437888"/>
                  <a:gd name="connsiteY17" fmla="*/ 2321293 h 3286513"/>
                  <a:gd name="connsiteX18" fmla="*/ 0 w 2437888"/>
                  <a:gd name="connsiteY18" fmla="*/ 1334743 h 3286513"/>
                  <a:gd name="connsiteX19" fmla="*/ 1071511 w 2437888"/>
                  <a:gd name="connsiteY19" fmla="*/ 20044 h 3286513"/>
                  <a:gd name="connsiteX20" fmla="*/ 1202846 w 2437888"/>
                  <a:gd name="connsiteY20" fmla="*/ 0 h 3286513"/>
                  <a:gd name="connsiteX0" fmla="*/ 1202846 w 2437888"/>
                  <a:gd name="connsiteY0" fmla="*/ 0 h 3286513"/>
                  <a:gd name="connsiteX1" fmla="*/ 1334181 w 2437888"/>
                  <a:gd name="connsiteY1" fmla="*/ 20044 h 3286513"/>
                  <a:gd name="connsiteX2" fmla="*/ 2362828 w 2437888"/>
                  <a:gd name="connsiteY2" fmla="*/ 1006131 h 3286513"/>
                  <a:gd name="connsiteX3" fmla="*/ 2270590 w 2437888"/>
                  <a:gd name="connsiteY3" fmla="*/ 1890225 h 3286513"/>
                  <a:gd name="connsiteX4" fmla="*/ 1850324 w 2437888"/>
                  <a:gd name="connsiteY4" fmla="*/ 2505590 h 3286513"/>
                  <a:gd name="connsiteX5" fmla="*/ 1715527 w 2437888"/>
                  <a:gd name="connsiteY5" fmla="*/ 2730758 h 3286513"/>
                  <a:gd name="connsiteX6" fmla="*/ 1612323 w 2437888"/>
                  <a:gd name="connsiteY6" fmla="*/ 3017678 h 3286513"/>
                  <a:gd name="connsiteX7" fmla="*/ 1527314 w 2437888"/>
                  <a:gd name="connsiteY7" fmla="*/ 3254017 h 3286513"/>
                  <a:gd name="connsiteX8" fmla="*/ 1441703 w 2437888"/>
                  <a:gd name="connsiteY8" fmla="*/ 3283984 h 3286513"/>
                  <a:gd name="connsiteX9" fmla="*/ 1429172 w 2437888"/>
                  <a:gd name="connsiteY9" fmla="*/ 3286513 h 3286513"/>
                  <a:gd name="connsiteX10" fmla="*/ 980300 w 2437888"/>
                  <a:gd name="connsiteY10" fmla="*/ 3286513 h 3286513"/>
                  <a:gd name="connsiteX11" fmla="*/ 908598 w 2437888"/>
                  <a:gd name="connsiteY11" fmla="*/ 3273143 h 3286513"/>
                  <a:gd name="connsiteX12" fmla="*/ 903533 w 2437888"/>
                  <a:gd name="connsiteY12" fmla="*/ 3272120 h 3286513"/>
                  <a:gd name="connsiteX13" fmla="*/ 791673 w 2437888"/>
                  <a:gd name="connsiteY13" fmla="*/ 3103362 h 3286513"/>
                  <a:gd name="connsiteX14" fmla="*/ 789292 w 2437888"/>
                  <a:gd name="connsiteY14" fmla="*/ 2988557 h 3286513"/>
                  <a:gd name="connsiteX15" fmla="*/ 730858 w 2437888"/>
                  <a:gd name="connsiteY15" fmla="*/ 2798861 h 3286513"/>
                  <a:gd name="connsiteX16" fmla="*/ 566459 w 2437888"/>
                  <a:gd name="connsiteY16" fmla="*/ 2500828 h 3286513"/>
                  <a:gd name="connsiteX17" fmla="*/ 432235 w 2437888"/>
                  <a:gd name="connsiteY17" fmla="*/ 2321293 h 3286513"/>
                  <a:gd name="connsiteX18" fmla="*/ 0 w 2437888"/>
                  <a:gd name="connsiteY18" fmla="*/ 1334743 h 3286513"/>
                  <a:gd name="connsiteX19" fmla="*/ 1071511 w 2437888"/>
                  <a:gd name="connsiteY19" fmla="*/ 20044 h 3286513"/>
                  <a:gd name="connsiteX20" fmla="*/ 1202846 w 2437888"/>
                  <a:gd name="connsiteY20" fmla="*/ 0 h 3286513"/>
                  <a:gd name="connsiteX0" fmla="*/ 1202846 w 2416344"/>
                  <a:gd name="connsiteY0" fmla="*/ 0 h 3286513"/>
                  <a:gd name="connsiteX1" fmla="*/ 1334181 w 2416344"/>
                  <a:gd name="connsiteY1" fmla="*/ 20044 h 3286513"/>
                  <a:gd name="connsiteX2" fmla="*/ 2348541 w 2416344"/>
                  <a:gd name="connsiteY2" fmla="*/ 901356 h 3286513"/>
                  <a:gd name="connsiteX3" fmla="*/ 2270590 w 2416344"/>
                  <a:gd name="connsiteY3" fmla="*/ 1890225 h 3286513"/>
                  <a:gd name="connsiteX4" fmla="*/ 1850324 w 2416344"/>
                  <a:gd name="connsiteY4" fmla="*/ 2505590 h 3286513"/>
                  <a:gd name="connsiteX5" fmla="*/ 1715527 w 2416344"/>
                  <a:gd name="connsiteY5" fmla="*/ 2730758 h 3286513"/>
                  <a:gd name="connsiteX6" fmla="*/ 1612323 w 2416344"/>
                  <a:gd name="connsiteY6" fmla="*/ 3017678 h 3286513"/>
                  <a:gd name="connsiteX7" fmla="*/ 1527314 w 2416344"/>
                  <a:gd name="connsiteY7" fmla="*/ 3254017 h 3286513"/>
                  <a:gd name="connsiteX8" fmla="*/ 1441703 w 2416344"/>
                  <a:gd name="connsiteY8" fmla="*/ 3283984 h 3286513"/>
                  <a:gd name="connsiteX9" fmla="*/ 1429172 w 2416344"/>
                  <a:gd name="connsiteY9" fmla="*/ 3286513 h 3286513"/>
                  <a:gd name="connsiteX10" fmla="*/ 980300 w 2416344"/>
                  <a:gd name="connsiteY10" fmla="*/ 3286513 h 3286513"/>
                  <a:gd name="connsiteX11" fmla="*/ 908598 w 2416344"/>
                  <a:gd name="connsiteY11" fmla="*/ 3273143 h 3286513"/>
                  <a:gd name="connsiteX12" fmla="*/ 903533 w 2416344"/>
                  <a:gd name="connsiteY12" fmla="*/ 3272120 h 3286513"/>
                  <a:gd name="connsiteX13" fmla="*/ 791673 w 2416344"/>
                  <a:gd name="connsiteY13" fmla="*/ 3103362 h 3286513"/>
                  <a:gd name="connsiteX14" fmla="*/ 789292 w 2416344"/>
                  <a:gd name="connsiteY14" fmla="*/ 2988557 h 3286513"/>
                  <a:gd name="connsiteX15" fmla="*/ 730858 w 2416344"/>
                  <a:gd name="connsiteY15" fmla="*/ 2798861 h 3286513"/>
                  <a:gd name="connsiteX16" fmla="*/ 566459 w 2416344"/>
                  <a:gd name="connsiteY16" fmla="*/ 2500828 h 3286513"/>
                  <a:gd name="connsiteX17" fmla="*/ 432235 w 2416344"/>
                  <a:gd name="connsiteY17" fmla="*/ 2321293 h 3286513"/>
                  <a:gd name="connsiteX18" fmla="*/ 0 w 2416344"/>
                  <a:gd name="connsiteY18" fmla="*/ 1334743 h 3286513"/>
                  <a:gd name="connsiteX19" fmla="*/ 1071511 w 2416344"/>
                  <a:gd name="connsiteY19" fmla="*/ 20044 h 3286513"/>
                  <a:gd name="connsiteX20" fmla="*/ 1202846 w 2416344"/>
                  <a:gd name="connsiteY20" fmla="*/ 0 h 3286513"/>
                  <a:gd name="connsiteX0" fmla="*/ 1202846 w 2405790"/>
                  <a:gd name="connsiteY0" fmla="*/ 0 h 3286513"/>
                  <a:gd name="connsiteX1" fmla="*/ 1334181 w 2405790"/>
                  <a:gd name="connsiteY1" fmla="*/ 20044 h 3286513"/>
                  <a:gd name="connsiteX2" fmla="*/ 2348541 w 2405790"/>
                  <a:gd name="connsiteY2" fmla="*/ 901356 h 3286513"/>
                  <a:gd name="connsiteX3" fmla="*/ 2270590 w 2405790"/>
                  <a:gd name="connsiteY3" fmla="*/ 1890225 h 3286513"/>
                  <a:gd name="connsiteX4" fmla="*/ 1850324 w 2405790"/>
                  <a:gd name="connsiteY4" fmla="*/ 2505590 h 3286513"/>
                  <a:gd name="connsiteX5" fmla="*/ 1715527 w 2405790"/>
                  <a:gd name="connsiteY5" fmla="*/ 2730758 h 3286513"/>
                  <a:gd name="connsiteX6" fmla="*/ 1612323 w 2405790"/>
                  <a:gd name="connsiteY6" fmla="*/ 3017678 h 3286513"/>
                  <a:gd name="connsiteX7" fmla="*/ 1527314 w 2405790"/>
                  <a:gd name="connsiteY7" fmla="*/ 3254017 h 3286513"/>
                  <a:gd name="connsiteX8" fmla="*/ 1441703 w 2405790"/>
                  <a:gd name="connsiteY8" fmla="*/ 3283984 h 3286513"/>
                  <a:gd name="connsiteX9" fmla="*/ 1429172 w 2405790"/>
                  <a:gd name="connsiteY9" fmla="*/ 3286513 h 3286513"/>
                  <a:gd name="connsiteX10" fmla="*/ 980300 w 2405790"/>
                  <a:gd name="connsiteY10" fmla="*/ 3286513 h 3286513"/>
                  <a:gd name="connsiteX11" fmla="*/ 908598 w 2405790"/>
                  <a:gd name="connsiteY11" fmla="*/ 3273143 h 3286513"/>
                  <a:gd name="connsiteX12" fmla="*/ 903533 w 2405790"/>
                  <a:gd name="connsiteY12" fmla="*/ 3272120 h 3286513"/>
                  <a:gd name="connsiteX13" fmla="*/ 791673 w 2405790"/>
                  <a:gd name="connsiteY13" fmla="*/ 3103362 h 3286513"/>
                  <a:gd name="connsiteX14" fmla="*/ 789292 w 2405790"/>
                  <a:gd name="connsiteY14" fmla="*/ 2988557 h 3286513"/>
                  <a:gd name="connsiteX15" fmla="*/ 730858 w 2405790"/>
                  <a:gd name="connsiteY15" fmla="*/ 2798861 h 3286513"/>
                  <a:gd name="connsiteX16" fmla="*/ 566459 w 2405790"/>
                  <a:gd name="connsiteY16" fmla="*/ 2500828 h 3286513"/>
                  <a:gd name="connsiteX17" fmla="*/ 432235 w 2405790"/>
                  <a:gd name="connsiteY17" fmla="*/ 2321293 h 3286513"/>
                  <a:gd name="connsiteX18" fmla="*/ 0 w 2405790"/>
                  <a:gd name="connsiteY18" fmla="*/ 1334743 h 3286513"/>
                  <a:gd name="connsiteX19" fmla="*/ 1071511 w 2405790"/>
                  <a:gd name="connsiteY19" fmla="*/ 20044 h 3286513"/>
                  <a:gd name="connsiteX20" fmla="*/ 1202846 w 2405790"/>
                  <a:gd name="connsiteY20" fmla="*/ 0 h 3286513"/>
                  <a:gd name="connsiteX0" fmla="*/ 1202846 w 2399463"/>
                  <a:gd name="connsiteY0" fmla="*/ 0 h 3286513"/>
                  <a:gd name="connsiteX1" fmla="*/ 1334181 w 2399463"/>
                  <a:gd name="connsiteY1" fmla="*/ 20044 h 3286513"/>
                  <a:gd name="connsiteX2" fmla="*/ 2348541 w 2399463"/>
                  <a:gd name="connsiteY2" fmla="*/ 901356 h 3286513"/>
                  <a:gd name="connsiteX3" fmla="*/ 2270590 w 2399463"/>
                  <a:gd name="connsiteY3" fmla="*/ 1890225 h 3286513"/>
                  <a:gd name="connsiteX4" fmla="*/ 1850324 w 2399463"/>
                  <a:gd name="connsiteY4" fmla="*/ 2505590 h 3286513"/>
                  <a:gd name="connsiteX5" fmla="*/ 1715527 w 2399463"/>
                  <a:gd name="connsiteY5" fmla="*/ 2730758 h 3286513"/>
                  <a:gd name="connsiteX6" fmla="*/ 1612323 w 2399463"/>
                  <a:gd name="connsiteY6" fmla="*/ 3017678 h 3286513"/>
                  <a:gd name="connsiteX7" fmla="*/ 1527314 w 2399463"/>
                  <a:gd name="connsiteY7" fmla="*/ 3254017 h 3286513"/>
                  <a:gd name="connsiteX8" fmla="*/ 1441703 w 2399463"/>
                  <a:gd name="connsiteY8" fmla="*/ 3283984 h 3286513"/>
                  <a:gd name="connsiteX9" fmla="*/ 1429172 w 2399463"/>
                  <a:gd name="connsiteY9" fmla="*/ 3286513 h 3286513"/>
                  <a:gd name="connsiteX10" fmla="*/ 980300 w 2399463"/>
                  <a:gd name="connsiteY10" fmla="*/ 3286513 h 3286513"/>
                  <a:gd name="connsiteX11" fmla="*/ 908598 w 2399463"/>
                  <a:gd name="connsiteY11" fmla="*/ 3273143 h 3286513"/>
                  <a:gd name="connsiteX12" fmla="*/ 903533 w 2399463"/>
                  <a:gd name="connsiteY12" fmla="*/ 3272120 h 3286513"/>
                  <a:gd name="connsiteX13" fmla="*/ 791673 w 2399463"/>
                  <a:gd name="connsiteY13" fmla="*/ 3103362 h 3286513"/>
                  <a:gd name="connsiteX14" fmla="*/ 789292 w 2399463"/>
                  <a:gd name="connsiteY14" fmla="*/ 2988557 h 3286513"/>
                  <a:gd name="connsiteX15" fmla="*/ 730858 w 2399463"/>
                  <a:gd name="connsiteY15" fmla="*/ 2798861 h 3286513"/>
                  <a:gd name="connsiteX16" fmla="*/ 566459 w 2399463"/>
                  <a:gd name="connsiteY16" fmla="*/ 2500828 h 3286513"/>
                  <a:gd name="connsiteX17" fmla="*/ 432235 w 2399463"/>
                  <a:gd name="connsiteY17" fmla="*/ 2321293 h 3286513"/>
                  <a:gd name="connsiteX18" fmla="*/ 0 w 2399463"/>
                  <a:gd name="connsiteY18" fmla="*/ 1334743 h 3286513"/>
                  <a:gd name="connsiteX19" fmla="*/ 1071511 w 2399463"/>
                  <a:gd name="connsiteY19" fmla="*/ 20044 h 3286513"/>
                  <a:gd name="connsiteX20" fmla="*/ 1202846 w 2399463"/>
                  <a:gd name="connsiteY20" fmla="*/ 0 h 3286513"/>
                  <a:gd name="connsiteX0" fmla="*/ 1202846 w 2391034"/>
                  <a:gd name="connsiteY0" fmla="*/ 0 h 3286513"/>
                  <a:gd name="connsiteX1" fmla="*/ 1334181 w 2391034"/>
                  <a:gd name="connsiteY1" fmla="*/ 20044 h 3286513"/>
                  <a:gd name="connsiteX2" fmla="*/ 2348541 w 2391034"/>
                  <a:gd name="connsiteY2" fmla="*/ 901356 h 3286513"/>
                  <a:gd name="connsiteX3" fmla="*/ 2270590 w 2391034"/>
                  <a:gd name="connsiteY3" fmla="*/ 1890225 h 3286513"/>
                  <a:gd name="connsiteX4" fmla="*/ 1850324 w 2391034"/>
                  <a:gd name="connsiteY4" fmla="*/ 2505590 h 3286513"/>
                  <a:gd name="connsiteX5" fmla="*/ 1715527 w 2391034"/>
                  <a:gd name="connsiteY5" fmla="*/ 2730758 h 3286513"/>
                  <a:gd name="connsiteX6" fmla="*/ 1612323 w 2391034"/>
                  <a:gd name="connsiteY6" fmla="*/ 3017678 h 3286513"/>
                  <a:gd name="connsiteX7" fmla="*/ 1527314 w 2391034"/>
                  <a:gd name="connsiteY7" fmla="*/ 3254017 h 3286513"/>
                  <a:gd name="connsiteX8" fmla="*/ 1441703 w 2391034"/>
                  <a:gd name="connsiteY8" fmla="*/ 3283984 h 3286513"/>
                  <a:gd name="connsiteX9" fmla="*/ 1429172 w 2391034"/>
                  <a:gd name="connsiteY9" fmla="*/ 3286513 h 3286513"/>
                  <a:gd name="connsiteX10" fmla="*/ 980300 w 2391034"/>
                  <a:gd name="connsiteY10" fmla="*/ 3286513 h 3286513"/>
                  <a:gd name="connsiteX11" fmla="*/ 908598 w 2391034"/>
                  <a:gd name="connsiteY11" fmla="*/ 3273143 h 3286513"/>
                  <a:gd name="connsiteX12" fmla="*/ 903533 w 2391034"/>
                  <a:gd name="connsiteY12" fmla="*/ 3272120 h 3286513"/>
                  <a:gd name="connsiteX13" fmla="*/ 791673 w 2391034"/>
                  <a:gd name="connsiteY13" fmla="*/ 3103362 h 3286513"/>
                  <a:gd name="connsiteX14" fmla="*/ 789292 w 2391034"/>
                  <a:gd name="connsiteY14" fmla="*/ 2988557 h 3286513"/>
                  <a:gd name="connsiteX15" fmla="*/ 730858 w 2391034"/>
                  <a:gd name="connsiteY15" fmla="*/ 2798861 h 3286513"/>
                  <a:gd name="connsiteX16" fmla="*/ 566459 w 2391034"/>
                  <a:gd name="connsiteY16" fmla="*/ 2500828 h 3286513"/>
                  <a:gd name="connsiteX17" fmla="*/ 432235 w 2391034"/>
                  <a:gd name="connsiteY17" fmla="*/ 2321293 h 3286513"/>
                  <a:gd name="connsiteX18" fmla="*/ 0 w 2391034"/>
                  <a:gd name="connsiteY18" fmla="*/ 1334743 h 3286513"/>
                  <a:gd name="connsiteX19" fmla="*/ 1071511 w 2391034"/>
                  <a:gd name="connsiteY19" fmla="*/ 20044 h 3286513"/>
                  <a:gd name="connsiteX20" fmla="*/ 1202846 w 2391034"/>
                  <a:gd name="connsiteY20" fmla="*/ 0 h 3286513"/>
                  <a:gd name="connsiteX0" fmla="*/ 1202846 w 2394983"/>
                  <a:gd name="connsiteY0" fmla="*/ 0 h 3286513"/>
                  <a:gd name="connsiteX1" fmla="*/ 1334181 w 2394983"/>
                  <a:gd name="connsiteY1" fmla="*/ 20044 h 3286513"/>
                  <a:gd name="connsiteX2" fmla="*/ 2348541 w 2394983"/>
                  <a:gd name="connsiteY2" fmla="*/ 901356 h 3286513"/>
                  <a:gd name="connsiteX3" fmla="*/ 2270590 w 2394983"/>
                  <a:gd name="connsiteY3" fmla="*/ 1890225 h 3286513"/>
                  <a:gd name="connsiteX4" fmla="*/ 1850324 w 2394983"/>
                  <a:gd name="connsiteY4" fmla="*/ 2505590 h 3286513"/>
                  <a:gd name="connsiteX5" fmla="*/ 1715527 w 2394983"/>
                  <a:gd name="connsiteY5" fmla="*/ 2730758 h 3286513"/>
                  <a:gd name="connsiteX6" fmla="*/ 1612323 w 2394983"/>
                  <a:gd name="connsiteY6" fmla="*/ 3017678 h 3286513"/>
                  <a:gd name="connsiteX7" fmla="*/ 1527314 w 2394983"/>
                  <a:gd name="connsiteY7" fmla="*/ 3254017 h 3286513"/>
                  <a:gd name="connsiteX8" fmla="*/ 1441703 w 2394983"/>
                  <a:gd name="connsiteY8" fmla="*/ 3283984 h 3286513"/>
                  <a:gd name="connsiteX9" fmla="*/ 1429172 w 2394983"/>
                  <a:gd name="connsiteY9" fmla="*/ 3286513 h 3286513"/>
                  <a:gd name="connsiteX10" fmla="*/ 980300 w 2394983"/>
                  <a:gd name="connsiteY10" fmla="*/ 3286513 h 3286513"/>
                  <a:gd name="connsiteX11" fmla="*/ 908598 w 2394983"/>
                  <a:gd name="connsiteY11" fmla="*/ 3273143 h 3286513"/>
                  <a:gd name="connsiteX12" fmla="*/ 903533 w 2394983"/>
                  <a:gd name="connsiteY12" fmla="*/ 3272120 h 3286513"/>
                  <a:gd name="connsiteX13" fmla="*/ 791673 w 2394983"/>
                  <a:gd name="connsiteY13" fmla="*/ 3103362 h 3286513"/>
                  <a:gd name="connsiteX14" fmla="*/ 789292 w 2394983"/>
                  <a:gd name="connsiteY14" fmla="*/ 2988557 h 3286513"/>
                  <a:gd name="connsiteX15" fmla="*/ 730858 w 2394983"/>
                  <a:gd name="connsiteY15" fmla="*/ 2798861 h 3286513"/>
                  <a:gd name="connsiteX16" fmla="*/ 566459 w 2394983"/>
                  <a:gd name="connsiteY16" fmla="*/ 2500828 h 3286513"/>
                  <a:gd name="connsiteX17" fmla="*/ 432235 w 2394983"/>
                  <a:gd name="connsiteY17" fmla="*/ 2321293 h 3286513"/>
                  <a:gd name="connsiteX18" fmla="*/ 0 w 2394983"/>
                  <a:gd name="connsiteY18" fmla="*/ 1334743 h 3286513"/>
                  <a:gd name="connsiteX19" fmla="*/ 1071511 w 2394983"/>
                  <a:gd name="connsiteY19" fmla="*/ 20044 h 3286513"/>
                  <a:gd name="connsiteX20" fmla="*/ 1202846 w 2394983"/>
                  <a:gd name="connsiteY20" fmla="*/ 0 h 3286513"/>
                  <a:gd name="connsiteX0" fmla="*/ 1202846 w 2394983"/>
                  <a:gd name="connsiteY0" fmla="*/ 0 h 3286513"/>
                  <a:gd name="connsiteX1" fmla="*/ 1334181 w 2394983"/>
                  <a:gd name="connsiteY1" fmla="*/ 20044 h 3286513"/>
                  <a:gd name="connsiteX2" fmla="*/ 2348541 w 2394983"/>
                  <a:gd name="connsiteY2" fmla="*/ 901356 h 3286513"/>
                  <a:gd name="connsiteX3" fmla="*/ 2270590 w 2394983"/>
                  <a:gd name="connsiteY3" fmla="*/ 1890225 h 3286513"/>
                  <a:gd name="connsiteX4" fmla="*/ 1850324 w 2394983"/>
                  <a:gd name="connsiteY4" fmla="*/ 2505590 h 3286513"/>
                  <a:gd name="connsiteX5" fmla="*/ 1715527 w 2394983"/>
                  <a:gd name="connsiteY5" fmla="*/ 2730758 h 3286513"/>
                  <a:gd name="connsiteX6" fmla="*/ 1612323 w 2394983"/>
                  <a:gd name="connsiteY6" fmla="*/ 3017678 h 3286513"/>
                  <a:gd name="connsiteX7" fmla="*/ 1527314 w 2394983"/>
                  <a:gd name="connsiteY7" fmla="*/ 3254017 h 3286513"/>
                  <a:gd name="connsiteX8" fmla="*/ 1441703 w 2394983"/>
                  <a:gd name="connsiteY8" fmla="*/ 3283984 h 3286513"/>
                  <a:gd name="connsiteX9" fmla="*/ 1429172 w 2394983"/>
                  <a:gd name="connsiteY9" fmla="*/ 3286513 h 3286513"/>
                  <a:gd name="connsiteX10" fmla="*/ 980300 w 2394983"/>
                  <a:gd name="connsiteY10" fmla="*/ 3286513 h 3286513"/>
                  <a:gd name="connsiteX11" fmla="*/ 908598 w 2394983"/>
                  <a:gd name="connsiteY11" fmla="*/ 3273143 h 3286513"/>
                  <a:gd name="connsiteX12" fmla="*/ 903533 w 2394983"/>
                  <a:gd name="connsiteY12" fmla="*/ 3272120 h 3286513"/>
                  <a:gd name="connsiteX13" fmla="*/ 791673 w 2394983"/>
                  <a:gd name="connsiteY13" fmla="*/ 3103362 h 3286513"/>
                  <a:gd name="connsiteX14" fmla="*/ 789292 w 2394983"/>
                  <a:gd name="connsiteY14" fmla="*/ 2988557 h 3286513"/>
                  <a:gd name="connsiteX15" fmla="*/ 730858 w 2394983"/>
                  <a:gd name="connsiteY15" fmla="*/ 2798861 h 3286513"/>
                  <a:gd name="connsiteX16" fmla="*/ 566459 w 2394983"/>
                  <a:gd name="connsiteY16" fmla="*/ 2500828 h 3286513"/>
                  <a:gd name="connsiteX17" fmla="*/ 432235 w 2394983"/>
                  <a:gd name="connsiteY17" fmla="*/ 2321293 h 3286513"/>
                  <a:gd name="connsiteX18" fmla="*/ 0 w 2394983"/>
                  <a:gd name="connsiteY18" fmla="*/ 1334743 h 3286513"/>
                  <a:gd name="connsiteX19" fmla="*/ 1071511 w 2394983"/>
                  <a:gd name="connsiteY19" fmla="*/ 20044 h 3286513"/>
                  <a:gd name="connsiteX20" fmla="*/ 1202846 w 2394983"/>
                  <a:gd name="connsiteY20" fmla="*/ 0 h 3286513"/>
                  <a:gd name="connsiteX0" fmla="*/ 1202846 w 2394983"/>
                  <a:gd name="connsiteY0" fmla="*/ 0 h 3296937"/>
                  <a:gd name="connsiteX1" fmla="*/ 1334181 w 2394983"/>
                  <a:gd name="connsiteY1" fmla="*/ 20044 h 3296937"/>
                  <a:gd name="connsiteX2" fmla="*/ 2348541 w 2394983"/>
                  <a:gd name="connsiteY2" fmla="*/ 901356 h 3296937"/>
                  <a:gd name="connsiteX3" fmla="*/ 2270590 w 2394983"/>
                  <a:gd name="connsiteY3" fmla="*/ 1890225 h 3296937"/>
                  <a:gd name="connsiteX4" fmla="*/ 1850324 w 2394983"/>
                  <a:gd name="connsiteY4" fmla="*/ 2505590 h 3296937"/>
                  <a:gd name="connsiteX5" fmla="*/ 1715527 w 2394983"/>
                  <a:gd name="connsiteY5" fmla="*/ 2730758 h 3296937"/>
                  <a:gd name="connsiteX6" fmla="*/ 1612323 w 2394983"/>
                  <a:gd name="connsiteY6" fmla="*/ 3017678 h 3296937"/>
                  <a:gd name="connsiteX7" fmla="*/ 1551127 w 2394983"/>
                  <a:gd name="connsiteY7" fmla="*/ 3277829 h 3296937"/>
                  <a:gd name="connsiteX8" fmla="*/ 1441703 w 2394983"/>
                  <a:gd name="connsiteY8" fmla="*/ 3283984 h 3296937"/>
                  <a:gd name="connsiteX9" fmla="*/ 1429172 w 2394983"/>
                  <a:gd name="connsiteY9" fmla="*/ 3286513 h 3296937"/>
                  <a:gd name="connsiteX10" fmla="*/ 980300 w 2394983"/>
                  <a:gd name="connsiteY10" fmla="*/ 3286513 h 3296937"/>
                  <a:gd name="connsiteX11" fmla="*/ 908598 w 2394983"/>
                  <a:gd name="connsiteY11" fmla="*/ 3273143 h 3296937"/>
                  <a:gd name="connsiteX12" fmla="*/ 903533 w 2394983"/>
                  <a:gd name="connsiteY12" fmla="*/ 3272120 h 3296937"/>
                  <a:gd name="connsiteX13" fmla="*/ 791673 w 2394983"/>
                  <a:gd name="connsiteY13" fmla="*/ 3103362 h 3296937"/>
                  <a:gd name="connsiteX14" fmla="*/ 789292 w 2394983"/>
                  <a:gd name="connsiteY14" fmla="*/ 2988557 h 3296937"/>
                  <a:gd name="connsiteX15" fmla="*/ 730858 w 2394983"/>
                  <a:gd name="connsiteY15" fmla="*/ 2798861 h 3296937"/>
                  <a:gd name="connsiteX16" fmla="*/ 566459 w 2394983"/>
                  <a:gd name="connsiteY16" fmla="*/ 2500828 h 3296937"/>
                  <a:gd name="connsiteX17" fmla="*/ 432235 w 2394983"/>
                  <a:gd name="connsiteY17" fmla="*/ 2321293 h 3296937"/>
                  <a:gd name="connsiteX18" fmla="*/ 0 w 2394983"/>
                  <a:gd name="connsiteY18" fmla="*/ 1334743 h 3296937"/>
                  <a:gd name="connsiteX19" fmla="*/ 1071511 w 2394983"/>
                  <a:gd name="connsiteY19" fmla="*/ 20044 h 3296937"/>
                  <a:gd name="connsiteX20" fmla="*/ 1202846 w 2394983"/>
                  <a:gd name="connsiteY20" fmla="*/ 0 h 3296937"/>
                  <a:gd name="connsiteX0" fmla="*/ 1202846 w 2394983"/>
                  <a:gd name="connsiteY0" fmla="*/ 0 h 3305402"/>
                  <a:gd name="connsiteX1" fmla="*/ 1334181 w 2394983"/>
                  <a:gd name="connsiteY1" fmla="*/ 20044 h 3305402"/>
                  <a:gd name="connsiteX2" fmla="*/ 2348541 w 2394983"/>
                  <a:gd name="connsiteY2" fmla="*/ 901356 h 3305402"/>
                  <a:gd name="connsiteX3" fmla="*/ 2270590 w 2394983"/>
                  <a:gd name="connsiteY3" fmla="*/ 1890225 h 3305402"/>
                  <a:gd name="connsiteX4" fmla="*/ 1850324 w 2394983"/>
                  <a:gd name="connsiteY4" fmla="*/ 2505590 h 3305402"/>
                  <a:gd name="connsiteX5" fmla="*/ 1715527 w 2394983"/>
                  <a:gd name="connsiteY5" fmla="*/ 2730758 h 3305402"/>
                  <a:gd name="connsiteX6" fmla="*/ 1612323 w 2394983"/>
                  <a:gd name="connsiteY6" fmla="*/ 3017678 h 3305402"/>
                  <a:gd name="connsiteX7" fmla="*/ 1551127 w 2394983"/>
                  <a:gd name="connsiteY7" fmla="*/ 3277829 h 3305402"/>
                  <a:gd name="connsiteX8" fmla="*/ 1441703 w 2394983"/>
                  <a:gd name="connsiteY8" fmla="*/ 3283984 h 3305402"/>
                  <a:gd name="connsiteX9" fmla="*/ 1429172 w 2394983"/>
                  <a:gd name="connsiteY9" fmla="*/ 3286513 h 3305402"/>
                  <a:gd name="connsiteX10" fmla="*/ 980300 w 2394983"/>
                  <a:gd name="connsiteY10" fmla="*/ 3286513 h 3305402"/>
                  <a:gd name="connsiteX11" fmla="*/ 908598 w 2394983"/>
                  <a:gd name="connsiteY11" fmla="*/ 3273143 h 3305402"/>
                  <a:gd name="connsiteX12" fmla="*/ 903533 w 2394983"/>
                  <a:gd name="connsiteY12" fmla="*/ 3272120 h 3305402"/>
                  <a:gd name="connsiteX13" fmla="*/ 791673 w 2394983"/>
                  <a:gd name="connsiteY13" fmla="*/ 3103362 h 3305402"/>
                  <a:gd name="connsiteX14" fmla="*/ 789292 w 2394983"/>
                  <a:gd name="connsiteY14" fmla="*/ 2988557 h 3305402"/>
                  <a:gd name="connsiteX15" fmla="*/ 730858 w 2394983"/>
                  <a:gd name="connsiteY15" fmla="*/ 2798861 h 3305402"/>
                  <a:gd name="connsiteX16" fmla="*/ 566459 w 2394983"/>
                  <a:gd name="connsiteY16" fmla="*/ 2500828 h 3305402"/>
                  <a:gd name="connsiteX17" fmla="*/ 432235 w 2394983"/>
                  <a:gd name="connsiteY17" fmla="*/ 2321293 h 3305402"/>
                  <a:gd name="connsiteX18" fmla="*/ 0 w 2394983"/>
                  <a:gd name="connsiteY18" fmla="*/ 1334743 h 3305402"/>
                  <a:gd name="connsiteX19" fmla="*/ 1071511 w 2394983"/>
                  <a:gd name="connsiteY19" fmla="*/ 20044 h 3305402"/>
                  <a:gd name="connsiteX20" fmla="*/ 1202846 w 2394983"/>
                  <a:gd name="connsiteY20" fmla="*/ 0 h 3305402"/>
                  <a:gd name="connsiteX0" fmla="*/ 1202846 w 2394983"/>
                  <a:gd name="connsiteY0" fmla="*/ 0 h 3305402"/>
                  <a:gd name="connsiteX1" fmla="*/ 1334181 w 2394983"/>
                  <a:gd name="connsiteY1" fmla="*/ 20044 h 3305402"/>
                  <a:gd name="connsiteX2" fmla="*/ 2348541 w 2394983"/>
                  <a:gd name="connsiteY2" fmla="*/ 901356 h 3305402"/>
                  <a:gd name="connsiteX3" fmla="*/ 2270590 w 2394983"/>
                  <a:gd name="connsiteY3" fmla="*/ 1890225 h 3305402"/>
                  <a:gd name="connsiteX4" fmla="*/ 1850324 w 2394983"/>
                  <a:gd name="connsiteY4" fmla="*/ 2505590 h 3305402"/>
                  <a:gd name="connsiteX5" fmla="*/ 1715527 w 2394983"/>
                  <a:gd name="connsiteY5" fmla="*/ 2730758 h 3305402"/>
                  <a:gd name="connsiteX6" fmla="*/ 1612323 w 2394983"/>
                  <a:gd name="connsiteY6" fmla="*/ 3017678 h 3305402"/>
                  <a:gd name="connsiteX7" fmla="*/ 1551127 w 2394983"/>
                  <a:gd name="connsiteY7" fmla="*/ 3277829 h 3305402"/>
                  <a:gd name="connsiteX8" fmla="*/ 1441703 w 2394983"/>
                  <a:gd name="connsiteY8" fmla="*/ 3283984 h 3305402"/>
                  <a:gd name="connsiteX9" fmla="*/ 1429172 w 2394983"/>
                  <a:gd name="connsiteY9" fmla="*/ 3286513 h 3305402"/>
                  <a:gd name="connsiteX10" fmla="*/ 980300 w 2394983"/>
                  <a:gd name="connsiteY10" fmla="*/ 3286513 h 3305402"/>
                  <a:gd name="connsiteX11" fmla="*/ 908598 w 2394983"/>
                  <a:gd name="connsiteY11" fmla="*/ 3273143 h 3305402"/>
                  <a:gd name="connsiteX12" fmla="*/ 903533 w 2394983"/>
                  <a:gd name="connsiteY12" fmla="*/ 3272120 h 3305402"/>
                  <a:gd name="connsiteX13" fmla="*/ 791673 w 2394983"/>
                  <a:gd name="connsiteY13" fmla="*/ 3103362 h 3305402"/>
                  <a:gd name="connsiteX14" fmla="*/ 789292 w 2394983"/>
                  <a:gd name="connsiteY14" fmla="*/ 2988557 h 3305402"/>
                  <a:gd name="connsiteX15" fmla="*/ 730858 w 2394983"/>
                  <a:gd name="connsiteY15" fmla="*/ 2798861 h 3305402"/>
                  <a:gd name="connsiteX16" fmla="*/ 566459 w 2394983"/>
                  <a:gd name="connsiteY16" fmla="*/ 2500828 h 3305402"/>
                  <a:gd name="connsiteX17" fmla="*/ 432235 w 2394983"/>
                  <a:gd name="connsiteY17" fmla="*/ 2321293 h 3305402"/>
                  <a:gd name="connsiteX18" fmla="*/ 0 w 2394983"/>
                  <a:gd name="connsiteY18" fmla="*/ 1334743 h 3305402"/>
                  <a:gd name="connsiteX19" fmla="*/ 1071511 w 2394983"/>
                  <a:gd name="connsiteY19" fmla="*/ 20044 h 3305402"/>
                  <a:gd name="connsiteX20" fmla="*/ 1202846 w 2394983"/>
                  <a:gd name="connsiteY20" fmla="*/ 0 h 3305402"/>
                  <a:gd name="connsiteX0" fmla="*/ 1202846 w 2394983"/>
                  <a:gd name="connsiteY0" fmla="*/ 0 h 3286513"/>
                  <a:gd name="connsiteX1" fmla="*/ 1334181 w 2394983"/>
                  <a:gd name="connsiteY1" fmla="*/ 20044 h 3286513"/>
                  <a:gd name="connsiteX2" fmla="*/ 2348541 w 2394983"/>
                  <a:gd name="connsiteY2" fmla="*/ 901356 h 3286513"/>
                  <a:gd name="connsiteX3" fmla="*/ 2270590 w 2394983"/>
                  <a:gd name="connsiteY3" fmla="*/ 1890225 h 3286513"/>
                  <a:gd name="connsiteX4" fmla="*/ 1850324 w 2394983"/>
                  <a:gd name="connsiteY4" fmla="*/ 2505590 h 3286513"/>
                  <a:gd name="connsiteX5" fmla="*/ 1715527 w 2394983"/>
                  <a:gd name="connsiteY5" fmla="*/ 2730758 h 3286513"/>
                  <a:gd name="connsiteX6" fmla="*/ 1612323 w 2394983"/>
                  <a:gd name="connsiteY6" fmla="*/ 3017678 h 3286513"/>
                  <a:gd name="connsiteX7" fmla="*/ 1551127 w 2394983"/>
                  <a:gd name="connsiteY7" fmla="*/ 3277829 h 3286513"/>
                  <a:gd name="connsiteX8" fmla="*/ 1441703 w 2394983"/>
                  <a:gd name="connsiteY8" fmla="*/ 3283984 h 3286513"/>
                  <a:gd name="connsiteX9" fmla="*/ 1429172 w 2394983"/>
                  <a:gd name="connsiteY9" fmla="*/ 3286513 h 3286513"/>
                  <a:gd name="connsiteX10" fmla="*/ 980300 w 2394983"/>
                  <a:gd name="connsiteY10" fmla="*/ 3286513 h 3286513"/>
                  <a:gd name="connsiteX11" fmla="*/ 908598 w 2394983"/>
                  <a:gd name="connsiteY11" fmla="*/ 3273143 h 3286513"/>
                  <a:gd name="connsiteX12" fmla="*/ 903533 w 2394983"/>
                  <a:gd name="connsiteY12" fmla="*/ 3272120 h 3286513"/>
                  <a:gd name="connsiteX13" fmla="*/ 791673 w 2394983"/>
                  <a:gd name="connsiteY13" fmla="*/ 3103362 h 3286513"/>
                  <a:gd name="connsiteX14" fmla="*/ 789292 w 2394983"/>
                  <a:gd name="connsiteY14" fmla="*/ 2988557 h 3286513"/>
                  <a:gd name="connsiteX15" fmla="*/ 730858 w 2394983"/>
                  <a:gd name="connsiteY15" fmla="*/ 2798861 h 3286513"/>
                  <a:gd name="connsiteX16" fmla="*/ 566459 w 2394983"/>
                  <a:gd name="connsiteY16" fmla="*/ 2500828 h 3286513"/>
                  <a:gd name="connsiteX17" fmla="*/ 432235 w 2394983"/>
                  <a:gd name="connsiteY17" fmla="*/ 2321293 h 3286513"/>
                  <a:gd name="connsiteX18" fmla="*/ 0 w 2394983"/>
                  <a:gd name="connsiteY18" fmla="*/ 1334743 h 3286513"/>
                  <a:gd name="connsiteX19" fmla="*/ 1071511 w 2394983"/>
                  <a:gd name="connsiteY19" fmla="*/ 20044 h 3286513"/>
                  <a:gd name="connsiteX20" fmla="*/ 1202846 w 2394983"/>
                  <a:gd name="connsiteY20" fmla="*/ 0 h 3286513"/>
                  <a:gd name="connsiteX0" fmla="*/ 1202846 w 2394983"/>
                  <a:gd name="connsiteY0" fmla="*/ 0 h 3286513"/>
                  <a:gd name="connsiteX1" fmla="*/ 1334181 w 2394983"/>
                  <a:gd name="connsiteY1" fmla="*/ 20044 h 3286513"/>
                  <a:gd name="connsiteX2" fmla="*/ 2348541 w 2394983"/>
                  <a:gd name="connsiteY2" fmla="*/ 901356 h 3286513"/>
                  <a:gd name="connsiteX3" fmla="*/ 2270590 w 2394983"/>
                  <a:gd name="connsiteY3" fmla="*/ 1890225 h 3286513"/>
                  <a:gd name="connsiteX4" fmla="*/ 1850324 w 2394983"/>
                  <a:gd name="connsiteY4" fmla="*/ 2505590 h 3286513"/>
                  <a:gd name="connsiteX5" fmla="*/ 1715527 w 2394983"/>
                  <a:gd name="connsiteY5" fmla="*/ 2730758 h 3286513"/>
                  <a:gd name="connsiteX6" fmla="*/ 1612323 w 2394983"/>
                  <a:gd name="connsiteY6" fmla="*/ 3017678 h 3286513"/>
                  <a:gd name="connsiteX7" fmla="*/ 1551127 w 2394983"/>
                  <a:gd name="connsiteY7" fmla="*/ 3277829 h 3286513"/>
                  <a:gd name="connsiteX8" fmla="*/ 1441703 w 2394983"/>
                  <a:gd name="connsiteY8" fmla="*/ 3283984 h 3286513"/>
                  <a:gd name="connsiteX9" fmla="*/ 1429172 w 2394983"/>
                  <a:gd name="connsiteY9" fmla="*/ 3286513 h 3286513"/>
                  <a:gd name="connsiteX10" fmla="*/ 980300 w 2394983"/>
                  <a:gd name="connsiteY10" fmla="*/ 3286513 h 3286513"/>
                  <a:gd name="connsiteX11" fmla="*/ 908598 w 2394983"/>
                  <a:gd name="connsiteY11" fmla="*/ 3273143 h 3286513"/>
                  <a:gd name="connsiteX12" fmla="*/ 903533 w 2394983"/>
                  <a:gd name="connsiteY12" fmla="*/ 3272120 h 3286513"/>
                  <a:gd name="connsiteX13" fmla="*/ 791673 w 2394983"/>
                  <a:gd name="connsiteY13" fmla="*/ 3103362 h 3286513"/>
                  <a:gd name="connsiteX14" fmla="*/ 789292 w 2394983"/>
                  <a:gd name="connsiteY14" fmla="*/ 2988557 h 3286513"/>
                  <a:gd name="connsiteX15" fmla="*/ 730858 w 2394983"/>
                  <a:gd name="connsiteY15" fmla="*/ 2798861 h 3286513"/>
                  <a:gd name="connsiteX16" fmla="*/ 566459 w 2394983"/>
                  <a:gd name="connsiteY16" fmla="*/ 2500828 h 3286513"/>
                  <a:gd name="connsiteX17" fmla="*/ 432235 w 2394983"/>
                  <a:gd name="connsiteY17" fmla="*/ 2321293 h 3286513"/>
                  <a:gd name="connsiteX18" fmla="*/ 0 w 2394983"/>
                  <a:gd name="connsiteY18" fmla="*/ 1334743 h 3286513"/>
                  <a:gd name="connsiteX19" fmla="*/ 1071511 w 2394983"/>
                  <a:gd name="connsiteY19" fmla="*/ 20044 h 3286513"/>
                  <a:gd name="connsiteX20" fmla="*/ 1202846 w 2394983"/>
                  <a:gd name="connsiteY20" fmla="*/ 0 h 3286513"/>
                  <a:gd name="connsiteX0" fmla="*/ 1202846 w 2394983"/>
                  <a:gd name="connsiteY0" fmla="*/ 0 h 3286513"/>
                  <a:gd name="connsiteX1" fmla="*/ 1334181 w 2394983"/>
                  <a:gd name="connsiteY1" fmla="*/ 20044 h 3286513"/>
                  <a:gd name="connsiteX2" fmla="*/ 2348541 w 2394983"/>
                  <a:gd name="connsiteY2" fmla="*/ 901356 h 3286513"/>
                  <a:gd name="connsiteX3" fmla="*/ 2270590 w 2394983"/>
                  <a:gd name="connsiteY3" fmla="*/ 1890225 h 3286513"/>
                  <a:gd name="connsiteX4" fmla="*/ 1850324 w 2394983"/>
                  <a:gd name="connsiteY4" fmla="*/ 2505590 h 3286513"/>
                  <a:gd name="connsiteX5" fmla="*/ 1715527 w 2394983"/>
                  <a:gd name="connsiteY5" fmla="*/ 2730758 h 3286513"/>
                  <a:gd name="connsiteX6" fmla="*/ 1605179 w 2394983"/>
                  <a:gd name="connsiteY6" fmla="*/ 3010534 h 3286513"/>
                  <a:gd name="connsiteX7" fmla="*/ 1551127 w 2394983"/>
                  <a:gd name="connsiteY7" fmla="*/ 3277829 h 3286513"/>
                  <a:gd name="connsiteX8" fmla="*/ 1441703 w 2394983"/>
                  <a:gd name="connsiteY8" fmla="*/ 3283984 h 3286513"/>
                  <a:gd name="connsiteX9" fmla="*/ 1429172 w 2394983"/>
                  <a:gd name="connsiteY9" fmla="*/ 3286513 h 3286513"/>
                  <a:gd name="connsiteX10" fmla="*/ 980300 w 2394983"/>
                  <a:gd name="connsiteY10" fmla="*/ 3286513 h 3286513"/>
                  <a:gd name="connsiteX11" fmla="*/ 908598 w 2394983"/>
                  <a:gd name="connsiteY11" fmla="*/ 3273143 h 3286513"/>
                  <a:gd name="connsiteX12" fmla="*/ 903533 w 2394983"/>
                  <a:gd name="connsiteY12" fmla="*/ 3272120 h 3286513"/>
                  <a:gd name="connsiteX13" fmla="*/ 791673 w 2394983"/>
                  <a:gd name="connsiteY13" fmla="*/ 3103362 h 3286513"/>
                  <a:gd name="connsiteX14" fmla="*/ 789292 w 2394983"/>
                  <a:gd name="connsiteY14" fmla="*/ 2988557 h 3286513"/>
                  <a:gd name="connsiteX15" fmla="*/ 730858 w 2394983"/>
                  <a:gd name="connsiteY15" fmla="*/ 2798861 h 3286513"/>
                  <a:gd name="connsiteX16" fmla="*/ 566459 w 2394983"/>
                  <a:gd name="connsiteY16" fmla="*/ 2500828 h 3286513"/>
                  <a:gd name="connsiteX17" fmla="*/ 432235 w 2394983"/>
                  <a:gd name="connsiteY17" fmla="*/ 2321293 h 3286513"/>
                  <a:gd name="connsiteX18" fmla="*/ 0 w 2394983"/>
                  <a:gd name="connsiteY18" fmla="*/ 1334743 h 3286513"/>
                  <a:gd name="connsiteX19" fmla="*/ 1071511 w 2394983"/>
                  <a:gd name="connsiteY19" fmla="*/ 20044 h 3286513"/>
                  <a:gd name="connsiteX20" fmla="*/ 1202846 w 2394983"/>
                  <a:gd name="connsiteY20" fmla="*/ 0 h 3286513"/>
                  <a:gd name="connsiteX0" fmla="*/ 1202846 w 2394983"/>
                  <a:gd name="connsiteY0" fmla="*/ 0 h 3286513"/>
                  <a:gd name="connsiteX1" fmla="*/ 1334181 w 2394983"/>
                  <a:gd name="connsiteY1" fmla="*/ 20044 h 3286513"/>
                  <a:gd name="connsiteX2" fmla="*/ 2348541 w 2394983"/>
                  <a:gd name="connsiteY2" fmla="*/ 901356 h 3286513"/>
                  <a:gd name="connsiteX3" fmla="*/ 2270590 w 2394983"/>
                  <a:gd name="connsiteY3" fmla="*/ 1890225 h 3286513"/>
                  <a:gd name="connsiteX4" fmla="*/ 1850324 w 2394983"/>
                  <a:gd name="connsiteY4" fmla="*/ 2505590 h 3286513"/>
                  <a:gd name="connsiteX5" fmla="*/ 1715527 w 2394983"/>
                  <a:gd name="connsiteY5" fmla="*/ 2730758 h 3286513"/>
                  <a:gd name="connsiteX6" fmla="*/ 1605179 w 2394983"/>
                  <a:gd name="connsiteY6" fmla="*/ 3010534 h 3286513"/>
                  <a:gd name="connsiteX7" fmla="*/ 1551127 w 2394983"/>
                  <a:gd name="connsiteY7" fmla="*/ 3277829 h 3286513"/>
                  <a:gd name="connsiteX8" fmla="*/ 1441703 w 2394983"/>
                  <a:gd name="connsiteY8" fmla="*/ 3283984 h 3286513"/>
                  <a:gd name="connsiteX9" fmla="*/ 1429172 w 2394983"/>
                  <a:gd name="connsiteY9" fmla="*/ 3286513 h 3286513"/>
                  <a:gd name="connsiteX10" fmla="*/ 980300 w 2394983"/>
                  <a:gd name="connsiteY10" fmla="*/ 3286513 h 3286513"/>
                  <a:gd name="connsiteX11" fmla="*/ 908598 w 2394983"/>
                  <a:gd name="connsiteY11" fmla="*/ 3273143 h 3286513"/>
                  <a:gd name="connsiteX12" fmla="*/ 903533 w 2394983"/>
                  <a:gd name="connsiteY12" fmla="*/ 3272120 h 3286513"/>
                  <a:gd name="connsiteX13" fmla="*/ 791673 w 2394983"/>
                  <a:gd name="connsiteY13" fmla="*/ 3103362 h 3286513"/>
                  <a:gd name="connsiteX14" fmla="*/ 789292 w 2394983"/>
                  <a:gd name="connsiteY14" fmla="*/ 2988557 h 3286513"/>
                  <a:gd name="connsiteX15" fmla="*/ 730858 w 2394983"/>
                  <a:gd name="connsiteY15" fmla="*/ 2798861 h 3286513"/>
                  <a:gd name="connsiteX16" fmla="*/ 566459 w 2394983"/>
                  <a:gd name="connsiteY16" fmla="*/ 2500828 h 3286513"/>
                  <a:gd name="connsiteX17" fmla="*/ 432235 w 2394983"/>
                  <a:gd name="connsiteY17" fmla="*/ 2321293 h 3286513"/>
                  <a:gd name="connsiteX18" fmla="*/ 0 w 2394983"/>
                  <a:gd name="connsiteY18" fmla="*/ 1334743 h 3286513"/>
                  <a:gd name="connsiteX19" fmla="*/ 1071511 w 2394983"/>
                  <a:gd name="connsiteY19" fmla="*/ 20044 h 3286513"/>
                  <a:gd name="connsiteX20" fmla="*/ 1202846 w 2394983"/>
                  <a:gd name="connsiteY20" fmla="*/ 0 h 3286513"/>
                  <a:gd name="connsiteX0" fmla="*/ 1202846 w 2394983"/>
                  <a:gd name="connsiteY0" fmla="*/ 0 h 3286513"/>
                  <a:gd name="connsiteX1" fmla="*/ 1334181 w 2394983"/>
                  <a:gd name="connsiteY1" fmla="*/ 20044 h 3286513"/>
                  <a:gd name="connsiteX2" fmla="*/ 2348541 w 2394983"/>
                  <a:gd name="connsiteY2" fmla="*/ 901356 h 3286513"/>
                  <a:gd name="connsiteX3" fmla="*/ 2270590 w 2394983"/>
                  <a:gd name="connsiteY3" fmla="*/ 1890225 h 3286513"/>
                  <a:gd name="connsiteX4" fmla="*/ 1850324 w 2394983"/>
                  <a:gd name="connsiteY4" fmla="*/ 2505590 h 3286513"/>
                  <a:gd name="connsiteX5" fmla="*/ 1715527 w 2394983"/>
                  <a:gd name="connsiteY5" fmla="*/ 2730758 h 3286513"/>
                  <a:gd name="connsiteX6" fmla="*/ 1595654 w 2394983"/>
                  <a:gd name="connsiteY6" fmla="*/ 3003390 h 3286513"/>
                  <a:gd name="connsiteX7" fmla="*/ 1551127 w 2394983"/>
                  <a:gd name="connsiteY7" fmla="*/ 3277829 h 3286513"/>
                  <a:gd name="connsiteX8" fmla="*/ 1441703 w 2394983"/>
                  <a:gd name="connsiteY8" fmla="*/ 3283984 h 3286513"/>
                  <a:gd name="connsiteX9" fmla="*/ 1429172 w 2394983"/>
                  <a:gd name="connsiteY9" fmla="*/ 3286513 h 3286513"/>
                  <a:gd name="connsiteX10" fmla="*/ 980300 w 2394983"/>
                  <a:gd name="connsiteY10" fmla="*/ 3286513 h 3286513"/>
                  <a:gd name="connsiteX11" fmla="*/ 908598 w 2394983"/>
                  <a:gd name="connsiteY11" fmla="*/ 3273143 h 3286513"/>
                  <a:gd name="connsiteX12" fmla="*/ 903533 w 2394983"/>
                  <a:gd name="connsiteY12" fmla="*/ 3272120 h 3286513"/>
                  <a:gd name="connsiteX13" fmla="*/ 791673 w 2394983"/>
                  <a:gd name="connsiteY13" fmla="*/ 3103362 h 3286513"/>
                  <a:gd name="connsiteX14" fmla="*/ 789292 w 2394983"/>
                  <a:gd name="connsiteY14" fmla="*/ 2988557 h 3286513"/>
                  <a:gd name="connsiteX15" fmla="*/ 730858 w 2394983"/>
                  <a:gd name="connsiteY15" fmla="*/ 2798861 h 3286513"/>
                  <a:gd name="connsiteX16" fmla="*/ 566459 w 2394983"/>
                  <a:gd name="connsiteY16" fmla="*/ 2500828 h 3286513"/>
                  <a:gd name="connsiteX17" fmla="*/ 432235 w 2394983"/>
                  <a:gd name="connsiteY17" fmla="*/ 2321293 h 3286513"/>
                  <a:gd name="connsiteX18" fmla="*/ 0 w 2394983"/>
                  <a:gd name="connsiteY18" fmla="*/ 1334743 h 3286513"/>
                  <a:gd name="connsiteX19" fmla="*/ 1071511 w 2394983"/>
                  <a:gd name="connsiteY19" fmla="*/ 20044 h 3286513"/>
                  <a:gd name="connsiteX20" fmla="*/ 1202846 w 2394983"/>
                  <a:gd name="connsiteY20" fmla="*/ 0 h 3286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94983" h="3286513">
                    <a:moveTo>
                      <a:pt x="1202846" y="0"/>
                    </a:moveTo>
                    <a:lnTo>
                      <a:pt x="1334181" y="20044"/>
                    </a:lnTo>
                    <a:cubicBezTo>
                      <a:pt x="1945691" y="145177"/>
                      <a:pt x="2245951" y="568208"/>
                      <a:pt x="2348541" y="901356"/>
                    </a:cubicBezTo>
                    <a:cubicBezTo>
                      <a:pt x="2447459" y="1222578"/>
                      <a:pt x="2372676" y="1622853"/>
                      <a:pt x="2270590" y="1890225"/>
                    </a:cubicBezTo>
                    <a:cubicBezTo>
                      <a:pt x="2168504" y="2157597"/>
                      <a:pt x="1896003" y="2434822"/>
                      <a:pt x="1850324" y="2505590"/>
                    </a:cubicBezTo>
                    <a:cubicBezTo>
                      <a:pt x="1813957" y="2568580"/>
                      <a:pt x="1757972" y="2647791"/>
                      <a:pt x="1715527" y="2730758"/>
                    </a:cubicBezTo>
                    <a:cubicBezTo>
                      <a:pt x="1673082" y="2813725"/>
                      <a:pt x="1627023" y="2916180"/>
                      <a:pt x="1595654" y="3003390"/>
                    </a:cubicBezTo>
                    <a:cubicBezTo>
                      <a:pt x="1564285" y="3090600"/>
                      <a:pt x="1508126" y="3214395"/>
                      <a:pt x="1551127" y="3277829"/>
                    </a:cubicBezTo>
                    <a:cubicBezTo>
                      <a:pt x="1498878" y="3288875"/>
                      <a:pt x="1470240" y="3273995"/>
                      <a:pt x="1441703" y="3283984"/>
                    </a:cubicBezTo>
                    <a:lnTo>
                      <a:pt x="1429172" y="3286513"/>
                    </a:lnTo>
                    <a:lnTo>
                      <a:pt x="980300" y="3286513"/>
                    </a:lnTo>
                    <a:lnTo>
                      <a:pt x="908598" y="3273143"/>
                    </a:lnTo>
                    <a:lnTo>
                      <a:pt x="903533" y="3272120"/>
                    </a:lnTo>
                    <a:cubicBezTo>
                      <a:pt x="837798" y="3244317"/>
                      <a:pt x="791673" y="3179226"/>
                      <a:pt x="791673" y="3103362"/>
                    </a:cubicBezTo>
                    <a:cubicBezTo>
                      <a:pt x="790879" y="3065094"/>
                      <a:pt x="790086" y="3026825"/>
                      <a:pt x="789292" y="2988557"/>
                    </a:cubicBezTo>
                    <a:cubicBezTo>
                      <a:pt x="787491" y="2937807"/>
                      <a:pt x="767997" y="2880149"/>
                      <a:pt x="730858" y="2798861"/>
                    </a:cubicBezTo>
                    <a:cubicBezTo>
                      <a:pt x="693719" y="2717573"/>
                      <a:pt x="617420" y="2580422"/>
                      <a:pt x="566459" y="2500828"/>
                    </a:cubicBezTo>
                    <a:cubicBezTo>
                      <a:pt x="515498" y="2421234"/>
                      <a:pt x="490927" y="2377528"/>
                      <a:pt x="432235" y="2321293"/>
                    </a:cubicBezTo>
                    <a:cubicBezTo>
                      <a:pt x="166464" y="2076094"/>
                      <a:pt x="0" y="1724858"/>
                      <a:pt x="0" y="1334743"/>
                    </a:cubicBezTo>
                    <a:cubicBezTo>
                      <a:pt x="0" y="686240"/>
                      <a:pt x="460001" y="145177"/>
                      <a:pt x="1071511" y="20044"/>
                    </a:cubicBezTo>
                    <a:lnTo>
                      <a:pt x="1202846" y="0"/>
                    </a:lnTo>
                    <a:close/>
                  </a:path>
                </a:pathLst>
              </a:custGeom>
              <a:solidFill>
                <a:srgbClr val="FFCA1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6F7C7296-D7C3-418F-B7C5-AA1E7272A4D0}"/>
                  </a:ext>
                </a:extLst>
              </p:cNvPr>
              <p:cNvSpPr/>
              <p:nvPr/>
            </p:nvSpPr>
            <p:spPr>
              <a:xfrm>
                <a:off x="5656633" y="3730619"/>
                <a:ext cx="902984" cy="1786549"/>
              </a:xfrm>
              <a:custGeom>
                <a:avLst/>
                <a:gdLst>
                  <a:gd name="connsiteX0" fmla="*/ 249432 w 902984"/>
                  <a:gd name="connsiteY0" fmla="*/ 0 h 1786549"/>
                  <a:gd name="connsiteX1" fmla="*/ 432272 w 902984"/>
                  <a:gd name="connsiteY1" fmla="*/ 32539 h 1786549"/>
                  <a:gd name="connsiteX2" fmla="*/ 468923 w 902984"/>
                  <a:gd name="connsiteY2" fmla="*/ 55894 h 1786549"/>
                  <a:gd name="connsiteX3" fmla="*/ 494521 w 902984"/>
                  <a:gd name="connsiteY3" fmla="*/ 73747 h 1786549"/>
                  <a:gd name="connsiteX4" fmla="*/ 659000 w 902984"/>
                  <a:gd name="connsiteY4" fmla="*/ 99116 h 1786549"/>
                  <a:gd name="connsiteX5" fmla="*/ 747906 w 902984"/>
                  <a:gd name="connsiteY5" fmla="*/ 92375 h 1786549"/>
                  <a:gd name="connsiteX6" fmla="*/ 760236 w 902984"/>
                  <a:gd name="connsiteY6" fmla="*/ 89336 h 1786549"/>
                  <a:gd name="connsiteX7" fmla="*/ 820448 w 902984"/>
                  <a:gd name="connsiteY7" fmla="*/ 54014 h 1786549"/>
                  <a:gd name="connsiteX8" fmla="*/ 821678 w 902984"/>
                  <a:gd name="connsiteY8" fmla="*/ 54735 h 1786549"/>
                  <a:gd name="connsiteX9" fmla="*/ 822035 w 902984"/>
                  <a:gd name="connsiteY9" fmla="*/ 54206 h 1786549"/>
                  <a:gd name="connsiteX10" fmla="*/ 855565 w 902984"/>
                  <a:gd name="connsiteY10" fmla="*/ 40317 h 1786549"/>
                  <a:gd name="connsiteX11" fmla="*/ 902984 w 902984"/>
                  <a:gd name="connsiteY11" fmla="*/ 87736 h 1786549"/>
                  <a:gd name="connsiteX12" fmla="*/ 855565 w 902984"/>
                  <a:gd name="connsiteY12" fmla="*/ 135155 h 1786549"/>
                  <a:gd name="connsiteX13" fmla="*/ 845956 w 902984"/>
                  <a:gd name="connsiteY13" fmla="*/ 131175 h 1786549"/>
                  <a:gd name="connsiteX14" fmla="*/ 767335 w 902984"/>
                  <a:gd name="connsiteY14" fmla="*/ 310792 h 1786549"/>
                  <a:gd name="connsiteX15" fmla="*/ 631143 w 902984"/>
                  <a:gd name="connsiteY15" fmla="*/ 1363206 h 1786549"/>
                  <a:gd name="connsiteX16" fmla="*/ 621520 w 902984"/>
                  <a:gd name="connsiteY16" fmla="*/ 1786549 h 1786549"/>
                  <a:gd name="connsiteX17" fmla="*/ 516183 w 902984"/>
                  <a:gd name="connsiteY17" fmla="*/ 1786549 h 1786549"/>
                  <a:gd name="connsiteX18" fmla="*/ 519160 w 902984"/>
                  <a:gd name="connsiteY18" fmla="*/ 1557559 h 1786549"/>
                  <a:gd name="connsiteX19" fmla="*/ 701806 w 902984"/>
                  <a:gd name="connsiteY19" fmla="*/ 193397 h 1786549"/>
                  <a:gd name="connsiteX20" fmla="*/ 736551 w 902984"/>
                  <a:gd name="connsiteY20" fmla="*/ 130636 h 1786549"/>
                  <a:gd name="connsiteX21" fmla="*/ 659000 w 902984"/>
                  <a:gd name="connsiteY21" fmla="*/ 137363 h 1786549"/>
                  <a:gd name="connsiteX22" fmla="*/ 476159 w 902984"/>
                  <a:gd name="connsiteY22" fmla="*/ 104824 h 1786549"/>
                  <a:gd name="connsiteX23" fmla="*/ 449210 w 902984"/>
                  <a:gd name="connsiteY23" fmla="*/ 87652 h 1786549"/>
                  <a:gd name="connsiteX24" fmla="*/ 413910 w 902984"/>
                  <a:gd name="connsiteY24" fmla="*/ 63616 h 1786549"/>
                  <a:gd name="connsiteX25" fmla="*/ 249432 w 902984"/>
                  <a:gd name="connsiteY25" fmla="*/ 38247 h 1786549"/>
                  <a:gd name="connsiteX26" fmla="*/ 160525 w 902984"/>
                  <a:gd name="connsiteY26" fmla="*/ 44988 h 1786549"/>
                  <a:gd name="connsiteX27" fmla="*/ 87363 w 902984"/>
                  <a:gd name="connsiteY27" fmla="*/ 63022 h 1786549"/>
                  <a:gd name="connsiteX28" fmla="*/ 133435 w 902984"/>
                  <a:gd name="connsiteY28" fmla="*/ 90049 h 1786549"/>
                  <a:gd name="connsiteX29" fmla="*/ 372046 w 902984"/>
                  <a:gd name="connsiteY29" fmla="*/ 1513703 h 1786549"/>
                  <a:gd name="connsiteX30" fmla="*/ 376184 w 902984"/>
                  <a:gd name="connsiteY30" fmla="*/ 1786549 h 1786549"/>
                  <a:gd name="connsiteX31" fmla="*/ 271324 w 902984"/>
                  <a:gd name="connsiteY31" fmla="*/ 1786549 h 1786549"/>
                  <a:gd name="connsiteX32" fmla="*/ 268212 w 902984"/>
                  <a:gd name="connsiteY32" fmla="*/ 1552058 h 1786549"/>
                  <a:gd name="connsiteX33" fmla="*/ 78833 w 902984"/>
                  <a:gd name="connsiteY33" fmla="*/ 177041 h 1786549"/>
                  <a:gd name="connsiteX34" fmla="*/ 53209 w 902984"/>
                  <a:gd name="connsiteY34" fmla="*/ 132757 h 1786549"/>
                  <a:gd name="connsiteX35" fmla="*/ 47419 w 902984"/>
                  <a:gd name="connsiteY35" fmla="*/ 135155 h 1786549"/>
                  <a:gd name="connsiteX36" fmla="*/ 0 w 902984"/>
                  <a:gd name="connsiteY36" fmla="*/ 87736 h 1786549"/>
                  <a:gd name="connsiteX37" fmla="*/ 47419 w 902984"/>
                  <a:gd name="connsiteY37" fmla="*/ 40317 h 1786549"/>
                  <a:gd name="connsiteX38" fmla="*/ 51641 w 902984"/>
                  <a:gd name="connsiteY38" fmla="*/ 42066 h 1786549"/>
                  <a:gd name="connsiteX39" fmla="*/ 66592 w 902984"/>
                  <a:gd name="connsiteY39" fmla="*/ 32539 h 1786549"/>
                  <a:gd name="connsiteX40" fmla="*/ 249432 w 902984"/>
                  <a:gd name="connsiteY40" fmla="*/ 0 h 1786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2984" h="1786549">
                    <a:moveTo>
                      <a:pt x="249432" y="0"/>
                    </a:moveTo>
                    <a:cubicBezTo>
                      <a:pt x="320836" y="0"/>
                      <a:pt x="385479" y="12435"/>
                      <a:pt x="432272" y="32539"/>
                    </a:cubicBezTo>
                    <a:lnTo>
                      <a:pt x="468923" y="55894"/>
                    </a:lnTo>
                    <a:lnTo>
                      <a:pt x="494521" y="73747"/>
                    </a:lnTo>
                    <a:cubicBezTo>
                      <a:pt x="539219" y="89595"/>
                      <a:pt x="596522" y="99116"/>
                      <a:pt x="659000" y="99116"/>
                    </a:cubicBezTo>
                    <a:cubicBezTo>
                      <a:pt x="690239" y="99116"/>
                      <a:pt x="720184" y="96736"/>
                      <a:pt x="747906" y="92375"/>
                    </a:cubicBezTo>
                    <a:lnTo>
                      <a:pt x="760236" y="89336"/>
                    </a:lnTo>
                    <a:lnTo>
                      <a:pt x="820448" y="54014"/>
                    </a:lnTo>
                    <a:lnTo>
                      <a:pt x="821678" y="54735"/>
                    </a:lnTo>
                    <a:lnTo>
                      <a:pt x="822035" y="54206"/>
                    </a:lnTo>
                    <a:cubicBezTo>
                      <a:pt x="830616" y="45624"/>
                      <a:pt x="842471" y="40317"/>
                      <a:pt x="855565" y="40317"/>
                    </a:cubicBezTo>
                    <a:cubicBezTo>
                      <a:pt x="881754" y="40317"/>
                      <a:pt x="902984" y="61547"/>
                      <a:pt x="902984" y="87736"/>
                    </a:cubicBezTo>
                    <a:cubicBezTo>
                      <a:pt x="902984" y="113925"/>
                      <a:pt x="881754" y="135155"/>
                      <a:pt x="855565" y="135155"/>
                    </a:cubicBezTo>
                    <a:lnTo>
                      <a:pt x="845956" y="131175"/>
                    </a:lnTo>
                    <a:lnTo>
                      <a:pt x="767335" y="310792"/>
                    </a:lnTo>
                    <a:cubicBezTo>
                      <a:pt x="701350" y="544100"/>
                      <a:pt x="651796" y="919094"/>
                      <a:pt x="631143" y="1363206"/>
                    </a:cubicBezTo>
                    <a:lnTo>
                      <a:pt x="621520" y="1786549"/>
                    </a:lnTo>
                    <a:lnTo>
                      <a:pt x="516183" y="1786549"/>
                    </a:lnTo>
                    <a:lnTo>
                      <a:pt x="519160" y="1557559"/>
                    </a:lnTo>
                    <a:cubicBezTo>
                      <a:pt x="535348" y="941053"/>
                      <a:pt x="606084" y="428995"/>
                      <a:pt x="701806" y="193397"/>
                    </a:cubicBezTo>
                    <a:lnTo>
                      <a:pt x="736551" y="130636"/>
                    </a:lnTo>
                    <a:lnTo>
                      <a:pt x="659000" y="137363"/>
                    </a:lnTo>
                    <a:cubicBezTo>
                      <a:pt x="587596" y="137363"/>
                      <a:pt x="522953" y="124928"/>
                      <a:pt x="476159" y="104824"/>
                    </a:cubicBezTo>
                    <a:lnTo>
                      <a:pt x="449210" y="87652"/>
                    </a:lnTo>
                    <a:lnTo>
                      <a:pt x="413910" y="63616"/>
                    </a:lnTo>
                    <a:cubicBezTo>
                      <a:pt x="369213" y="47768"/>
                      <a:pt x="311910" y="38247"/>
                      <a:pt x="249432" y="38247"/>
                    </a:cubicBezTo>
                    <a:cubicBezTo>
                      <a:pt x="218193" y="38247"/>
                      <a:pt x="188248" y="40627"/>
                      <a:pt x="160525" y="44988"/>
                    </a:cubicBezTo>
                    <a:lnTo>
                      <a:pt x="87363" y="63022"/>
                    </a:lnTo>
                    <a:lnTo>
                      <a:pt x="133435" y="90049"/>
                    </a:lnTo>
                    <a:cubicBezTo>
                      <a:pt x="254966" y="234762"/>
                      <a:pt x="350149" y="800363"/>
                      <a:pt x="372046" y="1513703"/>
                    </a:cubicBezTo>
                    <a:lnTo>
                      <a:pt x="376184" y="1786549"/>
                    </a:lnTo>
                    <a:lnTo>
                      <a:pt x="271324" y="1786549"/>
                    </a:lnTo>
                    <a:lnTo>
                      <a:pt x="268212" y="1552058"/>
                    </a:lnTo>
                    <a:cubicBezTo>
                      <a:pt x="251355" y="923344"/>
                      <a:pt x="177747" y="404009"/>
                      <a:pt x="78833" y="177041"/>
                    </a:cubicBezTo>
                    <a:lnTo>
                      <a:pt x="53209" y="132757"/>
                    </a:lnTo>
                    <a:lnTo>
                      <a:pt x="47419" y="135155"/>
                    </a:lnTo>
                    <a:cubicBezTo>
                      <a:pt x="21230" y="135155"/>
                      <a:pt x="0" y="113925"/>
                      <a:pt x="0" y="87736"/>
                    </a:cubicBezTo>
                    <a:cubicBezTo>
                      <a:pt x="0" y="61547"/>
                      <a:pt x="21230" y="40317"/>
                      <a:pt x="47419" y="40317"/>
                    </a:cubicBezTo>
                    <a:lnTo>
                      <a:pt x="51641" y="42066"/>
                    </a:lnTo>
                    <a:lnTo>
                      <a:pt x="66592" y="32539"/>
                    </a:lnTo>
                    <a:cubicBezTo>
                      <a:pt x="113385" y="12435"/>
                      <a:pt x="178029" y="0"/>
                      <a:pt x="2494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A1DE8016-2071-4845-8298-FA6B329BD951}"/>
                </a:ext>
              </a:extLst>
            </p:cNvPr>
            <p:cNvGrpSpPr/>
            <p:nvPr/>
          </p:nvGrpSpPr>
          <p:grpSpPr>
            <a:xfrm>
              <a:off x="5507786" y="5402856"/>
              <a:ext cx="1184014" cy="413827"/>
              <a:chOff x="5507786" y="5402856"/>
              <a:chExt cx="1184014" cy="413827"/>
            </a:xfrm>
          </p:grpSpPr>
          <p:sp>
            <p:nvSpPr>
              <p:cNvPr id="452" name="Rectangle: Rounded Corners 451">
                <a:extLst>
                  <a:ext uri="{FF2B5EF4-FFF2-40B4-BE49-F238E27FC236}">
                    <a16:creationId xmlns:a16="http://schemas.microsoft.com/office/drawing/2014/main" id="{51D6376E-2AB2-44DD-9893-95175A2D9C59}"/>
                  </a:ext>
                </a:extLst>
              </p:cNvPr>
              <p:cNvSpPr/>
              <p:nvPr/>
            </p:nvSpPr>
            <p:spPr>
              <a:xfrm>
                <a:off x="5507786" y="5402856"/>
                <a:ext cx="1184014" cy="207854"/>
              </a:xfrm>
              <a:prstGeom prst="roundRect">
                <a:avLst>
                  <a:gd name="adj" fmla="val 50000"/>
                </a:avLst>
              </a:prstGeom>
              <a:solidFill>
                <a:srgbClr val="55555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453" name="Rectangle: Rounded Corners 452">
                <a:extLst>
                  <a:ext uri="{FF2B5EF4-FFF2-40B4-BE49-F238E27FC236}">
                    <a16:creationId xmlns:a16="http://schemas.microsoft.com/office/drawing/2014/main" id="{74A0E7D7-29CF-4CCA-91B2-FFD246CF14CF}"/>
                  </a:ext>
                </a:extLst>
              </p:cNvPr>
              <p:cNvSpPr/>
              <p:nvPr/>
            </p:nvSpPr>
            <p:spPr>
              <a:xfrm>
                <a:off x="5597821" y="5608829"/>
                <a:ext cx="1003944" cy="207854"/>
              </a:xfrm>
              <a:prstGeom prst="roundRect">
                <a:avLst>
                  <a:gd name="adj" fmla="val 50000"/>
                </a:avLst>
              </a:prstGeom>
              <a:solidFill>
                <a:srgbClr val="55555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</p:grpSp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E8C59CAB-338A-4168-8D61-708927F54C5D}"/>
              </a:ext>
            </a:extLst>
          </p:cNvPr>
          <p:cNvGrpSpPr/>
          <p:nvPr/>
        </p:nvGrpSpPr>
        <p:grpSpPr>
          <a:xfrm>
            <a:off x="10099880" y="5670008"/>
            <a:ext cx="573880" cy="573880"/>
            <a:chOff x="10185605" y="5670008"/>
            <a:chExt cx="573880" cy="573880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4E601033-DA68-4B0F-B151-ECF9F72244C3}"/>
                </a:ext>
              </a:extLst>
            </p:cNvPr>
            <p:cNvSpPr/>
            <p:nvPr/>
          </p:nvSpPr>
          <p:spPr>
            <a:xfrm rot="10800000">
              <a:off x="10185605" y="5670008"/>
              <a:ext cx="573880" cy="573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72EE3799-8E02-4C66-9B3B-3D4ECFA1F4A7}"/>
                </a:ext>
              </a:extLst>
            </p:cNvPr>
            <p:cNvGrpSpPr/>
            <p:nvPr/>
          </p:nvGrpSpPr>
          <p:grpSpPr>
            <a:xfrm>
              <a:off x="10200430" y="5961696"/>
              <a:ext cx="335191" cy="215074"/>
              <a:chOff x="3335923" y="2405266"/>
              <a:chExt cx="335191" cy="215074"/>
            </a:xfrm>
          </p:grpSpPr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70C91E68-0438-4A43-86E2-169E6116C05D}"/>
                  </a:ext>
                </a:extLst>
              </p:cNvPr>
              <p:cNvSpPr/>
              <p:nvPr/>
            </p:nvSpPr>
            <p:spPr>
              <a:xfrm>
                <a:off x="3342470" y="2414780"/>
                <a:ext cx="328644" cy="205560"/>
              </a:xfrm>
              <a:custGeom>
                <a:avLst/>
                <a:gdLst>
                  <a:gd name="connsiteX0" fmla="*/ 586288 w 1172578"/>
                  <a:gd name="connsiteY0" fmla="*/ 244474 h 733425"/>
                  <a:gd name="connsiteX1" fmla="*/ 708526 w 1172578"/>
                  <a:gd name="connsiteY1" fmla="*/ 366712 h 733425"/>
                  <a:gd name="connsiteX2" fmla="*/ 586288 w 1172578"/>
                  <a:gd name="connsiteY2" fmla="*/ 488950 h 733425"/>
                  <a:gd name="connsiteX3" fmla="*/ 464050 w 1172578"/>
                  <a:gd name="connsiteY3" fmla="*/ 366712 h 733425"/>
                  <a:gd name="connsiteX4" fmla="*/ 586288 w 1172578"/>
                  <a:gd name="connsiteY4" fmla="*/ 244474 h 733425"/>
                  <a:gd name="connsiteX5" fmla="*/ 586288 w 1172578"/>
                  <a:gd name="connsiteY5" fmla="*/ 88264 h 733425"/>
                  <a:gd name="connsiteX6" fmla="*/ 307840 w 1172578"/>
                  <a:gd name="connsiteY6" fmla="*/ 366712 h 733425"/>
                  <a:gd name="connsiteX7" fmla="*/ 586288 w 1172578"/>
                  <a:gd name="connsiteY7" fmla="*/ 645160 h 733425"/>
                  <a:gd name="connsiteX8" fmla="*/ 864736 w 1172578"/>
                  <a:gd name="connsiteY8" fmla="*/ 366712 h 733425"/>
                  <a:gd name="connsiteX9" fmla="*/ 586288 w 1172578"/>
                  <a:gd name="connsiteY9" fmla="*/ 88264 h 733425"/>
                  <a:gd name="connsiteX10" fmla="*/ 586290 w 1172578"/>
                  <a:gd name="connsiteY10" fmla="*/ 0 h 733425"/>
                  <a:gd name="connsiteX11" fmla="*/ 879435 w 1172578"/>
                  <a:gd name="connsiteY11" fmla="*/ 107407 h 733425"/>
                  <a:gd name="connsiteX12" fmla="*/ 879442 w 1172578"/>
                  <a:gd name="connsiteY12" fmla="*/ 107415 h 733425"/>
                  <a:gd name="connsiteX13" fmla="*/ 1172578 w 1172578"/>
                  <a:gd name="connsiteY13" fmla="*/ 366713 h 733425"/>
                  <a:gd name="connsiteX14" fmla="*/ 879442 w 1172578"/>
                  <a:gd name="connsiteY14" fmla="*/ 626010 h 733425"/>
                  <a:gd name="connsiteX15" fmla="*/ 879435 w 1172578"/>
                  <a:gd name="connsiteY15" fmla="*/ 626018 h 733425"/>
                  <a:gd name="connsiteX16" fmla="*/ 879435 w 1172578"/>
                  <a:gd name="connsiteY16" fmla="*/ 626017 h 733425"/>
                  <a:gd name="connsiteX17" fmla="*/ 879433 w 1172578"/>
                  <a:gd name="connsiteY17" fmla="*/ 626018 h 733425"/>
                  <a:gd name="connsiteX18" fmla="*/ 293143 w 1172578"/>
                  <a:gd name="connsiteY18" fmla="*/ 626018 h 733425"/>
                  <a:gd name="connsiteX19" fmla="*/ 293136 w 1172578"/>
                  <a:gd name="connsiteY19" fmla="*/ 626010 h 733425"/>
                  <a:gd name="connsiteX20" fmla="*/ 0 w 1172578"/>
                  <a:gd name="connsiteY20" fmla="*/ 366713 h 733425"/>
                  <a:gd name="connsiteX21" fmla="*/ 293136 w 1172578"/>
                  <a:gd name="connsiteY21" fmla="*/ 107415 h 733425"/>
                  <a:gd name="connsiteX22" fmla="*/ 293143 w 1172578"/>
                  <a:gd name="connsiteY22" fmla="*/ 107407 h 733425"/>
                  <a:gd name="connsiteX23" fmla="*/ 293144 w 1172578"/>
                  <a:gd name="connsiteY23" fmla="*/ 107408 h 733425"/>
                  <a:gd name="connsiteX24" fmla="*/ 293145 w 1172578"/>
                  <a:gd name="connsiteY24" fmla="*/ 107407 h 733425"/>
                  <a:gd name="connsiteX25" fmla="*/ 586290 w 1172578"/>
                  <a:gd name="connsiteY25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72578" h="733425">
                    <a:moveTo>
                      <a:pt x="586288" y="244474"/>
                    </a:moveTo>
                    <a:cubicBezTo>
                      <a:pt x="653798" y="244474"/>
                      <a:pt x="708526" y="299202"/>
                      <a:pt x="708526" y="366712"/>
                    </a:cubicBezTo>
                    <a:cubicBezTo>
                      <a:pt x="708526" y="434222"/>
                      <a:pt x="653798" y="488950"/>
                      <a:pt x="586288" y="488950"/>
                    </a:cubicBezTo>
                    <a:cubicBezTo>
                      <a:pt x="518778" y="488950"/>
                      <a:pt x="464050" y="434222"/>
                      <a:pt x="464050" y="366712"/>
                    </a:cubicBezTo>
                    <a:cubicBezTo>
                      <a:pt x="464050" y="299202"/>
                      <a:pt x="518778" y="244474"/>
                      <a:pt x="586288" y="244474"/>
                    </a:cubicBezTo>
                    <a:close/>
                    <a:moveTo>
                      <a:pt x="586288" y="88264"/>
                    </a:moveTo>
                    <a:cubicBezTo>
                      <a:pt x="432505" y="88264"/>
                      <a:pt x="307840" y="212929"/>
                      <a:pt x="307840" y="366712"/>
                    </a:cubicBezTo>
                    <a:cubicBezTo>
                      <a:pt x="307840" y="520495"/>
                      <a:pt x="432505" y="645160"/>
                      <a:pt x="586288" y="645160"/>
                    </a:cubicBezTo>
                    <a:cubicBezTo>
                      <a:pt x="740071" y="645160"/>
                      <a:pt x="864736" y="520495"/>
                      <a:pt x="864736" y="366712"/>
                    </a:cubicBezTo>
                    <a:cubicBezTo>
                      <a:pt x="864736" y="212929"/>
                      <a:pt x="740071" y="88264"/>
                      <a:pt x="586288" y="88264"/>
                    </a:cubicBezTo>
                    <a:close/>
                    <a:moveTo>
                      <a:pt x="586290" y="0"/>
                    </a:moveTo>
                    <a:cubicBezTo>
                      <a:pt x="692387" y="0"/>
                      <a:pt x="798485" y="35802"/>
                      <a:pt x="879435" y="107407"/>
                    </a:cubicBezTo>
                    <a:lnTo>
                      <a:pt x="879442" y="107415"/>
                    </a:lnTo>
                    <a:lnTo>
                      <a:pt x="1172578" y="366713"/>
                    </a:lnTo>
                    <a:lnTo>
                      <a:pt x="879442" y="626010"/>
                    </a:lnTo>
                    <a:lnTo>
                      <a:pt x="879435" y="626018"/>
                    </a:lnTo>
                    <a:lnTo>
                      <a:pt x="879435" y="626017"/>
                    </a:lnTo>
                    <a:lnTo>
                      <a:pt x="879433" y="626018"/>
                    </a:lnTo>
                    <a:cubicBezTo>
                      <a:pt x="717534" y="769228"/>
                      <a:pt x="455043" y="769228"/>
                      <a:pt x="293143" y="626018"/>
                    </a:cubicBezTo>
                    <a:lnTo>
                      <a:pt x="293136" y="626010"/>
                    </a:lnTo>
                    <a:lnTo>
                      <a:pt x="0" y="366713"/>
                    </a:lnTo>
                    <a:lnTo>
                      <a:pt x="293136" y="107415"/>
                    </a:lnTo>
                    <a:lnTo>
                      <a:pt x="293143" y="107407"/>
                    </a:lnTo>
                    <a:lnTo>
                      <a:pt x="293144" y="107408"/>
                    </a:lnTo>
                    <a:lnTo>
                      <a:pt x="293145" y="107407"/>
                    </a:lnTo>
                    <a:cubicBezTo>
                      <a:pt x="374095" y="35802"/>
                      <a:pt x="480192" y="0"/>
                      <a:pt x="586290" y="0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06D107B7-A480-4B96-8A15-65EF4CA99C72}"/>
                  </a:ext>
                </a:extLst>
              </p:cNvPr>
              <p:cNvSpPr/>
              <p:nvPr/>
            </p:nvSpPr>
            <p:spPr>
              <a:xfrm>
                <a:off x="3335923" y="2405266"/>
                <a:ext cx="328644" cy="205560"/>
              </a:xfrm>
              <a:custGeom>
                <a:avLst/>
                <a:gdLst>
                  <a:gd name="connsiteX0" fmla="*/ 586288 w 1172578"/>
                  <a:gd name="connsiteY0" fmla="*/ 244474 h 733425"/>
                  <a:gd name="connsiteX1" fmla="*/ 708526 w 1172578"/>
                  <a:gd name="connsiteY1" fmla="*/ 366712 h 733425"/>
                  <a:gd name="connsiteX2" fmla="*/ 586288 w 1172578"/>
                  <a:gd name="connsiteY2" fmla="*/ 488950 h 733425"/>
                  <a:gd name="connsiteX3" fmla="*/ 464050 w 1172578"/>
                  <a:gd name="connsiteY3" fmla="*/ 366712 h 733425"/>
                  <a:gd name="connsiteX4" fmla="*/ 586288 w 1172578"/>
                  <a:gd name="connsiteY4" fmla="*/ 244474 h 733425"/>
                  <a:gd name="connsiteX5" fmla="*/ 586288 w 1172578"/>
                  <a:gd name="connsiteY5" fmla="*/ 88264 h 733425"/>
                  <a:gd name="connsiteX6" fmla="*/ 307840 w 1172578"/>
                  <a:gd name="connsiteY6" fmla="*/ 366712 h 733425"/>
                  <a:gd name="connsiteX7" fmla="*/ 586288 w 1172578"/>
                  <a:gd name="connsiteY7" fmla="*/ 645160 h 733425"/>
                  <a:gd name="connsiteX8" fmla="*/ 864736 w 1172578"/>
                  <a:gd name="connsiteY8" fmla="*/ 366712 h 733425"/>
                  <a:gd name="connsiteX9" fmla="*/ 586288 w 1172578"/>
                  <a:gd name="connsiteY9" fmla="*/ 88264 h 733425"/>
                  <a:gd name="connsiteX10" fmla="*/ 586290 w 1172578"/>
                  <a:gd name="connsiteY10" fmla="*/ 0 h 733425"/>
                  <a:gd name="connsiteX11" fmla="*/ 879435 w 1172578"/>
                  <a:gd name="connsiteY11" fmla="*/ 107407 h 733425"/>
                  <a:gd name="connsiteX12" fmla="*/ 879442 w 1172578"/>
                  <a:gd name="connsiteY12" fmla="*/ 107415 h 733425"/>
                  <a:gd name="connsiteX13" fmla="*/ 1172578 w 1172578"/>
                  <a:gd name="connsiteY13" fmla="*/ 366713 h 733425"/>
                  <a:gd name="connsiteX14" fmla="*/ 879442 w 1172578"/>
                  <a:gd name="connsiteY14" fmla="*/ 626010 h 733425"/>
                  <a:gd name="connsiteX15" fmla="*/ 879435 w 1172578"/>
                  <a:gd name="connsiteY15" fmla="*/ 626018 h 733425"/>
                  <a:gd name="connsiteX16" fmla="*/ 879435 w 1172578"/>
                  <a:gd name="connsiteY16" fmla="*/ 626017 h 733425"/>
                  <a:gd name="connsiteX17" fmla="*/ 879433 w 1172578"/>
                  <a:gd name="connsiteY17" fmla="*/ 626018 h 733425"/>
                  <a:gd name="connsiteX18" fmla="*/ 293143 w 1172578"/>
                  <a:gd name="connsiteY18" fmla="*/ 626018 h 733425"/>
                  <a:gd name="connsiteX19" fmla="*/ 293136 w 1172578"/>
                  <a:gd name="connsiteY19" fmla="*/ 626010 h 733425"/>
                  <a:gd name="connsiteX20" fmla="*/ 0 w 1172578"/>
                  <a:gd name="connsiteY20" fmla="*/ 366713 h 733425"/>
                  <a:gd name="connsiteX21" fmla="*/ 293136 w 1172578"/>
                  <a:gd name="connsiteY21" fmla="*/ 107415 h 733425"/>
                  <a:gd name="connsiteX22" fmla="*/ 293143 w 1172578"/>
                  <a:gd name="connsiteY22" fmla="*/ 107407 h 733425"/>
                  <a:gd name="connsiteX23" fmla="*/ 293144 w 1172578"/>
                  <a:gd name="connsiteY23" fmla="*/ 107408 h 733425"/>
                  <a:gd name="connsiteX24" fmla="*/ 293145 w 1172578"/>
                  <a:gd name="connsiteY24" fmla="*/ 107407 h 733425"/>
                  <a:gd name="connsiteX25" fmla="*/ 586290 w 1172578"/>
                  <a:gd name="connsiteY25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72578" h="733425">
                    <a:moveTo>
                      <a:pt x="586288" y="244474"/>
                    </a:moveTo>
                    <a:cubicBezTo>
                      <a:pt x="653798" y="244474"/>
                      <a:pt x="708526" y="299202"/>
                      <a:pt x="708526" y="366712"/>
                    </a:cubicBezTo>
                    <a:cubicBezTo>
                      <a:pt x="708526" y="434222"/>
                      <a:pt x="653798" y="488950"/>
                      <a:pt x="586288" y="488950"/>
                    </a:cubicBezTo>
                    <a:cubicBezTo>
                      <a:pt x="518778" y="488950"/>
                      <a:pt x="464050" y="434222"/>
                      <a:pt x="464050" y="366712"/>
                    </a:cubicBezTo>
                    <a:cubicBezTo>
                      <a:pt x="464050" y="299202"/>
                      <a:pt x="518778" y="244474"/>
                      <a:pt x="586288" y="244474"/>
                    </a:cubicBezTo>
                    <a:close/>
                    <a:moveTo>
                      <a:pt x="586288" y="88264"/>
                    </a:moveTo>
                    <a:cubicBezTo>
                      <a:pt x="432505" y="88264"/>
                      <a:pt x="307840" y="212929"/>
                      <a:pt x="307840" y="366712"/>
                    </a:cubicBezTo>
                    <a:cubicBezTo>
                      <a:pt x="307840" y="520495"/>
                      <a:pt x="432505" y="645160"/>
                      <a:pt x="586288" y="645160"/>
                    </a:cubicBezTo>
                    <a:cubicBezTo>
                      <a:pt x="740071" y="645160"/>
                      <a:pt x="864736" y="520495"/>
                      <a:pt x="864736" y="366712"/>
                    </a:cubicBezTo>
                    <a:cubicBezTo>
                      <a:pt x="864736" y="212929"/>
                      <a:pt x="740071" y="88264"/>
                      <a:pt x="586288" y="88264"/>
                    </a:cubicBezTo>
                    <a:close/>
                    <a:moveTo>
                      <a:pt x="586290" y="0"/>
                    </a:moveTo>
                    <a:cubicBezTo>
                      <a:pt x="692387" y="0"/>
                      <a:pt x="798485" y="35802"/>
                      <a:pt x="879435" y="107407"/>
                    </a:cubicBezTo>
                    <a:lnTo>
                      <a:pt x="879442" y="107415"/>
                    </a:lnTo>
                    <a:lnTo>
                      <a:pt x="1172578" y="366713"/>
                    </a:lnTo>
                    <a:lnTo>
                      <a:pt x="879442" y="626010"/>
                    </a:lnTo>
                    <a:lnTo>
                      <a:pt x="879435" y="626018"/>
                    </a:lnTo>
                    <a:lnTo>
                      <a:pt x="879435" y="626017"/>
                    </a:lnTo>
                    <a:lnTo>
                      <a:pt x="879433" y="626018"/>
                    </a:lnTo>
                    <a:cubicBezTo>
                      <a:pt x="717534" y="769228"/>
                      <a:pt x="455043" y="769228"/>
                      <a:pt x="293143" y="626018"/>
                    </a:cubicBezTo>
                    <a:lnTo>
                      <a:pt x="293136" y="626010"/>
                    </a:lnTo>
                    <a:lnTo>
                      <a:pt x="0" y="366713"/>
                    </a:lnTo>
                    <a:lnTo>
                      <a:pt x="293136" y="107415"/>
                    </a:lnTo>
                    <a:lnTo>
                      <a:pt x="293143" y="107407"/>
                    </a:lnTo>
                    <a:lnTo>
                      <a:pt x="293144" y="107408"/>
                    </a:lnTo>
                    <a:lnTo>
                      <a:pt x="293145" y="107407"/>
                    </a:lnTo>
                    <a:cubicBezTo>
                      <a:pt x="374095" y="35802"/>
                      <a:pt x="480192" y="0"/>
                      <a:pt x="586290" y="0"/>
                    </a:cubicBezTo>
                    <a:close/>
                  </a:path>
                </a:pathLst>
              </a:custGeom>
              <a:solidFill>
                <a:srgbClr val="FF79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62" name="Isosceles Triangle 461">
              <a:extLst>
                <a:ext uri="{FF2B5EF4-FFF2-40B4-BE49-F238E27FC236}">
                  <a16:creationId xmlns:a16="http://schemas.microsoft.com/office/drawing/2014/main" id="{2CD642AE-C286-490B-867A-84497F087F51}"/>
                </a:ext>
              </a:extLst>
            </p:cNvPr>
            <p:cNvSpPr/>
            <p:nvPr/>
          </p:nvSpPr>
          <p:spPr>
            <a:xfrm rot="13500000">
              <a:off x="10395932" y="5908194"/>
              <a:ext cx="62709" cy="18597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Isosceles Triangle 462">
              <a:extLst>
                <a:ext uri="{FF2B5EF4-FFF2-40B4-BE49-F238E27FC236}">
                  <a16:creationId xmlns:a16="http://schemas.microsoft.com/office/drawing/2014/main" id="{2863B689-6992-4699-9732-FF34D54507B1}"/>
                </a:ext>
              </a:extLst>
            </p:cNvPr>
            <p:cNvSpPr/>
            <p:nvPr/>
          </p:nvSpPr>
          <p:spPr>
            <a:xfrm rot="13208990">
              <a:off x="10421486" y="5894395"/>
              <a:ext cx="14725" cy="185972"/>
            </a:xfrm>
            <a:prstGeom prst="triangl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Isosceles Triangle 463">
              <a:extLst>
                <a:ext uri="{FF2B5EF4-FFF2-40B4-BE49-F238E27FC236}">
                  <a16:creationId xmlns:a16="http://schemas.microsoft.com/office/drawing/2014/main" id="{9418D158-7AC1-4F43-9BDF-0867E328E533}"/>
                </a:ext>
              </a:extLst>
            </p:cNvPr>
            <p:cNvSpPr/>
            <p:nvPr/>
          </p:nvSpPr>
          <p:spPr>
            <a:xfrm rot="13899260" flipH="1">
              <a:off x="10421896" y="5914409"/>
              <a:ext cx="30184" cy="18597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Isosceles Triangle 60">
              <a:extLst>
                <a:ext uri="{FF2B5EF4-FFF2-40B4-BE49-F238E27FC236}">
                  <a16:creationId xmlns:a16="http://schemas.microsoft.com/office/drawing/2014/main" id="{9D19F4C0-88F7-4FA5-9596-BB6C6C5A91B9}"/>
                </a:ext>
              </a:extLst>
            </p:cNvPr>
            <p:cNvSpPr/>
            <p:nvPr/>
          </p:nvSpPr>
          <p:spPr>
            <a:xfrm rot="14047645" flipH="1">
              <a:off x="10422938" y="5929781"/>
              <a:ext cx="15072" cy="172177"/>
            </a:xfrm>
            <a:custGeom>
              <a:avLst/>
              <a:gdLst>
                <a:gd name="connsiteX0" fmla="*/ 0 w 151204"/>
                <a:gd name="connsiteY0" fmla="*/ 1909662 h 1909662"/>
                <a:gd name="connsiteX1" fmla="*/ 75602 w 151204"/>
                <a:gd name="connsiteY1" fmla="*/ 0 h 1909662"/>
                <a:gd name="connsiteX2" fmla="*/ 151204 w 151204"/>
                <a:gd name="connsiteY2" fmla="*/ 1909662 h 1909662"/>
                <a:gd name="connsiteX3" fmla="*/ 0 w 151204"/>
                <a:gd name="connsiteY3" fmla="*/ 1909662 h 1909662"/>
                <a:gd name="connsiteX0" fmla="*/ 0 w 151204"/>
                <a:gd name="connsiteY0" fmla="*/ 1760202 h 1760202"/>
                <a:gd name="connsiteX1" fmla="*/ 90177 w 151204"/>
                <a:gd name="connsiteY1" fmla="*/ 0 h 1760202"/>
                <a:gd name="connsiteX2" fmla="*/ 151204 w 151204"/>
                <a:gd name="connsiteY2" fmla="*/ 1760202 h 1760202"/>
                <a:gd name="connsiteX3" fmla="*/ 0 w 151204"/>
                <a:gd name="connsiteY3" fmla="*/ 1760202 h 1760202"/>
                <a:gd name="connsiteX0" fmla="*/ 0 w 114804"/>
                <a:gd name="connsiteY0" fmla="*/ 1760202 h 1761588"/>
                <a:gd name="connsiteX1" fmla="*/ 90177 w 114804"/>
                <a:gd name="connsiteY1" fmla="*/ 0 h 1761588"/>
                <a:gd name="connsiteX2" fmla="*/ 114804 w 114804"/>
                <a:gd name="connsiteY2" fmla="*/ 1761588 h 1761588"/>
                <a:gd name="connsiteX3" fmla="*/ 0 w 114804"/>
                <a:gd name="connsiteY3" fmla="*/ 1760202 h 1761588"/>
                <a:gd name="connsiteX0" fmla="*/ 0 w 154772"/>
                <a:gd name="connsiteY0" fmla="*/ 1760202 h 1768010"/>
                <a:gd name="connsiteX1" fmla="*/ 90177 w 154772"/>
                <a:gd name="connsiteY1" fmla="*/ 0 h 1768010"/>
                <a:gd name="connsiteX2" fmla="*/ 154772 w 154772"/>
                <a:gd name="connsiteY2" fmla="*/ 1768010 h 1768010"/>
                <a:gd name="connsiteX3" fmla="*/ 0 w 154772"/>
                <a:gd name="connsiteY3" fmla="*/ 1760202 h 17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72" h="1768010">
                  <a:moveTo>
                    <a:pt x="0" y="1760202"/>
                  </a:moveTo>
                  <a:lnTo>
                    <a:pt x="90177" y="0"/>
                  </a:lnTo>
                  <a:lnTo>
                    <a:pt x="154772" y="1768010"/>
                  </a:lnTo>
                  <a:lnTo>
                    <a:pt x="0" y="17602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052EB7F6-464B-4077-8F56-8B4DD7623FC7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422103" y="5920842"/>
              <a:ext cx="37304" cy="18665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17AD4E25-5731-4842-9CB0-6C363710C876}"/>
                </a:ext>
              </a:extLst>
            </p:cNvPr>
            <p:cNvGrpSpPr/>
            <p:nvPr/>
          </p:nvGrpSpPr>
          <p:grpSpPr>
            <a:xfrm rot="2700000">
              <a:off x="10468433" y="5702634"/>
              <a:ext cx="223859" cy="290940"/>
              <a:chOff x="2857500" y="3179772"/>
              <a:chExt cx="594360" cy="772468"/>
            </a:xfrm>
            <a:solidFill>
              <a:srgbClr val="937DA3"/>
            </a:solidFill>
          </p:grpSpPr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DAD599A5-62B5-452D-B7AA-8B138FA616DC}"/>
                  </a:ext>
                </a:extLst>
              </p:cNvPr>
              <p:cNvSpPr/>
              <p:nvPr/>
            </p:nvSpPr>
            <p:spPr>
              <a:xfrm>
                <a:off x="2857500" y="3647440"/>
                <a:ext cx="594360" cy="304800"/>
              </a:xfrm>
              <a:prstGeom prst="ellipse">
                <a:avLst/>
              </a:prstGeom>
              <a:solidFill>
                <a:srgbClr val="CF3988"/>
              </a:solidFill>
              <a:ln w="6350">
                <a:solidFill>
                  <a:srgbClr val="3A2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C22EAD9-BF50-4FB0-A612-ADCC88A621A4}"/>
                  </a:ext>
                </a:extLst>
              </p:cNvPr>
              <p:cNvSpPr/>
              <p:nvPr/>
            </p:nvSpPr>
            <p:spPr>
              <a:xfrm>
                <a:off x="2942223" y="3249493"/>
                <a:ext cx="424261" cy="644403"/>
              </a:xfrm>
              <a:custGeom>
                <a:avLst/>
                <a:gdLst>
                  <a:gd name="connsiteX0" fmla="*/ 106680 w 428879"/>
                  <a:gd name="connsiteY0" fmla="*/ 0 h 644327"/>
                  <a:gd name="connsiteX1" fmla="*/ 320040 w 428879"/>
                  <a:gd name="connsiteY1" fmla="*/ 0 h 644327"/>
                  <a:gd name="connsiteX2" fmla="*/ 421192 w 428879"/>
                  <a:gd name="connsiteY2" fmla="*/ 510748 h 644327"/>
                  <a:gd name="connsiteX3" fmla="*/ 424544 w 428879"/>
                  <a:gd name="connsiteY3" fmla="*/ 516147 h 644327"/>
                  <a:gd name="connsiteX4" fmla="*/ 428879 w 428879"/>
                  <a:gd name="connsiteY4" fmla="*/ 537647 h 644327"/>
                  <a:gd name="connsiteX5" fmla="*/ 215519 w 428879"/>
                  <a:gd name="connsiteY5" fmla="*/ 644327 h 644327"/>
                  <a:gd name="connsiteX6" fmla="*/ 6494 w 428879"/>
                  <a:gd name="connsiteY6" fmla="*/ 559147 h 644327"/>
                  <a:gd name="connsiteX7" fmla="*/ 2363 w 428879"/>
                  <a:gd name="connsiteY7" fmla="*/ 538660 h 644327"/>
                  <a:gd name="connsiteX8" fmla="*/ 0 w 428879"/>
                  <a:gd name="connsiteY8" fmla="*/ 538660 h 644327"/>
                  <a:gd name="connsiteX0" fmla="*/ 104317 w 426516"/>
                  <a:gd name="connsiteY0" fmla="*/ 0 h 644327"/>
                  <a:gd name="connsiteX1" fmla="*/ 317677 w 426516"/>
                  <a:gd name="connsiteY1" fmla="*/ 0 h 644327"/>
                  <a:gd name="connsiteX2" fmla="*/ 418829 w 426516"/>
                  <a:gd name="connsiteY2" fmla="*/ 510748 h 644327"/>
                  <a:gd name="connsiteX3" fmla="*/ 422181 w 426516"/>
                  <a:gd name="connsiteY3" fmla="*/ 516147 h 644327"/>
                  <a:gd name="connsiteX4" fmla="*/ 426516 w 426516"/>
                  <a:gd name="connsiteY4" fmla="*/ 537647 h 644327"/>
                  <a:gd name="connsiteX5" fmla="*/ 213156 w 426516"/>
                  <a:gd name="connsiteY5" fmla="*/ 644327 h 644327"/>
                  <a:gd name="connsiteX6" fmla="*/ 4131 w 426516"/>
                  <a:gd name="connsiteY6" fmla="*/ 559147 h 644327"/>
                  <a:gd name="connsiteX7" fmla="*/ 0 w 426516"/>
                  <a:gd name="connsiteY7" fmla="*/ 538660 h 644327"/>
                  <a:gd name="connsiteX8" fmla="*/ 104317 w 426516"/>
                  <a:gd name="connsiteY8" fmla="*/ 0 h 644327"/>
                  <a:gd name="connsiteX0" fmla="*/ 104698 w 426897"/>
                  <a:gd name="connsiteY0" fmla="*/ 0 h 644327"/>
                  <a:gd name="connsiteX1" fmla="*/ 318058 w 426897"/>
                  <a:gd name="connsiteY1" fmla="*/ 0 h 644327"/>
                  <a:gd name="connsiteX2" fmla="*/ 419210 w 426897"/>
                  <a:gd name="connsiteY2" fmla="*/ 510748 h 644327"/>
                  <a:gd name="connsiteX3" fmla="*/ 422562 w 426897"/>
                  <a:gd name="connsiteY3" fmla="*/ 516147 h 644327"/>
                  <a:gd name="connsiteX4" fmla="*/ 426897 w 426897"/>
                  <a:gd name="connsiteY4" fmla="*/ 537647 h 644327"/>
                  <a:gd name="connsiteX5" fmla="*/ 213537 w 426897"/>
                  <a:gd name="connsiteY5" fmla="*/ 644327 h 644327"/>
                  <a:gd name="connsiteX6" fmla="*/ 4512 w 426897"/>
                  <a:gd name="connsiteY6" fmla="*/ 559147 h 644327"/>
                  <a:gd name="connsiteX7" fmla="*/ 381 w 426897"/>
                  <a:gd name="connsiteY7" fmla="*/ 538660 h 644327"/>
                  <a:gd name="connsiteX8" fmla="*/ 104698 w 426897"/>
                  <a:gd name="connsiteY8" fmla="*/ 0 h 644327"/>
                  <a:gd name="connsiteX0" fmla="*/ 104698 w 426897"/>
                  <a:gd name="connsiteY0" fmla="*/ 0 h 644327"/>
                  <a:gd name="connsiteX1" fmla="*/ 318058 w 426897"/>
                  <a:gd name="connsiteY1" fmla="*/ 0 h 644327"/>
                  <a:gd name="connsiteX2" fmla="*/ 422562 w 426897"/>
                  <a:gd name="connsiteY2" fmla="*/ 516147 h 644327"/>
                  <a:gd name="connsiteX3" fmla="*/ 426897 w 426897"/>
                  <a:gd name="connsiteY3" fmla="*/ 537647 h 644327"/>
                  <a:gd name="connsiteX4" fmla="*/ 213537 w 426897"/>
                  <a:gd name="connsiteY4" fmla="*/ 644327 h 644327"/>
                  <a:gd name="connsiteX5" fmla="*/ 4512 w 426897"/>
                  <a:gd name="connsiteY5" fmla="*/ 559147 h 644327"/>
                  <a:gd name="connsiteX6" fmla="*/ 381 w 426897"/>
                  <a:gd name="connsiteY6" fmla="*/ 538660 h 644327"/>
                  <a:gd name="connsiteX7" fmla="*/ 104698 w 426897"/>
                  <a:gd name="connsiteY7" fmla="*/ 0 h 644327"/>
                  <a:gd name="connsiteX0" fmla="*/ 104698 w 424260"/>
                  <a:gd name="connsiteY0" fmla="*/ 0 h 644404"/>
                  <a:gd name="connsiteX1" fmla="*/ 318058 w 424260"/>
                  <a:gd name="connsiteY1" fmla="*/ 0 h 644404"/>
                  <a:gd name="connsiteX2" fmla="*/ 422562 w 424260"/>
                  <a:gd name="connsiteY2" fmla="*/ 516147 h 644404"/>
                  <a:gd name="connsiteX3" fmla="*/ 423819 w 424260"/>
                  <a:gd name="connsiteY3" fmla="*/ 546883 h 644404"/>
                  <a:gd name="connsiteX4" fmla="*/ 213537 w 424260"/>
                  <a:gd name="connsiteY4" fmla="*/ 644327 h 644404"/>
                  <a:gd name="connsiteX5" fmla="*/ 4512 w 424260"/>
                  <a:gd name="connsiteY5" fmla="*/ 559147 h 644404"/>
                  <a:gd name="connsiteX6" fmla="*/ 381 w 424260"/>
                  <a:gd name="connsiteY6" fmla="*/ 538660 h 644404"/>
                  <a:gd name="connsiteX7" fmla="*/ 104698 w 424260"/>
                  <a:gd name="connsiteY7" fmla="*/ 0 h 64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4260" h="644404">
                    <a:moveTo>
                      <a:pt x="104698" y="0"/>
                    </a:moveTo>
                    <a:lnTo>
                      <a:pt x="318058" y="0"/>
                    </a:lnTo>
                    <a:lnTo>
                      <a:pt x="422562" y="516147"/>
                    </a:lnTo>
                    <a:cubicBezTo>
                      <a:pt x="425405" y="523092"/>
                      <a:pt x="423819" y="539518"/>
                      <a:pt x="423819" y="546883"/>
                    </a:cubicBezTo>
                    <a:cubicBezTo>
                      <a:pt x="423819" y="605801"/>
                      <a:pt x="283421" y="642283"/>
                      <a:pt x="213537" y="644327"/>
                    </a:cubicBezTo>
                    <a:cubicBezTo>
                      <a:pt x="143653" y="646371"/>
                      <a:pt x="24407" y="607759"/>
                      <a:pt x="4512" y="559147"/>
                    </a:cubicBezTo>
                    <a:cubicBezTo>
                      <a:pt x="3135" y="552318"/>
                      <a:pt x="-1320" y="546105"/>
                      <a:pt x="381" y="538660"/>
                    </a:cubicBezTo>
                    <a:lnTo>
                      <a:pt x="104698" y="0"/>
                    </a:lnTo>
                    <a:close/>
                  </a:path>
                </a:pathLst>
              </a:custGeom>
              <a:solidFill>
                <a:srgbClr val="CF3988"/>
              </a:solidFill>
              <a:ln w="6350">
                <a:solidFill>
                  <a:srgbClr val="3A2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308AF09B-65A5-436A-9139-32B43D6ADC69}"/>
                  </a:ext>
                </a:extLst>
              </p:cNvPr>
              <p:cNvSpPr/>
              <p:nvPr/>
            </p:nvSpPr>
            <p:spPr>
              <a:xfrm>
                <a:off x="2969659" y="3179772"/>
                <a:ext cx="370042" cy="158463"/>
              </a:xfrm>
              <a:prstGeom prst="ellipse">
                <a:avLst/>
              </a:prstGeom>
              <a:solidFill>
                <a:srgbClr val="CF3988"/>
              </a:solidFill>
              <a:ln w="6350">
                <a:solidFill>
                  <a:srgbClr val="3A2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D8E4102-AC78-40AB-A691-3E13892930C7}"/>
              </a:ext>
            </a:extLst>
          </p:cNvPr>
          <p:cNvGrpSpPr/>
          <p:nvPr/>
        </p:nvGrpSpPr>
        <p:grpSpPr>
          <a:xfrm>
            <a:off x="2046688" y="3216722"/>
            <a:ext cx="1821755" cy="2325965"/>
            <a:chOff x="1492163" y="2831572"/>
            <a:chExt cx="2358756" cy="3011593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679702A-D2F9-4ED5-B0C2-9D69717987C2}"/>
                </a:ext>
              </a:extLst>
            </p:cNvPr>
            <p:cNvGrpSpPr/>
            <p:nvPr/>
          </p:nvGrpSpPr>
          <p:grpSpPr>
            <a:xfrm>
              <a:off x="1492163" y="2849006"/>
              <a:ext cx="2358756" cy="2994159"/>
              <a:chOff x="8933907" y="3002279"/>
              <a:chExt cx="2358756" cy="2994159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8F542089-4A0E-4B72-8F47-2F2712CD2A00}"/>
                  </a:ext>
                </a:extLst>
              </p:cNvPr>
              <p:cNvGrpSpPr/>
              <p:nvPr/>
            </p:nvGrpSpPr>
            <p:grpSpPr>
              <a:xfrm rot="4017515">
                <a:off x="9516233" y="4318251"/>
                <a:ext cx="558646" cy="1723298"/>
                <a:chOff x="9432412" y="3681992"/>
                <a:chExt cx="952346" cy="2937773"/>
              </a:xfrm>
            </p:grpSpPr>
            <p:sp>
              <p:nvSpPr>
                <p:cNvPr id="560" name="Thigh">
                  <a:extLst>
                    <a:ext uri="{FF2B5EF4-FFF2-40B4-BE49-F238E27FC236}">
                      <a16:creationId xmlns:a16="http://schemas.microsoft.com/office/drawing/2014/main" id="{17CB0B68-A824-4CF5-B3FB-A95D120A5796}"/>
                    </a:ext>
                  </a:extLst>
                </p:cNvPr>
                <p:cNvSpPr/>
                <p:nvPr/>
              </p:nvSpPr>
              <p:spPr>
                <a:xfrm rot="18900000">
                  <a:off x="9432412" y="3681992"/>
                  <a:ext cx="481584" cy="1255477"/>
                </a:xfrm>
                <a:custGeom>
                  <a:avLst/>
                  <a:gdLst>
                    <a:gd name="connsiteX0" fmla="*/ 0 w 418358"/>
                    <a:gd name="connsiteY0" fmla="*/ 69728 h 1881026"/>
                    <a:gd name="connsiteX1" fmla="*/ 69728 w 418358"/>
                    <a:gd name="connsiteY1" fmla="*/ 0 h 1881026"/>
                    <a:gd name="connsiteX2" fmla="*/ 348630 w 418358"/>
                    <a:gd name="connsiteY2" fmla="*/ 0 h 1881026"/>
                    <a:gd name="connsiteX3" fmla="*/ 418358 w 418358"/>
                    <a:gd name="connsiteY3" fmla="*/ 69728 h 1881026"/>
                    <a:gd name="connsiteX4" fmla="*/ 418358 w 418358"/>
                    <a:gd name="connsiteY4" fmla="*/ 1811298 h 1881026"/>
                    <a:gd name="connsiteX5" fmla="*/ 348630 w 418358"/>
                    <a:gd name="connsiteY5" fmla="*/ 1881026 h 1881026"/>
                    <a:gd name="connsiteX6" fmla="*/ 69728 w 418358"/>
                    <a:gd name="connsiteY6" fmla="*/ 1881026 h 1881026"/>
                    <a:gd name="connsiteX7" fmla="*/ 0 w 418358"/>
                    <a:gd name="connsiteY7" fmla="*/ 1811298 h 1881026"/>
                    <a:gd name="connsiteX8" fmla="*/ 0 w 418358"/>
                    <a:gd name="connsiteY8" fmla="*/ 69728 h 1881026"/>
                    <a:gd name="connsiteX0" fmla="*/ 0 w 620578"/>
                    <a:gd name="connsiteY0" fmla="*/ 69728 h 1881026"/>
                    <a:gd name="connsiteX1" fmla="*/ 69728 w 620578"/>
                    <a:gd name="connsiteY1" fmla="*/ 0 h 1881026"/>
                    <a:gd name="connsiteX2" fmla="*/ 348630 w 620578"/>
                    <a:gd name="connsiteY2" fmla="*/ 0 h 1881026"/>
                    <a:gd name="connsiteX3" fmla="*/ 620578 w 620578"/>
                    <a:gd name="connsiteY3" fmla="*/ 50568 h 1881026"/>
                    <a:gd name="connsiteX4" fmla="*/ 418358 w 620578"/>
                    <a:gd name="connsiteY4" fmla="*/ 1811298 h 1881026"/>
                    <a:gd name="connsiteX5" fmla="*/ 348630 w 620578"/>
                    <a:gd name="connsiteY5" fmla="*/ 1881026 h 1881026"/>
                    <a:gd name="connsiteX6" fmla="*/ 69728 w 620578"/>
                    <a:gd name="connsiteY6" fmla="*/ 1881026 h 1881026"/>
                    <a:gd name="connsiteX7" fmla="*/ 0 w 620578"/>
                    <a:gd name="connsiteY7" fmla="*/ 1811298 h 1881026"/>
                    <a:gd name="connsiteX8" fmla="*/ 0 w 620578"/>
                    <a:gd name="connsiteY8" fmla="*/ 69728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266" h="1881026">
                      <a:moveTo>
                        <a:pt x="0" y="60702"/>
                      </a:moveTo>
                      <a:cubicBezTo>
                        <a:pt x="0" y="22192"/>
                        <a:pt x="236906" y="0"/>
                        <a:pt x="275416" y="0"/>
                      </a:cubicBezTo>
                      <a:lnTo>
                        <a:pt x="554318" y="0"/>
                      </a:lnTo>
                      <a:cubicBezTo>
                        <a:pt x="592828" y="0"/>
                        <a:pt x="826266" y="12058"/>
                        <a:pt x="826266" y="50568"/>
                      </a:cubicBezTo>
                      <a:cubicBezTo>
                        <a:pt x="826266" y="631091"/>
                        <a:pt x="759326" y="1013485"/>
                        <a:pt x="624046" y="1811298"/>
                      </a:cubicBezTo>
                      <a:cubicBezTo>
                        <a:pt x="624046" y="1849808"/>
                        <a:pt x="592828" y="1881026"/>
                        <a:pt x="554318" y="1881026"/>
                      </a:cubicBezTo>
                      <a:lnTo>
                        <a:pt x="275416" y="1881026"/>
                      </a:lnTo>
                      <a:cubicBezTo>
                        <a:pt x="236906" y="1881026"/>
                        <a:pt x="205688" y="1849808"/>
                        <a:pt x="205688" y="1811298"/>
                      </a:cubicBezTo>
                      <a:cubicBezTo>
                        <a:pt x="21035" y="807501"/>
                        <a:pt x="68563" y="644234"/>
                        <a:pt x="0" y="6070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alf">
                  <a:extLst>
                    <a:ext uri="{FF2B5EF4-FFF2-40B4-BE49-F238E27FC236}">
                      <a16:creationId xmlns:a16="http://schemas.microsoft.com/office/drawing/2014/main" id="{6F58F71C-898D-4384-B653-EAE4B13FB194}"/>
                    </a:ext>
                  </a:extLst>
                </p:cNvPr>
                <p:cNvSpPr/>
                <p:nvPr/>
              </p:nvSpPr>
              <p:spPr>
                <a:xfrm rot="1485452">
                  <a:off x="9754037" y="4760691"/>
                  <a:ext cx="290543" cy="1013395"/>
                </a:xfrm>
                <a:custGeom>
                  <a:avLst/>
                  <a:gdLst>
                    <a:gd name="connsiteX0" fmla="*/ 0 w 314460"/>
                    <a:gd name="connsiteY0" fmla="*/ 52411 h 1518323"/>
                    <a:gd name="connsiteX1" fmla="*/ 52411 w 314460"/>
                    <a:gd name="connsiteY1" fmla="*/ 0 h 1518323"/>
                    <a:gd name="connsiteX2" fmla="*/ 262049 w 314460"/>
                    <a:gd name="connsiteY2" fmla="*/ 0 h 1518323"/>
                    <a:gd name="connsiteX3" fmla="*/ 314460 w 314460"/>
                    <a:gd name="connsiteY3" fmla="*/ 52411 h 1518323"/>
                    <a:gd name="connsiteX4" fmla="*/ 314460 w 314460"/>
                    <a:gd name="connsiteY4" fmla="*/ 1465912 h 1518323"/>
                    <a:gd name="connsiteX5" fmla="*/ 262049 w 314460"/>
                    <a:gd name="connsiteY5" fmla="*/ 1518323 h 1518323"/>
                    <a:gd name="connsiteX6" fmla="*/ 52411 w 314460"/>
                    <a:gd name="connsiteY6" fmla="*/ 1518323 h 1518323"/>
                    <a:gd name="connsiteX7" fmla="*/ 0 w 314460"/>
                    <a:gd name="connsiteY7" fmla="*/ 1465912 h 1518323"/>
                    <a:gd name="connsiteX8" fmla="*/ 0 w 314460"/>
                    <a:gd name="connsiteY8" fmla="*/ 52411 h 1518323"/>
                    <a:gd name="connsiteX0" fmla="*/ 0 w 461922"/>
                    <a:gd name="connsiteY0" fmla="*/ 52411 h 1518323"/>
                    <a:gd name="connsiteX1" fmla="*/ 52411 w 461922"/>
                    <a:gd name="connsiteY1" fmla="*/ 0 h 1518323"/>
                    <a:gd name="connsiteX2" fmla="*/ 262049 w 461922"/>
                    <a:gd name="connsiteY2" fmla="*/ 0 h 1518323"/>
                    <a:gd name="connsiteX3" fmla="*/ 461922 w 461922"/>
                    <a:gd name="connsiteY3" fmla="*/ 61326 h 1518323"/>
                    <a:gd name="connsiteX4" fmla="*/ 314460 w 461922"/>
                    <a:gd name="connsiteY4" fmla="*/ 1465912 h 1518323"/>
                    <a:gd name="connsiteX5" fmla="*/ 262049 w 461922"/>
                    <a:gd name="connsiteY5" fmla="*/ 1518323 h 1518323"/>
                    <a:gd name="connsiteX6" fmla="*/ 52411 w 461922"/>
                    <a:gd name="connsiteY6" fmla="*/ 1518323 h 1518323"/>
                    <a:gd name="connsiteX7" fmla="*/ 0 w 461922"/>
                    <a:gd name="connsiteY7" fmla="*/ 1465912 h 1518323"/>
                    <a:gd name="connsiteX8" fmla="*/ 0 w 461922"/>
                    <a:gd name="connsiteY8" fmla="*/ 52411 h 1518323"/>
                    <a:gd name="connsiteX0" fmla="*/ 0 w 522679"/>
                    <a:gd name="connsiteY0" fmla="*/ 41970 h 1518323"/>
                    <a:gd name="connsiteX1" fmla="*/ 113168 w 522679"/>
                    <a:gd name="connsiteY1" fmla="*/ 0 h 1518323"/>
                    <a:gd name="connsiteX2" fmla="*/ 322806 w 522679"/>
                    <a:gd name="connsiteY2" fmla="*/ 0 h 1518323"/>
                    <a:gd name="connsiteX3" fmla="*/ 522679 w 522679"/>
                    <a:gd name="connsiteY3" fmla="*/ 61326 h 1518323"/>
                    <a:gd name="connsiteX4" fmla="*/ 375217 w 522679"/>
                    <a:gd name="connsiteY4" fmla="*/ 1465912 h 1518323"/>
                    <a:gd name="connsiteX5" fmla="*/ 322806 w 522679"/>
                    <a:gd name="connsiteY5" fmla="*/ 1518323 h 1518323"/>
                    <a:gd name="connsiteX6" fmla="*/ 113168 w 522679"/>
                    <a:gd name="connsiteY6" fmla="*/ 1518323 h 1518323"/>
                    <a:gd name="connsiteX7" fmla="*/ 60757 w 522679"/>
                    <a:gd name="connsiteY7" fmla="*/ 1465912 h 1518323"/>
                    <a:gd name="connsiteX8" fmla="*/ 0 w 522679"/>
                    <a:gd name="connsiteY8" fmla="*/ 41970 h 1518323"/>
                    <a:gd name="connsiteX0" fmla="*/ 0 w 483434"/>
                    <a:gd name="connsiteY0" fmla="*/ 41970 h 1518323"/>
                    <a:gd name="connsiteX1" fmla="*/ 113168 w 483434"/>
                    <a:gd name="connsiteY1" fmla="*/ 0 h 1518323"/>
                    <a:gd name="connsiteX2" fmla="*/ 322806 w 483434"/>
                    <a:gd name="connsiteY2" fmla="*/ 0 h 1518323"/>
                    <a:gd name="connsiteX3" fmla="*/ 483434 w 483434"/>
                    <a:gd name="connsiteY3" fmla="*/ 44460 h 1518323"/>
                    <a:gd name="connsiteX4" fmla="*/ 375217 w 483434"/>
                    <a:gd name="connsiteY4" fmla="*/ 1465912 h 1518323"/>
                    <a:gd name="connsiteX5" fmla="*/ 322806 w 483434"/>
                    <a:gd name="connsiteY5" fmla="*/ 1518323 h 1518323"/>
                    <a:gd name="connsiteX6" fmla="*/ 113168 w 483434"/>
                    <a:gd name="connsiteY6" fmla="*/ 1518323 h 1518323"/>
                    <a:gd name="connsiteX7" fmla="*/ 60757 w 483434"/>
                    <a:gd name="connsiteY7" fmla="*/ 1465912 h 1518323"/>
                    <a:gd name="connsiteX8" fmla="*/ 0 w 483434"/>
                    <a:gd name="connsiteY8" fmla="*/ 41970 h 1518323"/>
                    <a:gd name="connsiteX0" fmla="*/ 6654 w 490088"/>
                    <a:gd name="connsiteY0" fmla="*/ 41970 h 1518323"/>
                    <a:gd name="connsiteX1" fmla="*/ 119822 w 490088"/>
                    <a:gd name="connsiteY1" fmla="*/ 0 h 1518323"/>
                    <a:gd name="connsiteX2" fmla="*/ 329460 w 490088"/>
                    <a:gd name="connsiteY2" fmla="*/ 0 h 1518323"/>
                    <a:gd name="connsiteX3" fmla="*/ 490088 w 490088"/>
                    <a:gd name="connsiteY3" fmla="*/ 44460 h 1518323"/>
                    <a:gd name="connsiteX4" fmla="*/ 381871 w 490088"/>
                    <a:gd name="connsiteY4" fmla="*/ 1465912 h 1518323"/>
                    <a:gd name="connsiteX5" fmla="*/ 329460 w 490088"/>
                    <a:gd name="connsiteY5" fmla="*/ 1518323 h 1518323"/>
                    <a:gd name="connsiteX6" fmla="*/ 119822 w 490088"/>
                    <a:gd name="connsiteY6" fmla="*/ 1518323 h 1518323"/>
                    <a:gd name="connsiteX7" fmla="*/ 67411 w 490088"/>
                    <a:gd name="connsiteY7" fmla="*/ 1465912 h 1518323"/>
                    <a:gd name="connsiteX8" fmla="*/ 6654 w 490088"/>
                    <a:gd name="connsiteY8" fmla="*/ 41970 h 151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0088" h="1518323">
                      <a:moveTo>
                        <a:pt x="6654" y="41970"/>
                      </a:moveTo>
                      <a:cubicBezTo>
                        <a:pt x="6654" y="13024"/>
                        <a:pt x="90876" y="0"/>
                        <a:pt x="119822" y="0"/>
                      </a:cubicBezTo>
                      <a:lnTo>
                        <a:pt x="329460" y="0"/>
                      </a:lnTo>
                      <a:cubicBezTo>
                        <a:pt x="358406" y="0"/>
                        <a:pt x="490088" y="15514"/>
                        <a:pt x="490088" y="44460"/>
                      </a:cubicBezTo>
                      <a:cubicBezTo>
                        <a:pt x="490088" y="515627"/>
                        <a:pt x="381871" y="994745"/>
                        <a:pt x="381871" y="1465912"/>
                      </a:cubicBezTo>
                      <a:cubicBezTo>
                        <a:pt x="381871" y="1494858"/>
                        <a:pt x="358406" y="1518323"/>
                        <a:pt x="329460" y="1518323"/>
                      </a:cubicBezTo>
                      <a:lnTo>
                        <a:pt x="119822" y="1518323"/>
                      </a:lnTo>
                      <a:cubicBezTo>
                        <a:pt x="90876" y="1518323"/>
                        <a:pt x="67411" y="1494858"/>
                        <a:pt x="67411" y="1465912"/>
                      </a:cubicBezTo>
                      <a:cubicBezTo>
                        <a:pt x="47159" y="991265"/>
                        <a:pt x="-21422" y="472474"/>
                        <a:pt x="6654" y="4197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Knee Ball Shadow">
                  <a:extLst>
                    <a:ext uri="{FF2B5EF4-FFF2-40B4-BE49-F238E27FC236}">
                      <a16:creationId xmlns:a16="http://schemas.microsoft.com/office/drawing/2014/main" id="{7440A48A-76E2-42D3-B90D-CE171EFFDA24}"/>
                    </a:ext>
                  </a:extLst>
                </p:cNvPr>
                <p:cNvSpPr/>
                <p:nvPr/>
              </p:nvSpPr>
              <p:spPr>
                <a:xfrm rot="1485452">
                  <a:off x="9868291" y="4952491"/>
                  <a:ext cx="289530" cy="118173"/>
                </a:xfrm>
                <a:custGeom>
                  <a:avLst/>
                  <a:gdLst>
                    <a:gd name="connsiteX0" fmla="*/ 0 w 245482"/>
                    <a:gd name="connsiteY0" fmla="*/ 0 h 103887"/>
                    <a:gd name="connsiteX1" fmla="*/ 54226 w 245482"/>
                    <a:gd name="connsiteY1" fmla="*/ 16832 h 103887"/>
                    <a:gd name="connsiteX2" fmla="*/ 122741 w 245482"/>
                    <a:gd name="connsiteY2" fmla="*/ 23739 h 103887"/>
                    <a:gd name="connsiteX3" fmla="*/ 191257 w 245482"/>
                    <a:gd name="connsiteY3" fmla="*/ 16832 h 103887"/>
                    <a:gd name="connsiteX4" fmla="*/ 245482 w 245482"/>
                    <a:gd name="connsiteY4" fmla="*/ 0 h 103887"/>
                    <a:gd name="connsiteX5" fmla="*/ 245482 w 245482"/>
                    <a:gd name="connsiteY5" fmla="*/ 74508 h 103887"/>
                    <a:gd name="connsiteX6" fmla="*/ 240577 w 245482"/>
                    <a:gd name="connsiteY6" fmla="*/ 77171 h 103887"/>
                    <a:gd name="connsiteX7" fmla="*/ 108246 w 245482"/>
                    <a:gd name="connsiteY7" fmla="*/ 103887 h 103887"/>
                    <a:gd name="connsiteX8" fmla="*/ 0 w 245482"/>
                    <a:gd name="connsiteY8" fmla="*/ 82033 h 103887"/>
                    <a:gd name="connsiteX0" fmla="*/ 0 w 245482"/>
                    <a:gd name="connsiteY0" fmla="*/ 0 h 104596"/>
                    <a:gd name="connsiteX1" fmla="*/ 54226 w 245482"/>
                    <a:gd name="connsiteY1" fmla="*/ 16832 h 104596"/>
                    <a:gd name="connsiteX2" fmla="*/ 122741 w 245482"/>
                    <a:gd name="connsiteY2" fmla="*/ 23739 h 104596"/>
                    <a:gd name="connsiteX3" fmla="*/ 191257 w 245482"/>
                    <a:gd name="connsiteY3" fmla="*/ 16832 h 104596"/>
                    <a:gd name="connsiteX4" fmla="*/ 245482 w 245482"/>
                    <a:gd name="connsiteY4" fmla="*/ 0 h 104596"/>
                    <a:gd name="connsiteX5" fmla="*/ 245482 w 245482"/>
                    <a:gd name="connsiteY5" fmla="*/ 74508 h 104596"/>
                    <a:gd name="connsiteX6" fmla="*/ 240577 w 245482"/>
                    <a:gd name="connsiteY6" fmla="*/ 77171 h 104596"/>
                    <a:gd name="connsiteX7" fmla="*/ 108246 w 245482"/>
                    <a:gd name="connsiteY7" fmla="*/ 103887 h 104596"/>
                    <a:gd name="connsiteX8" fmla="*/ 0 w 245482"/>
                    <a:gd name="connsiteY8" fmla="*/ 82033 h 104596"/>
                    <a:gd name="connsiteX9" fmla="*/ 0 w 245482"/>
                    <a:gd name="connsiteY9" fmla="*/ 0 h 104596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4624"/>
                    <a:gd name="connsiteX1" fmla="*/ 54226 w 245482"/>
                    <a:gd name="connsiteY1" fmla="*/ 16832 h 94624"/>
                    <a:gd name="connsiteX2" fmla="*/ 122741 w 245482"/>
                    <a:gd name="connsiteY2" fmla="*/ 23739 h 94624"/>
                    <a:gd name="connsiteX3" fmla="*/ 191257 w 245482"/>
                    <a:gd name="connsiteY3" fmla="*/ 16832 h 94624"/>
                    <a:gd name="connsiteX4" fmla="*/ 245482 w 245482"/>
                    <a:gd name="connsiteY4" fmla="*/ 0 h 94624"/>
                    <a:gd name="connsiteX5" fmla="*/ 245482 w 245482"/>
                    <a:gd name="connsiteY5" fmla="*/ 74508 h 94624"/>
                    <a:gd name="connsiteX6" fmla="*/ 240577 w 245482"/>
                    <a:gd name="connsiteY6" fmla="*/ 77171 h 94624"/>
                    <a:gd name="connsiteX7" fmla="*/ 110627 w 245482"/>
                    <a:gd name="connsiteY7" fmla="*/ 94362 h 94624"/>
                    <a:gd name="connsiteX8" fmla="*/ 0 w 245482"/>
                    <a:gd name="connsiteY8" fmla="*/ 82033 h 94624"/>
                    <a:gd name="connsiteX9" fmla="*/ 0 w 245482"/>
                    <a:gd name="connsiteY9" fmla="*/ 0 h 94624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6426"/>
                    <a:gd name="connsiteX1" fmla="*/ 54226 w 245482"/>
                    <a:gd name="connsiteY1" fmla="*/ 16832 h 106426"/>
                    <a:gd name="connsiteX2" fmla="*/ 122741 w 245482"/>
                    <a:gd name="connsiteY2" fmla="*/ 23739 h 106426"/>
                    <a:gd name="connsiteX3" fmla="*/ 191257 w 245482"/>
                    <a:gd name="connsiteY3" fmla="*/ 16832 h 106426"/>
                    <a:gd name="connsiteX4" fmla="*/ 245482 w 245482"/>
                    <a:gd name="connsiteY4" fmla="*/ 0 h 106426"/>
                    <a:gd name="connsiteX5" fmla="*/ 245482 w 245482"/>
                    <a:gd name="connsiteY5" fmla="*/ 74508 h 106426"/>
                    <a:gd name="connsiteX6" fmla="*/ 240577 w 245482"/>
                    <a:gd name="connsiteY6" fmla="*/ 77171 h 106426"/>
                    <a:gd name="connsiteX7" fmla="*/ 124914 w 245482"/>
                    <a:gd name="connsiteY7" fmla="*/ 106268 h 106426"/>
                    <a:gd name="connsiteX8" fmla="*/ 0 w 245482"/>
                    <a:gd name="connsiteY8" fmla="*/ 82033 h 106426"/>
                    <a:gd name="connsiteX9" fmla="*/ 0 w 245482"/>
                    <a:gd name="connsiteY9" fmla="*/ 0 h 106426"/>
                    <a:gd name="connsiteX0" fmla="*/ 0 w 245482"/>
                    <a:gd name="connsiteY0" fmla="*/ 0 h 106268"/>
                    <a:gd name="connsiteX1" fmla="*/ 54226 w 245482"/>
                    <a:gd name="connsiteY1" fmla="*/ 16832 h 106268"/>
                    <a:gd name="connsiteX2" fmla="*/ 122741 w 245482"/>
                    <a:gd name="connsiteY2" fmla="*/ 23739 h 106268"/>
                    <a:gd name="connsiteX3" fmla="*/ 191257 w 245482"/>
                    <a:gd name="connsiteY3" fmla="*/ 16832 h 106268"/>
                    <a:gd name="connsiteX4" fmla="*/ 245482 w 245482"/>
                    <a:gd name="connsiteY4" fmla="*/ 0 h 106268"/>
                    <a:gd name="connsiteX5" fmla="*/ 245482 w 245482"/>
                    <a:gd name="connsiteY5" fmla="*/ 74508 h 106268"/>
                    <a:gd name="connsiteX6" fmla="*/ 240577 w 245482"/>
                    <a:gd name="connsiteY6" fmla="*/ 77171 h 106268"/>
                    <a:gd name="connsiteX7" fmla="*/ 124914 w 245482"/>
                    <a:gd name="connsiteY7" fmla="*/ 106268 h 106268"/>
                    <a:gd name="connsiteX8" fmla="*/ 0 w 245482"/>
                    <a:gd name="connsiteY8" fmla="*/ 82033 h 106268"/>
                    <a:gd name="connsiteX9" fmla="*/ 0 w 245482"/>
                    <a:gd name="connsiteY9" fmla="*/ 0 h 106268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322"/>
                    <a:gd name="connsiteX1" fmla="*/ 54226 w 245482"/>
                    <a:gd name="connsiteY1" fmla="*/ 16832 h 106322"/>
                    <a:gd name="connsiteX2" fmla="*/ 122741 w 245482"/>
                    <a:gd name="connsiteY2" fmla="*/ 23739 h 106322"/>
                    <a:gd name="connsiteX3" fmla="*/ 191257 w 245482"/>
                    <a:gd name="connsiteY3" fmla="*/ 16832 h 106322"/>
                    <a:gd name="connsiteX4" fmla="*/ 245482 w 245482"/>
                    <a:gd name="connsiteY4" fmla="*/ 0 h 106322"/>
                    <a:gd name="connsiteX5" fmla="*/ 245482 w 245482"/>
                    <a:gd name="connsiteY5" fmla="*/ 74508 h 106322"/>
                    <a:gd name="connsiteX6" fmla="*/ 240577 w 245482"/>
                    <a:gd name="connsiteY6" fmla="*/ 77171 h 106322"/>
                    <a:gd name="connsiteX7" fmla="*/ 124914 w 245482"/>
                    <a:gd name="connsiteY7" fmla="*/ 106268 h 106322"/>
                    <a:gd name="connsiteX8" fmla="*/ 0 w 245482"/>
                    <a:gd name="connsiteY8" fmla="*/ 82033 h 106322"/>
                    <a:gd name="connsiteX9" fmla="*/ 0 w 245482"/>
                    <a:gd name="connsiteY9" fmla="*/ 0 h 106322"/>
                    <a:gd name="connsiteX0" fmla="*/ 0 w 245573"/>
                    <a:gd name="connsiteY0" fmla="*/ 65816 h 172138"/>
                    <a:gd name="connsiteX1" fmla="*/ 54226 w 245573"/>
                    <a:gd name="connsiteY1" fmla="*/ 82648 h 172138"/>
                    <a:gd name="connsiteX2" fmla="*/ 122741 w 245573"/>
                    <a:gd name="connsiteY2" fmla="*/ 89555 h 172138"/>
                    <a:gd name="connsiteX3" fmla="*/ 191257 w 245573"/>
                    <a:gd name="connsiteY3" fmla="*/ 82648 h 172138"/>
                    <a:gd name="connsiteX4" fmla="*/ 245573 w 245573"/>
                    <a:gd name="connsiteY4" fmla="*/ 0 h 172138"/>
                    <a:gd name="connsiteX5" fmla="*/ 245482 w 245573"/>
                    <a:gd name="connsiteY5" fmla="*/ 140324 h 172138"/>
                    <a:gd name="connsiteX6" fmla="*/ 240577 w 245573"/>
                    <a:gd name="connsiteY6" fmla="*/ 142987 h 172138"/>
                    <a:gd name="connsiteX7" fmla="*/ 124914 w 245573"/>
                    <a:gd name="connsiteY7" fmla="*/ 172084 h 172138"/>
                    <a:gd name="connsiteX8" fmla="*/ 0 w 245573"/>
                    <a:gd name="connsiteY8" fmla="*/ 147849 h 172138"/>
                    <a:gd name="connsiteX9" fmla="*/ 0 w 245573"/>
                    <a:gd name="connsiteY9" fmla="*/ 65816 h 172138"/>
                    <a:gd name="connsiteX0" fmla="*/ 0 w 245573"/>
                    <a:gd name="connsiteY0" fmla="*/ 65816 h 175140"/>
                    <a:gd name="connsiteX1" fmla="*/ 54226 w 245573"/>
                    <a:gd name="connsiteY1" fmla="*/ 82648 h 175140"/>
                    <a:gd name="connsiteX2" fmla="*/ 122741 w 245573"/>
                    <a:gd name="connsiteY2" fmla="*/ 89555 h 175140"/>
                    <a:gd name="connsiteX3" fmla="*/ 191257 w 245573"/>
                    <a:gd name="connsiteY3" fmla="*/ 82648 h 175140"/>
                    <a:gd name="connsiteX4" fmla="*/ 245573 w 245573"/>
                    <a:gd name="connsiteY4" fmla="*/ 0 h 175140"/>
                    <a:gd name="connsiteX5" fmla="*/ 245482 w 245573"/>
                    <a:gd name="connsiteY5" fmla="*/ 140324 h 175140"/>
                    <a:gd name="connsiteX6" fmla="*/ 244099 w 245573"/>
                    <a:gd name="connsiteY6" fmla="*/ 85959 h 175140"/>
                    <a:gd name="connsiteX7" fmla="*/ 124914 w 245573"/>
                    <a:gd name="connsiteY7" fmla="*/ 172084 h 175140"/>
                    <a:gd name="connsiteX8" fmla="*/ 0 w 245573"/>
                    <a:gd name="connsiteY8" fmla="*/ 147849 h 175140"/>
                    <a:gd name="connsiteX9" fmla="*/ 0 w 245573"/>
                    <a:gd name="connsiteY9" fmla="*/ 65816 h 175140"/>
                    <a:gd name="connsiteX0" fmla="*/ 0 w 255895"/>
                    <a:gd name="connsiteY0" fmla="*/ 65816 h 175140"/>
                    <a:gd name="connsiteX1" fmla="*/ 54226 w 255895"/>
                    <a:gd name="connsiteY1" fmla="*/ 82648 h 175140"/>
                    <a:gd name="connsiteX2" fmla="*/ 122741 w 255895"/>
                    <a:gd name="connsiteY2" fmla="*/ 89555 h 175140"/>
                    <a:gd name="connsiteX3" fmla="*/ 191257 w 255895"/>
                    <a:gd name="connsiteY3" fmla="*/ 82648 h 175140"/>
                    <a:gd name="connsiteX4" fmla="*/ 245573 w 255895"/>
                    <a:gd name="connsiteY4" fmla="*/ 0 h 175140"/>
                    <a:gd name="connsiteX5" fmla="*/ 244099 w 255895"/>
                    <a:gd name="connsiteY5" fmla="*/ 85959 h 175140"/>
                    <a:gd name="connsiteX6" fmla="*/ 124914 w 255895"/>
                    <a:gd name="connsiteY6" fmla="*/ 172084 h 175140"/>
                    <a:gd name="connsiteX7" fmla="*/ 0 w 255895"/>
                    <a:gd name="connsiteY7" fmla="*/ 147849 h 175140"/>
                    <a:gd name="connsiteX8" fmla="*/ 0 w 255895"/>
                    <a:gd name="connsiteY8" fmla="*/ 65816 h 175140"/>
                    <a:gd name="connsiteX0" fmla="*/ 0 w 252840"/>
                    <a:gd name="connsiteY0" fmla="*/ 65816 h 175140"/>
                    <a:gd name="connsiteX1" fmla="*/ 54226 w 252840"/>
                    <a:gd name="connsiteY1" fmla="*/ 82648 h 175140"/>
                    <a:gd name="connsiteX2" fmla="*/ 122741 w 252840"/>
                    <a:gd name="connsiteY2" fmla="*/ 89555 h 175140"/>
                    <a:gd name="connsiteX3" fmla="*/ 191257 w 252840"/>
                    <a:gd name="connsiteY3" fmla="*/ 82648 h 175140"/>
                    <a:gd name="connsiteX4" fmla="*/ 245573 w 252840"/>
                    <a:gd name="connsiteY4" fmla="*/ 0 h 175140"/>
                    <a:gd name="connsiteX5" fmla="*/ 244099 w 252840"/>
                    <a:gd name="connsiteY5" fmla="*/ 85959 h 175140"/>
                    <a:gd name="connsiteX6" fmla="*/ 124914 w 252840"/>
                    <a:gd name="connsiteY6" fmla="*/ 172084 h 175140"/>
                    <a:gd name="connsiteX7" fmla="*/ 0 w 252840"/>
                    <a:gd name="connsiteY7" fmla="*/ 147849 h 175140"/>
                    <a:gd name="connsiteX8" fmla="*/ 0 w 252840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2767"/>
                    <a:gd name="connsiteX1" fmla="*/ 54226 w 246105"/>
                    <a:gd name="connsiteY1" fmla="*/ 82648 h 172767"/>
                    <a:gd name="connsiteX2" fmla="*/ 122741 w 246105"/>
                    <a:gd name="connsiteY2" fmla="*/ 89555 h 172767"/>
                    <a:gd name="connsiteX3" fmla="*/ 191257 w 246105"/>
                    <a:gd name="connsiteY3" fmla="*/ 82648 h 172767"/>
                    <a:gd name="connsiteX4" fmla="*/ 245573 w 246105"/>
                    <a:gd name="connsiteY4" fmla="*/ 0 h 172767"/>
                    <a:gd name="connsiteX5" fmla="*/ 244099 w 246105"/>
                    <a:gd name="connsiteY5" fmla="*/ 85959 h 172767"/>
                    <a:gd name="connsiteX6" fmla="*/ 124914 w 246105"/>
                    <a:gd name="connsiteY6" fmla="*/ 172084 h 172767"/>
                    <a:gd name="connsiteX7" fmla="*/ 0 w 246105"/>
                    <a:gd name="connsiteY7" fmla="*/ 147849 h 172767"/>
                    <a:gd name="connsiteX8" fmla="*/ 0 w 246105"/>
                    <a:gd name="connsiteY8" fmla="*/ 65816 h 172767"/>
                    <a:gd name="connsiteX0" fmla="*/ 11357 w 246105"/>
                    <a:gd name="connsiteY0" fmla="*/ 0 h 234108"/>
                    <a:gd name="connsiteX1" fmla="*/ 54226 w 246105"/>
                    <a:gd name="connsiteY1" fmla="*/ 143989 h 234108"/>
                    <a:gd name="connsiteX2" fmla="*/ 122741 w 246105"/>
                    <a:gd name="connsiteY2" fmla="*/ 150896 h 234108"/>
                    <a:gd name="connsiteX3" fmla="*/ 191257 w 246105"/>
                    <a:gd name="connsiteY3" fmla="*/ 143989 h 234108"/>
                    <a:gd name="connsiteX4" fmla="*/ 245573 w 246105"/>
                    <a:gd name="connsiteY4" fmla="*/ 61341 h 234108"/>
                    <a:gd name="connsiteX5" fmla="*/ 244099 w 246105"/>
                    <a:gd name="connsiteY5" fmla="*/ 147300 h 234108"/>
                    <a:gd name="connsiteX6" fmla="*/ 124914 w 246105"/>
                    <a:gd name="connsiteY6" fmla="*/ 233425 h 234108"/>
                    <a:gd name="connsiteX7" fmla="*/ 0 w 246105"/>
                    <a:gd name="connsiteY7" fmla="*/ 209190 h 234108"/>
                    <a:gd name="connsiteX8" fmla="*/ 11357 w 246105"/>
                    <a:gd name="connsiteY8" fmla="*/ 0 h 234108"/>
                    <a:gd name="connsiteX0" fmla="*/ 0 w 234748"/>
                    <a:gd name="connsiteY0" fmla="*/ 0 h 234131"/>
                    <a:gd name="connsiteX1" fmla="*/ 42869 w 234748"/>
                    <a:gd name="connsiteY1" fmla="*/ 143989 h 234131"/>
                    <a:gd name="connsiteX2" fmla="*/ 111384 w 234748"/>
                    <a:gd name="connsiteY2" fmla="*/ 150896 h 234131"/>
                    <a:gd name="connsiteX3" fmla="*/ 179900 w 234748"/>
                    <a:gd name="connsiteY3" fmla="*/ 143989 h 234131"/>
                    <a:gd name="connsiteX4" fmla="*/ 234216 w 234748"/>
                    <a:gd name="connsiteY4" fmla="*/ 61341 h 234131"/>
                    <a:gd name="connsiteX5" fmla="*/ 232742 w 234748"/>
                    <a:gd name="connsiteY5" fmla="*/ 147300 h 234131"/>
                    <a:gd name="connsiteX6" fmla="*/ 113557 w 234748"/>
                    <a:gd name="connsiteY6" fmla="*/ 233425 h 234131"/>
                    <a:gd name="connsiteX7" fmla="*/ 2857 w 234748"/>
                    <a:gd name="connsiteY7" fmla="*/ 185224 h 234131"/>
                    <a:gd name="connsiteX8" fmla="*/ 0 w 234748"/>
                    <a:gd name="connsiteY8" fmla="*/ 0 h 234131"/>
                    <a:gd name="connsiteX0" fmla="*/ 0 w 234748"/>
                    <a:gd name="connsiteY0" fmla="*/ 0 h 237195"/>
                    <a:gd name="connsiteX1" fmla="*/ 42869 w 234748"/>
                    <a:gd name="connsiteY1" fmla="*/ 143989 h 237195"/>
                    <a:gd name="connsiteX2" fmla="*/ 111384 w 234748"/>
                    <a:gd name="connsiteY2" fmla="*/ 150896 h 237195"/>
                    <a:gd name="connsiteX3" fmla="*/ 179900 w 234748"/>
                    <a:gd name="connsiteY3" fmla="*/ 143989 h 237195"/>
                    <a:gd name="connsiteX4" fmla="*/ 234216 w 234748"/>
                    <a:gd name="connsiteY4" fmla="*/ 61341 h 237195"/>
                    <a:gd name="connsiteX5" fmla="*/ 232742 w 234748"/>
                    <a:gd name="connsiteY5" fmla="*/ 147300 h 237195"/>
                    <a:gd name="connsiteX6" fmla="*/ 113557 w 234748"/>
                    <a:gd name="connsiteY6" fmla="*/ 233425 h 237195"/>
                    <a:gd name="connsiteX7" fmla="*/ 2857 w 234748"/>
                    <a:gd name="connsiteY7" fmla="*/ 185224 h 237195"/>
                    <a:gd name="connsiteX8" fmla="*/ 0 w 234748"/>
                    <a:gd name="connsiteY8" fmla="*/ 0 h 237195"/>
                    <a:gd name="connsiteX0" fmla="*/ 0 w 234748"/>
                    <a:gd name="connsiteY0" fmla="*/ 0 h 234791"/>
                    <a:gd name="connsiteX1" fmla="*/ 42869 w 234748"/>
                    <a:gd name="connsiteY1" fmla="*/ 143989 h 234791"/>
                    <a:gd name="connsiteX2" fmla="*/ 111384 w 234748"/>
                    <a:gd name="connsiteY2" fmla="*/ 150896 h 234791"/>
                    <a:gd name="connsiteX3" fmla="*/ 179900 w 234748"/>
                    <a:gd name="connsiteY3" fmla="*/ 143989 h 234791"/>
                    <a:gd name="connsiteX4" fmla="*/ 234216 w 234748"/>
                    <a:gd name="connsiteY4" fmla="*/ 61341 h 234791"/>
                    <a:gd name="connsiteX5" fmla="*/ 232742 w 234748"/>
                    <a:gd name="connsiteY5" fmla="*/ 147300 h 234791"/>
                    <a:gd name="connsiteX6" fmla="*/ 113557 w 234748"/>
                    <a:gd name="connsiteY6" fmla="*/ 233425 h 234791"/>
                    <a:gd name="connsiteX7" fmla="*/ 2857 w 234748"/>
                    <a:gd name="connsiteY7" fmla="*/ 185224 h 234791"/>
                    <a:gd name="connsiteX8" fmla="*/ 0 w 234748"/>
                    <a:gd name="connsiteY8" fmla="*/ 0 h 234791"/>
                    <a:gd name="connsiteX0" fmla="*/ 0 w 234748"/>
                    <a:gd name="connsiteY0" fmla="*/ 0 h 233443"/>
                    <a:gd name="connsiteX1" fmla="*/ 42869 w 234748"/>
                    <a:gd name="connsiteY1" fmla="*/ 143989 h 233443"/>
                    <a:gd name="connsiteX2" fmla="*/ 111384 w 234748"/>
                    <a:gd name="connsiteY2" fmla="*/ 150896 h 233443"/>
                    <a:gd name="connsiteX3" fmla="*/ 179900 w 234748"/>
                    <a:gd name="connsiteY3" fmla="*/ 143989 h 233443"/>
                    <a:gd name="connsiteX4" fmla="*/ 234216 w 234748"/>
                    <a:gd name="connsiteY4" fmla="*/ 61341 h 233443"/>
                    <a:gd name="connsiteX5" fmla="*/ 232742 w 234748"/>
                    <a:gd name="connsiteY5" fmla="*/ 147300 h 233443"/>
                    <a:gd name="connsiteX6" fmla="*/ 113557 w 234748"/>
                    <a:gd name="connsiteY6" fmla="*/ 233425 h 233443"/>
                    <a:gd name="connsiteX7" fmla="*/ 2857 w 234748"/>
                    <a:gd name="connsiteY7" fmla="*/ 185224 h 233443"/>
                    <a:gd name="connsiteX8" fmla="*/ 0 w 234748"/>
                    <a:gd name="connsiteY8" fmla="*/ 0 h 233443"/>
                    <a:gd name="connsiteX0" fmla="*/ 0 w 237889"/>
                    <a:gd name="connsiteY0" fmla="*/ 0 h 233443"/>
                    <a:gd name="connsiteX1" fmla="*/ 42869 w 237889"/>
                    <a:gd name="connsiteY1" fmla="*/ 143989 h 233443"/>
                    <a:gd name="connsiteX2" fmla="*/ 111384 w 237889"/>
                    <a:gd name="connsiteY2" fmla="*/ 150896 h 233443"/>
                    <a:gd name="connsiteX3" fmla="*/ 179900 w 237889"/>
                    <a:gd name="connsiteY3" fmla="*/ 143989 h 233443"/>
                    <a:gd name="connsiteX4" fmla="*/ 237889 w 237889"/>
                    <a:gd name="connsiteY4" fmla="*/ 55834 h 233443"/>
                    <a:gd name="connsiteX5" fmla="*/ 232742 w 237889"/>
                    <a:gd name="connsiteY5" fmla="*/ 147300 h 233443"/>
                    <a:gd name="connsiteX6" fmla="*/ 113557 w 237889"/>
                    <a:gd name="connsiteY6" fmla="*/ 233425 h 233443"/>
                    <a:gd name="connsiteX7" fmla="*/ 2857 w 237889"/>
                    <a:gd name="connsiteY7" fmla="*/ 185224 h 233443"/>
                    <a:gd name="connsiteX8" fmla="*/ 0 w 237889"/>
                    <a:gd name="connsiteY8" fmla="*/ 0 h 233443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3658"/>
                    <a:gd name="connsiteX1" fmla="*/ 42869 w 237889"/>
                    <a:gd name="connsiteY1" fmla="*/ 143989 h 233658"/>
                    <a:gd name="connsiteX2" fmla="*/ 111384 w 237889"/>
                    <a:gd name="connsiteY2" fmla="*/ 150896 h 233658"/>
                    <a:gd name="connsiteX3" fmla="*/ 179900 w 237889"/>
                    <a:gd name="connsiteY3" fmla="*/ 143989 h 233658"/>
                    <a:gd name="connsiteX4" fmla="*/ 237889 w 237889"/>
                    <a:gd name="connsiteY4" fmla="*/ 55834 h 233658"/>
                    <a:gd name="connsiteX5" fmla="*/ 232256 w 237889"/>
                    <a:gd name="connsiteY5" fmla="*/ 172829 h 233658"/>
                    <a:gd name="connsiteX6" fmla="*/ 113557 w 237889"/>
                    <a:gd name="connsiteY6" fmla="*/ 233425 h 233658"/>
                    <a:gd name="connsiteX7" fmla="*/ 2857 w 237889"/>
                    <a:gd name="connsiteY7" fmla="*/ 185224 h 233658"/>
                    <a:gd name="connsiteX8" fmla="*/ 0 w 237889"/>
                    <a:gd name="connsiteY8" fmla="*/ 0 h 233658"/>
                    <a:gd name="connsiteX0" fmla="*/ 0 w 237889"/>
                    <a:gd name="connsiteY0" fmla="*/ 0 h 233658"/>
                    <a:gd name="connsiteX1" fmla="*/ 111384 w 237889"/>
                    <a:gd name="connsiteY1" fmla="*/ 150896 h 233658"/>
                    <a:gd name="connsiteX2" fmla="*/ 179900 w 237889"/>
                    <a:gd name="connsiteY2" fmla="*/ 143989 h 233658"/>
                    <a:gd name="connsiteX3" fmla="*/ 237889 w 237889"/>
                    <a:gd name="connsiteY3" fmla="*/ 55834 h 233658"/>
                    <a:gd name="connsiteX4" fmla="*/ 232256 w 237889"/>
                    <a:gd name="connsiteY4" fmla="*/ 172829 h 233658"/>
                    <a:gd name="connsiteX5" fmla="*/ 113557 w 237889"/>
                    <a:gd name="connsiteY5" fmla="*/ 233425 h 233658"/>
                    <a:gd name="connsiteX6" fmla="*/ 2857 w 237889"/>
                    <a:gd name="connsiteY6" fmla="*/ 185224 h 233658"/>
                    <a:gd name="connsiteX7" fmla="*/ 0 w 237889"/>
                    <a:gd name="connsiteY7" fmla="*/ 0 h 233658"/>
                    <a:gd name="connsiteX0" fmla="*/ 0 w 237889"/>
                    <a:gd name="connsiteY0" fmla="*/ 0 h 233658"/>
                    <a:gd name="connsiteX1" fmla="*/ 179900 w 237889"/>
                    <a:gd name="connsiteY1" fmla="*/ 143989 h 233658"/>
                    <a:gd name="connsiteX2" fmla="*/ 237889 w 237889"/>
                    <a:gd name="connsiteY2" fmla="*/ 55834 h 233658"/>
                    <a:gd name="connsiteX3" fmla="*/ 232256 w 237889"/>
                    <a:gd name="connsiteY3" fmla="*/ 172829 h 233658"/>
                    <a:gd name="connsiteX4" fmla="*/ 113557 w 237889"/>
                    <a:gd name="connsiteY4" fmla="*/ 233425 h 233658"/>
                    <a:gd name="connsiteX5" fmla="*/ 2857 w 237889"/>
                    <a:gd name="connsiteY5" fmla="*/ 185224 h 233658"/>
                    <a:gd name="connsiteX6" fmla="*/ 0 w 237889"/>
                    <a:gd name="connsiteY6" fmla="*/ 0 h 233658"/>
                    <a:gd name="connsiteX0" fmla="*/ 0 w 237889"/>
                    <a:gd name="connsiteY0" fmla="*/ 0 h 233658"/>
                    <a:gd name="connsiteX1" fmla="*/ 237889 w 237889"/>
                    <a:gd name="connsiteY1" fmla="*/ 55834 h 233658"/>
                    <a:gd name="connsiteX2" fmla="*/ 232256 w 237889"/>
                    <a:gd name="connsiteY2" fmla="*/ 172829 h 233658"/>
                    <a:gd name="connsiteX3" fmla="*/ 113557 w 237889"/>
                    <a:gd name="connsiteY3" fmla="*/ 233425 h 233658"/>
                    <a:gd name="connsiteX4" fmla="*/ 2857 w 237889"/>
                    <a:gd name="connsiteY4" fmla="*/ 185224 h 233658"/>
                    <a:gd name="connsiteX5" fmla="*/ 0 w 237889"/>
                    <a:gd name="connsiteY5" fmla="*/ 0 h 233658"/>
                    <a:gd name="connsiteX0" fmla="*/ 0 w 236849"/>
                    <a:gd name="connsiteY0" fmla="*/ 51553 h 177824"/>
                    <a:gd name="connsiteX1" fmla="*/ 236849 w 236849"/>
                    <a:gd name="connsiteY1" fmla="*/ 0 h 177824"/>
                    <a:gd name="connsiteX2" fmla="*/ 231216 w 236849"/>
                    <a:gd name="connsiteY2" fmla="*/ 116995 h 177824"/>
                    <a:gd name="connsiteX3" fmla="*/ 112517 w 236849"/>
                    <a:gd name="connsiteY3" fmla="*/ 177591 h 177824"/>
                    <a:gd name="connsiteX4" fmla="*/ 1817 w 236849"/>
                    <a:gd name="connsiteY4" fmla="*/ 129390 h 177824"/>
                    <a:gd name="connsiteX5" fmla="*/ 0 w 236849"/>
                    <a:gd name="connsiteY5" fmla="*/ 51553 h 177824"/>
                    <a:gd name="connsiteX0" fmla="*/ 0 w 234629"/>
                    <a:gd name="connsiteY0" fmla="*/ 32248 h 158519"/>
                    <a:gd name="connsiteX1" fmla="*/ 234629 w 234629"/>
                    <a:gd name="connsiteY1" fmla="*/ 0 h 158519"/>
                    <a:gd name="connsiteX2" fmla="*/ 231216 w 234629"/>
                    <a:gd name="connsiteY2" fmla="*/ 97690 h 158519"/>
                    <a:gd name="connsiteX3" fmla="*/ 112517 w 234629"/>
                    <a:gd name="connsiteY3" fmla="*/ 158286 h 158519"/>
                    <a:gd name="connsiteX4" fmla="*/ 1817 w 234629"/>
                    <a:gd name="connsiteY4" fmla="*/ 110085 h 158519"/>
                    <a:gd name="connsiteX5" fmla="*/ 0 w 234629"/>
                    <a:gd name="connsiteY5" fmla="*/ 32248 h 158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29" h="158519">
                      <a:moveTo>
                        <a:pt x="0" y="32248"/>
                      </a:moveTo>
                      <a:lnTo>
                        <a:pt x="234629" y="0"/>
                      </a:lnTo>
                      <a:cubicBezTo>
                        <a:pt x="232018" y="10374"/>
                        <a:pt x="236159" y="58577"/>
                        <a:pt x="231216" y="97690"/>
                      </a:cubicBezTo>
                      <a:cubicBezTo>
                        <a:pt x="229771" y="140905"/>
                        <a:pt x="150750" y="156220"/>
                        <a:pt x="112517" y="158286"/>
                      </a:cubicBezTo>
                      <a:cubicBezTo>
                        <a:pt x="74284" y="160352"/>
                        <a:pt x="25760" y="149075"/>
                        <a:pt x="1817" y="110085"/>
                      </a:cubicBezTo>
                      <a:cubicBezTo>
                        <a:pt x="865" y="48344"/>
                        <a:pt x="952" y="93989"/>
                        <a:pt x="0" y="32248"/>
                      </a:cubicBezTo>
                      <a:close/>
                    </a:path>
                  </a:pathLst>
                </a:custGeom>
                <a:solidFill>
                  <a:srgbClr val="4E385E">
                    <a:alpha val="3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" name="Group 562">
                  <a:extLst>
                    <a:ext uri="{FF2B5EF4-FFF2-40B4-BE49-F238E27FC236}">
                      <a16:creationId xmlns:a16="http://schemas.microsoft.com/office/drawing/2014/main" id="{AAAC100C-9582-4B1C-84D8-D3045E6D7246}"/>
                    </a:ext>
                  </a:extLst>
                </p:cNvPr>
                <p:cNvGrpSpPr/>
                <p:nvPr/>
              </p:nvGrpSpPr>
              <p:grpSpPr>
                <a:xfrm rot="2700000">
                  <a:off x="9435137" y="5981890"/>
                  <a:ext cx="963729" cy="312022"/>
                  <a:chOff x="9579374" y="5684417"/>
                  <a:chExt cx="963729" cy="312022"/>
                </a:xfrm>
              </p:grpSpPr>
              <p:sp>
                <p:nvSpPr>
                  <p:cNvPr id="568" name="Rectangle: Rounded Corners 164">
                    <a:extLst>
                      <a:ext uri="{FF2B5EF4-FFF2-40B4-BE49-F238E27FC236}">
                        <a16:creationId xmlns:a16="http://schemas.microsoft.com/office/drawing/2014/main" id="{7DAFBF6C-148F-4296-B2FD-220042BE83BF}"/>
                      </a:ext>
                    </a:extLst>
                  </p:cNvPr>
                  <p:cNvSpPr/>
                  <p:nvPr/>
                </p:nvSpPr>
                <p:spPr>
                  <a:xfrm rot="16440348">
                    <a:off x="10247614" y="5751936"/>
                    <a:ext cx="161130" cy="281944"/>
                  </a:xfrm>
                  <a:custGeom>
                    <a:avLst/>
                    <a:gdLst>
                      <a:gd name="connsiteX0" fmla="*/ 0 w 129685"/>
                      <a:gd name="connsiteY0" fmla="*/ 21615 h 509584"/>
                      <a:gd name="connsiteX1" fmla="*/ 21615 w 129685"/>
                      <a:gd name="connsiteY1" fmla="*/ 0 h 509584"/>
                      <a:gd name="connsiteX2" fmla="*/ 108070 w 129685"/>
                      <a:gd name="connsiteY2" fmla="*/ 0 h 509584"/>
                      <a:gd name="connsiteX3" fmla="*/ 129685 w 129685"/>
                      <a:gd name="connsiteY3" fmla="*/ 21615 h 509584"/>
                      <a:gd name="connsiteX4" fmla="*/ 129685 w 129685"/>
                      <a:gd name="connsiteY4" fmla="*/ 487969 h 509584"/>
                      <a:gd name="connsiteX5" fmla="*/ 108070 w 129685"/>
                      <a:gd name="connsiteY5" fmla="*/ 509584 h 509584"/>
                      <a:gd name="connsiteX6" fmla="*/ 21615 w 129685"/>
                      <a:gd name="connsiteY6" fmla="*/ 509584 h 509584"/>
                      <a:gd name="connsiteX7" fmla="*/ 0 w 129685"/>
                      <a:gd name="connsiteY7" fmla="*/ 487969 h 509584"/>
                      <a:gd name="connsiteX8" fmla="*/ 0 w 129685"/>
                      <a:gd name="connsiteY8" fmla="*/ 21615 h 509584"/>
                      <a:gd name="connsiteX0" fmla="*/ 0 w 184454"/>
                      <a:gd name="connsiteY0" fmla="*/ 4333 h 518493"/>
                      <a:gd name="connsiteX1" fmla="*/ 76384 w 184454"/>
                      <a:gd name="connsiteY1" fmla="*/ 8909 h 518493"/>
                      <a:gd name="connsiteX2" fmla="*/ 162839 w 184454"/>
                      <a:gd name="connsiteY2" fmla="*/ 8909 h 518493"/>
                      <a:gd name="connsiteX3" fmla="*/ 184454 w 184454"/>
                      <a:gd name="connsiteY3" fmla="*/ 30524 h 518493"/>
                      <a:gd name="connsiteX4" fmla="*/ 184454 w 184454"/>
                      <a:gd name="connsiteY4" fmla="*/ 496878 h 518493"/>
                      <a:gd name="connsiteX5" fmla="*/ 162839 w 184454"/>
                      <a:gd name="connsiteY5" fmla="*/ 518493 h 518493"/>
                      <a:gd name="connsiteX6" fmla="*/ 76384 w 184454"/>
                      <a:gd name="connsiteY6" fmla="*/ 518493 h 518493"/>
                      <a:gd name="connsiteX7" fmla="*/ 54769 w 184454"/>
                      <a:gd name="connsiteY7" fmla="*/ 496878 h 518493"/>
                      <a:gd name="connsiteX8" fmla="*/ 0 w 184454"/>
                      <a:gd name="connsiteY8" fmla="*/ 4333 h 518493"/>
                      <a:gd name="connsiteX0" fmla="*/ 0 w 239222"/>
                      <a:gd name="connsiteY0" fmla="*/ 26022 h 540182"/>
                      <a:gd name="connsiteX1" fmla="*/ 76384 w 239222"/>
                      <a:gd name="connsiteY1" fmla="*/ 30598 h 540182"/>
                      <a:gd name="connsiteX2" fmla="*/ 162839 w 239222"/>
                      <a:gd name="connsiteY2" fmla="*/ 30598 h 540182"/>
                      <a:gd name="connsiteX3" fmla="*/ 239222 w 239222"/>
                      <a:gd name="connsiteY3" fmla="*/ 2209 h 540182"/>
                      <a:gd name="connsiteX4" fmla="*/ 184454 w 239222"/>
                      <a:gd name="connsiteY4" fmla="*/ 518567 h 540182"/>
                      <a:gd name="connsiteX5" fmla="*/ 162839 w 239222"/>
                      <a:gd name="connsiteY5" fmla="*/ 540182 h 540182"/>
                      <a:gd name="connsiteX6" fmla="*/ 76384 w 239222"/>
                      <a:gd name="connsiteY6" fmla="*/ 540182 h 540182"/>
                      <a:gd name="connsiteX7" fmla="*/ 54769 w 239222"/>
                      <a:gd name="connsiteY7" fmla="*/ 518567 h 540182"/>
                      <a:gd name="connsiteX8" fmla="*/ 0 w 239222"/>
                      <a:gd name="connsiteY8" fmla="*/ 26022 h 540182"/>
                      <a:gd name="connsiteX0" fmla="*/ 0 w 215409"/>
                      <a:gd name="connsiteY0" fmla="*/ 19258 h 533418"/>
                      <a:gd name="connsiteX1" fmla="*/ 76384 w 215409"/>
                      <a:gd name="connsiteY1" fmla="*/ 23834 h 533418"/>
                      <a:gd name="connsiteX2" fmla="*/ 162839 w 215409"/>
                      <a:gd name="connsiteY2" fmla="*/ 23834 h 533418"/>
                      <a:gd name="connsiteX3" fmla="*/ 215409 w 215409"/>
                      <a:gd name="connsiteY3" fmla="*/ 2592 h 533418"/>
                      <a:gd name="connsiteX4" fmla="*/ 184454 w 215409"/>
                      <a:gd name="connsiteY4" fmla="*/ 511803 h 533418"/>
                      <a:gd name="connsiteX5" fmla="*/ 162839 w 215409"/>
                      <a:gd name="connsiteY5" fmla="*/ 533418 h 533418"/>
                      <a:gd name="connsiteX6" fmla="*/ 76384 w 215409"/>
                      <a:gd name="connsiteY6" fmla="*/ 533418 h 533418"/>
                      <a:gd name="connsiteX7" fmla="*/ 54769 w 215409"/>
                      <a:gd name="connsiteY7" fmla="*/ 511803 h 533418"/>
                      <a:gd name="connsiteX8" fmla="*/ 0 w 215409"/>
                      <a:gd name="connsiteY8" fmla="*/ 19258 h 533418"/>
                      <a:gd name="connsiteX0" fmla="*/ 0 w 215409"/>
                      <a:gd name="connsiteY0" fmla="*/ 16666 h 530826"/>
                      <a:gd name="connsiteX1" fmla="*/ 76384 w 215409"/>
                      <a:gd name="connsiteY1" fmla="*/ 21242 h 530826"/>
                      <a:gd name="connsiteX2" fmla="*/ 215409 w 215409"/>
                      <a:gd name="connsiteY2" fmla="*/ 0 h 530826"/>
                      <a:gd name="connsiteX3" fmla="*/ 184454 w 215409"/>
                      <a:gd name="connsiteY3" fmla="*/ 509211 h 530826"/>
                      <a:gd name="connsiteX4" fmla="*/ 162839 w 215409"/>
                      <a:gd name="connsiteY4" fmla="*/ 530826 h 530826"/>
                      <a:gd name="connsiteX5" fmla="*/ 76384 w 215409"/>
                      <a:gd name="connsiteY5" fmla="*/ 530826 h 530826"/>
                      <a:gd name="connsiteX6" fmla="*/ 54769 w 215409"/>
                      <a:gd name="connsiteY6" fmla="*/ 509211 h 530826"/>
                      <a:gd name="connsiteX7" fmla="*/ 0 w 215409"/>
                      <a:gd name="connsiteY7" fmla="*/ 16666 h 530826"/>
                      <a:gd name="connsiteX0" fmla="*/ 0 w 215409"/>
                      <a:gd name="connsiteY0" fmla="*/ 71464 h 585624"/>
                      <a:gd name="connsiteX1" fmla="*/ 215409 w 215409"/>
                      <a:gd name="connsiteY1" fmla="*/ 54798 h 585624"/>
                      <a:gd name="connsiteX2" fmla="*/ 184454 w 215409"/>
                      <a:gd name="connsiteY2" fmla="*/ 564009 h 585624"/>
                      <a:gd name="connsiteX3" fmla="*/ 162839 w 215409"/>
                      <a:gd name="connsiteY3" fmla="*/ 585624 h 585624"/>
                      <a:gd name="connsiteX4" fmla="*/ 76384 w 215409"/>
                      <a:gd name="connsiteY4" fmla="*/ 585624 h 585624"/>
                      <a:gd name="connsiteX5" fmla="*/ 54769 w 215409"/>
                      <a:gd name="connsiteY5" fmla="*/ 564009 h 585624"/>
                      <a:gd name="connsiteX6" fmla="*/ 0 w 215409"/>
                      <a:gd name="connsiteY6" fmla="*/ 71464 h 585624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16666 h 530826"/>
                      <a:gd name="connsiteX1" fmla="*/ 215409 w 215409"/>
                      <a:gd name="connsiteY1" fmla="*/ 0 h 530826"/>
                      <a:gd name="connsiteX2" fmla="*/ 184454 w 215409"/>
                      <a:gd name="connsiteY2" fmla="*/ 509211 h 530826"/>
                      <a:gd name="connsiteX3" fmla="*/ 162839 w 215409"/>
                      <a:gd name="connsiteY3" fmla="*/ 530826 h 530826"/>
                      <a:gd name="connsiteX4" fmla="*/ 76384 w 215409"/>
                      <a:gd name="connsiteY4" fmla="*/ 530826 h 530826"/>
                      <a:gd name="connsiteX5" fmla="*/ 54769 w 215409"/>
                      <a:gd name="connsiteY5" fmla="*/ 509211 h 530826"/>
                      <a:gd name="connsiteX6" fmla="*/ 0 w 215409"/>
                      <a:gd name="connsiteY6" fmla="*/ 16666 h 530826"/>
                      <a:gd name="connsiteX0" fmla="*/ 0 w 253509"/>
                      <a:gd name="connsiteY0" fmla="*/ 519 h 576674"/>
                      <a:gd name="connsiteX1" fmla="*/ 253509 w 253509"/>
                      <a:gd name="connsiteY1" fmla="*/ 45848 h 576674"/>
                      <a:gd name="connsiteX2" fmla="*/ 222554 w 253509"/>
                      <a:gd name="connsiteY2" fmla="*/ 555059 h 576674"/>
                      <a:gd name="connsiteX3" fmla="*/ 200939 w 253509"/>
                      <a:gd name="connsiteY3" fmla="*/ 576674 h 576674"/>
                      <a:gd name="connsiteX4" fmla="*/ 114484 w 253509"/>
                      <a:gd name="connsiteY4" fmla="*/ 576674 h 576674"/>
                      <a:gd name="connsiteX5" fmla="*/ 92869 w 253509"/>
                      <a:gd name="connsiteY5" fmla="*/ 555059 h 576674"/>
                      <a:gd name="connsiteX6" fmla="*/ 0 w 253509"/>
                      <a:gd name="connsiteY6" fmla="*/ 519 h 576674"/>
                      <a:gd name="connsiteX0" fmla="*/ 0 w 270177"/>
                      <a:gd name="connsiteY0" fmla="*/ 725 h 576880"/>
                      <a:gd name="connsiteX1" fmla="*/ 270177 w 270177"/>
                      <a:gd name="connsiteY1" fmla="*/ 29884 h 576880"/>
                      <a:gd name="connsiteX2" fmla="*/ 222554 w 270177"/>
                      <a:gd name="connsiteY2" fmla="*/ 555265 h 576880"/>
                      <a:gd name="connsiteX3" fmla="*/ 200939 w 270177"/>
                      <a:gd name="connsiteY3" fmla="*/ 576880 h 576880"/>
                      <a:gd name="connsiteX4" fmla="*/ 114484 w 270177"/>
                      <a:gd name="connsiteY4" fmla="*/ 576880 h 576880"/>
                      <a:gd name="connsiteX5" fmla="*/ 92869 w 270177"/>
                      <a:gd name="connsiteY5" fmla="*/ 555265 h 576880"/>
                      <a:gd name="connsiteX6" fmla="*/ 0 w 270177"/>
                      <a:gd name="connsiteY6" fmla="*/ 725 h 576880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537016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81669 w 241602"/>
                      <a:gd name="connsiteY5" fmla="*/ 44828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81669 w 241602"/>
                      <a:gd name="connsiteY4" fmla="*/ 448286 h 558631"/>
                      <a:gd name="connsiteX5" fmla="*/ 0 w 241602"/>
                      <a:gd name="connsiteY5" fmla="*/ 1347 h 558631"/>
                      <a:gd name="connsiteX0" fmla="*/ 0 w 241602"/>
                      <a:gd name="connsiteY0" fmla="*/ 1347 h 519915"/>
                      <a:gd name="connsiteX1" fmla="*/ 241602 w 241602"/>
                      <a:gd name="connsiteY1" fmla="*/ 11636 h 519915"/>
                      <a:gd name="connsiteX2" fmla="*/ 222554 w 241602"/>
                      <a:gd name="connsiteY2" fmla="*/ 475020 h 519915"/>
                      <a:gd name="connsiteX3" fmla="*/ 81669 w 241602"/>
                      <a:gd name="connsiteY3" fmla="*/ 448286 h 519915"/>
                      <a:gd name="connsiteX4" fmla="*/ 0 w 241602"/>
                      <a:gd name="connsiteY4" fmla="*/ 1347 h 519915"/>
                      <a:gd name="connsiteX0" fmla="*/ 0 w 241602"/>
                      <a:gd name="connsiteY0" fmla="*/ 1347 h 488614"/>
                      <a:gd name="connsiteX1" fmla="*/ 241602 w 241602"/>
                      <a:gd name="connsiteY1" fmla="*/ 11636 h 488614"/>
                      <a:gd name="connsiteX2" fmla="*/ 222555 w 241602"/>
                      <a:gd name="connsiteY2" fmla="*/ 405296 h 488614"/>
                      <a:gd name="connsiteX3" fmla="*/ 81669 w 241602"/>
                      <a:gd name="connsiteY3" fmla="*/ 448286 h 488614"/>
                      <a:gd name="connsiteX4" fmla="*/ 0 w 241602"/>
                      <a:gd name="connsiteY4" fmla="*/ 1347 h 488614"/>
                      <a:gd name="connsiteX0" fmla="*/ 0 w 245969"/>
                      <a:gd name="connsiteY0" fmla="*/ 31583 h 518850"/>
                      <a:gd name="connsiteX1" fmla="*/ 245969 w 245969"/>
                      <a:gd name="connsiteY1" fmla="*/ 1 h 518850"/>
                      <a:gd name="connsiteX2" fmla="*/ 222555 w 245969"/>
                      <a:gd name="connsiteY2" fmla="*/ 435532 h 518850"/>
                      <a:gd name="connsiteX3" fmla="*/ 81669 w 245969"/>
                      <a:gd name="connsiteY3" fmla="*/ 478522 h 518850"/>
                      <a:gd name="connsiteX4" fmla="*/ 0 w 245969"/>
                      <a:gd name="connsiteY4" fmla="*/ 31583 h 518850"/>
                      <a:gd name="connsiteX0" fmla="*/ 0 w 239984"/>
                      <a:gd name="connsiteY0" fmla="*/ 46792 h 534059"/>
                      <a:gd name="connsiteX1" fmla="*/ 239984 w 239984"/>
                      <a:gd name="connsiteY1" fmla="*/ -1 h 534059"/>
                      <a:gd name="connsiteX2" fmla="*/ 222555 w 239984"/>
                      <a:gd name="connsiteY2" fmla="*/ 450741 h 534059"/>
                      <a:gd name="connsiteX3" fmla="*/ 81669 w 239984"/>
                      <a:gd name="connsiteY3" fmla="*/ 493731 h 534059"/>
                      <a:gd name="connsiteX4" fmla="*/ 0 w 239984"/>
                      <a:gd name="connsiteY4" fmla="*/ 46792 h 534059"/>
                      <a:gd name="connsiteX0" fmla="*/ 0 w 241412"/>
                      <a:gd name="connsiteY0" fmla="*/ 14273 h 534061"/>
                      <a:gd name="connsiteX1" fmla="*/ 241412 w 241412"/>
                      <a:gd name="connsiteY1" fmla="*/ 1 h 534061"/>
                      <a:gd name="connsiteX2" fmla="*/ 223983 w 241412"/>
                      <a:gd name="connsiteY2" fmla="*/ 450743 h 534061"/>
                      <a:gd name="connsiteX3" fmla="*/ 83097 w 241412"/>
                      <a:gd name="connsiteY3" fmla="*/ 493733 h 534061"/>
                      <a:gd name="connsiteX4" fmla="*/ 0 w 241412"/>
                      <a:gd name="connsiteY4" fmla="*/ 14273 h 534061"/>
                      <a:gd name="connsiteX0" fmla="*/ 0 w 241412"/>
                      <a:gd name="connsiteY0" fmla="*/ 14271 h 534059"/>
                      <a:gd name="connsiteX1" fmla="*/ 241412 w 241412"/>
                      <a:gd name="connsiteY1" fmla="*/ -1 h 534059"/>
                      <a:gd name="connsiteX2" fmla="*/ 223983 w 241412"/>
                      <a:gd name="connsiteY2" fmla="*/ 450741 h 534059"/>
                      <a:gd name="connsiteX3" fmla="*/ 83097 w 241412"/>
                      <a:gd name="connsiteY3" fmla="*/ 493731 h 534059"/>
                      <a:gd name="connsiteX4" fmla="*/ 0 w 241412"/>
                      <a:gd name="connsiteY4" fmla="*/ 14271 h 534059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501298"/>
                      <a:gd name="connsiteX1" fmla="*/ 241412 w 241412"/>
                      <a:gd name="connsiteY1" fmla="*/ -1 h 501298"/>
                      <a:gd name="connsiteX2" fmla="*/ 223983 w 241412"/>
                      <a:gd name="connsiteY2" fmla="*/ 450741 h 501298"/>
                      <a:gd name="connsiteX3" fmla="*/ 56264 w 241412"/>
                      <a:gd name="connsiteY3" fmla="*/ 437562 h 501298"/>
                      <a:gd name="connsiteX4" fmla="*/ 0 w 241412"/>
                      <a:gd name="connsiteY4" fmla="*/ 14271 h 501298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1412" h="478167">
                        <a:moveTo>
                          <a:pt x="0" y="14273"/>
                        </a:moveTo>
                        <a:cubicBezTo>
                          <a:pt x="64873" y="7986"/>
                          <a:pt x="186858" y="1257"/>
                          <a:pt x="241412" y="1"/>
                        </a:cubicBezTo>
                        <a:cubicBezTo>
                          <a:pt x="235203" y="124357"/>
                          <a:pt x="219072" y="254789"/>
                          <a:pt x="171935" y="395493"/>
                        </a:cubicBezTo>
                        <a:cubicBezTo>
                          <a:pt x="145280" y="468268"/>
                          <a:pt x="93356" y="516509"/>
                          <a:pt x="56264" y="437564"/>
                        </a:cubicBezTo>
                        <a:cubicBezTo>
                          <a:pt x="48863" y="331564"/>
                          <a:pt x="41382" y="118279"/>
                          <a:pt x="0" y="1427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Arch">
                    <a:extLst>
                      <a:ext uri="{FF2B5EF4-FFF2-40B4-BE49-F238E27FC236}">
                        <a16:creationId xmlns:a16="http://schemas.microsoft.com/office/drawing/2014/main" id="{E591A7EC-64E4-4D0B-99B1-7F81E6CCD741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9744723" y="5519068"/>
                    <a:ext cx="262489" cy="593188"/>
                  </a:xfrm>
                  <a:custGeom>
                    <a:avLst/>
                    <a:gdLst>
                      <a:gd name="connsiteX0" fmla="*/ 0 w 204221"/>
                      <a:gd name="connsiteY0" fmla="*/ 34038 h 1130899"/>
                      <a:gd name="connsiteX1" fmla="*/ 34038 w 204221"/>
                      <a:gd name="connsiteY1" fmla="*/ 0 h 1130899"/>
                      <a:gd name="connsiteX2" fmla="*/ 170183 w 204221"/>
                      <a:gd name="connsiteY2" fmla="*/ 0 h 1130899"/>
                      <a:gd name="connsiteX3" fmla="*/ 204221 w 204221"/>
                      <a:gd name="connsiteY3" fmla="*/ 34038 h 1130899"/>
                      <a:gd name="connsiteX4" fmla="*/ 204221 w 204221"/>
                      <a:gd name="connsiteY4" fmla="*/ 1096861 h 1130899"/>
                      <a:gd name="connsiteX5" fmla="*/ 170183 w 204221"/>
                      <a:gd name="connsiteY5" fmla="*/ 1130899 h 1130899"/>
                      <a:gd name="connsiteX6" fmla="*/ 34038 w 204221"/>
                      <a:gd name="connsiteY6" fmla="*/ 1130899 h 1130899"/>
                      <a:gd name="connsiteX7" fmla="*/ 0 w 204221"/>
                      <a:gd name="connsiteY7" fmla="*/ 1096861 h 1130899"/>
                      <a:gd name="connsiteX8" fmla="*/ 0 w 204221"/>
                      <a:gd name="connsiteY8" fmla="*/ 34038 h 1130899"/>
                      <a:gd name="connsiteX0" fmla="*/ 0 w 327900"/>
                      <a:gd name="connsiteY0" fmla="*/ 34038 h 1130899"/>
                      <a:gd name="connsiteX1" fmla="*/ 34038 w 327900"/>
                      <a:gd name="connsiteY1" fmla="*/ 0 h 1130899"/>
                      <a:gd name="connsiteX2" fmla="*/ 170183 w 327900"/>
                      <a:gd name="connsiteY2" fmla="*/ 0 h 1130899"/>
                      <a:gd name="connsiteX3" fmla="*/ 327900 w 327900"/>
                      <a:gd name="connsiteY3" fmla="*/ 72390 h 1130899"/>
                      <a:gd name="connsiteX4" fmla="*/ 204221 w 327900"/>
                      <a:gd name="connsiteY4" fmla="*/ 1096861 h 1130899"/>
                      <a:gd name="connsiteX5" fmla="*/ 170183 w 327900"/>
                      <a:gd name="connsiteY5" fmla="*/ 1130899 h 1130899"/>
                      <a:gd name="connsiteX6" fmla="*/ 34038 w 327900"/>
                      <a:gd name="connsiteY6" fmla="*/ 1130899 h 1130899"/>
                      <a:gd name="connsiteX7" fmla="*/ 0 w 327900"/>
                      <a:gd name="connsiteY7" fmla="*/ 1096861 h 1130899"/>
                      <a:gd name="connsiteX8" fmla="*/ 0 w 327900"/>
                      <a:gd name="connsiteY8" fmla="*/ 34038 h 1130899"/>
                      <a:gd name="connsiteX0" fmla="*/ 0 w 418056"/>
                      <a:gd name="connsiteY0" fmla="*/ 65592 h 1130899"/>
                      <a:gd name="connsiteX1" fmla="*/ 124194 w 418056"/>
                      <a:gd name="connsiteY1" fmla="*/ 0 h 1130899"/>
                      <a:gd name="connsiteX2" fmla="*/ 260339 w 418056"/>
                      <a:gd name="connsiteY2" fmla="*/ 0 h 1130899"/>
                      <a:gd name="connsiteX3" fmla="*/ 418056 w 418056"/>
                      <a:gd name="connsiteY3" fmla="*/ 72390 h 1130899"/>
                      <a:gd name="connsiteX4" fmla="*/ 294377 w 418056"/>
                      <a:gd name="connsiteY4" fmla="*/ 1096861 h 1130899"/>
                      <a:gd name="connsiteX5" fmla="*/ 260339 w 418056"/>
                      <a:gd name="connsiteY5" fmla="*/ 1130899 h 1130899"/>
                      <a:gd name="connsiteX6" fmla="*/ 124194 w 418056"/>
                      <a:gd name="connsiteY6" fmla="*/ 1130899 h 1130899"/>
                      <a:gd name="connsiteX7" fmla="*/ 90156 w 418056"/>
                      <a:gd name="connsiteY7" fmla="*/ 1096861 h 1130899"/>
                      <a:gd name="connsiteX8" fmla="*/ 0 w 418056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0 w 381870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80542 w 381870"/>
                      <a:gd name="connsiteY8" fmla="*/ 994302 h 1130899"/>
                      <a:gd name="connsiteX9" fmla="*/ 0 w 381870"/>
                      <a:gd name="connsiteY9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260339 w 382373"/>
                      <a:gd name="connsiteY6" fmla="*/ 1130899 h 1130899"/>
                      <a:gd name="connsiteX7" fmla="*/ 124194 w 382373"/>
                      <a:gd name="connsiteY7" fmla="*/ 1130899 h 1130899"/>
                      <a:gd name="connsiteX8" fmla="*/ 90156 w 382373"/>
                      <a:gd name="connsiteY8" fmla="*/ 1096861 h 1130899"/>
                      <a:gd name="connsiteX9" fmla="*/ 80542 w 382373"/>
                      <a:gd name="connsiteY9" fmla="*/ 994302 h 1130899"/>
                      <a:gd name="connsiteX10" fmla="*/ 0 w 382373"/>
                      <a:gd name="connsiteY10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124194 w 382373"/>
                      <a:gd name="connsiteY6" fmla="*/ 1130899 h 1130899"/>
                      <a:gd name="connsiteX7" fmla="*/ 90156 w 382373"/>
                      <a:gd name="connsiteY7" fmla="*/ 1096861 h 1130899"/>
                      <a:gd name="connsiteX8" fmla="*/ 80542 w 382373"/>
                      <a:gd name="connsiteY8" fmla="*/ 994302 h 1130899"/>
                      <a:gd name="connsiteX9" fmla="*/ 0 w 382373"/>
                      <a:gd name="connsiteY9" fmla="*/ 65592 h 1130899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90156 w 382373"/>
                      <a:gd name="connsiteY6" fmla="*/ 1096861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79075 w 382373"/>
                      <a:gd name="connsiteY6" fmla="*/ 1055507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089473"/>
                      <a:gd name="connsiteX1" fmla="*/ 124194 w 382373"/>
                      <a:gd name="connsiteY1" fmla="*/ 0 h 1089473"/>
                      <a:gd name="connsiteX2" fmla="*/ 260339 w 382373"/>
                      <a:gd name="connsiteY2" fmla="*/ 0 h 1089473"/>
                      <a:gd name="connsiteX3" fmla="*/ 381870 w 382373"/>
                      <a:gd name="connsiteY3" fmla="*/ 84551 h 1089473"/>
                      <a:gd name="connsiteX4" fmla="*/ 303257 w 382373"/>
                      <a:gd name="connsiteY4" fmla="*/ 1012191 h 1089473"/>
                      <a:gd name="connsiteX5" fmla="*/ 267416 w 382373"/>
                      <a:gd name="connsiteY5" fmla="*/ 1037599 h 1089473"/>
                      <a:gd name="connsiteX6" fmla="*/ 79075 w 382373"/>
                      <a:gd name="connsiteY6" fmla="*/ 1055507 h 1089473"/>
                      <a:gd name="connsiteX7" fmla="*/ 80542 w 382373"/>
                      <a:gd name="connsiteY7" fmla="*/ 994302 h 1089473"/>
                      <a:gd name="connsiteX8" fmla="*/ 0 w 382373"/>
                      <a:gd name="connsiteY8" fmla="*/ 65592 h 1089473"/>
                      <a:gd name="connsiteX0" fmla="*/ 0 w 382790"/>
                      <a:gd name="connsiteY0" fmla="*/ 65592 h 1098239"/>
                      <a:gd name="connsiteX1" fmla="*/ 124194 w 382790"/>
                      <a:gd name="connsiteY1" fmla="*/ 0 h 1098239"/>
                      <a:gd name="connsiteX2" fmla="*/ 260339 w 382790"/>
                      <a:gd name="connsiteY2" fmla="*/ 0 h 1098239"/>
                      <a:gd name="connsiteX3" fmla="*/ 381870 w 382790"/>
                      <a:gd name="connsiteY3" fmla="*/ 84551 h 1098239"/>
                      <a:gd name="connsiteX4" fmla="*/ 303257 w 382790"/>
                      <a:gd name="connsiteY4" fmla="*/ 1012191 h 1098239"/>
                      <a:gd name="connsiteX5" fmla="*/ 79075 w 382790"/>
                      <a:gd name="connsiteY5" fmla="*/ 1055507 h 1098239"/>
                      <a:gd name="connsiteX6" fmla="*/ 80542 w 382790"/>
                      <a:gd name="connsiteY6" fmla="*/ 994302 h 1098239"/>
                      <a:gd name="connsiteX7" fmla="*/ 0 w 382790"/>
                      <a:gd name="connsiteY7" fmla="*/ 65592 h 1098239"/>
                      <a:gd name="connsiteX0" fmla="*/ 0 w 382786"/>
                      <a:gd name="connsiteY0" fmla="*/ 65592 h 1119534"/>
                      <a:gd name="connsiteX1" fmla="*/ 124194 w 382786"/>
                      <a:gd name="connsiteY1" fmla="*/ 0 h 1119534"/>
                      <a:gd name="connsiteX2" fmla="*/ 260339 w 382786"/>
                      <a:gd name="connsiteY2" fmla="*/ 0 h 1119534"/>
                      <a:gd name="connsiteX3" fmla="*/ 381870 w 382786"/>
                      <a:gd name="connsiteY3" fmla="*/ 84551 h 1119534"/>
                      <a:gd name="connsiteX4" fmla="*/ 303257 w 382786"/>
                      <a:gd name="connsiteY4" fmla="*/ 1012191 h 1119534"/>
                      <a:gd name="connsiteX5" fmla="*/ 80542 w 382786"/>
                      <a:gd name="connsiteY5" fmla="*/ 994302 h 1119534"/>
                      <a:gd name="connsiteX6" fmla="*/ 0 w 382786"/>
                      <a:gd name="connsiteY6" fmla="*/ 65592 h 1119534"/>
                      <a:gd name="connsiteX0" fmla="*/ 0 w 382638"/>
                      <a:gd name="connsiteY0" fmla="*/ 65592 h 1119534"/>
                      <a:gd name="connsiteX1" fmla="*/ 124194 w 382638"/>
                      <a:gd name="connsiteY1" fmla="*/ 0 h 1119534"/>
                      <a:gd name="connsiteX2" fmla="*/ 260339 w 382638"/>
                      <a:gd name="connsiteY2" fmla="*/ 0 h 1119534"/>
                      <a:gd name="connsiteX3" fmla="*/ 381870 w 382638"/>
                      <a:gd name="connsiteY3" fmla="*/ 84551 h 1119534"/>
                      <a:gd name="connsiteX4" fmla="*/ 303257 w 382638"/>
                      <a:gd name="connsiteY4" fmla="*/ 1012191 h 1119534"/>
                      <a:gd name="connsiteX5" fmla="*/ 80542 w 382638"/>
                      <a:gd name="connsiteY5" fmla="*/ 994302 h 1119534"/>
                      <a:gd name="connsiteX6" fmla="*/ 0 w 382638"/>
                      <a:gd name="connsiteY6" fmla="*/ 65592 h 1119534"/>
                      <a:gd name="connsiteX0" fmla="*/ 0 w 382638"/>
                      <a:gd name="connsiteY0" fmla="*/ 65592 h 1096522"/>
                      <a:gd name="connsiteX1" fmla="*/ 124194 w 382638"/>
                      <a:gd name="connsiteY1" fmla="*/ 0 h 1096522"/>
                      <a:gd name="connsiteX2" fmla="*/ 260339 w 382638"/>
                      <a:gd name="connsiteY2" fmla="*/ 0 h 1096522"/>
                      <a:gd name="connsiteX3" fmla="*/ 381870 w 382638"/>
                      <a:gd name="connsiteY3" fmla="*/ 84551 h 1096522"/>
                      <a:gd name="connsiteX4" fmla="*/ 303257 w 382638"/>
                      <a:gd name="connsiteY4" fmla="*/ 1012191 h 1096522"/>
                      <a:gd name="connsiteX5" fmla="*/ 76107 w 382638"/>
                      <a:gd name="connsiteY5" fmla="*/ 936393 h 1096522"/>
                      <a:gd name="connsiteX6" fmla="*/ 0 w 382638"/>
                      <a:gd name="connsiteY6" fmla="*/ 65592 h 1096522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-1 w 392234"/>
                      <a:gd name="connsiteY0" fmla="*/ 112487 h 1082504"/>
                      <a:gd name="connsiteX1" fmla="*/ 133790 w 392234"/>
                      <a:gd name="connsiteY1" fmla="*/ 0 h 1082504"/>
                      <a:gd name="connsiteX2" fmla="*/ 269935 w 392234"/>
                      <a:gd name="connsiteY2" fmla="*/ 0 h 1082504"/>
                      <a:gd name="connsiteX3" fmla="*/ 391466 w 392234"/>
                      <a:gd name="connsiteY3" fmla="*/ 84551 h 1082504"/>
                      <a:gd name="connsiteX4" fmla="*/ 312853 w 392234"/>
                      <a:gd name="connsiteY4" fmla="*/ 1012191 h 1082504"/>
                      <a:gd name="connsiteX5" fmla="*/ 72776 w 392234"/>
                      <a:gd name="connsiteY5" fmla="*/ 888147 h 1082504"/>
                      <a:gd name="connsiteX6" fmla="*/ -1 w 392234"/>
                      <a:gd name="connsiteY6" fmla="*/ 112487 h 1082504"/>
                      <a:gd name="connsiteX0" fmla="*/ 0 w 392235"/>
                      <a:gd name="connsiteY0" fmla="*/ 112487 h 1082504"/>
                      <a:gd name="connsiteX1" fmla="*/ 133791 w 392235"/>
                      <a:gd name="connsiteY1" fmla="*/ 0 h 1082504"/>
                      <a:gd name="connsiteX2" fmla="*/ 269936 w 392235"/>
                      <a:gd name="connsiteY2" fmla="*/ 0 h 1082504"/>
                      <a:gd name="connsiteX3" fmla="*/ 391467 w 392235"/>
                      <a:gd name="connsiteY3" fmla="*/ 84551 h 1082504"/>
                      <a:gd name="connsiteX4" fmla="*/ 312854 w 392235"/>
                      <a:gd name="connsiteY4" fmla="*/ 1012191 h 1082504"/>
                      <a:gd name="connsiteX5" fmla="*/ 72777 w 392235"/>
                      <a:gd name="connsiteY5" fmla="*/ 888147 h 1082504"/>
                      <a:gd name="connsiteX6" fmla="*/ 0 w 392235"/>
                      <a:gd name="connsiteY6" fmla="*/ 112487 h 1082504"/>
                      <a:gd name="connsiteX0" fmla="*/ 0 w 393273"/>
                      <a:gd name="connsiteY0" fmla="*/ 112487 h 980119"/>
                      <a:gd name="connsiteX1" fmla="*/ 133791 w 393273"/>
                      <a:gd name="connsiteY1" fmla="*/ 0 h 980119"/>
                      <a:gd name="connsiteX2" fmla="*/ 269936 w 393273"/>
                      <a:gd name="connsiteY2" fmla="*/ 0 h 980119"/>
                      <a:gd name="connsiteX3" fmla="*/ 391467 w 393273"/>
                      <a:gd name="connsiteY3" fmla="*/ 84551 h 980119"/>
                      <a:gd name="connsiteX4" fmla="*/ 343281 w 393273"/>
                      <a:gd name="connsiteY4" fmla="*/ 831673 h 980119"/>
                      <a:gd name="connsiteX5" fmla="*/ 72777 w 393273"/>
                      <a:gd name="connsiteY5" fmla="*/ 888147 h 980119"/>
                      <a:gd name="connsiteX6" fmla="*/ 0 w 393273"/>
                      <a:gd name="connsiteY6" fmla="*/ 112487 h 980119"/>
                      <a:gd name="connsiteX0" fmla="*/ 0 w 393274"/>
                      <a:gd name="connsiteY0" fmla="*/ 112487 h 953561"/>
                      <a:gd name="connsiteX1" fmla="*/ 133791 w 393274"/>
                      <a:gd name="connsiteY1" fmla="*/ 0 h 953561"/>
                      <a:gd name="connsiteX2" fmla="*/ 269936 w 393274"/>
                      <a:gd name="connsiteY2" fmla="*/ 0 h 953561"/>
                      <a:gd name="connsiteX3" fmla="*/ 391467 w 393274"/>
                      <a:gd name="connsiteY3" fmla="*/ 84551 h 953561"/>
                      <a:gd name="connsiteX4" fmla="*/ 343281 w 393274"/>
                      <a:gd name="connsiteY4" fmla="*/ 831673 h 953561"/>
                      <a:gd name="connsiteX5" fmla="*/ 72777 w 393274"/>
                      <a:gd name="connsiteY5" fmla="*/ 888147 h 953561"/>
                      <a:gd name="connsiteX6" fmla="*/ 0 w 393274"/>
                      <a:gd name="connsiteY6" fmla="*/ 112487 h 953561"/>
                      <a:gd name="connsiteX0" fmla="*/ 0 w 393274"/>
                      <a:gd name="connsiteY0" fmla="*/ 112487 h 888747"/>
                      <a:gd name="connsiteX1" fmla="*/ 133791 w 393274"/>
                      <a:gd name="connsiteY1" fmla="*/ 0 h 888747"/>
                      <a:gd name="connsiteX2" fmla="*/ 269936 w 393274"/>
                      <a:gd name="connsiteY2" fmla="*/ 0 h 888747"/>
                      <a:gd name="connsiteX3" fmla="*/ 391467 w 393274"/>
                      <a:gd name="connsiteY3" fmla="*/ 84551 h 888747"/>
                      <a:gd name="connsiteX4" fmla="*/ 343281 w 393274"/>
                      <a:gd name="connsiteY4" fmla="*/ 831673 h 888747"/>
                      <a:gd name="connsiteX5" fmla="*/ 72777 w 393274"/>
                      <a:gd name="connsiteY5" fmla="*/ 888147 h 888747"/>
                      <a:gd name="connsiteX6" fmla="*/ 0 w 393274"/>
                      <a:gd name="connsiteY6" fmla="*/ 112487 h 888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3274" h="888747">
                        <a:moveTo>
                          <a:pt x="0" y="112487"/>
                        </a:moveTo>
                        <a:cubicBezTo>
                          <a:pt x="0" y="93688"/>
                          <a:pt x="114992" y="0"/>
                          <a:pt x="133791" y="0"/>
                        </a:cubicBezTo>
                        <a:lnTo>
                          <a:pt x="269936" y="0"/>
                        </a:lnTo>
                        <a:cubicBezTo>
                          <a:pt x="288735" y="0"/>
                          <a:pt x="391467" y="65752"/>
                          <a:pt x="391467" y="84551"/>
                        </a:cubicBezTo>
                        <a:cubicBezTo>
                          <a:pt x="398620" y="253249"/>
                          <a:pt x="384947" y="634323"/>
                          <a:pt x="343281" y="831673"/>
                        </a:cubicBezTo>
                        <a:cubicBezTo>
                          <a:pt x="332764" y="874164"/>
                          <a:pt x="126506" y="892391"/>
                          <a:pt x="72777" y="888147"/>
                        </a:cubicBezTo>
                        <a:cubicBezTo>
                          <a:pt x="104099" y="726739"/>
                          <a:pt x="23276" y="381153"/>
                          <a:pt x="0" y="1124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70" name="Group 569">
                    <a:extLst>
                      <a:ext uri="{FF2B5EF4-FFF2-40B4-BE49-F238E27FC236}">
                        <a16:creationId xmlns:a16="http://schemas.microsoft.com/office/drawing/2014/main" id="{056DB309-D433-42EA-A4A0-1A3B7849D99A}"/>
                      </a:ext>
                    </a:extLst>
                  </p:cNvPr>
                  <p:cNvGrpSpPr/>
                  <p:nvPr/>
                </p:nvGrpSpPr>
                <p:grpSpPr>
                  <a:xfrm>
                    <a:off x="10359097" y="5806261"/>
                    <a:ext cx="184006" cy="184360"/>
                    <a:chOff x="6691455" y="5845182"/>
                    <a:chExt cx="153846" cy="154143"/>
                  </a:xfrm>
                </p:grpSpPr>
                <p:sp>
                  <p:nvSpPr>
                    <p:cNvPr id="573" name="Toe">
                      <a:extLst>
                        <a:ext uri="{FF2B5EF4-FFF2-40B4-BE49-F238E27FC236}">
                          <a16:creationId xmlns:a16="http://schemas.microsoft.com/office/drawing/2014/main" id="{81A1E299-53AC-4449-B663-04E6D46F423B}"/>
                        </a:ext>
                      </a:extLst>
                    </p:cNvPr>
                    <p:cNvSpPr/>
                    <p:nvPr/>
                  </p:nvSpPr>
                  <p:spPr>
                    <a:xfrm rot="598129">
                      <a:off x="6691455" y="5845182"/>
                      <a:ext cx="153846" cy="15384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695678"/>
                        </a:gs>
                        <a:gs pos="0">
                          <a:srgbClr val="CCC4D2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rgbClr val="5F457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4" name="Toe Shading">
                      <a:extLst>
                        <a:ext uri="{FF2B5EF4-FFF2-40B4-BE49-F238E27FC236}">
                          <a16:creationId xmlns:a16="http://schemas.microsoft.com/office/drawing/2014/main" id="{0F624D47-CF47-444E-A916-0783742C586C}"/>
                        </a:ext>
                      </a:extLst>
                    </p:cNvPr>
                    <p:cNvSpPr/>
                    <p:nvPr/>
                  </p:nvSpPr>
                  <p:spPr>
                    <a:xfrm rot="9101340">
                      <a:off x="6691714" y="5847549"/>
                      <a:ext cx="151775" cy="151776"/>
                    </a:xfrm>
                    <a:prstGeom prst="ellipse">
                      <a:avLst/>
                    </a:prstGeom>
                    <a:gradFill flip="none" rotWithShape="1">
                      <a:gsLst>
                        <a:gs pos="44000">
                          <a:srgbClr val="FFFFFF">
                            <a:alpha val="0"/>
                          </a:srgbClr>
                        </a:gs>
                        <a:gs pos="53000">
                          <a:srgbClr val="5F4573">
                            <a:alpha val="0"/>
                          </a:srgbClr>
                        </a:gs>
                        <a:gs pos="0">
                          <a:srgbClr val="FFFFFF">
                            <a:alpha val="50196"/>
                          </a:srgbClr>
                        </a:gs>
                        <a:gs pos="100000">
                          <a:srgbClr val="3F2E4C">
                            <a:alpha val="49804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71" name="Ball of Foot">
                    <a:extLst>
                      <a:ext uri="{FF2B5EF4-FFF2-40B4-BE49-F238E27FC236}">
                        <a16:creationId xmlns:a16="http://schemas.microsoft.com/office/drawing/2014/main" id="{8539D283-7894-413E-8C49-F844EFBDF210}"/>
                      </a:ext>
                    </a:extLst>
                  </p:cNvPr>
                  <p:cNvSpPr/>
                  <p:nvPr/>
                </p:nvSpPr>
                <p:spPr>
                  <a:xfrm>
                    <a:off x="10035481" y="5746958"/>
                    <a:ext cx="249478" cy="249481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Ball of Foot Shading">
                    <a:extLst>
                      <a:ext uri="{FF2B5EF4-FFF2-40B4-BE49-F238E27FC236}">
                        <a16:creationId xmlns:a16="http://schemas.microsoft.com/office/drawing/2014/main" id="{503C83C6-24DE-4670-8B32-45E9374DCAC5}"/>
                      </a:ext>
                    </a:extLst>
                  </p:cNvPr>
                  <p:cNvSpPr/>
                  <p:nvPr/>
                </p:nvSpPr>
                <p:spPr>
                  <a:xfrm rot="8484110">
                    <a:off x="10035482" y="5746749"/>
                    <a:ext cx="249478" cy="249478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4" name="Heel">
                  <a:extLst>
                    <a:ext uri="{FF2B5EF4-FFF2-40B4-BE49-F238E27FC236}">
                      <a16:creationId xmlns:a16="http://schemas.microsoft.com/office/drawing/2014/main" id="{DEF2B21A-A9CB-43E4-BC09-739FF6CC403C}"/>
                    </a:ext>
                  </a:extLst>
                </p:cNvPr>
                <p:cNvSpPr/>
                <p:nvPr/>
              </p:nvSpPr>
              <p:spPr>
                <a:xfrm>
                  <a:off x="9465955" y="5546936"/>
                  <a:ext cx="394954" cy="39495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Heel Shading">
                  <a:extLst>
                    <a:ext uri="{FF2B5EF4-FFF2-40B4-BE49-F238E27FC236}">
                      <a16:creationId xmlns:a16="http://schemas.microsoft.com/office/drawing/2014/main" id="{EB605E00-28AA-4580-9675-F5EEDB9CBC9F}"/>
                    </a:ext>
                  </a:extLst>
                </p:cNvPr>
                <p:cNvSpPr/>
                <p:nvPr/>
              </p:nvSpPr>
              <p:spPr>
                <a:xfrm rot="11639606">
                  <a:off x="9467654" y="5550164"/>
                  <a:ext cx="390897" cy="390897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Knee">
                  <a:extLst>
                    <a:ext uri="{FF2B5EF4-FFF2-40B4-BE49-F238E27FC236}">
                      <a16:creationId xmlns:a16="http://schemas.microsoft.com/office/drawing/2014/main" id="{1A921FE0-D17A-4B10-896D-337335C1E468}"/>
                    </a:ext>
                  </a:extLst>
                </p:cNvPr>
                <p:cNvSpPr/>
                <p:nvPr/>
              </p:nvSpPr>
              <p:spPr>
                <a:xfrm>
                  <a:off x="9831246" y="4514823"/>
                  <a:ext cx="553512" cy="55351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Knee  Shading">
                  <a:extLst>
                    <a:ext uri="{FF2B5EF4-FFF2-40B4-BE49-F238E27FC236}">
                      <a16:creationId xmlns:a16="http://schemas.microsoft.com/office/drawing/2014/main" id="{53A522E3-FB01-44EE-84AF-3678D5E27178}"/>
                    </a:ext>
                  </a:extLst>
                </p:cNvPr>
                <p:cNvSpPr/>
                <p:nvPr/>
              </p:nvSpPr>
              <p:spPr>
                <a:xfrm rot="11659657">
                  <a:off x="9838532" y="4517571"/>
                  <a:ext cx="546224" cy="546224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8" name="Rectangle: Rounded Corners 164">
                <a:extLst>
                  <a:ext uri="{FF2B5EF4-FFF2-40B4-BE49-F238E27FC236}">
                    <a16:creationId xmlns:a16="http://schemas.microsoft.com/office/drawing/2014/main" id="{C2844419-D9EA-4792-8AE7-ED0F54287047}"/>
                  </a:ext>
                </a:extLst>
              </p:cNvPr>
              <p:cNvSpPr/>
              <p:nvPr/>
            </p:nvSpPr>
            <p:spPr>
              <a:xfrm rot="16440348">
                <a:off x="10675885" y="5853012"/>
                <a:ext cx="94519" cy="165388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451C0922-8591-4D67-9390-377A2737AF2F}"/>
                  </a:ext>
                </a:extLst>
              </p:cNvPr>
              <p:cNvSpPr/>
              <p:nvPr/>
            </p:nvSpPr>
            <p:spPr>
              <a:xfrm>
                <a:off x="9569176" y="3002279"/>
                <a:ext cx="1723487" cy="172348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4E385E"/>
                  </a:gs>
                  <a:gs pos="0">
                    <a:srgbClr val="998BA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0A035314-474C-43B3-A957-93D239DD1D7A}"/>
                  </a:ext>
                </a:extLst>
              </p:cNvPr>
              <p:cNvSpPr/>
              <p:nvPr/>
            </p:nvSpPr>
            <p:spPr>
              <a:xfrm>
                <a:off x="9587658" y="3020762"/>
                <a:ext cx="1686521" cy="168652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C8A39-ED12-4E05-B1A5-A1AD919700AB}"/>
                  </a:ext>
                </a:extLst>
              </p:cNvPr>
              <p:cNvSpPr/>
              <p:nvPr/>
            </p:nvSpPr>
            <p:spPr>
              <a:xfrm>
                <a:off x="10114407" y="4298266"/>
                <a:ext cx="452820" cy="3781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Light Shading">
                <a:extLst>
                  <a:ext uri="{FF2B5EF4-FFF2-40B4-BE49-F238E27FC236}">
                    <a16:creationId xmlns:a16="http://schemas.microsoft.com/office/drawing/2014/main" id="{418F6488-63E1-4010-A718-DC43B2B602E6}"/>
                  </a:ext>
                </a:extLst>
              </p:cNvPr>
              <p:cNvSpPr/>
              <p:nvPr/>
            </p:nvSpPr>
            <p:spPr>
              <a:xfrm rot="14427718">
                <a:off x="9587140" y="3024082"/>
                <a:ext cx="1686522" cy="168652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3" name="Thigh">
                <a:extLst>
                  <a:ext uri="{FF2B5EF4-FFF2-40B4-BE49-F238E27FC236}">
                    <a16:creationId xmlns:a16="http://schemas.microsoft.com/office/drawing/2014/main" id="{EB281E9A-0DB5-476A-A238-B02CE4B341BC}"/>
                  </a:ext>
                </a:extLst>
              </p:cNvPr>
              <p:cNvSpPr/>
              <p:nvPr/>
            </p:nvSpPr>
            <p:spPr>
              <a:xfrm rot="20426979">
                <a:off x="10324334" y="4534485"/>
                <a:ext cx="282497" cy="736463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4" name="Hip Ball Shadow">
                <a:extLst>
                  <a:ext uri="{FF2B5EF4-FFF2-40B4-BE49-F238E27FC236}">
                    <a16:creationId xmlns:a16="http://schemas.microsoft.com/office/drawing/2014/main" id="{89D90EC7-220D-454F-AD5E-435E035F86EA}"/>
                  </a:ext>
                </a:extLst>
              </p:cNvPr>
              <p:cNvSpPr/>
              <p:nvPr/>
            </p:nvSpPr>
            <p:spPr>
              <a:xfrm rot="20426979">
                <a:off x="10248799" y="4593805"/>
                <a:ext cx="276514" cy="15495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Calf">
                <a:extLst>
                  <a:ext uri="{FF2B5EF4-FFF2-40B4-BE49-F238E27FC236}">
                    <a16:creationId xmlns:a16="http://schemas.microsoft.com/office/drawing/2014/main" id="{F630C374-808E-4BFC-9BCC-D330D85A2B71}"/>
                  </a:ext>
                </a:extLst>
              </p:cNvPr>
              <p:cNvSpPr/>
              <p:nvPr/>
            </p:nvSpPr>
            <p:spPr>
              <a:xfrm rot="1485452">
                <a:off x="10386352" y="5271548"/>
                <a:ext cx="170433" cy="594458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6" name="Knee Ball Shadow">
                <a:extLst>
                  <a:ext uri="{FF2B5EF4-FFF2-40B4-BE49-F238E27FC236}">
                    <a16:creationId xmlns:a16="http://schemas.microsoft.com/office/drawing/2014/main" id="{24AAC84D-364A-45FD-97DE-6D1BE716A744}"/>
                  </a:ext>
                </a:extLst>
              </p:cNvPr>
              <p:cNvSpPr/>
              <p:nvPr/>
            </p:nvSpPr>
            <p:spPr>
              <a:xfrm rot="1485452">
                <a:off x="10453374" y="5384058"/>
                <a:ext cx="169838" cy="69320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Arch">
                <a:extLst>
                  <a:ext uri="{FF2B5EF4-FFF2-40B4-BE49-F238E27FC236}">
                    <a16:creationId xmlns:a16="http://schemas.microsoft.com/office/drawing/2014/main" id="{D0DED5AF-3DC2-4E57-B437-9B641183006C}"/>
                  </a:ext>
                </a:extLst>
              </p:cNvPr>
              <p:cNvSpPr/>
              <p:nvPr/>
            </p:nvSpPr>
            <p:spPr>
              <a:xfrm rot="17100000">
                <a:off x="10380889" y="5716412"/>
                <a:ext cx="153976" cy="347964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A7E0FC71-A84A-4853-B64F-D8FBB8EA379E}"/>
                  </a:ext>
                </a:extLst>
              </p:cNvPr>
              <p:cNvGrpSpPr/>
              <p:nvPr/>
            </p:nvGrpSpPr>
            <p:grpSpPr>
              <a:xfrm>
                <a:off x="10741281" y="5884875"/>
                <a:ext cx="107938" cy="108146"/>
                <a:chOff x="6691455" y="5845182"/>
                <a:chExt cx="153846" cy="154144"/>
              </a:xfrm>
            </p:grpSpPr>
            <p:sp>
              <p:nvSpPr>
                <p:cNvPr id="558" name="Toe">
                  <a:extLst>
                    <a:ext uri="{FF2B5EF4-FFF2-40B4-BE49-F238E27FC236}">
                      <a16:creationId xmlns:a16="http://schemas.microsoft.com/office/drawing/2014/main" id="{5CEF7A3C-169B-47D5-A7C3-B0352FF8C2BE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Toe Shading">
                  <a:extLst>
                    <a:ext uri="{FF2B5EF4-FFF2-40B4-BE49-F238E27FC236}">
                      <a16:creationId xmlns:a16="http://schemas.microsoft.com/office/drawing/2014/main" id="{89C348DA-8ED7-423D-A9E3-785A0F1D39AB}"/>
                    </a:ext>
                  </a:extLst>
                </p:cNvPr>
                <p:cNvSpPr/>
                <p:nvPr/>
              </p:nvSpPr>
              <p:spPr>
                <a:xfrm rot="16598279">
                  <a:off x="6691714" y="5847550"/>
                  <a:ext cx="151776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9" name="Ball of Foot">
                <a:extLst>
                  <a:ext uri="{FF2B5EF4-FFF2-40B4-BE49-F238E27FC236}">
                    <a16:creationId xmlns:a16="http://schemas.microsoft.com/office/drawing/2014/main" id="{0F8EA5EF-1112-4EFE-A2CD-7B417950918A}"/>
                  </a:ext>
                </a:extLst>
              </p:cNvPr>
              <p:cNvSpPr/>
              <p:nvPr/>
            </p:nvSpPr>
            <p:spPr>
              <a:xfrm>
                <a:off x="10551447" y="5850092"/>
                <a:ext cx="146344" cy="1463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Ball of Foot Shading">
                <a:extLst>
                  <a:ext uri="{FF2B5EF4-FFF2-40B4-BE49-F238E27FC236}">
                    <a16:creationId xmlns:a16="http://schemas.microsoft.com/office/drawing/2014/main" id="{61110E1B-5CD2-459C-B3EE-6147FF6FA801}"/>
                  </a:ext>
                </a:extLst>
              </p:cNvPr>
              <p:cNvSpPr/>
              <p:nvPr/>
            </p:nvSpPr>
            <p:spPr>
              <a:xfrm rot="16506776">
                <a:off x="10551447" y="5849970"/>
                <a:ext cx="146344" cy="14634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1" name="Heel">
                <a:extLst>
                  <a:ext uri="{FF2B5EF4-FFF2-40B4-BE49-F238E27FC236}">
                    <a16:creationId xmlns:a16="http://schemas.microsoft.com/office/drawing/2014/main" id="{68AB84A9-A13D-44CE-995B-5716C1D5D105}"/>
                  </a:ext>
                </a:extLst>
              </p:cNvPr>
              <p:cNvSpPr/>
              <p:nvPr/>
            </p:nvSpPr>
            <p:spPr>
              <a:xfrm>
                <a:off x="10217363" y="5732759"/>
                <a:ext cx="231680" cy="2316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Heel Shading">
                <a:extLst>
                  <a:ext uri="{FF2B5EF4-FFF2-40B4-BE49-F238E27FC236}">
                    <a16:creationId xmlns:a16="http://schemas.microsoft.com/office/drawing/2014/main" id="{11B5F976-BB42-4338-8048-E4E40AAC297E}"/>
                  </a:ext>
                </a:extLst>
              </p:cNvPr>
              <p:cNvSpPr/>
              <p:nvPr/>
            </p:nvSpPr>
            <p:spPr>
              <a:xfrm rot="16200000">
                <a:off x="10218360" y="5734653"/>
                <a:ext cx="229300" cy="229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3" name="Knee">
                <a:extLst>
                  <a:ext uri="{FF2B5EF4-FFF2-40B4-BE49-F238E27FC236}">
                    <a16:creationId xmlns:a16="http://schemas.microsoft.com/office/drawing/2014/main" id="{F40CDAF3-451A-4416-92EA-9A86CD86483C}"/>
                  </a:ext>
                </a:extLst>
              </p:cNvPr>
              <p:cNvSpPr/>
              <p:nvPr/>
            </p:nvSpPr>
            <p:spPr>
              <a:xfrm>
                <a:off x="10431643" y="5127322"/>
                <a:ext cx="324690" cy="32469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Knee  Shading">
                <a:extLst>
                  <a:ext uri="{FF2B5EF4-FFF2-40B4-BE49-F238E27FC236}">
                    <a16:creationId xmlns:a16="http://schemas.microsoft.com/office/drawing/2014/main" id="{198D83B7-6504-42E1-9752-3672A1319DED}"/>
                  </a:ext>
                </a:extLst>
              </p:cNvPr>
              <p:cNvSpPr/>
              <p:nvPr/>
            </p:nvSpPr>
            <p:spPr>
              <a:xfrm rot="16552630">
                <a:off x="10435918" y="5128933"/>
                <a:ext cx="320416" cy="32041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5" name="Hip">
                <a:extLst>
                  <a:ext uri="{FF2B5EF4-FFF2-40B4-BE49-F238E27FC236}">
                    <a16:creationId xmlns:a16="http://schemas.microsoft.com/office/drawing/2014/main" id="{5CC0C34D-F47F-4A5C-A84D-97E80DBB3F62}"/>
                  </a:ext>
                </a:extLst>
              </p:cNvPr>
              <p:cNvSpPr/>
              <p:nvPr/>
            </p:nvSpPr>
            <p:spPr>
              <a:xfrm>
                <a:off x="10139554" y="4340104"/>
                <a:ext cx="387300" cy="3873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Hip Shading">
                <a:extLst>
                  <a:ext uri="{FF2B5EF4-FFF2-40B4-BE49-F238E27FC236}">
                    <a16:creationId xmlns:a16="http://schemas.microsoft.com/office/drawing/2014/main" id="{704EA245-BBEC-4B77-9000-581D03D82B4E}"/>
                  </a:ext>
                </a:extLst>
              </p:cNvPr>
              <p:cNvSpPr/>
              <p:nvPr/>
            </p:nvSpPr>
            <p:spPr>
              <a:xfrm rot="15386744">
                <a:off x="10136841" y="4344379"/>
                <a:ext cx="387300" cy="387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7" name="Body Shadow on Hip">
                <a:extLst>
                  <a:ext uri="{FF2B5EF4-FFF2-40B4-BE49-F238E27FC236}">
                    <a16:creationId xmlns:a16="http://schemas.microsoft.com/office/drawing/2014/main" id="{BD854E4A-BDEA-47D6-B511-569A27520EB1}"/>
                  </a:ext>
                </a:extLst>
              </p:cNvPr>
              <p:cNvSpPr/>
              <p:nvPr/>
            </p:nvSpPr>
            <p:spPr>
              <a:xfrm rot="294631">
                <a:off x="10137195" y="4303425"/>
                <a:ext cx="400329" cy="216650"/>
              </a:xfrm>
              <a:custGeom>
                <a:avLst/>
                <a:gdLst>
                  <a:gd name="connsiteX0" fmla="*/ 213240 w 419861"/>
                  <a:gd name="connsiteY0" fmla="*/ 0 h 231492"/>
                  <a:gd name="connsiteX1" fmla="*/ 381806 w 419861"/>
                  <a:gd name="connsiteY1" fmla="*/ 69822 h 231492"/>
                  <a:gd name="connsiteX2" fmla="*/ 419861 w 419861"/>
                  <a:gd name="connsiteY2" fmla="*/ 126266 h 231492"/>
                  <a:gd name="connsiteX3" fmla="*/ 419861 w 419861"/>
                  <a:gd name="connsiteY3" fmla="*/ 196053 h 231492"/>
                  <a:gd name="connsiteX4" fmla="*/ 417925 w 419861"/>
                  <a:gd name="connsiteY4" fmla="*/ 192862 h 231492"/>
                  <a:gd name="connsiteX5" fmla="*/ 221313 w 419861"/>
                  <a:gd name="connsiteY5" fmla="*/ 100140 h 231492"/>
                  <a:gd name="connsiteX6" fmla="*/ 3407 w 419861"/>
                  <a:gd name="connsiteY6" fmla="*/ 222814 h 231492"/>
                  <a:gd name="connsiteX7" fmla="*/ 0 w 419861"/>
                  <a:gd name="connsiteY7" fmla="*/ 231492 h 231492"/>
                  <a:gd name="connsiteX8" fmla="*/ 0 w 419861"/>
                  <a:gd name="connsiteY8" fmla="*/ 136084 h 231492"/>
                  <a:gd name="connsiteX9" fmla="*/ 44675 w 419861"/>
                  <a:gd name="connsiteY9" fmla="*/ 69822 h 231492"/>
                  <a:gd name="connsiteX10" fmla="*/ 213240 w 419861"/>
                  <a:gd name="connsiteY10" fmla="*/ 0 h 23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861" h="231492">
                    <a:moveTo>
                      <a:pt x="213240" y="0"/>
                    </a:moveTo>
                    <a:cubicBezTo>
                      <a:pt x="279069" y="0"/>
                      <a:pt x="338666" y="26682"/>
                      <a:pt x="381806" y="69822"/>
                    </a:cubicBezTo>
                    <a:lnTo>
                      <a:pt x="419861" y="126266"/>
                    </a:lnTo>
                    <a:lnTo>
                      <a:pt x="419861" y="196053"/>
                    </a:lnTo>
                    <a:lnTo>
                      <a:pt x="417925" y="192862"/>
                    </a:lnTo>
                    <a:cubicBezTo>
                      <a:pt x="371192" y="136234"/>
                      <a:pt x="300467" y="100140"/>
                      <a:pt x="221313" y="100140"/>
                    </a:cubicBezTo>
                    <a:cubicBezTo>
                      <a:pt x="128967" y="100140"/>
                      <a:pt x="48094" y="149268"/>
                      <a:pt x="3407" y="222814"/>
                    </a:cubicBezTo>
                    <a:lnTo>
                      <a:pt x="0" y="231492"/>
                    </a:lnTo>
                    <a:lnTo>
                      <a:pt x="0" y="136084"/>
                    </a:lnTo>
                    <a:lnTo>
                      <a:pt x="44675" y="69822"/>
                    </a:lnTo>
                    <a:cubicBezTo>
                      <a:pt x="87815" y="26682"/>
                      <a:pt x="147411" y="0"/>
                      <a:pt x="213240" y="0"/>
                    </a:cubicBezTo>
                    <a:close/>
                  </a:path>
                </a:pathLst>
              </a:custGeom>
              <a:solidFill>
                <a:srgbClr val="4E385E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5B7BF137-DB76-4677-8405-1573E962B706}"/>
                </a:ext>
              </a:extLst>
            </p:cNvPr>
            <p:cNvGrpSpPr/>
            <p:nvPr/>
          </p:nvGrpSpPr>
          <p:grpSpPr>
            <a:xfrm rot="17048660">
              <a:off x="2116280" y="2831572"/>
              <a:ext cx="1731840" cy="1731840"/>
              <a:chOff x="2436174" y="2997477"/>
              <a:chExt cx="1731840" cy="1731840"/>
            </a:xfrm>
          </p:grpSpPr>
          <p:sp>
            <p:nvSpPr>
              <p:cNvPr id="576" name="Eye">
                <a:extLst>
                  <a:ext uri="{FF2B5EF4-FFF2-40B4-BE49-F238E27FC236}">
                    <a16:creationId xmlns:a16="http://schemas.microsoft.com/office/drawing/2014/main" id="{16F9CA67-500A-48BA-9291-9A388D789CE0}"/>
                  </a:ext>
                </a:extLst>
              </p:cNvPr>
              <p:cNvSpPr/>
              <p:nvPr/>
            </p:nvSpPr>
            <p:spPr>
              <a:xfrm>
                <a:off x="3862544" y="3410153"/>
                <a:ext cx="272790" cy="892116"/>
              </a:xfrm>
              <a:prstGeom prst="ellipse">
                <a:avLst/>
              </a:prstGeom>
              <a:solidFill>
                <a:srgbClr val="140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Eye">
                <a:extLst>
                  <a:ext uri="{FF2B5EF4-FFF2-40B4-BE49-F238E27FC236}">
                    <a16:creationId xmlns:a16="http://schemas.microsoft.com/office/drawing/2014/main" id="{5A865C5C-8B42-4D55-884D-CFB74C48762C}"/>
                  </a:ext>
                </a:extLst>
              </p:cNvPr>
              <p:cNvSpPr/>
              <p:nvPr/>
            </p:nvSpPr>
            <p:spPr>
              <a:xfrm>
                <a:off x="3892775" y="3432001"/>
                <a:ext cx="267995" cy="845571"/>
              </a:xfrm>
              <a:prstGeom prst="ellipse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46000">
                    <a:srgbClr val="AB9DB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Eye">
                <a:extLst>
                  <a:ext uri="{FF2B5EF4-FFF2-40B4-BE49-F238E27FC236}">
                    <a16:creationId xmlns:a16="http://schemas.microsoft.com/office/drawing/2014/main" id="{6D32707B-5E73-446B-B9D4-D2328AA52993}"/>
                  </a:ext>
                </a:extLst>
              </p:cNvPr>
              <p:cNvSpPr/>
              <p:nvPr/>
            </p:nvSpPr>
            <p:spPr>
              <a:xfrm>
                <a:off x="3950080" y="3488561"/>
                <a:ext cx="192764" cy="73245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Ring">
                <a:extLst>
                  <a:ext uri="{FF2B5EF4-FFF2-40B4-BE49-F238E27FC236}">
                    <a16:creationId xmlns:a16="http://schemas.microsoft.com/office/drawing/2014/main" id="{0DF4C7F6-1103-4259-A84D-1C6976343082}"/>
                  </a:ext>
                </a:extLst>
              </p:cNvPr>
              <p:cNvSpPr/>
              <p:nvPr/>
            </p:nvSpPr>
            <p:spPr>
              <a:xfrm rot="7410990">
                <a:off x="2436174" y="2997477"/>
                <a:ext cx="1731840" cy="1731840"/>
              </a:xfrm>
              <a:prstGeom prst="ellipse">
                <a:avLst/>
              </a:prstGeom>
              <a:noFill/>
              <a:ln>
                <a:solidFill>
                  <a:srgbClr val="473852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063D5D72-CDA8-4340-83D3-3591BB2CAD49}"/>
              </a:ext>
            </a:extLst>
          </p:cNvPr>
          <p:cNvGrpSpPr/>
          <p:nvPr/>
        </p:nvGrpSpPr>
        <p:grpSpPr>
          <a:xfrm>
            <a:off x="3335923" y="2405266"/>
            <a:ext cx="335191" cy="215074"/>
            <a:chOff x="3335923" y="2405266"/>
            <a:chExt cx="335191" cy="215074"/>
          </a:xfrm>
        </p:grpSpPr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0E10A801-1E53-4D2D-8384-F03489A08DDB}"/>
                </a:ext>
              </a:extLst>
            </p:cNvPr>
            <p:cNvSpPr/>
            <p:nvPr/>
          </p:nvSpPr>
          <p:spPr>
            <a:xfrm>
              <a:off x="3342470" y="2414780"/>
              <a:ext cx="328644" cy="205560"/>
            </a:xfrm>
            <a:custGeom>
              <a:avLst/>
              <a:gdLst>
                <a:gd name="connsiteX0" fmla="*/ 586288 w 1172578"/>
                <a:gd name="connsiteY0" fmla="*/ 244474 h 733425"/>
                <a:gd name="connsiteX1" fmla="*/ 708526 w 1172578"/>
                <a:gd name="connsiteY1" fmla="*/ 366712 h 733425"/>
                <a:gd name="connsiteX2" fmla="*/ 586288 w 1172578"/>
                <a:gd name="connsiteY2" fmla="*/ 488950 h 733425"/>
                <a:gd name="connsiteX3" fmla="*/ 464050 w 1172578"/>
                <a:gd name="connsiteY3" fmla="*/ 366712 h 733425"/>
                <a:gd name="connsiteX4" fmla="*/ 586288 w 1172578"/>
                <a:gd name="connsiteY4" fmla="*/ 244474 h 733425"/>
                <a:gd name="connsiteX5" fmla="*/ 586288 w 1172578"/>
                <a:gd name="connsiteY5" fmla="*/ 88264 h 733425"/>
                <a:gd name="connsiteX6" fmla="*/ 307840 w 1172578"/>
                <a:gd name="connsiteY6" fmla="*/ 366712 h 733425"/>
                <a:gd name="connsiteX7" fmla="*/ 586288 w 1172578"/>
                <a:gd name="connsiteY7" fmla="*/ 645160 h 733425"/>
                <a:gd name="connsiteX8" fmla="*/ 864736 w 1172578"/>
                <a:gd name="connsiteY8" fmla="*/ 366712 h 733425"/>
                <a:gd name="connsiteX9" fmla="*/ 586288 w 1172578"/>
                <a:gd name="connsiteY9" fmla="*/ 88264 h 733425"/>
                <a:gd name="connsiteX10" fmla="*/ 586290 w 1172578"/>
                <a:gd name="connsiteY10" fmla="*/ 0 h 733425"/>
                <a:gd name="connsiteX11" fmla="*/ 879435 w 1172578"/>
                <a:gd name="connsiteY11" fmla="*/ 107407 h 733425"/>
                <a:gd name="connsiteX12" fmla="*/ 879442 w 1172578"/>
                <a:gd name="connsiteY12" fmla="*/ 107415 h 733425"/>
                <a:gd name="connsiteX13" fmla="*/ 1172578 w 1172578"/>
                <a:gd name="connsiteY13" fmla="*/ 366713 h 733425"/>
                <a:gd name="connsiteX14" fmla="*/ 879442 w 1172578"/>
                <a:gd name="connsiteY14" fmla="*/ 626010 h 733425"/>
                <a:gd name="connsiteX15" fmla="*/ 879435 w 1172578"/>
                <a:gd name="connsiteY15" fmla="*/ 626018 h 733425"/>
                <a:gd name="connsiteX16" fmla="*/ 879435 w 1172578"/>
                <a:gd name="connsiteY16" fmla="*/ 626017 h 733425"/>
                <a:gd name="connsiteX17" fmla="*/ 879433 w 1172578"/>
                <a:gd name="connsiteY17" fmla="*/ 626018 h 733425"/>
                <a:gd name="connsiteX18" fmla="*/ 293143 w 1172578"/>
                <a:gd name="connsiteY18" fmla="*/ 626018 h 733425"/>
                <a:gd name="connsiteX19" fmla="*/ 293136 w 1172578"/>
                <a:gd name="connsiteY19" fmla="*/ 626010 h 733425"/>
                <a:gd name="connsiteX20" fmla="*/ 0 w 1172578"/>
                <a:gd name="connsiteY20" fmla="*/ 366713 h 733425"/>
                <a:gd name="connsiteX21" fmla="*/ 293136 w 1172578"/>
                <a:gd name="connsiteY21" fmla="*/ 107415 h 733425"/>
                <a:gd name="connsiteX22" fmla="*/ 293143 w 1172578"/>
                <a:gd name="connsiteY22" fmla="*/ 107407 h 733425"/>
                <a:gd name="connsiteX23" fmla="*/ 293144 w 1172578"/>
                <a:gd name="connsiteY23" fmla="*/ 107408 h 733425"/>
                <a:gd name="connsiteX24" fmla="*/ 293145 w 1172578"/>
                <a:gd name="connsiteY24" fmla="*/ 107407 h 733425"/>
                <a:gd name="connsiteX25" fmla="*/ 586290 w 1172578"/>
                <a:gd name="connsiteY25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72578" h="733425">
                  <a:moveTo>
                    <a:pt x="586288" y="244474"/>
                  </a:moveTo>
                  <a:cubicBezTo>
                    <a:pt x="653798" y="244474"/>
                    <a:pt x="708526" y="299202"/>
                    <a:pt x="708526" y="366712"/>
                  </a:cubicBezTo>
                  <a:cubicBezTo>
                    <a:pt x="708526" y="434222"/>
                    <a:pt x="653798" y="488950"/>
                    <a:pt x="586288" y="488950"/>
                  </a:cubicBezTo>
                  <a:cubicBezTo>
                    <a:pt x="518778" y="488950"/>
                    <a:pt x="464050" y="434222"/>
                    <a:pt x="464050" y="366712"/>
                  </a:cubicBezTo>
                  <a:cubicBezTo>
                    <a:pt x="464050" y="299202"/>
                    <a:pt x="518778" y="244474"/>
                    <a:pt x="586288" y="244474"/>
                  </a:cubicBezTo>
                  <a:close/>
                  <a:moveTo>
                    <a:pt x="586288" y="88264"/>
                  </a:moveTo>
                  <a:cubicBezTo>
                    <a:pt x="432505" y="88264"/>
                    <a:pt x="307840" y="212929"/>
                    <a:pt x="307840" y="366712"/>
                  </a:cubicBezTo>
                  <a:cubicBezTo>
                    <a:pt x="307840" y="520495"/>
                    <a:pt x="432505" y="645160"/>
                    <a:pt x="586288" y="645160"/>
                  </a:cubicBezTo>
                  <a:cubicBezTo>
                    <a:pt x="740071" y="645160"/>
                    <a:pt x="864736" y="520495"/>
                    <a:pt x="864736" y="366712"/>
                  </a:cubicBezTo>
                  <a:cubicBezTo>
                    <a:pt x="864736" y="212929"/>
                    <a:pt x="740071" y="88264"/>
                    <a:pt x="586288" y="88264"/>
                  </a:cubicBezTo>
                  <a:close/>
                  <a:moveTo>
                    <a:pt x="586290" y="0"/>
                  </a:moveTo>
                  <a:cubicBezTo>
                    <a:pt x="692387" y="0"/>
                    <a:pt x="798485" y="35802"/>
                    <a:pt x="879435" y="107407"/>
                  </a:cubicBezTo>
                  <a:lnTo>
                    <a:pt x="879442" y="107415"/>
                  </a:lnTo>
                  <a:lnTo>
                    <a:pt x="1172578" y="366713"/>
                  </a:lnTo>
                  <a:lnTo>
                    <a:pt x="879442" y="626010"/>
                  </a:lnTo>
                  <a:lnTo>
                    <a:pt x="879435" y="626018"/>
                  </a:lnTo>
                  <a:lnTo>
                    <a:pt x="879435" y="626017"/>
                  </a:lnTo>
                  <a:lnTo>
                    <a:pt x="879433" y="626018"/>
                  </a:lnTo>
                  <a:cubicBezTo>
                    <a:pt x="717534" y="769228"/>
                    <a:pt x="455043" y="769228"/>
                    <a:pt x="293143" y="626018"/>
                  </a:cubicBezTo>
                  <a:lnTo>
                    <a:pt x="293136" y="626010"/>
                  </a:lnTo>
                  <a:lnTo>
                    <a:pt x="0" y="366713"/>
                  </a:lnTo>
                  <a:lnTo>
                    <a:pt x="293136" y="107415"/>
                  </a:lnTo>
                  <a:lnTo>
                    <a:pt x="293143" y="107407"/>
                  </a:lnTo>
                  <a:lnTo>
                    <a:pt x="293144" y="107408"/>
                  </a:lnTo>
                  <a:lnTo>
                    <a:pt x="293145" y="107407"/>
                  </a:lnTo>
                  <a:cubicBezTo>
                    <a:pt x="374095" y="35802"/>
                    <a:pt x="480192" y="0"/>
                    <a:pt x="58629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1688718-1D5B-4837-88F8-7022D6090A62}"/>
                </a:ext>
              </a:extLst>
            </p:cNvPr>
            <p:cNvSpPr/>
            <p:nvPr/>
          </p:nvSpPr>
          <p:spPr>
            <a:xfrm>
              <a:off x="3335923" y="2405266"/>
              <a:ext cx="328644" cy="205560"/>
            </a:xfrm>
            <a:custGeom>
              <a:avLst/>
              <a:gdLst>
                <a:gd name="connsiteX0" fmla="*/ 586288 w 1172578"/>
                <a:gd name="connsiteY0" fmla="*/ 244474 h 733425"/>
                <a:gd name="connsiteX1" fmla="*/ 708526 w 1172578"/>
                <a:gd name="connsiteY1" fmla="*/ 366712 h 733425"/>
                <a:gd name="connsiteX2" fmla="*/ 586288 w 1172578"/>
                <a:gd name="connsiteY2" fmla="*/ 488950 h 733425"/>
                <a:gd name="connsiteX3" fmla="*/ 464050 w 1172578"/>
                <a:gd name="connsiteY3" fmla="*/ 366712 h 733425"/>
                <a:gd name="connsiteX4" fmla="*/ 586288 w 1172578"/>
                <a:gd name="connsiteY4" fmla="*/ 244474 h 733425"/>
                <a:gd name="connsiteX5" fmla="*/ 586288 w 1172578"/>
                <a:gd name="connsiteY5" fmla="*/ 88264 h 733425"/>
                <a:gd name="connsiteX6" fmla="*/ 307840 w 1172578"/>
                <a:gd name="connsiteY6" fmla="*/ 366712 h 733425"/>
                <a:gd name="connsiteX7" fmla="*/ 586288 w 1172578"/>
                <a:gd name="connsiteY7" fmla="*/ 645160 h 733425"/>
                <a:gd name="connsiteX8" fmla="*/ 864736 w 1172578"/>
                <a:gd name="connsiteY8" fmla="*/ 366712 h 733425"/>
                <a:gd name="connsiteX9" fmla="*/ 586288 w 1172578"/>
                <a:gd name="connsiteY9" fmla="*/ 88264 h 733425"/>
                <a:gd name="connsiteX10" fmla="*/ 586290 w 1172578"/>
                <a:gd name="connsiteY10" fmla="*/ 0 h 733425"/>
                <a:gd name="connsiteX11" fmla="*/ 879435 w 1172578"/>
                <a:gd name="connsiteY11" fmla="*/ 107407 h 733425"/>
                <a:gd name="connsiteX12" fmla="*/ 879442 w 1172578"/>
                <a:gd name="connsiteY12" fmla="*/ 107415 h 733425"/>
                <a:gd name="connsiteX13" fmla="*/ 1172578 w 1172578"/>
                <a:gd name="connsiteY13" fmla="*/ 366713 h 733425"/>
                <a:gd name="connsiteX14" fmla="*/ 879442 w 1172578"/>
                <a:gd name="connsiteY14" fmla="*/ 626010 h 733425"/>
                <a:gd name="connsiteX15" fmla="*/ 879435 w 1172578"/>
                <a:gd name="connsiteY15" fmla="*/ 626018 h 733425"/>
                <a:gd name="connsiteX16" fmla="*/ 879435 w 1172578"/>
                <a:gd name="connsiteY16" fmla="*/ 626017 h 733425"/>
                <a:gd name="connsiteX17" fmla="*/ 879433 w 1172578"/>
                <a:gd name="connsiteY17" fmla="*/ 626018 h 733425"/>
                <a:gd name="connsiteX18" fmla="*/ 293143 w 1172578"/>
                <a:gd name="connsiteY18" fmla="*/ 626018 h 733425"/>
                <a:gd name="connsiteX19" fmla="*/ 293136 w 1172578"/>
                <a:gd name="connsiteY19" fmla="*/ 626010 h 733425"/>
                <a:gd name="connsiteX20" fmla="*/ 0 w 1172578"/>
                <a:gd name="connsiteY20" fmla="*/ 366713 h 733425"/>
                <a:gd name="connsiteX21" fmla="*/ 293136 w 1172578"/>
                <a:gd name="connsiteY21" fmla="*/ 107415 h 733425"/>
                <a:gd name="connsiteX22" fmla="*/ 293143 w 1172578"/>
                <a:gd name="connsiteY22" fmla="*/ 107407 h 733425"/>
                <a:gd name="connsiteX23" fmla="*/ 293144 w 1172578"/>
                <a:gd name="connsiteY23" fmla="*/ 107408 h 733425"/>
                <a:gd name="connsiteX24" fmla="*/ 293145 w 1172578"/>
                <a:gd name="connsiteY24" fmla="*/ 107407 h 733425"/>
                <a:gd name="connsiteX25" fmla="*/ 586290 w 1172578"/>
                <a:gd name="connsiteY25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72578" h="733425">
                  <a:moveTo>
                    <a:pt x="586288" y="244474"/>
                  </a:moveTo>
                  <a:cubicBezTo>
                    <a:pt x="653798" y="244474"/>
                    <a:pt x="708526" y="299202"/>
                    <a:pt x="708526" y="366712"/>
                  </a:cubicBezTo>
                  <a:cubicBezTo>
                    <a:pt x="708526" y="434222"/>
                    <a:pt x="653798" y="488950"/>
                    <a:pt x="586288" y="488950"/>
                  </a:cubicBezTo>
                  <a:cubicBezTo>
                    <a:pt x="518778" y="488950"/>
                    <a:pt x="464050" y="434222"/>
                    <a:pt x="464050" y="366712"/>
                  </a:cubicBezTo>
                  <a:cubicBezTo>
                    <a:pt x="464050" y="299202"/>
                    <a:pt x="518778" y="244474"/>
                    <a:pt x="586288" y="244474"/>
                  </a:cubicBezTo>
                  <a:close/>
                  <a:moveTo>
                    <a:pt x="586288" y="88264"/>
                  </a:moveTo>
                  <a:cubicBezTo>
                    <a:pt x="432505" y="88264"/>
                    <a:pt x="307840" y="212929"/>
                    <a:pt x="307840" y="366712"/>
                  </a:cubicBezTo>
                  <a:cubicBezTo>
                    <a:pt x="307840" y="520495"/>
                    <a:pt x="432505" y="645160"/>
                    <a:pt x="586288" y="645160"/>
                  </a:cubicBezTo>
                  <a:cubicBezTo>
                    <a:pt x="740071" y="645160"/>
                    <a:pt x="864736" y="520495"/>
                    <a:pt x="864736" y="366712"/>
                  </a:cubicBezTo>
                  <a:cubicBezTo>
                    <a:pt x="864736" y="212929"/>
                    <a:pt x="740071" y="88264"/>
                    <a:pt x="586288" y="88264"/>
                  </a:cubicBezTo>
                  <a:close/>
                  <a:moveTo>
                    <a:pt x="586290" y="0"/>
                  </a:moveTo>
                  <a:cubicBezTo>
                    <a:pt x="692387" y="0"/>
                    <a:pt x="798485" y="35802"/>
                    <a:pt x="879435" y="107407"/>
                  </a:cubicBezTo>
                  <a:lnTo>
                    <a:pt x="879442" y="107415"/>
                  </a:lnTo>
                  <a:lnTo>
                    <a:pt x="1172578" y="366713"/>
                  </a:lnTo>
                  <a:lnTo>
                    <a:pt x="879442" y="626010"/>
                  </a:lnTo>
                  <a:lnTo>
                    <a:pt x="879435" y="626018"/>
                  </a:lnTo>
                  <a:lnTo>
                    <a:pt x="879435" y="626017"/>
                  </a:lnTo>
                  <a:lnTo>
                    <a:pt x="879433" y="626018"/>
                  </a:lnTo>
                  <a:cubicBezTo>
                    <a:pt x="717534" y="769228"/>
                    <a:pt x="455043" y="769228"/>
                    <a:pt x="293143" y="626018"/>
                  </a:cubicBezTo>
                  <a:lnTo>
                    <a:pt x="293136" y="626010"/>
                  </a:lnTo>
                  <a:lnTo>
                    <a:pt x="0" y="366713"/>
                  </a:lnTo>
                  <a:lnTo>
                    <a:pt x="293136" y="107415"/>
                  </a:lnTo>
                  <a:lnTo>
                    <a:pt x="293143" y="107407"/>
                  </a:lnTo>
                  <a:lnTo>
                    <a:pt x="293144" y="107408"/>
                  </a:lnTo>
                  <a:lnTo>
                    <a:pt x="293145" y="107407"/>
                  </a:lnTo>
                  <a:cubicBezTo>
                    <a:pt x="374095" y="35802"/>
                    <a:pt x="480192" y="0"/>
                    <a:pt x="586290" y="0"/>
                  </a:cubicBezTo>
                  <a:close/>
                </a:path>
              </a:pathLst>
            </a:custGeom>
            <a:solidFill>
              <a:srgbClr val="FF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8756E211-4DEF-423E-8C39-C563A59D5815}"/>
              </a:ext>
            </a:extLst>
          </p:cNvPr>
          <p:cNvGrpSpPr/>
          <p:nvPr/>
        </p:nvGrpSpPr>
        <p:grpSpPr>
          <a:xfrm>
            <a:off x="1358899" y="5669216"/>
            <a:ext cx="578833" cy="578833"/>
            <a:chOff x="12359054" y="1900692"/>
            <a:chExt cx="1343770" cy="1343770"/>
          </a:xfrm>
        </p:grpSpPr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313ED86C-9A80-411E-B05C-A592FD3CD9F3}"/>
                </a:ext>
              </a:extLst>
            </p:cNvPr>
            <p:cNvSpPr/>
            <p:nvPr/>
          </p:nvSpPr>
          <p:spPr>
            <a:xfrm rot="5400000">
              <a:off x="12359054" y="1900692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CD23A9FA-5965-47E5-8CA1-A3B5B69A7183}"/>
                </a:ext>
              </a:extLst>
            </p:cNvPr>
            <p:cNvSpPr/>
            <p:nvPr/>
          </p:nvSpPr>
          <p:spPr>
            <a:xfrm>
              <a:off x="12467531" y="2678261"/>
              <a:ext cx="478562" cy="478562"/>
            </a:xfrm>
            <a:custGeom>
              <a:avLst/>
              <a:gdLst>
                <a:gd name="connsiteX0" fmla="*/ 426721 w 1066800"/>
                <a:gd name="connsiteY0" fmla="*/ 0 h 1066800"/>
                <a:gd name="connsiteX1" fmla="*/ 640079 w 1066800"/>
                <a:gd name="connsiteY1" fmla="*/ 0 h 1066800"/>
                <a:gd name="connsiteX2" fmla="*/ 693420 w 1066800"/>
                <a:gd name="connsiteY2" fmla="*/ 53341 h 1066800"/>
                <a:gd name="connsiteX3" fmla="*/ 693420 w 1066800"/>
                <a:gd name="connsiteY3" fmla="*/ 373380 h 1066800"/>
                <a:gd name="connsiteX4" fmla="*/ 1013459 w 1066800"/>
                <a:gd name="connsiteY4" fmla="*/ 373380 h 1066800"/>
                <a:gd name="connsiteX5" fmla="*/ 1066800 w 1066800"/>
                <a:gd name="connsiteY5" fmla="*/ 426721 h 1066800"/>
                <a:gd name="connsiteX6" fmla="*/ 1066800 w 1066800"/>
                <a:gd name="connsiteY6" fmla="*/ 640079 h 1066800"/>
                <a:gd name="connsiteX7" fmla="*/ 1013459 w 1066800"/>
                <a:gd name="connsiteY7" fmla="*/ 693420 h 1066800"/>
                <a:gd name="connsiteX8" fmla="*/ 693420 w 1066800"/>
                <a:gd name="connsiteY8" fmla="*/ 693420 h 1066800"/>
                <a:gd name="connsiteX9" fmla="*/ 693420 w 1066800"/>
                <a:gd name="connsiteY9" fmla="*/ 1013459 h 1066800"/>
                <a:gd name="connsiteX10" fmla="*/ 640079 w 1066800"/>
                <a:gd name="connsiteY10" fmla="*/ 1066800 h 1066800"/>
                <a:gd name="connsiteX11" fmla="*/ 426721 w 1066800"/>
                <a:gd name="connsiteY11" fmla="*/ 1066800 h 1066800"/>
                <a:gd name="connsiteX12" fmla="*/ 373380 w 1066800"/>
                <a:gd name="connsiteY12" fmla="*/ 1013459 h 1066800"/>
                <a:gd name="connsiteX13" fmla="*/ 373380 w 1066800"/>
                <a:gd name="connsiteY13" fmla="*/ 693420 h 1066800"/>
                <a:gd name="connsiteX14" fmla="*/ 53341 w 1066800"/>
                <a:gd name="connsiteY14" fmla="*/ 693420 h 1066800"/>
                <a:gd name="connsiteX15" fmla="*/ 0 w 1066800"/>
                <a:gd name="connsiteY15" fmla="*/ 640079 h 1066800"/>
                <a:gd name="connsiteX16" fmla="*/ 0 w 1066800"/>
                <a:gd name="connsiteY16" fmla="*/ 426721 h 1066800"/>
                <a:gd name="connsiteX17" fmla="*/ 53341 w 1066800"/>
                <a:gd name="connsiteY17" fmla="*/ 373380 h 1066800"/>
                <a:gd name="connsiteX18" fmla="*/ 373380 w 1066800"/>
                <a:gd name="connsiteY18" fmla="*/ 373380 h 1066800"/>
                <a:gd name="connsiteX19" fmla="*/ 373380 w 1066800"/>
                <a:gd name="connsiteY19" fmla="*/ 53341 h 1066800"/>
                <a:gd name="connsiteX20" fmla="*/ 426721 w 1066800"/>
                <a:gd name="connsiteY20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6800" h="1066800">
                  <a:moveTo>
                    <a:pt x="426721" y="0"/>
                  </a:moveTo>
                  <a:lnTo>
                    <a:pt x="640079" y="0"/>
                  </a:lnTo>
                  <a:cubicBezTo>
                    <a:pt x="669538" y="0"/>
                    <a:pt x="693420" y="23882"/>
                    <a:pt x="693420" y="53341"/>
                  </a:cubicBezTo>
                  <a:lnTo>
                    <a:pt x="693420" y="373380"/>
                  </a:lnTo>
                  <a:lnTo>
                    <a:pt x="1013459" y="373380"/>
                  </a:lnTo>
                  <a:cubicBezTo>
                    <a:pt x="1042918" y="373380"/>
                    <a:pt x="1066800" y="397262"/>
                    <a:pt x="1066800" y="426721"/>
                  </a:cubicBezTo>
                  <a:lnTo>
                    <a:pt x="1066800" y="640079"/>
                  </a:lnTo>
                  <a:cubicBezTo>
                    <a:pt x="1066800" y="669538"/>
                    <a:pt x="1042918" y="693420"/>
                    <a:pt x="1013459" y="693420"/>
                  </a:cubicBezTo>
                  <a:lnTo>
                    <a:pt x="693420" y="693420"/>
                  </a:lnTo>
                  <a:lnTo>
                    <a:pt x="693420" y="1013459"/>
                  </a:lnTo>
                  <a:cubicBezTo>
                    <a:pt x="693420" y="1042918"/>
                    <a:pt x="669538" y="1066800"/>
                    <a:pt x="640079" y="1066800"/>
                  </a:cubicBezTo>
                  <a:lnTo>
                    <a:pt x="426721" y="1066800"/>
                  </a:lnTo>
                  <a:cubicBezTo>
                    <a:pt x="397262" y="1066800"/>
                    <a:pt x="373380" y="1042918"/>
                    <a:pt x="373380" y="1013459"/>
                  </a:cubicBezTo>
                  <a:lnTo>
                    <a:pt x="373380" y="693420"/>
                  </a:lnTo>
                  <a:lnTo>
                    <a:pt x="53341" y="693420"/>
                  </a:lnTo>
                  <a:cubicBezTo>
                    <a:pt x="23882" y="693420"/>
                    <a:pt x="0" y="669538"/>
                    <a:pt x="0" y="640079"/>
                  </a:cubicBezTo>
                  <a:lnTo>
                    <a:pt x="0" y="426721"/>
                  </a:lnTo>
                  <a:cubicBezTo>
                    <a:pt x="0" y="397262"/>
                    <a:pt x="23882" y="373380"/>
                    <a:pt x="53341" y="373380"/>
                  </a:cubicBezTo>
                  <a:lnTo>
                    <a:pt x="373380" y="373380"/>
                  </a:lnTo>
                  <a:lnTo>
                    <a:pt x="373380" y="53341"/>
                  </a:lnTo>
                  <a:cubicBezTo>
                    <a:pt x="373380" y="23882"/>
                    <a:pt x="397262" y="0"/>
                    <a:pt x="426721" y="0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1C39C5BB-02D0-4F5B-95D7-7AE409298360}"/>
                </a:ext>
              </a:extLst>
            </p:cNvPr>
            <p:cNvGrpSpPr/>
            <p:nvPr/>
          </p:nvGrpSpPr>
          <p:grpSpPr>
            <a:xfrm>
              <a:off x="12794615" y="1970554"/>
              <a:ext cx="852275" cy="607368"/>
              <a:chOff x="6451600" y="1555750"/>
              <a:chExt cx="1657350" cy="1181100"/>
            </a:xfrm>
          </p:grpSpPr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9ED4455-DAD5-4442-A3E3-32B309969C3E}"/>
                  </a:ext>
                </a:extLst>
              </p:cNvPr>
              <p:cNvSpPr/>
              <p:nvPr/>
            </p:nvSpPr>
            <p:spPr>
              <a:xfrm>
                <a:off x="6451600" y="1555750"/>
                <a:ext cx="1657350" cy="1181100"/>
              </a:xfrm>
              <a:custGeom>
                <a:avLst/>
                <a:gdLst>
                  <a:gd name="connsiteX0" fmla="*/ 1485900 w 1657350"/>
                  <a:gd name="connsiteY0" fmla="*/ 1005125 h 1181100"/>
                  <a:gd name="connsiteX1" fmla="*/ 1485900 w 1657350"/>
                  <a:gd name="connsiteY1" fmla="*/ 1128317 h 1181100"/>
                  <a:gd name="connsiteX2" fmla="*/ 1602226 w 1657350"/>
                  <a:gd name="connsiteY2" fmla="*/ 1128317 h 1181100"/>
                  <a:gd name="connsiteX3" fmla="*/ 1602226 w 1657350"/>
                  <a:gd name="connsiteY3" fmla="*/ 1005125 h 1181100"/>
                  <a:gd name="connsiteX4" fmla="*/ 55124 w 1657350"/>
                  <a:gd name="connsiteY4" fmla="*/ 1005125 h 1181100"/>
                  <a:gd name="connsiteX5" fmla="*/ 55124 w 1657350"/>
                  <a:gd name="connsiteY5" fmla="*/ 1128317 h 1181100"/>
                  <a:gd name="connsiteX6" fmla="*/ 171450 w 1657350"/>
                  <a:gd name="connsiteY6" fmla="*/ 1128317 h 1181100"/>
                  <a:gd name="connsiteX7" fmla="*/ 171450 w 1657350"/>
                  <a:gd name="connsiteY7" fmla="*/ 1005125 h 1181100"/>
                  <a:gd name="connsiteX8" fmla="*/ 1485900 w 1657350"/>
                  <a:gd name="connsiteY8" fmla="*/ 816404 h 1181100"/>
                  <a:gd name="connsiteX9" fmla="*/ 1485900 w 1657350"/>
                  <a:gd name="connsiteY9" fmla="*/ 939596 h 1181100"/>
                  <a:gd name="connsiteX10" fmla="*/ 1602226 w 1657350"/>
                  <a:gd name="connsiteY10" fmla="*/ 939596 h 1181100"/>
                  <a:gd name="connsiteX11" fmla="*/ 1602226 w 1657350"/>
                  <a:gd name="connsiteY11" fmla="*/ 816404 h 1181100"/>
                  <a:gd name="connsiteX12" fmla="*/ 55124 w 1657350"/>
                  <a:gd name="connsiteY12" fmla="*/ 816404 h 1181100"/>
                  <a:gd name="connsiteX13" fmla="*/ 55124 w 1657350"/>
                  <a:gd name="connsiteY13" fmla="*/ 939596 h 1181100"/>
                  <a:gd name="connsiteX14" fmla="*/ 171450 w 1657350"/>
                  <a:gd name="connsiteY14" fmla="*/ 939596 h 1181100"/>
                  <a:gd name="connsiteX15" fmla="*/ 171450 w 1657350"/>
                  <a:gd name="connsiteY15" fmla="*/ 816404 h 1181100"/>
                  <a:gd name="connsiteX16" fmla="*/ 1485900 w 1657350"/>
                  <a:gd name="connsiteY16" fmla="*/ 627685 h 1181100"/>
                  <a:gd name="connsiteX17" fmla="*/ 1485900 w 1657350"/>
                  <a:gd name="connsiteY17" fmla="*/ 750877 h 1181100"/>
                  <a:gd name="connsiteX18" fmla="*/ 1602226 w 1657350"/>
                  <a:gd name="connsiteY18" fmla="*/ 750877 h 1181100"/>
                  <a:gd name="connsiteX19" fmla="*/ 1602226 w 1657350"/>
                  <a:gd name="connsiteY19" fmla="*/ 627685 h 1181100"/>
                  <a:gd name="connsiteX20" fmla="*/ 55124 w 1657350"/>
                  <a:gd name="connsiteY20" fmla="*/ 627685 h 1181100"/>
                  <a:gd name="connsiteX21" fmla="*/ 55124 w 1657350"/>
                  <a:gd name="connsiteY21" fmla="*/ 750877 h 1181100"/>
                  <a:gd name="connsiteX22" fmla="*/ 171450 w 1657350"/>
                  <a:gd name="connsiteY22" fmla="*/ 750877 h 1181100"/>
                  <a:gd name="connsiteX23" fmla="*/ 171450 w 1657350"/>
                  <a:gd name="connsiteY23" fmla="*/ 627685 h 1181100"/>
                  <a:gd name="connsiteX24" fmla="*/ 1485900 w 1657350"/>
                  <a:gd name="connsiteY24" fmla="*/ 438966 h 1181100"/>
                  <a:gd name="connsiteX25" fmla="*/ 1485900 w 1657350"/>
                  <a:gd name="connsiteY25" fmla="*/ 562158 h 1181100"/>
                  <a:gd name="connsiteX26" fmla="*/ 1602226 w 1657350"/>
                  <a:gd name="connsiteY26" fmla="*/ 562158 h 1181100"/>
                  <a:gd name="connsiteX27" fmla="*/ 1602226 w 1657350"/>
                  <a:gd name="connsiteY27" fmla="*/ 438966 h 1181100"/>
                  <a:gd name="connsiteX28" fmla="*/ 55124 w 1657350"/>
                  <a:gd name="connsiteY28" fmla="*/ 438966 h 1181100"/>
                  <a:gd name="connsiteX29" fmla="*/ 55124 w 1657350"/>
                  <a:gd name="connsiteY29" fmla="*/ 562158 h 1181100"/>
                  <a:gd name="connsiteX30" fmla="*/ 171450 w 1657350"/>
                  <a:gd name="connsiteY30" fmla="*/ 562158 h 1181100"/>
                  <a:gd name="connsiteX31" fmla="*/ 171450 w 1657350"/>
                  <a:gd name="connsiteY31" fmla="*/ 438966 h 1181100"/>
                  <a:gd name="connsiteX32" fmla="*/ 1485900 w 1657350"/>
                  <a:gd name="connsiteY32" fmla="*/ 250247 h 1181100"/>
                  <a:gd name="connsiteX33" fmla="*/ 1485900 w 1657350"/>
                  <a:gd name="connsiteY33" fmla="*/ 373439 h 1181100"/>
                  <a:gd name="connsiteX34" fmla="*/ 1602226 w 1657350"/>
                  <a:gd name="connsiteY34" fmla="*/ 373439 h 1181100"/>
                  <a:gd name="connsiteX35" fmla="*/ 1602226 w 1657350"/>
                  <a:gd name="connsiteY35" fmla="*/ 250247 h 1181100"/>
                  <a:gd name="connsiteX36" fmla="*/ 55124 w 1657350"/>
                  <a:gd name="connsiteY36" fmla="*/ 250247 h 1181100"/>
                  <a:gd name="connsiteX37" fmla="*/ 55124 w 1657350"/>
                  <a:gd name="connsiteY37" fmla="*/ 373439 h 1181100"/>
                  <a:gd name="connsiteX38" fmla="*/ 171450 w 1657350"/>
                  <a:gd name="connsiteY38" fmla="*/ 373439 h 1181100"/>
                  <a:gd name="connsiteX39" fmla="*/ 171450 w 1657350"/>
                  <a:gd name="connsiteY39" fmla="*/ 250247 h 1181100"/>
                  <a:gd name="connsiteX40" fmla="*/ 1485900 w 1657350"/>
                  <a:gd name="connsiteY40" fmla="*/ 61528 h 1181100"/>
                  <a:gd name="connsiteX41" fmla="*/ 1485900 w 1657350"/>
                  <a:gd name="connsiteY41" fmla="*/ 184720 h 1181100"/>
                  <a:gd name="connsiteX42" fmla="*/ 1602226 w 1657350"/>
                  <a:gd name="connsiteY42" fmla="*/ 184720 h 1181100"/>
                  <a:gd name="connsiteX43" fmla="*/ 1602226 w 1657350"/>
                  <a:gd name="connsiteY43" fmla="*/ 61528 h 1181100"/>
                  <a:gd name="connsiteX44" fmla="*/ 55124 w 1657350"/>
                  <a:gd name="connsiteY44" fmla="*/ 61528 h 1181100"/>
                  <a:gd name="connsiteX45" fmla="*/ 55124 w 1657350"/>
                  <a:gd name="connsiteY45" fmla="*/ 184720 h 1181100"/>
                  <a:gd name="connsiteX46" fmla="*/ 171450 w 1657350"/>
                  <a:gd name="connsiteY46" fmla="*/ 184720 h 1181100"/>
                  <a:gd name="connsiteX47" fmla="*/ 171450 w 1657350"/>
                  <a:gd name="connsiteY47" fmla="*/ 61528 h 1181100"/>
                  <a:gd name="connsiteX48" fmla="*/ 0 w 1657350"/>
                  <a:gd name="connsiteY48" fmla="*/ 0 h 1181100"/>
                  <a:gd name="connsiteX49" fmla="*/ 1657350 w 1657350"/>
                  <a:gd name="connsiteY49" fmla="*/ 0 h 1181100"/>
                  <a:gd name="connsiteX50" fmla="*/ 1657350 w 1657350"/>
                  <a:gd name="connsiteY50" fmla="*/ 1181100 h 1181100"/>
                  <a:gd name="connsiteX51" fmla="*/ 0 w 1657350"/>
                  <a:gd name="connsiteY51" fmla="*/ 1181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657350" h="1181100">
                    <a:moveTo>
                      <a:pt x="1485900" y="1005125"/>
                    </a:moveTo>
                    <a:lnTo>
                      <a:pt x="1485900" y="1128317"/>
                    </a:lnTo>
                    <a:lnTo>
                      <a:pt x="1602226" y="1128317"/>
                    </a:lnTo>
                    <a:lnTo>
                      <a:pt x="1602226" y="1005125"/>
                    </a:lnTo>
                    <a:close/>
                    <a:moveTo>
                      <a:pt x="55124" y="1005125"/>
                    </a:moveTo>
                    <a:lnTo>
                      <a:pt x="55124" y="1128317"/>
                    </a:lnTo>
                    <a:lnTo>
                      <a:pt x="171450" y="1128317"/>
                    </a:lnTo>
                    <a:lnTo>
                      <a:pt x="171450" y="1005125"/>
                    </a:lnTo>
                    <a:close/>
                    <a:moveTo>
                      <a:pt x="1485900" y="816404"/>
                    </a:moveTo>
                    <a:lnTo>
                      <a:pt x="1485900" y="939596"/>
                    </a:lnTo>
                    <a:lnTo>
                      <a:pt x="1602226" y="939596"/>
                    </a:lnTo>
                    <a:lnTo>
                      <a:pt x="1602226" y="816404"/>
                    </a:lnTo>
                    <a:close/>
                    <a:moveTo>
                      <a:pt x="55124" y="816404"/>
                    </a:moveTo>
                    <a:lnTo>
                      <a:pt x="55124" y="939596"/>
                    </a:lnTo>
                    <a:lnTo>
                      <a:pt x="171450" y="939596"/>
                    </a:lnTo>
                    <a:lnTo>
                      <a:pt x="171450" y="816404"/>
                    </a:lnTo>
                    <a:close/>
                    <a:moveTo>
                      <a:pt x="1485900" y="627685"/>
                    </a:moveTo>
                    <a:lnTo>
                      <a:pt x="1485900" y="750877"/>
                    </a:lnTo>
                    <a:lnTo>
                      <a:pt x="1602226" y="750877"/>
                    </a:lnTo>
                    <a:lnTo>
                      <a:pt x="1602226" y="627685"/>
                    </a:lnTo>
                    <a:close/>
                    <a:moveTo>
                      <a:pt x="55124" y="627685"/>
                    </a:moveTo>
                    <a:lnTo>
                      <a:pt x="55124" y="750877"/>
                    </a:lnTo>
                    <a:lnTo>
                      <a:pt x="171450" y="750877"/>
                    </a:lnTo>
                    <a:lnTo>
                      <a:pt x="171450" y="627685"/>
                    </a:lnTo>
                    <a:close/>
                    <a:moveTo>
                      <a:pt x="1485900" y="438966"/>
                    </a:moveTo>
                    <a:lnTo>
                      <a:pt x="1485900" y="562158"/>
                    </a:lnTo>
                    <a:lnTo>
                      <a:pt x="1602226" y="562158"/>
                    </a:lnTo>
                    <a:lnTo>
                      <a:pt x="1602226" y="438966"/>
                    </a:lnTo>
                    <a:close/>
                    <a:moveTo>
                      <a:pt x="55124" y="438966"/>
                    </a:moveTo>
                    <a:lnTo>
                      <a:pt x="55124" y="562158"/>
                    </a:lnTo>
                    <a:lnTo>
                      <a:pt x="171450" y="562158"/>
                    </a:lnTo>
                    <a:lnTo>
                      <a:pt x="171450" y="438966"/>
                    </a:lnTo>
                    <a:close/>
                    <a:moveTo>
                      <a:pt x="1485900" y="250247"/>
                    </a:moveTo>
                    <a:lnTo>
                      <a:pt x="1485900" y="373439"/>
                    </a:lnTo>
                    <a:lnTo>
                      <a:pt x="1602226" y="373439"/>
                    </a:lnTo>
                    <a:lnTo>
                      <a:pt x="1602226" y="250247"/>
                    </a:lnTo>
                    <a:close/>
                    <a:moveTo>
                      <a:pt x="55124" y="250247"/>
                    </a:moveTo>
                    <a:lnTo>
                      <a:pt x="55124" y="373439"/>
                    </a:lnTo>
                    <a:lnTo>
                      <a:pt x="171450" y="373439"/>
                    </a:lnTo>
                    <a:lnTo>
                      <a:pt x="171450" y="250247"/>
                    </a:lnTo>
                    <a:close/>
                    <a:moveTo>
                      <a:pt x="1485900" y="61528"/>
                    </a:moveTo>
                    <a:lnTo>
                      <a:pt x="1485900" y="184720"/>
                    </a:lnTo>
                    <a:lnTo>
                      <a:pt x="1602226" y="184720"/>
                    </a:lnTo>
                    <a:lnTo>
                      <a:pt x="1602226" y="61528"/>
                    </a:lnTo>
                    <a:close/>
                    <a:moveTo>
                      <a:pt x="55124" y="61528"/>
                    </a:moveTo>
                    <a:lnTo>
                      <a:pt x="55124" y="184720"/>
                    </a:lnTo>
                    <a:lnTo>
                      <a:pt x="171450" y="184720"/>
                    </a:lnTo>
                    <a:lnTo>
                      <a:pt x="171450" y="61528"/>
                    </a:lnTo>
                    <a:close/>
                    <a:moveTo>
                      <a:pt x="0" y="0"/>
                    </a:moveTo>
                    <a:lnTo>
                      <a:pt x="1657350" y="0"/>
                    </a:lnTo>
                    <a:lnTo>
                      <a:pt x="1657350" y="1181100"/>
                    </a:lnTo>
                    <a:lnTo>
                      <a:pt x="0" y="1181100"/>
                    </a:lnTo>
                    <a:close/>
                  </a:path>
                </a:pathLst>
              </a:custGeom>
              <a:solidFill>
                <a:srgbClr val="6B5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: Rounded Corners 590">
                <a:extLst>
                  <a:ext uri="{FF2B5EF4-FFF2-40B4-BE49-F238E27FC236}">
                    <a16:creationId xmlns:a16="http://schemas.microsoft.com/office/drawing/2014/main" id="{378277B6-5BC8-465F-A8E0-C40C77038BDF}"/>
                  </a:ext>
                </a:extLst>
              </p:cNvPr>
              <p:cNvSpPr/>
              <p:nvPr/>
            </p:nvSpPr>
            <p:spPr>
              <a:xfrm>
                <a:off x="6692900" y="1659178"/>
                <a:ext cx="1174751" cy="974244"/>
              </a:xfrm>
              <a:prstGeom prst="roundRect">
                <a:avLst>
                  <a:gd name="adj" fmla="val 8597"/>
                </a:avLst>
              </a:prstGeom>
              <a:solidFill>
                <a:srgbClr val="AFA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3AF56A71-B190-4C31-BFC2-7E3C14337582}"/>
              </a:ext>
            </a:extLst>
          </p:cNvPr>
          <p:cNvGrpSpPr/>
          <p:nvPr/>
        </p:nvGrpSpPr>
        <p:grpSpPr>
          <a:xfrm>
            <a:off x="4078424" y="5669216"/>
            <a:ext cx="578833" cy="578833"/>
            <a:chOff x="12359054" y="4168253"/>
            <a:chExt cx="1343770" cy="1343770"/>
          </a:xfrm>
        </p:grpSpPr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4FE102C6-BC5C-4CD8-B124-34DF8A5D77E8}"/>
                </a:ext>
              </a:extLst>
            </p:cNvPr>
            <p:cNvSpPr/>
            <p:nvPr/>
          </p:nvSpPr>
          <p:spPr>
            <a:xfrm rot="5400000">
              <a:off x="12359054" y="4168253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0D07D7AE-01A6-4AAA-9F4E-99AF048A40E6}"/>
                </a:ext>
              </a:extLst>
            </p:cNvPr>
            <p:cNvGrpSpPr/>
            <p:nvPr/>
          </p:nvGrpSpPr>
          <p:grpSpPr>
            <a:xfrm>
              <a:off x="12794615" y="4238115"/>
              <a:ext cx="852275" cy="607368"/>
              <a:chOff x="6451600" y="1555750"/>
              <a:chExt cx="1657350" cy="1181100"/>
            </a:xfrm>
          </p:grpSpPr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97923B3A-0A3B-4279-AB37-3CD00B44F0CD}"/>
                  </a:ext>
                </a:extLst>
              </p:cNvPr>
              <p:cNvSpPr/>
              <p:nvPr/>
            </p:nvSpPr>
            <p:spPr>
              <a:xfrm>
                <a:off x="6451600" y="1555750"/>
                <a:ext cx="1657350" cy="1181100"/>
              </a:xfrm>
              <a:custGeom>
                <a:avLst/>
                <a:gdLst>
                  <a:gd name="connsiteX0" fmla="*/ 1485900 w 1657350"/>
                  <a:gd name="connsiteY0" fmla="*/ 1005125 h 1181100"/>
                  <a:gd name="connsiteX1" fmla="*/ 1485900 w 1657350"/>
                  <a:gd name="connsiteY1" fmla="*/ 1128317 h 1181100"/>
                  <a:gd name="connsiteX2" fmla="*/ 1602226 w 1657350"/>
                  <a:gd name="connsiteY2" fmla="*/ 1128317 h 1181100"/>
                  <a:gd name="connsiteX3" fmla="*/ 1602226 w 1657350"/>
                  <a:gd name="connsiteY3" fmla="*/ 1005125 h 1181100"/>
                  <a:gd name="connsiteX4" fmla="*/ 55124 w 1657350"/>
                  <a:gd name="connsiteY4" fmla="*/ 1005125 h 1181100"/>
                  <a:gd name="connsiteX5" fmla="*/ 55124 w 1657350"/>
                  <a:gd name="connsiteY5" fmla="*/ 1128317 h 1181100"/>
                  <a:gd name="connsiteX6" fmla="*/ 171450 w 1657350"/>
                  <a:gd name="connsiteY6" fmla="*/ 1128317 h 1181100"/>
                  <a:gd name="connsiteX7" fmla="*/ 171450 w 1657350"/>
                  <a:gd name="connsiteY7" fmla="*/ 1005125 h 1181100"/>
                  <a:gd name="connsiteX8" fmla="*/ 1485900 w 1657350"/>
                  <a:gd name="connsiteY8" fmla="*/ 816404 h 1181100"/>
                  <a:gd name="connsiteX9" fmla="*/ 1485900 w 1657350"/>
                  <a:gd name="connsiteY9" fmla="*/ 939596 h 1181100"/>
                  <a:gd name="connsiteX10" fmla="*/ 1602226 w 1657350"/>
                  <a:gd name="connsiteY10" fmla="*/ 939596 h 1181100"/>
                  <a:gd name="connsiteX11" fmla="*/ 1602226 w 1657350"/>
                  <a:gd name="connsiteY11" fmla="*/ 816404 h 1181100"/>
                  <a:gd name="connsiteX12" fmla="*/ 55124 w 1657350"/>
                  <a:gd name="connsiteY12" fmla="*/ 816404 h 1181100"/>
                  <a:gd name="connsiteX13" fmla="*/ 55124 w 1657350"/>
                  <a:gd name="connsiteY13" fmla="*/ 939596 h 1181100"/>
                  <a:gd name="connsiteX14" fmla="*/ 171450 w 1657350"/>
                  <a:gd name="connsiteY14" fmla="*/ 939596 h 1181100"/>
                  <a:gd name="connsiteX15" fmla="*/ 171450 w 1657350"/>
                  <a:gd name="connsiteY15" fmla="*/ 816404 h 1181100"/>
                  <a:gd name="connsiteX16" fmla="*/ 1485900 w 1657350"/>
                  <a:gd name="connsiteY16" fmla="*/ 627685 h 1181100"/>
                  <a:gd name="connsiteX17" fmla="*/ 1485900 w 1657350"/>
                  <a:gd name="connsiteY17" fmla="*/ 750877 h 1181100"/>
                  <a:gd name="connsiteX18" fmla="*/ 1602226 w 1657350"/>
                  <a:gd name="connsiteY18" fmla="*/ 750877 h 1181100"/>
                  <a:gd name="connsiteX19" fmla="*/ 1602226 w 1657350"/>
                  <a:gd name="connsiteY19" fmla="*/ 627685 h 1181100"/>
                  <a:gd name="connsiteX20" fmla="*/ 55124 w 1657350"/>
                  <a:gd name="connsiteY20" fmla="*/ 627685 h 1181100"/>
                  <a:gd name="connsiteX21" fmla="*/ 55124 w 1657350"/>
                  <a:gd name="connsiteY21" fmla="*/ 750877 h 1181100"/>
                  <a:gd name="connsiteX22" fmla="*/ 171450 w 1657350"/>
                  <a:gd name="connsiteY22" fmla="*/ 750877 h 1181100"/>
                  <a:gd name="connsiteX23" fmla="*/ 171450 w 1657350"/>
                  <a:gd name="connsiteY23" fmla="*/ 627685 h 1181100"/>
                  <a:gd name="connsiteX24" fmla="*/ 1485900 w 1657350"/>
                  <a:gd name="connsiteY24" fmla="*/ 438966 h 1181100"/>
                  <a:gd name="connsiteX25" fmla="*/ 1485900 w 1657350"/>
                  <a:gd name="connsiteY25" fmla="*/ 562158 h 1181100"/>
                  <a:gd name="connsiteX26" fmla="*/ 1602226 w 1657350"/>
                  <a:gd name="connsiteY26" fmla="*/ 562158 h 1181100"/>
                  <a:gd name="connsiteX27" fmla="*/ 1602226 w 1657350"/>
                  <a:gd name="connsiteY27" fmla="*/ 438966 h 1181100"/>
                  <a:gd name="connsiteX28" fmla="*/ 55124 w 1657350"/>
                  <a:gd name="connsiteY28" fmla="*/ 438966 h 1181100"/>
                  <a:gd name="connsiteX29" fmla="*/ 55124 w 1657350"/>
                  <a:gd name="connsiteY29" fmla="*/ 562158 h 1181100"/>
                  <a:gd name="connsiteX30" fmla="*/ 171450 w 1657350"/>
                  <a:gd name="connsiteY30" fmla="*/ 562158 h 1181100"/>
                  <a:gd name="connsiteX31" fmla="*/ 171450 w 1657350"/>
                  <a:gd name="connsiteY31" fmla="*/ 438966 h 1181100"/>
                  <a:gd name="connsiteX32" fmla="*/ 1485900 w 1657350"/>
                  <a:gd name="connsiteY32" fmla="*/ 250247 h 1181100"/>
                  <a:gd name="connsiteX33" fmla="*/ 1485900 w 1657350"/>
                  <a:gd name="connsiteY33" fmla="*/ 373439 h 1181100"/>
                  <a:gd name="connsiteX34" fmla="*/ 1602226 w 1657350"/>
                  <a:gd name="connsiteY34" fmla="*/ 373439 h 1181100"/>
                  <a:gd name="connsiteX35" fmla="*/ 1602226 w 1657350"/>
                  <a:gd name="connsiteY35" fmla="*/ 250247 h 1181100"/>
                  <a:gd name="connsiteX36" fmla="*/ 55124 w 1657350"/>
                  <a:gd name="connsiteY36" fmla="*/ 250247 h 1181100"/>
                  <a:gd name="connsiteX37" fmla="*/ 55124 w 1657350"/>
                  <a:gd name="connsiteY37" fmla="*/ 373439 h 1181100"/>
                  <a:gd name="connsiteX38" fmla="*/ 171450 w 1657350"/>
                  <a:gd name="connsiteY38" fmla="*/ 373439 h 1181100"/>
                  <a:gd name="connsiteX39" fmla="*/ 171450 w 1657350"/>
                  <a:gd name="connsiteY39" fmla="*/ 250247 h 1181100"/>
                  <a:gd name="connsiteX40" fmla="*/ 1485900 w 1657350"/>
                  <a:gd name="connsiteY40" fmla="*/ 61528 h 1181100"/>
                  <a:gd name="connsiteX41" fmla="*/ 1485900 w 1657350"/>
                  <a:gd name="connsiteY41" fmla="*/ 184720 h 1181100"/>
                  <a:gd name="connsiteX42" fmla="*/ 1602226 w 1657350"/>
                  <a:gd name="connsiteY42" fmla="*/ 184720 h 1181100"/>
                  <a:gd name="connsiteX43" fmla="*/ 1602226 w 1657350"/>
                  <a:gd name="connsiteY43" fmla="*/ 61528 h 1181100"/>
                  <a:gd name="connsiteX44" fmla="*/ 55124 w 1657350"/>
                  <a:gd name="connsiteY44" fmla="*/ 61528 h 1181100"/>
                  <a:gd name="connsiteX45" fmla="*/ 55124 w 1657350"/>
                  <a:gd name="connsiteY45" fmla="*/ 184720 h 1181100"/>
                  <a:gd name="connsiteX46" fmla="*/ 171450 w 1657350"/>
                  <a:gd name="connsiteY46" fmla="*/ 184720 h 1181100"/>
                  <a:gd name="connsiteX47" fmla="*/ 171450 w 1657350"/>
                  <a:gd name="connsiteY47" fmla="*/ 61528 h 1181100"/>
                  <a:gd name="connsiteX48" fmla="*/ 0 w 1657350"/>
                  <a:gd name="connsiteY48" fmla="*/ 0 h 1181100"/>
                  <a:gd name="connsiteX49" fmla="*/ 1657350 w 1657350"/>
                  <a:gd name="connsiteY49" fmla="*/ 0 h 1181100"/>
                  <a:gd name="connsiteX50" fmla="*/ 1657350 w 1657350"/>
                  <a:gd name="connsiteY50" fmla="*/ 1181100 h 1181100"/>
                  <a:gd name="connsiteX51" fmla="*/ 0 w 1657350"/>
                  <a:gd name="connsiteY51" fmla="*/ 1181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657350" h="1181100">
                    <a:moveTo>
                      <a:pt x="1485900" y="1005125"/>
                    </a:moveTo>
                    <a:lnTo>
                      <a:pt x="1485900" y="1128317"/>
                    </a:lnTo>
                    <a:lnTo>
                      <a:pt x="1602226" y="1128317"/>
                    </a:lnTo>
                    <a:lnTo>
                      <a:pt x="1602226" y="1005125"/>
                    </a:lnTo>
                    <a:close/>
                    <a:moveTo>
                      <a:pt x="55124" y="1005125"/>
                    </a:moveTo>
                    <a:lnTo>
                      <a:pt x="55124" y="1128317"/>
                    </a:lnTo>
                    <a:lnTo>
                      <a:pt x="171450" y="1128317"/>
                    </a:lnTo>
                    <a:lnTo>
                      <a:pt x="171450" y="1005125"/>
                    </a:lnTo>
                    <a:close/>
                    <a:moveTo>
                      <a:pt x="1485900" y="816404"/>
                    </a:moveTo>
                    <a:lnTo>
                      <a:pt x="1485900" y="939596"/>
                    </a:lnTo>
                    <a:lnTo>
                      <a:pt x="1602226" y="939596"/>
                    </a:lnTo>
                    <a:lnTo>
                      <a:pt x="1602226" y="816404"/>
                    </a:lnTo>
                    <a:close/>
                    <a:moveTo>
                      <a:pt x="55124" y="816404"/>
                    </a:moveTo>
                    <a:lnTo>
                      <a:pt x="55124" y="939596"/>
                    </a:lnTo>
                    <a:lnTo>
                      <a:pt x="171450" y="939596"/>
                    </a:lnTo>
                    <a:lnTo>
                      <a:pt x="171450" y="816404"/>
                    </a:lnTo>
                    <a:close/>
                    <a:moveTo>
                      <a:pt x="1485900" y="627685"/>
                    </a:moveTo>
                    <a:lnTo>
                      <a:pt x="1485900" y="750877"/>
                    </a:lnTo>
                    <a:lnTo>
                      <a:pt x="1602226" y="750877"/>
                    </a:lnTo>
                    <a:lnTo>
                      <a:pt x="1602226" y="627685"/>
                    </a:lnTo>
                    <a:close/>
                    <a:moveTo>
                      <a:pt x="55124" y="627685"/>
                    </a:moveTo>
                    <a:lnTo>
                      <a:pt x="55124" y="750877"/>
                    </a:lnTo>
                    <a:lnTo>
                      <a:pt x="171450" y="750877"/>
                    </a:lnTo>
                    <a:lnTo>
                      <a:pt x="171450" y="627685"/>
                    </a:lnTo>
                    <a:close/>
                    <a:moveTo>
                      <a:pt x="1485900" y="438966"/>
                    </a:moveTo>
                    <a:lnTo>
                      <a:pt x="1485900" y="562158"/>
                    </a:lnTo>
                    <a:lnTo>
                      <a:pt x="1602226" y="562158"/>
                    </a:lnTo>
                    <a:lnTo>
                      <a:pt x="1602226" y="438966"/>
                    </a:lnTo>
                    <a:close/>
                    <a:moveTo>
                      <a:pt x="55124" y="438966"/>
                    </a:moveTo>
                    <a:lnTo>
                      <a:pt x="55124" y="562158"/>
                    </a:lnTo>
                    <a:lnTo>
                      <a:pt x="171450" y="562158"/>
                    </a:lnTo>
                    <a:lnTo>
                      <a:pt x="171450" y="438966"/>
                    </a:lnTo>
                    <a:close/>
                    <a:moveTo>
                      <a:pt x="1485900" y="250247"/>
                    </a:moveTo>
                    <a:lnTo>
                      <a:pt x="1485900" y="373439"/>
                    </a:lnTo>
                    <a:lnTo>
                      <a:pt x="1602226" y="373439"/>
                    </a:lnTo>
                    <a:lnTo>
                      <a:pt x="1602226" y="250247"/>
                    </a:lnTo>
                    <a:close/>
                    <a:moveTo>
                      <a:pt x="55124" y="250247"/>
                    </a:moveTo>
                    <a:lnTo>
                      <a:pt x="55124" y="373439"/>
                    </a:lnTo>
                    <a:lnTo>
                      <a:pt x="171450" y="373439"/>
                    </a:lnTo>
                    <a:lnTo>
                      <a:pt x="171450" y="250247"/>
                    </a:lnTo>
                    <a:close/>
                    <a:moveTo>
                      <a:pt x="1485900" y="61528"/>
                    </a:moveTo>
                    <a:lnTo>
                      <a:pt x="1485900" y="184720"/>
                    </a:lnTo>
                    <a:lnTo>
                      <a:pt x="1602226" y="184720"/>
                    </a:lnTo>
                    <a:lnTo>
                      <a:pt x="1602226" y="61528"/>
                    </a:lnTo>
                    <a:close/>
                    <a:moveTo>
                      <a:pt x="55124" y="61528"/>
                    </a:moveTo>
                    <a:lnTo>
                      <a:pt x="55124" y="184720"/>
                    </a:lnTo>
                    <a:lnTo>
                      <a:pt x="171450" y="184720"/>
                    </a:lnTo>
                    <a:lnTo>
                      <a:pt x="171450" y="61528"/>
                    </a:lnTo>
                    <a:close/>
                    <a:moveTo>
                      <a:pt x="0" y="0"/>
                    </a:moveTo>
                    <a:lnTo>
                      <a:pt x="1657350" y="0"/>
                    </a:lnTo>
                    <a:lnTo>
                      <a:pt x="1657350" y="1181100"/>
                    </a:lnTo>
                    <a:lnTo>
                      <a:pt x="0" y="1181100"/>
                    </a:lnTo>
                    <a:close/>
                  </a:path>
                </a:pathLst>
              </a:custGeom>
              <a:solidFill>
                <a:srgbClr val="6B5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4D18D827-1AAF-43C4-996D-5464FFD45335}"/>
                  </a:ext>
                </a:extLst>
              </p:cNvPr>
              <p:cNvSpPr/>
              <p:nvPr/>
            </p:nvSpPr>
            <p:spPr>
              <a:xfrm>
                <a:off x="6692900" y="1659178"/>
                <a:ext cx="1174751" cy="974244"/>
              </a:xfrm>
              <a:prstGeom prst="roundRect">
                <a:avLst>
                  <a:gd name="adj" fmla="val 8597"/>
                </a:avLst>
              </a:prstGeom>
              <a:solidFill>
                <a:srgbClr val="AFA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8" name="Rectangle: Rounded Corners 597">
              <a:extLst>
                <a:ext uri="{FF2B5EF4-FFF2-40B4-BE49-F238E27FC236}">
                  <a16:creationId xmlns:a16="http://schemas.microsoft.com/office/drawing/2014/main" id="{CCCF6EFD-4D9B-469C-BE7C-573B4BE919FC}"/>
                </a:ext>
              </a:extLst>
            </p:cNvPr>
            <p:cNvSpPr/>
            <p:nvPr/>
          </p:nvSpPr>
          <p:spPr>
            <a:xfrm rot="5400000" flipV="1">
              <a:off x="12630681" y="4940316"/>
              <a:ext cx="146871" cy="48956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3BD58AE1-C23A-4CCB-9CA3-906DABE04538}"/>
              </a:ext>
            </a:extLst>
          </p:cNvPr>
          <p:cNvGrpSpPr/>
          <p:nvPr/>
        </p:nvGrpSpPr>
        <p:grpSpPr>
          <a:xfrm>
            <a:off x="8352078" y="5102224"/>
            <a:ext cx="1144863" cy="1141663"/>
            <a:chOff x="2612218" y="965390"/>
            <a:chExt cx="2688295" cy="2680780"/>
          </a:xfrm>
        </p:grpSpPr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4785DECF-2248-4D18-BDC7-020660925332}"/>
                </a:ext>
              </a:extLst>
            </p:cNvPr>
            <p:cNvGrpSpPr/>
            <p:nvPr/>
          </p:nvGrpSpPr>
          <p:grpSpPr>
            <a:xfrm>
              <a:off x="2612218" y="2302400"/>
              <a:ext cx="1343770" cy="1343770"/>
              <a:chOff x="2612218" y="2302400"/>
              <a:chExt cx="1343770" cy="1343770"/>
            </a:xfrm>
          </p:grpSpPr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72249901-FE99-43FE-B996-57E0C39BC960}"/>
                  </a:ext>
                </a:extLst>
              </p:cNvPr>
              <p:cNvSpPr/>
              <p:nvPr/>
            </p:nvSpPr>
            <p:spPr>
              <a:xfrm>
                <a:off x="2612218" y="230240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Arrow: Down 602">
                <a:extLst>
                  <a:ext uri="{FF2B5EF4-FFF2-40B4-BE49-F238E27FC236}">
                    <a16:creationId xmlns:a16="http://schemas.microsoft.com/office/drawing/2014/main" id="{6C54E7E8-2FFD-4A2D-9157-D2CE4C5FB10B}"/>
                  </a:ext>
                </a:extLst>
              </p:cNvPr>
              <p:cNvSpPr/>
              <p:nvPr/>
            </p:nvSpPr>
            <p:spPr>
              <a:xfrm>
                <a:off x="3091488" y="2463941"/>
                <a:ext cx="429822" cy="47404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4" name="Parallelogram 603">
                <a:extLst>
                  <a:ext uri="{FF2B5EF4-FFF2-40B4-BE49-F238E27FC236}">
                    <a16:creationId xmlns:a16="http://schemas.microsoft.com/office/drawing/2014/main" id="{AE9DE0B1-D24F-4BB6-94AB-B63A8F18F639}"/>
                  </a:ext>
                </a:extLst>
              </p:cNvPr>
              <p:cNvSpPr/>
              <p:nvPr/>
            </p:nvSpPr>
            <p:spPr>
              <a:xfrm>
                <a:off x="2708752" y="3426114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5" name="Parallelogram 604">
                <a:extLst>
                  <a:ext uri="{FF2B5EF4-FFF2-40B4-BE49-F238E27FC236}">
                    <a16:creationId xmlns:a16="http://schemas.microsoft.com/office/drawing/2014/main" id="{81E45406-BF52-467D-9E67-AB2A0F45A73B}"/>
                  </a:ext>
                </a:extLst>
              </p:cNvPr>
              <p:cNvSpPr/>
              <p:nvPr/>
            </p:nvSpPr>
            <p:spPr>
              <a:xfrm>
                <a:off x="2708752" y="3316086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6" name="Parallelogram 605">
                <a:extLst>
                  <a:ext uri="{FF2B5EF4-FFF2-40B4-BE49-F238E27FC236}">
                    <a16:creationId xmlns:a16="http://schemas.microsoft.com/office/drawing/2014/main" id="{C4CB9441-26ED-464E-AAA5-900F58F63266}"/>
                  </a:ext>
                </a:extLst>
              </p:cNvPr>
              <p:cNvSpPr/>
              <p:nvPr/>
            </p:nvSpPr>
            <p:spPr>
              <a:xfrm>
                <a:off x="2708752" y="3206058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AFA0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7" name="Parallelogram 606">
                <a:extLst>
                  <a:ext uri="{FF2B5EF4-FFF2-40B4-BE49-F238E27FC236}">
                    <a16:creationId xmlns:a16="http://schemas.microsoft.com/office/drawing/2014/main" id="{11D6495E-2F40-4114-9087-9CD000FD5710}"/>
                  </a:ext>
                </a:extLst>
              </p:cNvPr>
              <p:cNvSpPr/>
              <p:nvPr/>
            </p:nvSpPr>
            <p:spPr>
              <a:xfrm>
                <a:off x="2708752" y="3096030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57735C06-1AEE-4EC9-8DFD-1B37FB89778E}"/>
                </a:ext>
              </a:extLst>
            </p:cNvPr>
            <p:cNvGrpSpPr/>
            <p:nvPr/>
          </p:nvGrpSpPr>
          <p:grpSpPr>
            <a:xfrm>
              <a:off x="2612596" y="965390"/>
              <a:ext cx="1343770" cy="1343770"/>
              <a:chOff x="2612596" y="965390"/>
              <a:chExt cx="1343770" cy="1343770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AD377398-9651-4D7F-BC02-D4FA2A51D06E}"/>
                  </a:ext>
                </a:extLst>
              </p:cNvPr>
              <p:cNvSpPr/>
              <p:nvPr/>
            </p:nvSpPr>
            <p:spPr>
              <a:xfrm rot="10800000">
                <a:off x="2612596" y="96539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Arrow: Down 609">
                <a:extLst>
                  <a:ext uri="{FF2B5EF4-FFF2-40B4-BE49-F238E27FC236}">
                    <a16:creationId xmlns:a16="http://schemas.microsoft.com/office/drawing/2014/main" id="{CF4BA13B-09BF-4AF3-B17F-0AED985CB43D}"/>
                  </a:ext>
                </a:extLst>
              </p:cNvPr>
              <p:cNvSpPr/>
              <p:nvPr/>
            </p:nvSpPr>
            <p:spPr>
              <a:xfrm rot="10800000">
                <a:off x="3069570" y="1674438"/>
                <a:ext cx="429822" cy="47404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1" name="Parallelogram 610">
                <a:extLst>
                  <a:ext uri="{FF2B5EF4-FFF2-40B4-BE49-F238E27FC236}">
                    <a16:creationId xmlns:a16="http://schemas.microsoft.com/office/drawing/2014/main" id="{63D682E6-7DC5-4924-B284-DDA6D49CD6D4}"/>
                  </a:ext>
                </a:extLst>
              </p:cNvPr>
              <p:cNvSpPr/>
              <p:nvPr/>
            </p:nvSpPr>
            <p:spPr>
              <a:xfrm>
                <a:off x="2709128" y="1379600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2" name="Parallelogram 611">
                <a:extLst>
                  <a:ext uri="{FF2B5EF4-FFF2-40B4-BE49-F238E27FC236}">
                    <a16:creationId xmlns:a16="http://schemas.microsoft.com/office/drawing/2014/main" id="{58E2EA0C-307A-4677-9E36-6C438D1F40B8}"/>
                  </a:ext>
                </a:extLst>
              </p:cNvPr>
              <p:cNvSpPr/>
              <p:nvPr/>
            </p:nvSpPr>
            <p:spPr>
              <a:xfrm>
                <a:off x="2709128" y="1269572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AFA0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3" name="Parallelogram 612">
                <a:extLst>
                  <a:ext uri="{FF2B5EF4-FFF2-40B4-BE49-F238E27FC236}">
                    <a16:creationId xmlns:a16="http://schemas.microsoft.com/office/drawing/2014/main" id="{61A19F58-6B48-4E92-B30A-B4CA01402FB1}"/>
                  </a:ext>
                </a:extLst>
              </p:cNvPr>
              <p:cNvSpPr/>
              <p:nvPr/>
            </p:nvSpPr>
            <p:spPr>
              <a:xfrm>
                <a:off x="2709128" y="1159544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4" name="Parallelogram 613">
                <a:extLst>
                  <a:ext uri="{FF2B5EF4-FFF2-40B4-BE49-F238E27FC236}">
                    <a16:creationId xmlns:a16="http://schemas.microsoft.com/office/drawing/2014/main" id="{7AB3B7AB-ADF4-4CD6-8381-5E45B3EB330F}"/>
                  </a:ext>
                </a:extLst>
              </p:cNvPr>
              <p:cNvSpPr/>
              <p:nvPr/>
            </p:nvSpPr>
            <p:spPr>
              <a:xfrm>
                <a:off x="2709128" y="1049516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6E7D601B-6E8F-429F-B25D-9C51EF77B3E0}"/>
                </a:ext>
              </a:extLst>
            </p:cNvPr>
            <p:cNvGrpSpPr/>
            <p:nvPr/>
          </p:nvGrpSpPr>
          <p:grpSpPr>
            <a:xfrm>
              <a:off x="3956743" y="968990"/>
              <a:ext cx="1343770" cy="1343770"/>
              <a:chOff x="3956743" y="968990"/>
              <a:chExt cx="1343770" cy="1343770"/>
            </a:xfrm>
          </p:grpSpPr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3EEA78CA-93D4-4B7A-ABDA-870A043DD9C2}"/>
                  </a:ext>
                </a:extLst>
              </p:cNvPr>
              <p:cNvSpPr/>
              <p:nvPr/>
            </p:nvSpPr>
            <p:spPr>
              <a:xfrm rot="10800000">
                <a:off x="3956743" y="96899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7" name="Group 616">
                <a:extLst>
                  <a:ext uri="{FF2B5EF4-FFF2-40B4-BE49-F238E27FC236}">
                    <a16:creationId xmlns:a16="http://schemas.microsoft.com/office/drawing/2014/main" id="{F5CA2D95-A6B7-494D-B35A-83E6752BB35F}"/>
                  </a:ext>
                </a:extLst>
              </p:cNvPr>
              <p:cNvGrpSpPr/>
              <p:nvPr/>
            </p:nvGrpSpPr>
            <p:grpSpPr>
              <a:xfrm>
                <a:off x="4047556" y="1049516"/>
                <a:ext cx="1150703" cy="1148393"/>
                <a:chOff x="4047556" y="1049516"/>
                <a:chExt cx="1150703" cy="1148393"/>
              </a:xfrm>
            </p:grpSpPr>
            <p:grpSp>
              <p:nvGrpSpPr>
                <p:cNvPr id="618" name="Group 617">
                  <a:extLst>
                    <a:ext uri="{FF2B5EF4-FFF2-40B4-BE49-F238E27FC236}">
                      <a16:creationId xmlns:a16="http://schemas.microsoft.com/office/drawing/2014/main" id="{BA445403-5631-4D58-AAB5-AC2916BB3D8B}"/>
                    </a:ext>
                  </a:extLst>
                </p:cNvPr>
                <p:cNvGrpSpPr/>
                <p:nvPr/>
              </p:nvGrpSpPr>
              <p:grpSpPr>
                <a:xfrm>
                  <a:off x="4391842" y="1637409"/>
                  <a:ext cx="473570" cy="560500"/>
                  <a:chOff x="3187962" y="1679519"/>
                  <a:chExt cx="649346" cy="768540"/>
                </a:xfrm>
              </p:grpSpPr>
              <p:sp>
                <p:nvSpPr>
                  <p:cNvPr id="623" name="Arrow: Down 622">
                    <a:extLst>
                      <a:ext uri="{FF2B5EF4-FFF2-40B4-BE49-F238E27FC236}">
                        <a16:creationId xmlns:a16="http://schemas.microsoft.com/office/drawing/2014/main" id="{FC619CCA-0218-4494-AA4C-C6F2B2B8079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10260" y="1781093"/>
                    <a:ext cx="604752" cy="666966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9ACFFC3F-DD81-4865-B8BF-317AC682913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87962" y="1679519"/>
                    <a:ext cx="649346" cy="6215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9" name="Parallelogram 618">
                  <a:extLst>
                    <a:ext uri="{FF2B5EF4-FFF2-40B4-BE49-F238E27FC236}">
                      <a16:creationId xmlns:a16="http://schemas.microsoft.com/office/drawing/2014/main" id="{D383ECBD-BF6F-40A3-8D2E-658EA0651110}"/>
                    </a:ext>
                  </a:extLst>
                </p:cNvPr>
                <p:cNvSpPr/>
                <p:nvPr/>
              </p:nvSpPr>
              <p:spPr>
                <a:xfrm>
                  <a:off x="4047556" y="1379600"/>
                  <a:ext cx="1150703" cy="135930"/>
                </a:xfrm>
                <a:prstGeom prst="parallelogram">
                  <a:avLst>
                    <a:gd name="adj" fmla="val 34452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Parallelogram 619">
                  <a:extLst>
                    <a:ext uri="{FF2B5EF4-FFF2-40B4-BE49-F238E27FC236}">
                      <a16:creationId xmlns:a16="http://schemas.microsoft.com/office/drawing/2014/main" id="{BB3D4324-3BF9-4C13-B12C-959F25453745}"/>
                    </a:ext>
                  </a:extLst>
                </p:cNvPr>
                <p:cNvSpPr/>
                <p:nvPr/>
              </p:nvSpPr>
              <p:spPr>
                <a:xfrm>
                  <a:off x="4047556" y="1269572"/>
                  <a:ext cx="1150703" cy="135930"/>
                </a:xfrm>
                <a:prstGeom prst="parallelogram">
                  <a:avLst>
                    <a:gd name="adj" fmla="val 344526"/>
                  </a:avLst>
                </a:prstGeom>
                <a:solidFill>
                  <a:srgbClr val="AFA0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Parallelogram 620">
                  <a:extLst>
                    <a:ext uri="{FF2B5EF4-FFF2-40B4-BE49-F238E27FC236}">
                      <a16:creationId xmlns:a16="http://schemas.microsoft.com/office/drawing/2014/main" id="{FFCEDF5C-DFDA-4373-817C-26D137AB05EA}"/>
                    </a:ext>
                  </a:extLst>
                </p:cNvPr>
                <p:cNvSpPr/>
                <p:nvPr/>
              </p:nvSpPr>
              <p:spPr>
                <a:xfrm>
                  <a:off x="4047556" y="1159544"/>
                  <a:ext cx="1150703" cy="135930"/>
                </a:xfrm>
                <a:prstGeom prst="parallelogram">
                  <a:avLst>
                    <a:gd name="adj" fmla="val 34452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Parallelogram 621">
                  <a:extLst>
                    <a:ext uri="{FF2B5EF4-FFF2-40B4-BE49-F238E27FC236}">
                      <a16:creationId xmlns:a16="http://schemas.microsoft.com/office/drawing/2014/main" id="{53E293FC-1291-4587-B35A-683AFF86BE88}"/>
                    </a:ext>
                  </a:extLst>
                </p:cNvPr>
                <p:cNvSpPr/>
                <p:nvPr/>
              </p:nvSpPr>
              <p:spPr>
                <a:xfrm>
                  <a:off x="4047556" y="1049516"/>
                  <a:ext cx="1150703" cy="135930"/>
                </a:xfrm>
                <a:prstGeom prst="parallelogram">
                  <a:avLst>
                    <a:gd name="adj" fmla="val 344526"/>
                  </a:avLst>
                </a:prstGeom>
                <a:solidFill>
                  <a:srgbClr val="6B567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9019A6AA-3990-4B44-BB8B-9AD241CBCDED}"/>
                </a:ext>
              </a:extLst>
            </p:cNvPr>
            <p:cNvGrpSpPr/>
            <p:nvPr/>
          </p:nvGrpSpPr>
          <p:grpSpPr>
            <a:xfrm>
              <a:off x="3951022" y="2302400"/>
              <a:ext cx="1343770" cy="1343770"/>
              <a:chOff x="3951022" y="2302400"/>
              <a:chExt cx="1343770" cy="1343770"/>
            </a:xfrm>
          </p:grpSpPr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162DB3A2-1DB5-4B23-AA50-86EC073D3628}"/>
                  </a:ext>
                </a:extLst>
              </p:cNvPr>
              <p:cNvSpPr/>
              <p:nvPr/>
            </p:nvSpPr>
            <p:spPr>
              <a:xfrm>
                <a:off x="3951022" y="230240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B1AB1E21-E3BF-4BB6-AF4D-A79E4A8403F7}"/>
                  </a:ext>
                </a:extLst>
              </p:cNvPr>
              <p:cNvGrpSpPr/>
              <p:nvPr/>
            </p:nvGrpSpPr>
            <p:grpSpPr>
              <a:xfrm rot="10800000">
                <a:off x="4391843" y="2412428"/>
                <a:ext cx="473570" cy="560500"/>
                <a:chOff x="7366721" y="2292103"/>
                <a:chExt cx="649346" cy="768540"/>
              </a:xfrm>
            </p:grpSpPr>
            <p:sp>
              <p:nvSpPr>
                <p:cNvPr id="632" name="Arrow: Down 631">
                  <a:extLst>
                    <a:ext uri="{FF2B5EF4-FFF2-40B4-BE49-F238E27FC236}">
                      <a16:creationId xmlns:a16="http://schemas.microsoft.com/office/drawing/2014/main" id="{5FF819F5-E082-4B73-813E-5660283556DB}"/>
                    </a:ext>
                  </a:extLst>
                </p:cNvPr>
                <p:cNvSpPr/>
                <p:nvPr/>
              </p:nvSpPr>
              <p:spPr>
                <a:xfrm rot="10800000">
                  <a:off x="7389019" y="2393677"/>
                  <a:ext cx="604752" cy="66696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308F7276-B370-4DB2-8E27-722BAC29D25E}"/>
                    </a:ext>
                  </a:extLst>
                </p:cNvPr>
                <p:cNvSpPr/>
                <p:nvPr/>
              </p:nvSpPr>
              <p:spPr>
                <a:xfrm rot="10800000">
                  <a:off x="7366721" y="2292103"/>
                  <a:ext cx="649346" cy="621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8" name="Parallelogram 627">
                <a:extLst>
                  <a:ext uri="{FF2B5EF4-FFF2-40B4-BE49-F238E27FC236}">
                    <a16:creationId xmlns:a16="http://schemas.microsoft.com/office/drawing/2014/main" id="{19651819-4F89-4FD0-B828-D0B2EEF5AFB6}"/>
                  </a:ext>
                </a:extLst>
              </p:cNvPr>
              <p:cNvSpPr/>
              <p:nvPr/>
            </p:nvSpPr>
            <p:spPr>
              <a:xfrm>
                <a:off x="4047179" y="3426114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9" name="Parallelogram 628">
                <a:extLst>
                  <a:ext uri="{FF2B5EF4-FFF2-40B4-BE49-F238E27FC236}">
                    <a16:creationId xmlns:a16="http://schemas.microsoft.com/office/drawing/2014/main" id="{3532B84C-95C1-410E-BACE-22E81D3EA12C}"/>
                  </a:ext>
                </a:extLst>
              </p:cNvPr>
              <p:cNvSpPr/>
              <p:nvPr/>
            </p:nvSpPr>
            <p:spPr>
              <a:xfrm>
                <a:off x="4047179" y="3316086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0" name="Parallelogram 629">
                <a:extLst>
                  <a:ext uri="{FF2B5EF4-FFF2-40B4-BE49-F238E27FC236}">
                    <a16:creationId xmlns:a16="http://schemas.microsoft.com/office/drawing/2014/main" id="{50EE7062-8EEF-424B-93BD-72437B6947B4}"/>
                  </a:ext>
                </a:extLst>
              </p:cNvPr>
              <p:cNvSpPr/>
              <p:nvPr/>
            </p:nvSpPr>
            <p:spPr>
              <a:xfrm>
                <a:off x="4047179" y="3206058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AFA0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1" name="Parallelogram 630">
                <a:extLst>
                  <a:ext uri="{FF2B5EF4-FFF2-40B4-BE49-F238E27FC236}">
                    <a16:creationId xmlns:a16="http://schemas.microsoft.com/office/drawing/2014/main" id="{1BB3CCAB-ECD3-452A-9872-010B171C3022}"/>
                  </a:ext>
                </a:extLst>
              </p:cNvPr>
              <p:cNvSpPr/>
              <p:nvPr/>
            </p:nvSpPr>
            <p:spPr>
              <a:xfrm>
                <a:off x="4047179" y="3096030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708192FC-DF2E-43EB-BCF2-ABDEE77BE410}"/>
              </a:ext>
            </a:extLst>
          </p:cNvPr>
          <p:cNvGrpSpPr/>
          <p:nvPr/>
        </p:nvGrpSpPr>
        <p:grpSpPr>
          <a:xfrm>
            <a:off x="367550" y="6038075"/>
            <a:ext cx="781214" cy="196238"/>
            <a:chOff x="2622407" y="6038075"/>
            <a:chExt cx="781214" cy="196238"/>
          </a:xfrm>
        </p:grpSpPr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1BE758C0-C3D6-4BFC-90CA-2B9B69AB51A2}"/>
                </a:ext>
              </a:extLst>
            </p:cNvPr>
            <p:cNvSpPr/>
            <p:nvPr/>
          </p:nvSpPr>
          <p:spPr>
            <a:xfrm>
              <a:off x="2622407" y="6038197"/>
              <a:ext cx="196116" cy="196116"/>
            </a:xfrm>
            <a:prstGeom prst="rect">
              <a:avLst/>
            </a:prstGeom>
            <a:solidFill>
              <a:srgbClr val="5D486C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907987EB-1690-47D8-9D69-7548B408D170}"/>
                </a:ext>
              </a:extLst>
            </p:cNvPr>
            <p:cNvSpPr/>
            <p:nvPr/>
          </p:nvSpPr>
          <p:spPr>
            <a:xfrm>
              <a:off x="2819133" y="6038075"/>
              <a:ext cx="196116" cy="1961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357133B0-12F1-4FCC-B8A1-B0E46DD54468}"/>
                </a:ext>
              </a:extLst>
            </p:cNvPr>
            <p:cNvSpPr/>
            <p:nvPr/>
          </p:nvSpPr>
          <p:spPr>
            <a:xfrm>
              <a:off x="3011907" y="6038075"/>
              <a:ext cx="196116" cy="1961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0F663AB5-918A-4EB3-A45F-3A520EEA4FA8}"/>
                </a:ext>
              </a:extLst>
            </p:cNvPr>
            <p:cNvGrpSpPr/>
            <p:nvPr/>
          </p:nvGrpSpPr>
          <p:grpSpPr>
            <a:xfrm>
              <a:off x="3207022" y="6038075"/>
              <a:ext cx="196599" cy="196116"/>
              <a:chOff x="3207022" y="6038075"/>
              <a:chExt cx="196599" cy="196116"/>
            </a:xfrm>
          </p:grpSpPr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7F6FB5C2-B61F-410E-926E-C1B49350423D}"/>
                  </a:ext>
                </a:extLst>
              </p:cNvPr>
              <p:cNvSpPr/>
              <p:nvPr/>
            </p:nvSpPr>
            <p:spPr>
              <a:xfrm>
                <a:off x="3207022" y="6038075"/>
                <a:ext cx="196116" cy="1961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D5D7AC19-41EE-436B-BDC2-F53A3D5FEA93}"/>
                  </a:ext>
                </a:extLst>
              </p:cNvPr>
              <p:cNvGrpSpPr/>
              <p:nvPr/>
            </p:nvGrpSpPr>
            <p:grpSpPr>
              <a:xfrm>
                <a:off x="3209242" y="6039287"/>
                <a:ext cx="194379" cy="194678"/>
                <a:chOff x="9535492" y="28014"/>
                <a:chExt cx="1176195" cy="1178006"/>
              </a:xfrm>
            </p:grpSpPr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5D54E1BF-6BF9-4828-A877-88BC2ABFC66C}"/>
                    </a:ext>
                  </a:extLst>
                </p:cNvPr>
                <p:cNvSpPr/>
                <p:nvPr/>
              </p:nvSpPr>
              <p:spPr>
                <a:xfrm>
                  <a:off x="9535492" y="620002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F092CC42-68A0-48EB-9B71-A68D5827E2B9}"/>
                    </a:ext>
                  </a:extLst>
                </p:cNvPr>
                <p:cNvSpPr/>
                <p:nvPr/>
              </p:nvSpPr>
              <p:spPr>
                <a:xfrm>
                  <a:off x="9829384" y="620002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49F409B6-B13C-4A25-A08F-990168859D0E}"/>
                    </a:ext>
                  </a:extLst>
                </p:cNvPr>
                <p:cNvSpPr/>
                <p:nvPr/>
              </p:nvSpPr>
              <p:spPr>
                <a:xfrm>
                  <a:off x="10124322" y="620002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E8A046AE-231F-4BCB-AE2E-BA2A96E3FA7B}"/>
                    </a:ext>
                  </a:extLst>
                </p:cNvPr>
                <p:cNvSpPr/>
                <p:nvPr/>
              </p:nvSpPr>
              <p:spPr>
                <a:xfrm>
                  <a:off x="10418214" y="620002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763680E4-E642-44C2-B7F1-61A9A233C7F9}"/>
                    </a:ext>
                  </a:extLst>
                </p:cNvPr>
                <p:cNvSpPr/>
                <p:nvPr/>
              </p:nvSpPr>
              <p:spPr>
                <a:xfrm>
                  <a:off x="9681934" y="470965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F596F96B-47DC-493D-AEB0-653EAD9BD37F}"/>
                    </a:ext>
                  </a:extLst>
                </p:cNvPr>
                <p:cNvSpPr/>
                <p:nvPr/>
              </p:nvSpPr>
              <p:spPr>
                <a:xfrm>
                  <a:off x="9978207" y="470965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64B7C1D9-5922-45C9-AB23-98DCF990950C}"/>
                    </a:ext>
                  </a:extLst>
                </p:cNvPr>
                <p:cNvSpPr/>
                <p:nvPr/>
              </p:nvSpPr>
              <p:spPr>
                <a:xfrm>
                  <a:off x="10270764" y="470965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9975AA6-88D4-4BEF-8301-6C8B061C9C5F}"/>
                    </a:ext>
                  </a:extLst>
                </p:cNvPr>
                <p:cNvSpPr/>
                <p:nvPr/>
              </p:nvSpPr>
              <p:spPr>
                <a:xfrm>
                  <a:off x="10564656" y="470965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84B87ADE-DBB3-47CB-B27E-BED89CDDFE0E}"/>
                    </a:ext>
                  </a:extLst>
                </p:cNvPr>
                <p:cNvSpPr/>
                <p:nvPr/>
              </p:nvSpPr>
              <p:spPr>
                <a:xfrm>
                  <a:off x="9535492" y="324122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3B10070F-C50F-4F87-ACC3-B4D12157A84B}"/>
                    </a:ext>
                  </a:extLst>
                </p:cNvPr>
                <p:cNvSpPr/>
                <p:nvPr/>
              </p:nvSpPr>
              <p:spPr>
                <a:xfrm>
                  <a:off x="9829384" y="324122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C2950F4F-26B7-401E-B8B7-2411365457D2}"/>
                    </a:ext>
                  </a:extLst>
                </p:cNvPr>
                <p:cNvSpPr/>
                <p:nvPr/>
              </p:nvSpPr>
              <p:spPr>
                <a:xfrm>
                  <a:off x="10124322" y="324122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887921D4-455C-45EF-9DAD-A3E3CF8EECB4}"/>
                    </a:ext>
                  </a:extLst>
                </p:cNvPr>
                <p:cNvSpPr/>
                <p:nvPr/>
              </p:nvSpPr>
              <p:spPr>
                <a:xfrm>
                  <a:off x="10418214" y="324122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7DDFA224-ACC2-4E06-ABE7-1A75800CE11F}"/>
                    </a:ext>
                  </a:extLst>
                </p:cNvPr>
                <p:cNvSpPr/>
                <p:nvPr/>
              </p:nvSpPr>
              <p:spPr>
                <a:xfrm>
                  <a:off x="9681934" y="175974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497CED3D-6898-4FE1-81F0-7335C05F573E}"/>
                    </a:ext>
                  </a:extLst>
                </p:cNvPr>
                <p:cNvSpPr/>
                <p:nvPr/>
              </p:nvSpPr>
              <p:spPr>
                <a:xfrm>
                  <a:off x="9978207" y="175974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6D50408B-02E3-4FE3-BAA1-70E36A706806}"/>
                    </a:ext>
                  </a:extLst>
                </p:cNvPr>
                <p:cNvSpPr/>
                <p:nvPr/>
              </p:nvSpPr>
              <p:spPr>
                <a:xfrm>
                  <a:off x="10270764" y="175974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1C5CD103-4333-4CB9-9546-A4E95CD8BEFD}"/>
                    </a:ext>
                  </a:extLst>
                </p:cNvPr>
                <p:cNvSpPr/>
                <p:nvPr/>
              </p:nvSpPr>
              <p:spPr>
                <a:xfrm>
                  <a:off x="10564656" y="175974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B5B3E149-12BC-4F2C-868F-47007539C87E}"/>
                    </a:ext>
                  </a:extLst>
                </p:cNvPr>
                <p:cNvSpPr/>
                <p:nvPr/>
              </p:nvSpPr>
              <p:spPr>
                <a:xfrm>
                  <a:off x="9535492" y="28014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90552569-04B0-4A55-ADE7-015CDFD11475}"/>
                    </a:ext>
                  </a:extLst>
                </p:cNvPr>
                <p:cNvSpPr/>
                <p:nvPr/>
              </p:nvSpPr>
              <p:spPr>
                <a:xfrm>
                  <a:off x="9829384" y="28014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EDA6F1E2-1AC6-42D7-9EF3-B31C5BBB246D}"/>
                    </a:ext>
                  </a:extLst>
                </p:cNvPr>
                <p:cNvSpPr/>
                <p:nvPr/>
              </p:nvSpPr>
              <p:spPr>
                <a:xfrm>
                  <a:off x="10124322" y="28014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A1C24887-758C-4EE2-B505-218FA54CCC3B}"/>
                    </a:ext>
                  </a:extLst>
                </p:cNvPr>
                <p:cNvSpPr/>
                <p:nvPr/>
              </p:nvSpPr>
              <p:spPr>
                <a:xfrm>
                  <a:off x="10418214" y="28014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6675E020-E8AC-45CE-8160-D76058331BD9}"/>
                    </a:ext>
                  </a:extLst>
                </p:cNvPr>
                <p:cNvSpPr/>
                <p:nvPr/>
              </p:nvSpPr>
              <p:spPr>
                <a:xfrm>
                  <a:off x="9681934" y="765975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303AB8EB-5643-4517-8323-BB54243E21D4}"/>
                    </a:ext>
                  </a:extLst>
                </p:cNvPr>
                <p:cNvSpPr/>
                <p:nvPr/>
              </p:nvSpPr>
              <p:spPr>
                <a:xfrm>
                  <a:off x="9978207" y="765975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BF15A038-6E69-4727-9AB4-431C3B433806}"/>
                    </a:ext>
                  </a:extLst>
                </p:cNvPr>
                <p:cNvSpPr/>
                <p:nvPr/>
              </p:nvSpPr>
              <p:spPr>
                <a:xfrm>
                  <a:off x="10270764" y="765975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9F02AE09-D181-446B-9494-31F537F9061B}"/>
                    </a:ext>
                  </a:extLst>
                </p:cNvPr>
                <p:cNvSpPr/>
                <p:nvPr/>
              </p:nvSpPr>
              <p:spPr>
                <a:xfrm>
                  <a:off x="10564656" y="765975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14F6AF0A-0589-4D3C-B4FC-148CC79FE67E}"/>
                    </a:ext>
                  </a:extLst>
                </p:cNvPr>
                <p:cNvSpPr/>
                <p:nvPr/>
              </p:nvSpPr>
              <p:spPr>
                <a:xfrm>
                  <a:off x="9535492" y="913016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8CBCD193-84CD-4F4D-88FA-7F8761FB18C8}"/>
                    </a:ext>
                  </a:extLst>
                </p:cNvPr>
                <p:cNvSpPr/>
                <p:nvPr/>
              </p:nvSpPr>
              <p:spPr>
                <a:xfrm>
                  <a:off x="9829384" y="913016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4DE9C44E-423E-4B98-ACBC-433750C6D9D7}"/>
                    </a:ext>
                  </a:extLst>
                </p:cNvPr>
                <p:cNvSpPr/>
                <p:nvPr/>
              </p:nvSpPr>
              <p:spPr>
                <a:xfrm>
                  <a:off x="10124322" y="913016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2423EDB2-D3B5-4EAD-B9D2-598C264448D5}"/>
                    </a:ext>
                  </a:extLst>
                </p:cNvPr>
                <p:cNvSpPr/>
                <p:nvPr/>
              </p:nvSpPr>
              <p:spPr>
                <a:xfrm>
                  <a:off x="10418214" y="913016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5920700A-1E75-4085-8C9B-A3018E150DDC}"/>
                    </a:ext>
                  </a:extLst>
                </p:cNvPr>
                <p:cNvSpPr/>
                <p:nvPr/>
              </p:nvSpPr>
              <p:spPr>
                <a:xfrm>
                  <a:off x="9681934" y="1058989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D20D9815-1B88-41BC-ABC6-DE0E8CC1CEB5}"/>
                    </a:ext>
                  </a:extLst>
                </p:cNvPr>
                <p:cNvSpPr/>
                <p:nvPr/>
              </p:nvSpPr>
              <p:spPr>
                <a:xfrm>
                  <a:off x="9978207" y="1058989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EEF1157B-4C15-41A7-9B94-D8313B00EF84}"/>
                    </a:ext>
                  </a:extLst>
                </p:cNvPr>
                <p:cNvSpPr/>
                <p:nvPr/>
              </p:nvSpPr>
              <p:spPr>
                <a:xfrm>
                  <a:off x="10270764" y="1058989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9B5C0241-216E-453D-81F7-FA853172D585}"/>
                    </a:ext>
                  </a:extLst>
                </p:cNvPr>
                <p:cNvSpPr/>
                <p:nvPr/>
              </p:nvSpPr>
              <p:spPr>
                <a:xfrm>
                  <a:off x="10564656" y="1058989"/>
                  <a:ext cx="147031" cy="1470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740" name="Knee  Shading">
            <a:extLst>
              <a:ext uri="{FF2B5EF4-FFF2-40B4-BE49-F238E27FC236}">
                <a16:creationId xmlns:a16="http://schemas.microsoft.com/office/drawing/2014/main" id="{1EB1BDAD-C1BB-40A7-A38E-EDD7B3E79A33}"/>
              </a:ext>
            </a:extLst>
          </p:cNvPr>
          <p:cNvSpPr/>
          <p:nvPr/>
        </p:nvSpPr>
        <p:spPr>
          <a:xfrm>
            <a:off x="10384758" y="4383752"/>
            <a:ext cx="804599" cy="804597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19" name="Group 818">
            <a:extLst>
              <a:ext uri="{FF2B5EF4-FFF2-40B4-BE49-F238E27FC236}">
                <a16:creationId xmlns:a16="http://schemas.microsoft.com/office/drawing/2014/main" id="{CE1308CA-05A4-4E75-971F-B523CFA457A3}"/>
              </a:ext>
            </a:extLst>
          </p:cNvPr>
          <p:cNvGrpSpPr/>
          <p:nvPr/>
        </p:nvGrpSpPr>
        <p:grpSpPr>
          <a:xfrm>
            <a:off x="4136589" y="1690688"/>
            <a:ext cx="522478" cy="522478"/>
            <a:chOff x="4088198" y="1642297"/>
            <a:chExt cx="570869" cy="570869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EB1A289-6D21-4DE5-9922-83B47E1514C6}"/>
                </a:ext>
              </a:extLst>
            </p:cNvPr>
            <p:cNvSpPr/>
            <p:nvPr/>
          </p:nvSpPr>
          <p:spPr>
            <a:xfrm rot="5400000">
              <a:off x="4088198" y="1642297"/>
              <a:ext cx="570869" cy="570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Freeform 5">
              <a:extLst>
                <a:ext uri="{FF2B5EF4-FFF2-40B4-BE49-F238E27FC236}">
                  <a16:creationId xmlns:a16="http://schemas.microsoft.com/office/drawing/2014/main" id="{5FBA3545-E27C-48E6-8A71-9029F138B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233" y="1684844"/>
              <a:ext cx="284799" cy="485775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Z-Order Parts" hidden="1">
            <a:extLst>
              <a:ext uri="{FF2B5EF4-FFF2-40B4-BE49-F238E27FC236}">
                <a16:creationId xmlns:a16="http://schemas.microsoft.com/office/drawing/2014/main" id="{56C93C74-F9A4-44C4-A25D-5D4F4B4A76C1}"/>
              </a:ext>
            </a:extLst>
          </p:cNvPr>
          <p:cNvGrpSpPr/>
          <p:nvPr/>
        </p:nvGrpSpPr>
        <p:grpSpPr>
          <a:xfrm>
            <a:off x="4674821" y="5104605"/>
            <a:ext cx="1144863" cy="1141663"/>
            <a:chOff x="2612218" y="965390"/>
            <a:chExt cx="2688295" cy="2680780"/>
          </a:xfrm>
        </p:grpSpPr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4028FBA9-3658-4604-914D-DDA3C5A5CDE9}"/>
                </a:ext>
              </a:extLst>
            </p:cNvPr>
            <p:cNvGrpSpPr/>
            <p:nvPr/>
          </p:nvGrpSpPr>
          <p:grpSpPr>
            <a:xfrm>
              <a:off x="2612218" y="2302400"/>
              <a:ext cx="1343770" cy="1343770"/>
              <a:chOff x="2612218" y="2302400"/>
              <a:chExt cx="1343770" cy="1343770"/>
            </a:xfrm>
          </p:grpSpPr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2CC07FA9-1CE9-4093-8354-DA22BD752D9C}"/>
                  </a:ext>
                </a:extLst>
              </p:cNvPr>
              <p:cNvSpPr/>
              <p:nvPr/>
            </p:nvSpPr>
            <p:spPr>
              <a:xfrm>
                <a:off x="2612218" y="230240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Arrow: Down 810">
                <a:extLst>
                  <a:ext uri="{FF2B5EF4-FFF2-40B4-BE49-F238E27FC236}">
                    <a16:creationId xmlns:a16="http://schemas.microsoft.com/office/drawing/2014/main" id="{137B424E-6183-460B-961B-6B4624FACD1E}"/>
                  </a:ext>
                </a:extLst>
              </p:cNvPr>
              <p:cNvSpPr/>
              <p:nvPr/>
            </p:nvSpPr>
            <p:spPr>
              <a:xfrm>
                <a:off x="3091488" y="2463941"/>
                <a:ext cx="429822" cy="47404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2" name="Parallelogram 811">
                <a:extLst>
                  <a:ext uri="{FF2B5EF4-FFF2-40B4-BE49-F238E27FC236}">
                    <a16:creationId xmlns:a16="http://schemas.microsoft.com/office/drawing/2014/main" id="{BE2A2407-F564-4CC3-BDD4-CC6805266E7C}"/>
                  </a:ext>
                </a:extLst>
              </p:cNvPr>
              <p:cNvSpPr/>
              <p:nvPr/>
            </p:nvSpPr>
            <p:spPr>
              <a:xfrm>
                <a:off x="2708752" y="3426114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3" name="Parallelogram 812">
                <a:extLst>
                  <a:ext uri="{FF2B5EF4-FFF2-40B4-BE49-F238E27FC236}">
                    <a16:creationId xmlns:a16="http://schemas.microsoft.com/office/drawing/2014/main" id="{58F8D40C-7E6F-4698-9F65-A100C7E01490}"/>
                  </a:ext>
                </a:extLst>
              </p:cNvPr>
              <p:cNvSpPr/>
              <p:nvPr/>
            </p:nvSpPr>
            <p:spPr>
              <a:xfrm>
                <a:off x="2708752" y="3316086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4" name="Parallelogram 813">
                <a:extLst>
                  <a:ext uri="{FF2B5EF4-FFF2-40B4-BE49-F238E27FC236}">
                    <a16:creationId xmlns:a16="http://schemas.microsoft.com/office/drawing/2014/main" id="{59F09801-F6C8-4323-A950-64371D96AC8B}"/>
                  </a:ext>
                </a:extLst>
              </p:cNvPr>
              <p:cNvSpPr/>
              <p:nvPr/>
            </p:nvSpPr>
            <p:spPr>
              <a:xfrm>
                <a:off x="2708752" y="3206058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AFA0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5" name="Parallelogram 814">
                <a:extLst>
                  <a:ext uri="{FF2B5EF4-FFF2-40B4-BE49-F238E27FC236}">
                    <a16:creationId xmlns:a16="http://schemas.microsoft.com/office/drawing/2014/main" id="{35EFDE36-4FDB-4B72-ABB0-1D3432016AC1}"/>
                  </a:ext>
                </a:extLst>
              </p:cNvPr>
              <p:cNvSpPr/>
              <p:nvPr/>
            </p:nvSpPr>
            <p:spPr>
              <a:xfrm>
                <a:off x="2708752" y="3096030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D958BA83-A010-486E-A31A-A5699D668DAB}"/>
                </a:ext>
              </a:extLst>
            </p:cNvPr>
            <p:cNvGrpSpPr/>
            <p:nvPr/>
          </p:nvGrpSpPr>
          <p:grpSpPr>
            <a:xfrm>
              <a:off x="2612596" y="965390"/>
              <a:ext cx="1343770" cy="1343770"/>
              <a:chOff x="2612596" y="965390"/>
              <a:chExt cx="1343770" cy="1343770"/>
            </a:xfrm>
          </p:grpSpPr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962638E3-2B58-4AB7-9F4A-5795F1F0ED1E}"/>
                  </a:ext>
                </a:extLst>
              </p:cNvPr>
              <p:cNvSpPr/>
              <p:nvPr/>
            </p:nvSpPr>
            <p:spPr>
              <a:xfrm rot="10800000">
                <a:off x="2612596" y="96539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5" name="Arrow: Down 804">
                <a:extLst>
                  <a:ext uri="{FF2B5EF4-FFF2-40B4-BE49-F238E27FC236}">
                    <a16:creationId xmlns:a16="http://schemas.microsoft.com/office/drawing/2014/main" id="{D8F2C860-2AB3-439D-8285-336E29218EBE}"/>
                  </a:ext>
                </a:extLst>
              </p:cNvPr>
              <p:cNvSpPr/>
              <p:nvPr/>
            </p:nvSpPr>
            <p:spPr>
              <a:xfrm rot="10800000">
                <a:off x="3069570" y="1674438"/>
                <a:ext cx="429822" cy="47404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6" name="Parallelogram 805">
                <a:extLst>
                  <a:ext uri="{FF2B5EF4-FFF2-40B4-BE49-F238E27FC236}">
                    <a16:creationId xmlns:a16="http://schemas.microsoft.com/office/drawing/2014/main" id="{6423A64B-25CF-4854-AF24-72FE58AD687B}"/>
                  </a:ext>
                </a:extLst>
              </p:cNvPr>
              <p:cNvSpPr/>
              <p:nvPr/>
            </p:nvSpPr>
            <p:spPr>
              <a:xfrm>
                <a:off x="2709128" y="1379600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7" name="Parallelogram 806">
                <a:extLst>
                  <a:ext uri="{FF2B5EF4-FFF2-40B4-BE49-F238E27FC236}">
                    <a16:creationId xmlns:a16="http://schemas.microsoft.com/office/drawing/2014/main" id="{3DC9FAF6-E721-4494-98F3-BB7667F52489}"/>
                  </a:ext>
                </a:extLst>
              </p:cNvPr>
              <p:cNvSpPr/>
              <p:nvPr/>
            </p:nvSpPr>
            <p:spPr>
              <a:xfrm>
                <a:off x="2709128" y="1269572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AFA0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8" name="Parallelogram 807">
                <a:extLst>
                  <a:ext uri="{FF2B5EF4-FFF2-40B4-BE49-F238E27FC236}">
                    <a16:creationId xmlns:a16="http://schemas.microsoft.com/office/drawing/2014/main" id="{5A1B2DD3-19A3-4301-8ED3-F86EAADBC589}"/>
                  </a:ext>
                </a:extLst>
              </p:cNvPr>
              <p:cNvSpPr/>
              <p:nvPr/>
            </p:nvSpPr>
            <p:spPr>
              <a:xfrm>
                <a:off x="2709128" y="1159544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9" name="Parallelogram 808">
                <a:extLst>
                  <a:ext uri="{FF2B5EF4-FFF2-40B4-BE49-F238E27FC236}">
                    <a16:creationId xmlns:a16="http://schemas.microsoft.com/office/drawing/2014/main" id="{243064E4-46FC-4A65-9459-58D771FD49FA}"/>
                  </a:ext>
                </a:extLst>
              </p:cNvPr>
              <p:cNvSpPr/>
              <p:nvPr/>
            </p:nvSpPr>
            <p:spPr>
              <a:xfrm>
                <a:off x="2709128" y="1049516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B88F3844-BB15-4770-8458-B799794069CB}"/>
                </a:ext>
              </a:extLst>
            </p:cNvPr>
            <p:cNvGrpSpPr/>
            <p:nvPr/>
          </p:nvGrpSpPr>
          <p:grpSpPr>
            <a:xfrm>
              <a:off x="3956743" y="968990"/>
              <a:ext cx="1343770" cy="1343770"/>
              <a:chOff x="3956743" y="968990"/>
              <a:chExt cx="1343770" cy="1343770"/>
            </a:xfrm>
          </p:grpSpPr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D8464A69-E85D-4B98-A4CB-470A954AA036}"/>
                  </a:ext>
                </a:extLst>
              </p:cNvPr>
              <p:cNvSpPr/>
              <p:nvPr/>
            </p:nvSpPr>
            <p:spPr>
              <a:xfrm rot="10800000">
                <a:off x="3956743" y="96899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303640A2-0D70-4DB9-8C3E-C7A0DCA67748}"/>
                  </a:ext>
                </a:extLst>
              </p:cNvPr>
              <p:cNvGrpSpPr/>
              <p:nvPr/>
            </p:nvGrpSpPr>
            <p:grpSpPr>
              <a:xfrm>
                <a:off x="4047556" y="1049516"/>
                <a:ext cx="1150703" cy="1148393"/>
                <a:chOff x="4047556" y="1049516"/>
                <a:chExt cx="1150703" cy="1148393"/>
              </a:xfrm>
            </p:grpSpPr>
            <p:grpSp>
              <p:nvGrpSpPr>
                <p:cNvPr id="797" name="Group 796">
                  <a:extLst>
                    <a:ext uri="{FF2B5EF4-FFF2-40B4-BE49-F238E27FC236}">
                      <a16:creationId xmlns:a16="http://schemas.microsoft.com/office/drawing/2014/main" id="{E069F8B2-1998-434C-89D2-23D12E278A3B}"/>
                    </a:ext>
                  </a:extLst>
                </p:cNvPr>
                <p:cNvGrpSpPr/>
                <p:nvPr/>
              </p:nvGrpSpPr>
              <p:grpSpPr>
                <a:xfrm>
                  <a:off x="4391842" y="1637409"/>
                  <a:ext cx="473570" cy="560500"/>
                  <a:chOff x="3187962" y="1679519"/>
                  <a:chExt cx="649346" cy="768540"/>
                </a:xfrm>
              </p:grpSpPr>
              <p:sp>
                <p:nvSpPr>
                  <p:cNvPr id="802" name="Arrow: Down 801">
                    <a:extLst>
                      <a:ext uri="{FF2B5EF4-FFF2-40B4-BE49-F238E27FC236}">
                        <a16:creationId xmlns:a16="http://schemas.microsoft.com/office/drawing/2014/main" id="{DBB7912E-5E05-4062-97B7-B281DF1C593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10260" y="1781093"/>
                    <a:ext cx="604752" cy="666966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BAAC924A-7B64-4626-B069-873062F8D5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87962" y="1679519"/>
                    <a:ext cx="649346" cy="6215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98" name="Parallelogram 797">
                  <a:extLst>
                    <a:ext uri="{FF2B5EF4-FFF2-40B4-BE49-F238E27FC236}">
                      <a16:creationId xmlns:a16="http://schemas.microsoft.com/office/drawing/2014/main" id="{B1AEF585-FC92-4A76-A53A-474FF180DC09}"/>
                    </a:ext>
                  </a:extLst>
                </p:cNvPr>
                <p:cNvSpPr/>
                <p:nvPr/>
              </p:nvSpPr>
              <p:spPr>
                <a:xfrm>
                  <a:off x="4047556" y="1379600"/>
                  <a:ext cx="1150703" cy="135930"/>
                </a:xfrm>
                <a:prstGeom prst="parallelogram">
                  <a:avLst>
                    <a:gd name="adj" fmla="val 34452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Parallelogram 798">
                  <a:extLst>
                    <a:ext uri="{FF2B5EF4-FFF2-40B4-BE49-F238E27FC236}">
                      <a16:creationId xmlns:a16="http://schemas.microsoft.com/office/drawing/2014/main" id="{A71936EF-06A3-48F2-A8B3-41C28901B392}"/>
                    </a:ext>
                  </a:extLst>
                </p:cNvPr>
                <p:cNvSpPr/>
                <p:nvPr/>
              </p:nvSpPr>
              <p:spPr>
                <a:xfrm>
                  <a:off x="4047556" y="1269572"/>
                  <a:ext cx="1150703" cy="135930"/>
                </a:xfrm>
                <a:prstGeom prst="parallelogram">
                  <a:avLst>
                    <a:gd name="adj" fmla="val 344526"/>
                  </a:avLst>
                </a:prstGeom>
                <a:solidFill>
                  <a:srgbClr val="AFA0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Parallelogram 799">
                  <a:extLst>
                    <a:ext uri="{FF2B5EF4-FFF2-40B4-BE49-F238E27FC236}">
                      <a16:creationId xmlns:a16="http://schemas.microsoft.com/office/drawing/2014/main" id="{24F2B198-D744-45D3-B0D3-6F4C43A86FCF}"/>
                    </a:ext>
                  </a:extLst>
                </p:cNvPr>
                <p:cNvSpPr/>
                <p:nvPr/>
              </p:nvSpPr>
              <p:spPr>
                <a:xfrm>
                  <a:off x="4047556" y="1159544"/>
                  <a:ext cx="1150703" cy="135930"/>
                </a:xfrm>
                <a:prstGeom prst="parallelogram">
                  <a:avLst>
                    <a:gd name="adj" fmla="val 34452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1" name="Parallelogram 800">
                  <a:extLst>
                    <a:ext uri="{FF2B5EF4-FFF2-40B4-BE49-F238E27FC236}">
                      <a16:creationId xmlns:a16="http://schemas.microsoft.com/office/drawing/2014/main" id="{1E3FB28E-D079-43FE-B8D7-8F539C3C2785}"/>
                    </a:ext>
                  </a:extLst>
                </p:cNvPr>
                <p:cNvSpPr/>
                <p:nvPr/>
              </p:nvSpPr>
              <p:spPr>
                <a:xfrm>
                  <a:off x="4047556" y="1049516"/>
                  <a:ext cx="1150703" cy="135930"/>
                </a:xfrm>
                <a:prstGeom prst="parallelogram">
                  <a:avLst>
                    <a:gd name="adj" fmla="val 344526"/>
                  </a:avLst>
                </a:prstGeom>
                <a:solidFill>
                  <a:srgbClr val="6B567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8FD77B45-1A4F-4138-BAD7-EEA63471D027}"/>
                </a:ext>
              </a:extLst>
            </p:cNvPr>
            <p:cNvGrpSpPr/>
            <p:nvPr/>
          </p:nvGrpSpPr>
          <p:grpSpPr>
            <a:xfrm>
              <a:off x="3951022" y="2302400"/>
              <a:ext cx="1343770" cy="1343770"/>
              <a:chOff x="3951022" y="2302400"/>
              <a:chExt cx="1343770" cy="1343770"/>
            </a:xfrm>
          </p:grpSpPr>
          <p:sp>
            <p:nvSpPr>
              <p:cNvPr id="787" name="Rectangle 786">
                <a:extLst>
                  <a:ext uri="{FF2B5EF4-FFF2-40B4-BE49-F238E27FC236}">
                    <a16:creationId xmlns:a16="http://schemas.microsoft.com/office/drawing/2014/main" id="{E20537DE-671C-4FE4-B068-6D0A73BFCD05}"/>
                  </a:ext>
                </a:extLst>
              </p:cNvPr>
              <p:cNvSpPr/>
              <p:nvPr/>
            </p:nvSpPr>
            <p:spPr>
              <a:xfrm>
                <a:off x="3951022" y="230240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4A7C9762-09C8-4364-8A0C-7C21338B0BBC}"/>
                  </a:ext>
                </a:extLst>
              </p:cNvPr>
              <p:cNvGrpSpPr/>
              <p:nvPr/>
            </p:nvGrpSpPr>
            <p:grpSpPr>
              <a:xfrm rot="10800000">
                <a:off x="4391843" y="2412428"/>
                <a:ext cx="473570" cy="560500"/>
                <a:chOff x="7366721" y="2292103"/>
                <a:chExt cx="649346" cy="768540"/>
              </a:xfrm>
            </p:grpSpPr>
            <p:sp>
              <p:nvSpPr>
                <p:cNvPr id="793" name="Arrow: Down 792">
                  <a:extLst>
                    <a:ext uri="{FF2B5EF4-FFF2-40B4-BE49-F238E27FC236}">
                      <a16:creationId xmlns:a16="http://schemas.microsoft.com/office/drawing/2014/main" id="{66D2487E-C410-440B-8A7C-447319D6F47F}"/>
                    </a:ext>
                  </a:extLst>
                </p:cNvPr>
                <p:cNvSpPr/>
                <p:nvPr/>
              </p:nvSpPr>
              <p:spPr>
                <a:xfrm rot="10800000">
                  <a:off x="7389019" y="2393677"/>
                  <a:ext cx="604752" cy="66696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E243609A-D792-4395-889B-55C5985E4B36}"/>
                    </a:ext>
                  </a:extLst>
                </p:cNvPr>
                <p:cNvSpPr/>
                <p:nvPr/>
              </p:nvSpPr>
              <p:spPr>
                <a:xfrm rot="10800000">
                  <a:off x="7366721" y="2292103"/>
                  <a:ext cx="649346" cy="621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9" name="Parallelogram 788">
                <a:extLst>
                  <a:ext uri="{FF2B5EF4-FFF2-40B4-BE49-F238E27FC236}">
                    <a16:creationId xmlns:a16="http://schemas.microsoft.com/office/drawing/2014/main" id="{74FA87BC-A838-4B58-84A0-046D98BD8D13}"/>
                  </a:ext>
                </a:extLst>
              </p:cNvPr>
              <p:cNvSpPr/>
              <p:nvPr/>
            </p:nvSpPr>
            <p:spPr>
              <a:xfrm>
                <a:off x="4047179" y="3426114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0" name="Parallelogram 789">
                <a:extLst>
                  <a:ext uri="{FF2B5EF4-FFF2-40B4-BE49-F238E27FC236}">
                    <a16:creationId xmlns:a16="http://schemas.microsoft.com/office/drawing/2014/main" id="{C71A1683-8CCD-4E37-B803-C3F29C0149E2}"/>
                  </a:ext>
                </a:extLst>
              </p:cNvPr>
              <p:cNvSpPr/>
              <p:nvPr/>
            </p:nvSpPr>
            <p:spPr>
              <a:xfrm>
                <a:off x="4047179" y="3316086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1" name="Parallelogram 790">
                <a:extLst>
                  <a:ext uri="{FF2B5EF4-FFF2-40B4-BE49-F238E27FC236}">
                    <a16:creationId xmlns:a16="http://schemas.microsoft.com/office/drawing/2014/main" id="{1B169125-9AB3-4371-8E72-219CE4E8BAE9}"/>
                  </a:ext>
                </a:extLst>
              </p:cNvPr>
              <p:cNvSpPr/>
              <p:nvPr/>
            </p:nvSpPr>
            <p:spPr>
              <a:xfrm>
                <a:off x="4047179" y="3206058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AFA0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2" name="Parallelogram 791">
                <a:extLst>
                  <a:ext uri="{FF2B5EF4-FFF2-40B4-BE49-F238E27FC236}">
                    <a16:creationId xmlns:a16="http://schemas.microsoft.com/office/drawing/2014/main" id="{62B01A0B-128C-454E-B976-20418D5851C8}"/>
                  </a:ext>
                </a:extLst>
              </p:cNvPr>
              <p:cNvSpPr/>
              <p:nvPr/>
            </p:nvSpPr>
            <p:spPr>
              <a:xfrm>
                <a:off x="4047179" y="3096030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16" name="Rectangle 815">
            <a:extLst>
              <a:ext uri="{FF2B5EF4-FFF2-40B4-BE49-F238E27FC236}">
                <a16:creationId xmlns:a16="http://schemas.microsoft.com/office/drawing/2014/main" id="{02B60172-5422-47AB-9A3A-3007D4B03A39}"/>
              </a:ext>
            </a:extLst>
          </p:cNvPr>
          <p:cNvSpPr/>
          <p:nvPr/>
        </p:nvSpPr>
        <p:spPr>
          <a:xfrm>
            <a:off x="3327399" y="1949972"/>
            <a:ext cx="730183" cy="226288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(Duration)</a:t>
            </a: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D9F25F0B-08AC-4E56-B76B-EBECB94EFA8E}"/>
              </a:ext>
            </a:extLst>
          </p:cNvPr>
          <p:cNvSpPr txBox="1"/>
          <p:nvPr/>
        </p:nvSpPr>
        <p:spPr>
          <a:xfrm>
            <a:off x="2672999" y="193231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/>
              <a:t>Duration:</a:t>
            </a: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7812DD5D-8DC7-42EC-B8AA-ACB7E4FFDFE2}"/>
              </a:ext>
            </a:extLst>
          </p:cNvPr>
          <p:cNvGrpSpPr/>
          <p:nvPr/>
        </p:nvGrpSpPr>
        <p:grpSpPr>
          <a:xfrm>
            <a:off x="2238585" y="6011263"/>
            <a:ext cx="1509799" cy="230832"/>
            <a:chOff x="2068735" y="6004913"/>
            <a:chExt cx="1509799" cy="230832"/>
          </a:xfrm>
        </p:grpSpPr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4BA99CE8-8E0A-479B-B061-06E43776C42A}"/>
                </a:ext>
              </a:extLst>
            </p:cNvPr>
            <p:cNvSpPr/>
            <p:nvPr/>
          </p:nvSpPr>
          <p:spPr>
            <a:xfrm>
              <a:off x="2983641" y="6007185"/>
              <a:ext cx="594893" cy="22628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75000"/>
                    </a:schemeClr>
                  </a:solidFill>
                </a:rPr>
                <a:t>(Duration)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D527622B-D011-49DF-AC35-F9EAD74C9C6D}"/>
                </a:ext>
              </a:extLst>
            </p:cNvPr>
            <p:cNvSpPr txBox="1"/>
            <p:nvPr/>
          </p:nvSpPr>
          <p:spPr>
            <a:xfrm>
              <a:off x="2068735" y="6004913"/>
              <a:ext cx="9525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/>
                <a:t>Frame Duration: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FB6CF36D-DBE0-41EE-820E-AF06BA21CE57}"/>
              </a:ext>
            </a:extLst>
          </p:cNvPr>
          <p:cNvGrpSpPr/>
          <p:nvPr/>
        </p:nvGrpSpPr>
        <p:grpSpPr>
          <a:xfrm>
            <a:off x="5313524" y="1755397"/>
            <a:ext cx="508170" cy="254114"/>
            <a:chOff x="5615374" y="695369"/>
            <a:chExt cx="936028" cy="468068"/>
          </a:xfrm>
        </p:grpSpPr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7F87E6A9-E341-4D07-A70E-DE113079C275}"/>
                </a:ext>
              </a:extLst>
            </p:cNvPr>
            <p:cNvGrpSpPr/>
            <p:nvPr/>
          </p:nvGrpSpPr>
          <p:grpSpPr>
            <a:xfrm>
              <a:off x="5615374" y="695369"/>
              <a:ext cx="468068" cy="468068"/>
              <a:chOff x="5615374" y="695369"/>
              <a:chExt cx="468068" cy="468068"/>
            </a:xfrm>
          </p:grpSpPr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8193B397-78B2-4FE2-8045-FFD9446B3E91}"/>
                  </a:ext>
                </a:extLst>
              </p:cNvPr>
              <p:cNvSpPr/>
              <p:nvPr/>
            </p:nvSpPr>
            <p:spPr>
              <a:xfrm rot="5400000">
                <a:off x="5615374" y="695369"/>
                <a:ext cx="468068" cy="468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9" name="Group 828">
                <a:extLst>
                  <a:ext uri="{FF2B5EF4-FFF2-40B4-BE49-F238E27FC236}">
                    <a16:creationId xmlns:a16="http://schemas.microsoft.com/office/drawing/2014/main" id="{880EA929-D7A6-4A00-8127-266B05BFD88D}"/>
                  </a:ext>
                </a:extLst>
              </p:cNvPr>
              <p:cNvGrpSpPr/>
              <p:nvPr/>
            </p:nvGrpSpPr>
            <p:grpSpPr>
              <a:xfrm>
                <a:off x="5651940" y="746047"/>
                <a:ext cx="394937" cy="366712"/>
                <a:chOff x="7064375" y="3974572"/>
                <a:chExt cx="465612" cy="349778"/>
              </a:xfrm>
            </p:grpSpPr>
            <p:sp>
              <p:nvSpPr>
                <p:cNvPr id="830" name="Parallelogram 829">
                  <a:extLst>
                    <a:ext uri="{FF2B5EF4-FFF2-40B4-BE49-F238E27FC236}">
                      <a16:creationId xmlns:a16="http://schemas.microsoft.com/office/drawing/2014/main" id="{046508D9-482C-49F1-9EF9-12A0AC3170FC}"/>
                    </a:ext>
                  </a:extLst>
                </p:cNvPr>
                <p:cNvSpPr/>
                <p:nvPr/>
              </p:nvSpPr>
              <p:spPr>
                <a:xfrm>
                  <a:off x="7064375" y="4250021"/>
                  <a:ext cx="465612" cy="74329"/>
                </a:xfrm>
                <a:prstGeom prst="parallelogram">
                  <a:avLst>
                    <a:gd name="adj" fmla="val 106200"/>
                  </a:avLst>
                </a:prstGeom>
                <a:solidFill>
                  <a:srgbClr val="937DA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Parallelogram 830">
                  <a:extLst>
                    <a:ext uri="{FF2B5EF4-FFF2-40B4-BE49-F238E27FC236}">
                      <a16:creationId xmlns:a16="http://schemas.microsoft.com/office/drawing/2014/main" id="{8690CDB9-92AE-4854-B043-140F8E5C7CF2}"/>
                    </a:ext>
                  </a:extLst>
                </p:cNvPr>
                <p:cNvSpPr/>
                <p:nvPr/>
              </p:nvSpPr>
              <p:spPr>
                <a:xfrm>
                  <a:off x="7064375" y="4112297"/>
                  <a:ext cx="465612" cy="74329"/>
                </a:xfrm>
                <a:prstGeom prst="parallelogram">
                  <a:avLst>
                    <a:gd name="adj" fmla="val 106200"/>
                  </a:avLst>
                </a:prstGeom>
                <a:solidFill>
                  <a:srgbClr val="937DA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2" name="Parallelogram 831">
                  <a:extLst>
                    <a:ext uri="{FF2B5EF4-FFF2-40B4-BE49-F238E27FC236}">
                      <a16:creationId xmlns:a16="http://schemas.microsoft.com/office/drawing/2014/main" id="{BC302DB2-26AB-45D4-BCFE-97B6A140E034}"/>
                    </a:ext>
                  </a:extLst>
                </p:cNvPr>
                <p:cNvSpPr/>
                <p:nvPr/>
              </p:nvSpPr>
              <p:spPr>
                <a:xfrm>
                  <a:off x="7064375" y="3974572"/>
                  <a:ext cx="465612" cy="74329"/>
                </a:xfrm>
                <a:prstGeom prst="parallelogram">
                  <a:avLst>
                    <a:gd name="adj" fmla="val 106200"/>
                  </a:avLst>
                </a:prstGeom>
                <a:solidFill>
                  <a:srgbClr val="937DA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EDAAEDC8-A904-4976-99DA-C327252D6DAD}"/>
                </a:ext>
              </a:extLst>
            </p:cNvPr>
            <p:cNvGrpSpPr/>
            <p:nvPr/>
          </p:nvGrpSpPr>
          <p:grpSpPr>
            <a:xfrm>
              <a:off x="6083334" y="695369"/>
              <a:ext cx="468068" cy="468068"/>
              <a:chOff x="6083334" y="695369"/>
              <a:chExt cx="468068" cy="468068"/>
            </a:xfrm>
          </p:grpSpPr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DA8565A5-DEA4-4430-98A8-4D7E9FFF5C1E}"/>
                  </a:ext>
                </a:extLst>
              </p:cNvPr>
              <p:cNvSpPr/>
              <p:nvPr/>
            </p:nvSpPr>
            <p:spPr>
              <a:xfrm rot="5400000">
                <a:off x="6083334" y="695369"/>
                <a:ext cx="468068" cy="468068"/>
              </a:xfrm>
              <a:prstGeom prst="rect">
                <a:avLst/>
              </a:prstGeom>
              <a:solidFill>
                <a:srgbClr val="D5F4FF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3" name="Group 822">
                <a:extLst>
                  <a:ext uri="{FF2B5EF4-FFF2-40B4-BE49-F238E27FC236}">
                    <a16:creationId xmlns:a16="http://schemas.microsoft.com/office/drawing/2014/main" id="{84262DF5-70F9-48A0-A1D2-2B8B91127030}"/>
                  </a:ext>
                </a:extLst>
              </p:cNvPr>
              <p:cNvGrpSpPr/>
              <p:nvPr/>
            </p:nvGrpSpPr>
            <p:grpSpPr>
              <a:xfrm>
                <a:off x="6119900" y="746047"/>
                <a:ext cx="394937" cy="366712"/>
                <a:chOff x="7588697" y="3957638"/>
                <a:chExt cx="394937" cy="366712"/>
              </a:xfrm>
            </p:grpSpPr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DF48B0E4-9963-4EEF-B19A-8414DC8272D8}"/>
                    </a:ext>
                  </a:extLst>
                </p:cNvPr>
                <p:cNvSpPr/>
                <p:nvPr/>
              </p:nvSpPr>
              <p:spPr>
                <a:xfrm>
                  <a:off x="7694663" y="3982637"/>
                  <a:ext cx="187414" cy="318674"/>
                </a:xfrm>
                <a:custGeom>
                  <a:avLst/>
                  <a:gdLst>
                    <a:gd name="connsiteX0" fmla="*/ 1 w 1676400"/>
                    <a:gd name="connsiteY0" fmla="*/ 0 h 2850511"/>
                    <a:gd name="connsiteX1" fmla="*/ 323851 w 1676400"/>
                    <a:gd name="connsiteY1" fmla="*/ 0 h 2850511"/>
                    <a:gd name="connsiteX2" fmla="*/ 323851 w 1676400"/>
                    <a:gd name="connsiteY2" fmla="*/ 1250311 h 2850511"/>
                    <a:gd name="connsiteX3" fmla="*/ 1676400 w 1676400"/>
                    <a:gd name="connsiteY3" fmla="*/ 1250311 h 2850511"/>
                    <a:gd name="connsiteX4" fmla="*/ 1676400 w 1676400"/>
                    <a:gd name="connsiteY4" fmla="*/ 1589076 h 2850511"/>
                    <a:gd name="connsiteX5" fmla="*/ 323851 w 1676400"/>
                    <a:gd name="connsiteY5" fmla="*/ 1589076 h 2850511"/>
                    <a:gd name="connsiteX6" fmla="*/ 323851 w 1676400"/>
                    <a:gd name="connsiteY6" fmla="*/ 2511746 h 2850511"/>
                    <a:gd name="connsiteX7" fmla="*/ 1676400 w 1676400"/>
                    <a:gd name="connsiteY7" fmla="*/ 2511746 h 2850511"/>
                    <a:gd name="connsiteX8" fmla="*/ 1676400 w 1676400"/>
                    <a:gd name="connsiteY8" fmla="*/ 2850511 h 2850511"/>
                    <a:gd name="connsiteX9" fmla="*/ 0 w 1676400"/>
                    <a:gd name="connsiteY9" fmla="*/ 2850511 h 2850511"/>
                    <a:gd name="connsiteX10" fmla="*/ 0 w 1676400"/>
                    <a:gd name="connsiteY10" fmla="*/ 2511746 h 2850511"/>
                    <a:gd name="connsiteX11" fmla="*/ 1 w 1676400"/>
                    <a:gd name="connsiteY11" fmla="*/ 2511746 h 2850511"/>
                    <a:gd name="connsiteX12" fmla="*/ 1 w 1676400"/>
                    <a:gd name="connsiteY12" fmla="*/ 1589076 h 2850511"/>
                    <a:gd name="connsiteX13" fmla="*/ 0 w 1676400"/>
                    <a:gd name="connsiteY13" fmla="*/ 1589076 h 2850511"/>
                    <a:gd name="connsiteX14" fmla="*/ 0 w 1676400"/>
                    <a:gd name="connsiteY14" fmla="*/ 1250311 h 2850511"/>
                    <a:gd name="connsiteX15" fmla="*/ 1 w 1676400"/>
                    <a:gd name="connsiteY15" fmla="*/ 1250311 h 2850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76400" h="2850511">
                      <a:moveTo>
                        <a:pt x="1" y="0"/>
                      </a:moveTo>
                      <a:lnTo>
                        <a:pt x="323851" y="0"/>
                      </a:lnTo>
                      <a:lnTo>
                        <a:pt x="323851" y="1250311"/>
                      </a:lnTo>
                      <a:lnTo>
                        <a:pt x="1676400" y="1250311"/>
                      </a:lnTo>
                      <a:lnTo>
                        <a:pt x="1676400" y="1589076"/>
                      </a:lnTo>
                      <a:lnTo>
                        <a:pt x="323851" y="1589076"/>
                      </a:lnTo>
                      <a:lnTo>
                        <a:pt x="323851" y="2511746"/>
                      </a:lnTo>
                      <a:lnTo>
                        <a:pt x="1676400" y="2511746"/>
                      </a:lnTo>
                      <a:lnTo>
                        <a:pt x="1676400" y="2850511"/>
                      </a:lnTo>
                      <a:lnTo>
                        <a:pt x="0" y="2850511"/>
                      </a:lnTo>
                      <a:lnTo>
                        <a:pt x="0" y="2511746"/>
                      </a:lnTo>
                      <a:lnTo>
                        <a:pt x="1" y="2511746"/>
                      </a:lnTo>
                      <a:lnTo>
                        <a:pt x="1" y="1589076"/>
                      </a:lnTo>
                      <a:lnTo>
                        <a:pt x="0" y="1589076"/>
                      </a:lnTo>
                      <a:lnTo>
                        <a:pt x="0" y="1250311"/>
                      </a:lnTo>
                      <a:lnTo>
                        <a:pt x="1" y="1250311"/>
                      </a:lnTo>
                      <a:close/>
                    </a:path>
                  </a:pathLst>
                </a:custGeom>
                <a:solidFill>
                  <a:srgbClr val="DFD8E4"/>
                </a:solidFill>
                <a:ln w="3175">
                  <a:solidFill>
                    <a:srgbClr val="BCAAC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825" name="Group 824">
                  <a:extLst>
                    <a:ext uri="{FF2B5EF4-FFF2-40B4-BE49-F238E27FC236}">
                      <a16:creationId xmlns:a16="http://schemas.microsoft.com/office/drawing/2014/main" id="{5C6B3C41-E76E-4581-B06C-751DCA837EF8}"/>
                    </a:ext>
                  </a:extLst>
                </p:cNvPr>
                <p:cNvGrpSpPr/>
                <p:nvPr/>
              </p:nvGrpSpPr>
              <p:grpSpPr>
                <a:xfrm>
                  <a:off x="7588697" y="3957638"/>
                  <a:ext cx="394937" cy="366712"/>
                  <a:chOff x="7588697" y="3978757"/>
                  <a:chExt cx="394937" cy="341290"/>
                </a:xfrm>
              </p:grpSpPr>
              <p:sp>
                <p:nvSpPr>
                  <p:cNvPr id="826" name="Rectangle: Rounded Corners 825">
                    <a:extLst>
                      <a:ext uri="{FF2B5EF4-FFF2-40B4-BE49-F238E27FC236}">
                        <a16:creationId xmlns:a16="http://schemas.microsoft.com/office/drawing/2014/main" id="{8A54F171-25D2-4C0E-90DA-8D2BB2619AD6}"/>
                      </a:ext>
                    </a:extLst>
                  </p:cNvPr>
                  <p:cNvSpPr/>
                  <p:nvPr/>
                </p:nvSpPr>
                <p:spPr>
                  <a:xfrm>
                    <a:off x="7771703" y="4111302"/>
                    <a:ext cx="211931" cy="762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37DA3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827" name="Rectangle: Rounded Corners 826">
                    <a:extLst>
                      <a:ext uri="{FF2B5EF4-FFF2-40B4-BE49-F238E27FC236}">
                        <a16:creationId xmlns:a16="http://schemas.microsoft.com/office/drawing/2014/main" id="{B3938AC8-7FDB-4ED7-BE84-8D543A0D0244}"/>
                      </a:ext>
                    </a:extLst>
                  </p:cNvPr>
                  <p:cNvSpPr/>
                  <p:nvPr/>
                </p:nvSpPr>
                <p:spPr>
                  <a:xfrm>
                    <a:off x="7771703" y="4243847"/>
                    <a:ext cx="211931" cy="762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37DA3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828" name="Rectangle: Rounded Corners 827">
                    <a:extLst>
                      <a:ext uri="{FF2B5EF4-FFF2-40B4-BE49-F238E27FC236}">
                        <a16:creationId xmlns:a16="http://schemas.microsoft.com/office/drawing/2014/main" id="{FE7A8AB5-4F48-4E9F-B422-522C7ABE16CC}"/>
                      </a:ext>
                    </a:extLst>
                  </p:cNvPr>
                  <p:cNvSpPr/>
                  <p:nvPr/>
                </p:nvSpPr>
                <p:spPr>
                  <a:xfrm>
                    <a:off x="7588697" y="3978757"/>
                    <a:ext cx="211931" cy="762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37DA3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326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dow">
            <a:extLst>
              <a:ext uri="{FF2B5EF4-FFF2-40B4-BE49-F238E27FC236}">
                <a16:creationId xmlns:a16="http://schemas.microsoft.com/office/drawing/2014/main" id="{05F90E0E-515A-405B-B20B-272F77BCC316}"/>
              </a:ext>
            </a:extLst>
          </p:cNvPr>
          <p:cNvGrpSpPr/>
          <p:nvPr/>
        </p:nvGrpSpPr>
        <p:grpSpPr>
          <a:xfrm>
            <a:off x="8031429" y="2312978"/>
            <a:ext cx="1521282" cy="1521282"/>
            <a:chOff x="7451145" y="2501900"/>
            <a:chExt cx="1854200" cy="18542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B2E155F-9072-4B31-BC92-D99C48423D63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F431C96-E859-4142-87DA-6639EECBCFAC}"/>
                </a:ext>
              </a:extLst>
            </p:cNvPr>
            <p:cNvSpPr/>
            <p:nvPr/>
          </p:nvSpPr>
          <p:spPr>
            <a:xfrm rot="294631">
              <a:off x="8057705" y="3878209"/>
              <a:ext cx="466554" cy="236927"/>
            </a:xfrm>
            <a:custGeom>
              <a:avLst/>
              <a:gdLst>
                <a:gd name="connsiteX0" fmla="*/ 216582 w 466554"/>
                <a:gd name="connsiteY0" fmla="*/ 64 h 236927"/>
                <a:gd name="connsiteX1" fmla="*/ 254118 w 466554"/>
                <a:gd name="connsiteY1" fmla="*/ 0 h 236927"/>
                <a:gd name="connsiteX2" fmla="*/ 278125 w 466554"/>
                <a:gd name="connsiteY2" fmla="*/ 2410 h 236927"/>
                <a:gd name="connsiteX3" fmla="*/ 293348 w 466554"/>
                <a:gd name="connsiteY3" fmla="*/ 4992 h 236927"/>
                <a:gd name="connsiteX4" fmla="*/ 322909 w 466554"/>
                <a:gd name="connsiteY4" fmla="*/ 14131 h 236927"/>
                <a:gd name="connsiteX5" fmla="*/ 367621 w 466554"/>
                <a:gd name="connsiteY5" fmla="*/ 34483 h 236927"/>
                <a:gd name="connsiteX6" fmla="*/ 385666 w 466554"/>
                <a:gd name="connsiteY6" fmla="*/ 44238 h 236927"/>
                <a:gd name="connsiteX7" fmla="*/ 418438 w 466554"/>
                <a:gd name="connsiteY7" fmla="*/ 71169 h 236927"/>
                <a:gd name="connsiteX8" fmla="*/ 441164 w 466554"/>
                <a:gd name="connsiteY8" fmla="*/ 100330 h 236927"/>
                <a:gd name="connsiteX9" fmla="*/ 465946 w 466554"/>
                <a:gd name="connsiteY9" fmla="*/ 174399 h 236927"/>
                <a:gd name="connsiteX10" fmla="*/ 464584 w 466554"/>
                <a:gd name="connsiteY10" fmla="*/ 213969 h 236927"/>
                <a:gd name="connsiteX11" fmla="*/ 464410 w 466554"/>
                <a:gd name="connsiteY11" fmla="*/ 214595 h 236927"/>
                <a:gd name="connsiteX12" fmla="*/ 422325 w 466554"/>
                <a:gd name="connsiteY12" fmla="*/ 173667 h 236927"/>
                <a:gd name="connsiteX13" fmla="*/ 242650 w 466554"/>
                <a:gd name="connsiteY13" fmla="*/ 111844 h 236927"/>
                <a:gd name="connsiteX14" fmla="*/ 39350 w 466554"/>
                <a:gd name="connsiteY14" fmla="*/ 194298 h 236927"/>
                <a:gd name="connsiteX15" fmla="*/ 5316 w 466554"/>
                <a:gd name="connsiteY15" fmla="*/ 236927 h 236927"/>
                <a:gd name="connsiteX16" fmla="*/ 609 w 466554"/>
                <a:gd name="connsiteY16" fmla="*/ 214379 h 236927"/>
                <a:gd name="connsiteX17" fmla="*/ 216582 w 466554"/>
                <a:gd name="connsiteY17" fmla="*/ 64 h 23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554" h="236927">
                  <a:moveTo>
                    <a:pt x="216582" y="64"/>
                  </a:moveTo>
                  <a:lnTo>
                    <a:pt x="254118" y="0"/>
                  </a:lnTo>
                  <a:lnTo>
                    <a:pt x="278125" y="2410"/>
                  </a:lnTo>
                  <a:lnTo>
                    <a:pt x="293348" y="4992"/>
                  </a:lnTo>
                  <a:lnTo>
                    <a:pt x="322909" y="14131"/>
                  </a:lnTo>
                  <a:lnTo>
                    <a:pt x="367621" y="34483"/>
                  </a:lnTo>
                  <a:lnTo>
                    <a:pt x="385666" y="44238"/>
                  </a:lnTo>
                  <a:lnTo>
                    <a:pt x="418438" y="71169"/>
                  </a:lnTo>
                  <a:lnTo>
                    <a:pt x="441164" y="100330"/>
                  </a:lnTo>
                  <a:cubicBezTo>
                    <a:pt x="454935" y="122568"/>
                    <a:pt x="463641" y="147569"/>
                    <a:pt x="465946" y="174399"/>
                  </a:cubicBezTo>
                  <a:cubicBezTo>
                    <a:pt x="467099" y="187815"/>
                    <a:pt x="466596" y="201052"/>
                    <a:pt x="464584" y="213969"/>
                  </a:cubicBezTo>
                  <a:lnTo>
                    <a:pt x="464410" y="214595"/>
                  </a:lnTo>
                  <a:lnTo>
                    <a:pt x="422325" y="173667"/>
                  </a:lnTo>
                  <a:cubicBezTo>
                    <a:pt x="372848" y="134941"/>
                    <a:pt x="310457" y="111844"/>
                    <a:pt x="242650" y="111844"/>
                  </a:cubicBezTo>
                  <a:cubicBezTo>
                    <a:pt x="163543" y="111844"/>
                    <a:pt x="91807" y="143282"/>
                    <a:pt x="39350" y="194298"/>
                  </a:cubicBezTo>
                  <a:lnTo>
                    <a:pt x="5316" y="236927"/>
                  </a:lnTo>
                  <a:lnTo>
                    <a:pt x="609" y="214379"/>
                  </a:lnTo>
                  <a:cubicBezTo>
                    <a:pt x="-8612" y="107056"/>
                    <a:pt x="88082" y="11104"/>
                    <a:pt x="216582" y="64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</a:t>
            </a:r>
          </a:p>
        </p:txBody>
      </p:sp>
      <p:grpSp>
        <p:nvGrpSpPr>
          <p:cNvPr id="135" name="Shadow">
            <a:extLst>
              <a:ext uri="{FF2B5EF4-FFF2-40B4-BE49-F238E27FC236}">
                <a16:creationId xmlns:a16="http://schemas.microsoft.com/office/drawing/2014/main" id="{3AD4809E-2DF8-42B2-BFBF-807535A555D0}"/>
              </a:ext>
            </a:extLst>
          </p:cNvPr>
          <p:cNvGrpSpPr/>
          <p:nvPr/>
        </p:nvGrpSpPr>
        <p:grpSpPr>
          <a:xfrm>
            <a:off x="6223509" y="2312978"/>
            <a:ext cx="1521282" cy="1521282"/>
            <a:chOff x="7451145" y="2501900"/>
            <a:chExt cx="1854200" cy="18542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A2F5123-DE46-42AF-B108-9903B681B3AC}"/>
                </a:ext>
              </a:extLst>
            </p:cNvPr>
            <p:cNvSpPr/>
            <p:nvPr/>
          </p:nvSpPr>
          <p:spPr>
            <a:xfrm>
              <a:off x="7505952" y="2566421"/>
              <a:ext cx="1739530" cy="173953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98CBD65-C649-4E39-B803-BDC56A089A0F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6E3A1E-3105-4FC2-844B-30DB87E87A6D}"/>
              </a:ext>
            </a:extLst>
          </p:cNvPr>
          <p:cNvSpPr txBox="1"/>
          <p:nvPr/>
        </p:nvSpPr>
        <p:spPr>
          <a:xfrm>
            <a:off x="3021188" y="1449694"/>
            <a:ext cx="68749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90F5CDC-5043-4129-ADCA-D6386E29652A}"/>
              </a:ext>
            </a:extLst>
          </p:cNvPr>
          <p:cNvSpPr/>
          <p:nvPr/>
        </p:nvSpPr>
        <p:spPr>
          <a:xfrm rot="5400000">
            <a:off x="3151001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4961EF-17E2-4192-A9B3-F65688AA3C23}"/>
              </a:ext>
            </a:extLst>
          </p:cNvPr>
          <p:cNvSpPr txBox="1"/>
          <p:nvPr/>
        </p:nvSpPr>
        <p:spPr>
          <a:xfrm>
            <a:off x="1168022" y="1449695"/>
            <a:ext cx="1151071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Layer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4BA2CA-A112-45F3-9B69-833448AE5AA3}"/>
              </a:ext>
            </a:extLst>
          </p:cNvPr>
          <p:cNvSpPr/>
          <p:nvPr/>
        </p:nvSpPr>
        <p:spPr>
          <a:xfrm rot="5400000">
            <a:off x="128185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Bottom Layer">
            <a:extLst>
              <a:ext uri="{FF2B5EF4-FFF2-40B4-BE49-F238E27FC236}">
                <a16:creationId xmlns:a16="http://schemas.microsoft.com/office/drawing/2014/main" id="{AD0D1289-0179-4024-B60F-623E761ADB03}"/>
              </a:ext>
            </a:extLst>
          </p:cNvPr>
          <p:cNvGrpSpPr/>
          <p:nvPr/>
        </p:nvGrpSpPr>
        <p:grpSpPr>
          <a:xfrm>
            <a:off x="613785" y="2312978"/>
            <a:ext cx="1521282" cy="1521282"/>
            <a:chOff x="613785" y="2501900"/>
            <a:chExt cx="1854200" cy="18542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07E161-1C34-4803-898A-00E77309168D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186BC4-3BD2-4479-8E2D-31B02FED4ED9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DD3A7B8-4442-42B4-9615-6A2FB2D8EABC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DE4F548-6A65-498F-BC03-11FD52403049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959C08E-6732-4965-87F1-2DA8C8C5EF23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90DC3B-4B67-4B86-BAA3-989EE0CEE702}"/>
              </a:ext>
            </a:extLst>
          </p:cNvPr>
          <p:cNvSpPr txBox="1"/>
          <p:nvPr/>
        </p:nvSpPr>
        <p:spPr>
          <a:xfrm>
            <a:off x="8672419" y="1329609"/>
            <a:ext cx="115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 Shadow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A5EB4EC-C56D-4AD6-8C4C-ED378978C73C}"/>
              </a:ext>
            </a:extLst>
          </p:cNvPr>
          <p:cNvSpPr/>
          <p:nvPr/>
        </p:nvSpPr>
        <p:spPr>
          <a:xfrm rot="5400000">
            <a:off x="875499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FCC36-9DC6-45D5-9E84-8E2C28FBF3C7}"/>
              </a:ext>
            </a:extLst>
          </p:cNvPr>
          <p:cNvSpPr txBox="1"/>
          <p:nvPr/>
        </p:nvSpPr>
        <p:spPr>
          <a:xfrm>
            <a:off x="6756043" y="1449695"/>
            <a:ext cx="191856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Light/Shadow</a:t>
            </a:r>
          </a:p>
          <a:p>
            <a:r>
              <a:rPr lang="en-US" dirty="0"/>
              <a:t>Layer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19CB5CD-CF2B-4124-B324-DA70FE5A48A5}"/>
              </a:ext>
            </a:extLst>
          </p:cNvPr>
          <p:cNvSpPr/>
          <p:nvPr/>
        </p:nvSpPr>
        <p:spPr>
          <a:xfrm rot="5400000">
            <a:off x="6885855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Eye">
            <a:extLst>
              <a:ext uri="{FF2B5EF4-FFF2-40B4-BE49-F238E27FC236}">
                <a16:creationId xmlns:a16="http://schemas.microsoft.com/office/drawing/2014/main" id="{6CE77E1F-165D-4BDE-BB77-E61DE7056C40}"/>
              </a:ext>
            </a:extLst>
          </p:cNvPr>
          <p:cNvGrpSpPr/>
          <p:nvPr/>
        </p:nvGrpSpPr>
        <p:grpSpPr>
          <a:xfrm>
            <a:off x="4349675" y="2312978"/>
            <a:ext cx="1521282" cy="1521282"/>
            <a:chOff x="5167240" y="2501900"/>
            <a:chExt cx="1854200" cy="1854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B555CC2-D912-41B1-BAA1-96ED3E58949E}"/>
                </a:ext>
              </a:extLst>
            </p:cNvPr>
            <p:cNvSpPr/>
            <p:nvPr/>
          </p:nvSpPr>
          <p:spPr>
            <a:xfrm>
              <a:off x="5167240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CA4948-AEC1-4D67-AB0B-C297D8FD320C}"/>
                </a:ext>
              </a:extLst>
            </p:cNvPr>
            <p:cNvSpPr/>
            <p:nvPr/>
          </p:nvSpPr>
          <p:spPr>
            <a:xfrm>
              <a:off x="6712959" y="2986125"/>
              <a:ext cx="276418" cy="872148"/>
            </a:xfrm>
            <a:prstGeom prst="ellipse">
              <a:avLst/>
            </a:prstGeom>
            <a:solidFill>
              <a:srgbClr val="5F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66C5FC8-9C4B-46C1-A73C-71C29AB5FCC2}"/>
              </a:ext>
            </a:extLst>
          </p:cNvPr>
          <p:cNvSpPr txBox="1"/>
          <p:nvPr/>
        </p:nvSpPr>
        <p:spPr>
          <a:xfrm>
            <a:off x="4887845" y="1449695"/>
            <a:ext cx="8907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371D9CEF-B4DC-49F5-ADF4-AC54B6258FC2}"/>
              </a:ext>
            </a:extLst>
          </p:cNvPr>
          <p:cNvSpPr/>
          <p:nvPr/>
        </p:nvSpPr>
        <p:spPr>
          <a:xfrm rot="5400000">
            <a:off x="501842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B7825BD-1AA8-40DD-9B34-1D5D03D23074}"/>
              </a:ext>
            </a:extLst>
          </p:cNvPr>
          <p:cNvGrpSpPr/>
          <p:nvPr/>
        </p:nvGrpSpPr>
        <p:grpSpPr>
          <a:xfrm>
            <a:off x="2487079" y="2312978"/>
            <a:ext cx="1521282" cy="1521282"/>
            <a:chOff x="2897032" y="2501900"/>
            <a:chExt cx="1854200" cy="18542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FF4366-9E7E-448C-A43E-C363EBE4910F}"/>
                </a:ext>
              </a:extLst>
            </p:cNvPr>
            <p:cNvSpPr/>
            <p:nvPr/>
          </p:nvSpPr>
          <p:spPr>
            <a:xfrm>
              <a:off x="2897032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AD668C8-62D9-4E4C-AC1D-39232AA40ACE}"/>
                </a:ext>
              </a:extLst>
            </p:cNvPr>
            <p:cNvSpPr/>
            <p:nvPr/>
          </p:nvSpPr>
          <p:spPr>
            <a:xfrm>
              <a:off x="2953538" y="2561961"/>
              <a:ext cx="1739530" cy="1516873"/>
            </a:xfrm>
            <a:custGeom>
              <a:avLst/>
              <a:gdLst>
                <a:gd name="connsiteX0" fmla="*/ 869765 w 1739530"/>
                <a:gd name="connsiteY0" fmla="*/ 0 h 1516873"/>
                <a:gd name="connsiteX1" fmla="*/ 1739530 w 1739530"/>
                <a:gd name="connsiteY1" fmla="*/ 869765 h 1516873"/>
                <a:gd name="connsiteX2" fmla="*/ 1484782 w 1739530"/>
                <a:gd name="connsiteY2" fmla="*/ 1484782 h 1516873"/>
                <a:gd name="connsiteX3" fmla="*/ 1445887 w 1739530"/>
                <a:gd name="connsiteY3" fmla="*/ 1516873 h 1516873"/>
                <a:gd name="connsiteX4" fmla="*/ 1009853 w 1739530"/>
                <a:gd name="connsiteY4" fmla="*/ 1516873 h 1516873"/>
                <a:gd name="connsiteX5" fmla="*/ 1010357 w 1739530"/>
                <a:gd name="connsiteY5" fmla="*/ 1512697 h 1516873"/>
                <a:gd name="connsiteX6" fmla="*/ 776831 w 1739530"/>
                <a:gd name="connsiteY6" fmla="*/ 1317656 h 1516873"/>
                <a:gd name="connsiteX7" fmla="*/ 543305 w 1739530"/>
                <a:gd name="connsiteY7" fmla="*/ 1512697 h 1516873"/>
                <a:gd name="connsiteX8" fmla="*/ 543809 w 1739530"/>
                <a:gd name="connsiteY8" fmla="*/ 1516873 h 1516873"/>
                <a:gd name="connsiteX9" fmla="*/ 293643 w 1739530"/>
                <a:gd name="connsiteY9" fmla="*/ 1516873 h 1516873"/>
                <a:gd name="connsiteX10" fmla="*/ 254748 w 1739530"/>
                <a:gd name="connsiteY10" fmla="*/ 1484782 h 1516873"/>
                <a:gd name="connsiteX11" fmla="*/ 0 w 1739530"/>
                <a:gd name="connsiteY11" fmla="*/ 869765 h 1516873"/>
                <a:gd name="connsiteX12" fmla="*/ 869765 w 1739530"/>
                <a:gd name="connsiteY12" fmla="*/ 0 h 15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530" h="1516873">
                  <a:moveTo>
                    <a:pt x="869765" y="0"/>
                  </a:moveTo>
                  <a:cubicBezTo>
                    <a:pt x="1350123" y="0"/>
                    <a:pt x="1739530" y="389407"/>
                    <a:pt x="1739530" y="869765"/>
                  </a:cubicBezTo>
                  <a:cubicBezTo>
                    <a:pt x="1739530" y="1109944"/>
                    <a:pt x="1642178" y="1327385"/>
                    <a:pt x="1484782" y="1484782"/>
                  </a:cubicBezTo>
                  <a:lnTo>
                    <a:pt x="1445887" y="1516873"/>
                  </a:lnTo>
                  <a:lnTo>
                    <a:pt x="1009853" y="1516873"/>
                  </a:lnTo>
                  <a:lnTo>
                    <a:pt x="1010357" y="1512697"/>
                  </a:lnTo>
                  <a:cubicBezTo>
                    <a:pt x="1010357" y="1404979"/>
                    <a:pt x="905804" y="1317656"/>
                    <a:pt x="776831" y="1317656"/>
                  </a:cubicBezTo>
                  <a:cubicBezTo>
                    <a:pt x="647858" y="1317656"/>
                    <a:pt x="543305" y="1404979"/>
                    <a:pt x="543305" y="1512697"/>
                  </a:cubicBezTo>
                  <a:lnTo>
                    <a:pt x="543809" y="1516873"/>
                  </a:lnTo>
                  <a:lnTo>
                    <a:pt x="293643" y="1516873"/>
                  </a:lnTo>
                  <a:lnTo>
                    <a:pt x="254748" y="1484782"/>
                  </a:lnTo>
                  <a:cubicBezTo>
                    <a:pt x="97352" y="1327385"/>
                    <a:pt x="0" y="1109944"/>
                    <a:pt x="0" y="869765"/>
                  </a:cubicBezTo>
                  <a:cubicBezTo>
                    <a:pt x="0" y="389407"/>
                    <a:pt x="389407" y="0"/>
                    <a:pt x="869765" y="0"/>
                  </a:cubicBezTo>
                  <a:close/>
                </a:path>
              </a:pathLst>
            </a:custGeom>
            <a:solidFill>
              <a:srgbClr val="C0A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0319FF7F-B121-4A0B-BCCF-2E207A338AD1}"/>
              </a:ext>
            </a:extLst>
          </p:cNvPr>
          <p:cNvSpPr txBox="1"/>
          <p:nvPr/>
        </p:nvSpPr>
        <p:spPr>
          <a:xfrm>
            <a:off x="10480339" y="1449694"/>
            <a:ext cx="11510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</a:t>
            </a:r>
          </a:p>
          <a:p>
            <a:r>
              <a:rPr lang="en-US" dirty="0"/>
              <a:t>Layers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343AAA15-D555-41BC-809D-FAF52BCEAF0A}"/>
              </a:ext>
            </a:extLst>
          </p:cNvPr>
          <p:cNvSpPr/>
          <p:nvPr/>
        </p:nvSpPr>
        <p:spPr>
          <a:xfrm rot="5400000">
            <a:off x="1056291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Bottom">
            <a:extLst>
              <a:ext uri="{FF2B5EF4-FFF2-40B4-BE49-F238E27FC236}">
                <a16:creationId xmlns:a16="http://schemas.microsoft.com/office/drawing/2014/main" id="{A3D0F388-AA20-4E19-B5DF-ABFC2A52A0A1}"/>
              </a:ext>
            </a:extLst>
          </p:cNvPr>
          <p:cNvGrpSpPr/>
          <p:nvPr/>
        </p:nvGrpSpPr>
        <p:grpSpPr>
          <a:xfrm>
            <a:off x="9882507" y="2312978"/>
            <a:ext cx="1521282" cy="1521282"/>
            <a:chOff x="613785" y="2501900"/>
            <a:chExt cx="1854200" cy="18542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3E23D4E-0307-44F2-85AB-AB9EFF1DD583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05F2FB-46EC-4892-B26E-73AFC588ADA5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2D354FF-2B0A-4641-B365-32135BC0E810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3F7919C-7CCE-4117-8035-15DDCCE395D0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370DE9F-0DF2-439D-AA35-205910EEA42E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0741F21-7F2D-400F-8897-D8304FB096B8}"/>
              </a:ext>
            </a:extLst>
          </p:cNvPr>
          <p:cNvSpPr/>
          <p:nvPr/>
        </p:nvSpPr>
        <p:spPr>
          <a:xfrm>
            <a:off x="9928187" y="2362255"/>
            <a:ext cx="1427201" cy="1244521"/>
          </a:xfrm>
          <a:custGeom>
            <a:avLst/>
            <a:gdLst>
              <a:gd name="connsiteX0" fmla="*/ 869765 w 1739530"/>
              <a:gd name="connsiteY0" fmla="*/ 0 h 1516873"/>
              <a:gd name="connsiteX1" fmla="*/ 1739530 w 1739530"/>
              <a:gd name="connsiteY1" fmla="*/ 869765 h 1516873"/>
              <a:gd name="connsiteX2" fmla="*/ 1484782 w 1739530"/>
              <a:gd name="connsiteY2" fmla="*/ 1484782 h 1516873"/>
              <a:gd name="connsiteX3" fmla="*/ 1445887 w 1739530"/>
              <a:gd name="connsiteY3" fmla="*/ 1516873 h 1516873"/>
              <a:gd name="connsiteX4" fmla="*/ 1009853 w 1739530"/>
              <a:gd name="connsiteY4" fmla="*/ 1516873 h 1516873"/>
              <a:gd name="connsiteX5" fmla="*/ 1010357 w 1739530"/>
              <a:gd name="connsiteY5" fmla="*/ 1512697 h 1516873"/>
              <a:gd name="connsiteX6" fmla="*/ 776831 w 1739530"/>
              <a:gd name="connsiteY6" fmla="*/ 1317656 h 1516873"/>
              <a:gd name="connsiteX7" fmla="*/ 543305 w 1739530"/>
              <a:gd name="connsiteY7" fmla="*/ 1512697 h 1516873"/>
              <a:gd name="connsiteX8" fmla="*/ 543809 w 1739530"/>
              <a:gd name="connsiteY8" fmla="*/ 1516873 h 1516873"/>
              <a:gd name="connsiteX9" fmla="*/ 293643 w 1739530"/>
              <a:gd name="connsiteY9" fmla="*/ 1516873 h 1516873"/>
              <a:gd name="connsiteX10" fmla="*/ 254748 w 1739530"/>
              <a:gd name="connsiteY10" fmla="*/ 1484782 h 1516873"/>
              <a:gd name="connsiteX11" fmla="*/ 0 w 1739530"/>
              <a:gd name="connsiteY11" fmla="*/ 869765 h 1516873"/>
              <a:gd name="connsiteX12" fmla="*/ 869765 w 1739530"/>
              <a:gd name="connsiteY12" fmla="*/ 0 h 15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9530" h="1516873">
                <a:moveTo>
                  <a:pt x="869765" y="0"/>
                </a:moveTo>
                <a:cubicBezTo>
                  <a:pt x="1350123" y="0"/>
                  <a:pt x="1739530" y="389407"/>
                  <a:pt x="1739530" y="869765"/>
                </a:cubicBezTo>
                <a:cubicBezTo>
                  <a:pt x="1739530" y="1109944"/>
                  <a:pt x="1642178" y="1327385"/>
                  <a:pt x="1484782" y="1484782"/>
                </a:cubicBezTo>
                <a:lnTo>
                  <a:pt x="1445887" y="1516873"/>
                </a:lnTo>
                <a:lnTo>
                  <a:pt x="1009853" y="1516873"/>
                </a:lnTo>
                <a:lnTo>
                  <a:pt x="1010357" y="1512697"/>
                </a:lnTo>
                <a:cubicBezTo>
                  <a:pt x="1010357" y="1404979"/>
                  <a:pt x="905804" y="1317656"/>
                  <a:pt x="776831" y="1317656"/>
                </a:cubicBezTo>
                <a:cubicBezTo>
                  <a:pt x="647858" y="1317656"/>
                  <a:pt x="543305" y="1404979"/>
                  <a:pt x="543305" y="1512697"/>
                </a:cubicBezTo>
                <a:lnTo>
                  <a:pt x="543809" y="1516873"/>
                </a:lnTo>
                <a:lnTo>
                  <a:pt x="293643" y="1516873"/>
                </a:lnTo>
                <a:lnTo>
                  <a:pt x="254748" y="1484782"/>
                </a:lnTo>
                <a:cubicBezTo>
                  <a:pt x="97352" y="1327385"/>
                  <a:pt x="0" y="1109944"/>
                  <a:pt x="0" y="869765"/>
                </a:cubicBezTo>
                <a:cubicBezTo>
                  <a:pt x="0" y="389407"/>
                  <a:pt x="389407" y="0"/>
                  <a:pt x="869765" y="0"/>
                </a:cubicBezTo>
                <a:close/>
              </a:path>
            </a:pathLst>
          </a:custGeom>
          <a:solidFill>
            <a:srgbClr val="C0A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1C9A96F-E8BE-495C-A799-11A7F264E417}"/>
              </a:ext>
            </a:extLst>
          </p:cNvPr>
          <p:cNvSpPr/>
          <p:nvPr/>
        </p:nvSpPr>
        <p:spPr>
          <a:xfrm>
            <a:off x="9926988" y="2360334"/>
            <a:ext cx="1427201" cy="142720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A20B402-F094-4824-BD44-DD81D683A3A0}"/>
              </a:ext>
            </a:extLst>
          </p:cNvPr>
          <p:cNvSpPr/>
          <p:nvPr/>
        </p:nvSpPr>
        <p:spPr>
          <a:xfrm>
            <a:off x="11150089" y="2710261"/>
            <a:ext cx="226788" cy="715556"/>
          </a:xfrm>
          <a:prstGeom prst="ellipse">
            <a:avLst/>
          </a:prstGeom>
          <a:solidFill>
            <a:srgbClr val="4E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Legs">
            <a:extLst>
              <a:ext uri="{FF2B5EF4-FFF2-40B4-BE49-F238E27FC236}">
                <a16:creationId xmlns:a16="http://schemas.microsoft.com/office/drawing/2014/main" id="{78B83D54-6780-467A-B0C6-25AFF24D65B9}"/>
              </a:ext>
            </a:extLst>
          </p:cNvPr>
          <p:cNvGrpSpPr/>
          <p:nvPr/>
        </p:nvGrpSpPr>
        <p:grpSpPr>
          <a:xfrm>
            <a:off x="10335745" y="3444754"/>
            <a:ext cx="609686" cy="1447735"/>
            <a:chOff x="9519974" y="3655709"/>
            <a:chExt cx="1239802" cy="294398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9B21914-2149-4569-8BD8-0A878E997D7E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050F528C-3DDF-4879-96BC-17D45BE3103F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305F90A-1599-4DCA-8454-0FB1325742C4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89EBE5-93A5-48C0-BBB8-214D4E73C0B3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9B693838-210D-4D93-9616-7A10881AE6E5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402C83A-E44E-4EAF-A6D3-23073AAA4D3C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154193F-E5AF-4FD4-B6A9-8D2702DE5D5F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5119D97-2460-4696-BDE8-CFEF521BEA0F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713DAFC-9DAE-4F34-BEBE-CE437E05EEE6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01E82C0-CE6E-48FB-8BED-3B2930DFAACA}"/>
              </a:ext>
            </a:extLst>
          </p:cNvPr>
          <p:cNvSpPr/>
          <p:nvPr/>
        </p:nvSpPr>
        <p:spPr>
          <a:xfrm rot="294631">
            <a:off x="10378248" y="3442091"/>
            <a:ext cx="382785" cy="194387"/>
          </a:xfrm>
          <a:custGeom>
            <a:avLst/>
            <a:gdLst>
              <a:gd name="connsiteX0" fmla="*/ 216582 w 466554"/>
              <a:gd name="connsiteY0" fmla="*/ 64 h 236927"/>
              <a:gd name="connsiteX1" fmla="*/ 254118 w 466554"/>
              <a:gd name="connsiteY1" fmla="*/ 0 h 236927"/>
              <a:gd name="connsiteX2" fmla="*/ 278125 w 466554"/>
              <a:gd name="connsiteY2" fmla="*/ 2410 h 236927"/>
              <a:gd name="connsiteX3" fmla="*/ 293348 w 466554"/>
              <a:gd name="connsiteY3" fmla="*/ 4992 h 236927"/>
              <a:gd name="connsiteX4" fmla="*/ 322909 w 466554"/>
              <a:gd name="connsiteY4" fmla="*/ 14131 h 236927"/>
              <a:gd name="connsiteX5" fmla="*/ 367621 w 466554"/>
              <a:gd name="connsiteY5" fmla="*/ 34483 h 236927"/>
              <a:gd name="connsiteX6" fmla="*/ 385666 w 466554"/>
              <a:gd name="connsiteY6" fmla="*/ 44238 h 236927"/>
              <a:gd name="connsiteX7" fmla="*/ 418438 w 466554"/>
              <a:gd name="connsiteY7" fmla="*/ 71169 h 236927"/>
              <a:gd name="connsiteX8" fmla="*/ 441164 w 466554"/>
              <a:gd name="connsiteY8" fmla="*/ 100330 h 236927"/>
              <a:gd name="connsiteX9" fmla="*/ 465946 w 466554"/>
              <a:gd name="connsiteY9" fmla="*/ 174399 h 236927"/>
              <a:gd name="connsiteX10" fmla="*/ 464584 w 466554"/>
              <a:gd name="connsiteY10" fmla="*/ 213969 h 236927"/>
              <a:gd name="connsiteX11" fmla="*/ 464410 w 466554"/>
              <a:gd name="connsiteY11" fmla="*/ 214595 h 236927"/>
              <a:gd name="connsiteX12" fmla="*/ 422325 w 466554"/>
              <a:gd name="connsiteY12" fmla="*/ 173667 h 236927"/>
              <a:gd name="connsiteX13" fmla="*/ 242650 w 466554"/>
              <a:gd name="connsiteY13" fmla="*/ 111844 h 236927"/>
              <a:gd name="connsiteX14" fmla="*/ 39350 w 466554"/>
              <a:gd name="connsiteY14" fmla="*/ 194298 h 236927"/>
              <a:gd name="connsiteX15" fmla="*/ 5316 w 466554"/>
              <a:gd name="connsiteY15" fmla="*/ 236927 h 236927"/>
              <a:gd name="connsiteX16" fmla="*/ 609 w 466554"/>
              <a:gd name="connsiteY16" fmla="*/ 214379 h 236927"/>
              <a:gd name="connsiteX17" fmla="*/ 216582 w 466554"/>
              <a:gd name="connsiteY17" fmla="*/ 64 h 23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6554" h="236927">
                <a:moveTo>
                  <a:pt x="216582" y="64"/>
                </a:moveTo>
                <a:lnTo>
                  <a:pt x="254118" y="0"/>
                </a:lnTo>
                <a:lnTo>
                  <a:pt x="278125" y="2410"/>
                </a:lnTo>
                <a:lnTo>
                  <a:pt x="293348" y="4992"/>
                </a:lnTo>
                <a:lnTo>
                  <a:pt x="322909" y="14131"/>
                </a:lnTo>
                <a:lnTo>
                  <a:pt x="367621" y="34483"/>
                </a:lnTo>
                <a:lnTo>
                  <a:pt x="385666" y="44238"/>
                </a:lnTo>
                <a:lnTo>
                  <a:pt x="418438" y="71169"/>
                </a:lnTo>
                <a:lnTo>
                  <a:pt x="441164" y="100330"/>
                </a:lnTo>
                <a:cubicBezTo>
                  <a:pt x="454935" y="122568"/>
                  <a:pt x="463641" y="147569"/>
                  <a:pt x="465946" y="174399"/>
                </a:cubicBezTo>
                <a:cubicBezTo>
                  <a:pt x="467099" y="187815"/>
                  <a:pt x="466596" y="201052"/>
                  <a:pt x="464584" y="213969"/>
                </a:cubicBezTo>
                <a:lnTo>
                  <a:pt x="464410" y="214595"/>
                </a:lnTo>
                <a:lnTo>
                  <a:pt x="422325" y="173667"/>
                </a:lnTo>
                <a:cubicBezTo>
                  <a:pt x="372848" y="134941"/>
                  <a:pt x="310457" y="111844"/>
                  <a:pt x="242650" y="111844"/>
                </a:cubicBezTo>
                <a:cubicBezTo>
                  <a:pt x="163543" y="111844"/>
                  <a:pt x="91807" y="143282"/>
                  <a:pt x="39350" y="194298"/>
                </a:cubicBezTo>
                <a:lnTo>
                  <a:pt x="5316" y="236927"/>
                </a:lnTo>
                <a:lnTo>
                  <a:pt x="609" y="214379"/>
                </a:lnTo>
                <a:cubicBezTo>
                  <a:pt x="-8612" y="107056"/>
                  <a:pt x="88082" y="11104"/>
                  <a:pt x="216582" y="64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51055-2E41-484A-9D2C-E16845B9EB3C}"/>
              </a:ext>
            </a:extLst>
          </p:cNvPr>
          <p:cNvGrpSpPr/>
          <p:nvPr/>
        </p:nvGrpSpPr>
        <p:grpSpPr>
          <a:xfrm>
            <a:off x="320114" y="2351879"/>
            <a:ext cx="1855029" cy="1861001"/>
            <a:chOff x="320114" y="2351879"/>
            <a:chExt cx="1855029" cy="1861001"/>
          </a:xfrm>
        </p:grpSpPr>
        <p:grpSp>
          <p:nvGrpSpPr>
            <p:cNvPr id="86" name="Bottom">
              <a:extLst>
                <a:ext uri="{FF2B5EF4-FFF2-40B4-BE49-F238E27FC236}">
                  <a16:creationId xmlns:a16="http://schemas.microsoft.com/office/drawing/2014/main" id="{9C778032-9AE3-46E5-B1A9-200680ACFA23}"/>
                </a:ext>
              </a:extLst>
            </p:cNvPr>
            <p:cNvGrpSpPr/>
            <p:nvPr/>
          </p:nvGrpSpPr>
          <p:grpSpPr>
            <a:xfrm>
              <a:off x="320943" y="2358680"/>
              <a:ext cx="1854200" cy="1854200"/>
              <a:chOff x="613785" y="2501900"/>
              <a:chExt cx="1854200" cy="18542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83EF7E6-CECF-4123-B9E8-20D497AF1BA3}"/>
                  </a:ext>
                </a:extLst>
              </p:cNvPr>
              <p:cNvSpPr/>
              <p:nvPr/>
            </p:nvSpPr>
            <p:spPr>
              <a:xfrm>
                <a:off x="61378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E8BDC3A-E3AE-4ECD-BEC5-DC933DC3E661}"/>
                  </a:ext>
                </a:extLst>
              </p:cNvPr>
              <p:cNvGrpSpPr/>
              <p:nvPr/>
            </p:nvGrpSpPr>
            <p:grpSpPr>
              <a:xfrm>
                <a:off x="651228" y="2542896"/>
                <a:ext cx="1777658" cy="1777658"/>
                <a:chOff x="5915771" y="1368897"/>
                <a:chExt cx="2965838" cy="2965839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427D456-7A79-4584-912B-91EC8F047AA6}"/>
                    </a:ext>
                  </a:extLst>
                </p:cNvPr>
                <p:cNvSpPr/>
                <p:nvPr/>
              </p:nvSpPr>
              <p:spPr>
                <a:xfrm>
                  <a:off x="5915771" y="1368897"/>
                  <a:ext cx="2965838" cy="2965839"/>
                </a:xfrm>
                <a:prstGeom prst="ellipse">
                  <a:avLst/>
                </a:prstGeom>
                <a:solidFill>
                  <a:srgbClr val="8E6D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17B15DA-FFD6-45FD-921C-B422835503D6}"/>
                    </a:ext>
                  </a:extLst>
                </p:cNvPr>
                <p:cNvSpPr/>
                <p:nvPr/>
              </p:nvSpPr>
              <p:spPr>
                <a:xfrm>
                  <a:off x="5947576" y="1400703"/>
                  <a:ext cx="2902225" cy="2902226"/>
                </a:xfrm>
                <a:prstGeom prst="ellipse">
                  <a:avLst/>
                </a:pr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C8962D9-5BF0-4881-92AF-40DF333B092C}"/>
                    </a:ext>
                  </a:extLst>
                </p:cNvPr>
                <p:cNvSpPr/>
                <p:nvPr/>
              </p:nvSpPr>
              <p:spPr>
                <a:xfrm>
                  <a:off x="6854024" y="3599078"/>
                  <a:ext cx="779228" cy="65081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5" name="Top Torso">
              <a:extLst>
                <a:ext uri="{FF2B5EF4-FFF2-40B4-BE49-F238E27FC236}">
                  <a16:creationId xmlns:a16="http://schemas.microsoft.com/office/drawing/2014/main" id="{066215F1-D23B-430B-83D5-8667ECB02199}"/>
                </a:ext>
              </a:extLst>
            </p:cNvPr>
            <p:cNvGrpSpPr/>
            <p:nvPr/>
          </p:nvGrpSpPr>
          <p:grpSpPr>
            <a:xfrm>
              <a:off x="320114" y="2358680"/>
              <a:ext cx="1854200" cy="1854200"/>
              <a:chOff x="2897032" y="2501900"/>
              <a:chExt cx="1854200" cy="18542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6A69240-2F53-41DA-8AFC-EB7057585E41}"/>
                  </a:ext>
                </a:extLst>
              </p:cNvPr>
              <p:cNvSpPr/>
              <p:nvPr/>
            </p:nvSpPr>
            <p:spPr>
              <a:xfrm>
                <a:off x="2897032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2844F10-5BCB-4A94-B5E3-77E5A5EF1A3B}"/>
                  </a:ext>
                </a:extLst>
              </p:cNvPr>
              <p:cNvSpPr/>
              <p:nvPr/>
            </p:nvSpPr>
            <p:spPr>
              <a:xfrm>
                <a:off x="2953538" y="2561961"/>
                <a:ext cx="1739530" cy="1516873"/>
              </a:xfrm>
              <a:custGeom>
                <a:avLst/>
                <a:gdLst>
                  <a:gd name="connsiteX0" fmla="*/ 869765 w 1739530"/>
                  <a:gd name="connsiteY0" fmla="*/ 0 h 1516873"/>
                  <a:gd name="connsiteX1" fmla="*/ 1739530 w 1739530"/>
                  <a:gd name="connsiteY1" fmla="*/ 869765 h 1516873"/>
                  <a:gd name="connsiteX2" fmla="*/ 1484782 w 1739530"/>
                  <a:gd name="connsiteY2" fmla="*/ 1484782 h 1516873"/>
                  <a:gd name="connsiteX3" fmla="*/ 1445887 w 1739530"/>
                  <a:gd name="connsiteY3" fmla="*/ 1516873 h 1516873"/>
                  <a:gd name="connsiteX4" fmla="*/ 1009853 w 1739530"/>
                  <a:gd name="connsiteY4" fmla="*/ 1516873 h 1516873"/>
                  <a:gd name="connsiteX5" fmla="*/ 1010357 w 1739530"/>
                  <a:gd name="connsiteY5" fmla="*/ 1512697 h 1516873"/>
                  <a:gd name="connsiteX6" fmla="*/ 776831 w 1739530"/>
                  <a:gd name="connsiteY6" fmla="*/ 1317656 h 1516873"/>
                  <a:gd name="connsiteX7" fmla="*/ 543305 w 1739530"/>
                  <a:gd name="connsiteY7" fmla="*/ 1512697 h 1516873"/>
                  <a:gd name="connsiteX8" fmla="*/ 543809 w 1739530"/>
                  <a:gd name="connsiteY8" fmla="*/ 1516873 h 1516873"/>
                  <a:gd name="connsiteX9" fmla="*/ 293643 w 1739530"/>
                  <a:gd name="connsiteY9" fmla="*/ 1516873 h 1516873"/>
                  <a:gd name="connsiteX10" fmla="*/ 254748 w 1739530"/>
                  <a:gd name="connsiteY10" fmla="*/ 1484782 h 1516873"/>
                  <a:gd name="connsiteX11" fmla="*/ 0 w 1739530"/>
                  <a:gd name="connsiteY11" fmla="*/ 869765 h 1516873"/>
                  <a:gd name="connsiteX12" fmla="*/ 869765 w 1739530"/>
                  <a:gd name="connsiteY12" fmla="*/ 0 h 151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9530" h="1516873">
                    <a:moveTo>
                      <a:pt x="869765" y="0"/>
                    </a:moveTo>
                    <a:cubicBezTo>
                      <a:pt x="1350123" y="0"/>
                      <a:pt x="1739530" y="389407"/>
                      <a:pt x="1739530" y="869765"/>
                    </a:cubicBezTo>
                    <a:cubicBezTo>
                      <a:pt x="1739530" y="1109944"/>
                      <a:pt x="1642178" y="1327385"/>
                      <a:pt x="1484782" y="1484782"/>
                    </a:cubicBezTo>
                    <a:lnTo>
                      <a:pt x="1445887" y="1516873"/>
                    </a:lnTo>
                    <a:lnTo>
                      <a:pt x="1009853" y="1516873"/>
                    </a:lnTo>
                    <a:lnTo>
                      <a:pt x="1010357" y="1512697"/>
                    </a:lnTo>
                    <a:cubicBezTo>
                      <a:pt x="1010357" y="1404979"/>
                      <a:pt x="905804" y="1317656"/>
                      <a:pt x="776831" y="1317656"/>
                    </a:cubicBezTo>
                    <a:cubicBezTo>
                      <a:pt x="647858" y="1317656"/>
                      <a:pt x="543305" y="1404979"/>
                      <a:pt x="543305" y="1512697"/>
                    </a:cubicBezTo>
                    <a:lnTo>
                      <a:pt x="543809" y="1516873"/>
                    </a:lnTo>
                    <a:lnTo>
                      <a:pt x="293643" y="1516873"/>
                    </a:lnTo>
                    <a:lnTo>
                      <a:pt x="254748" y="1484782"/>
                    </a:lnTo>
                    <a:cubicBezTo>
                      <a:pt x="97352" y="1327385"/>
                      <a:pt x="0" y="1109944"/>
                      <a:pt x="0" y="869765"/>
                    </a:cubicBezTo>
                    <a:cubicBezTo>
                      <a:pt x="0" y="389407"/>
                      <a:pt x="389407" y="0"/>
                      <a:pt x="869765" y="0"/>
                    </a:cubicBezTo>
                    <a:close/>
                  </a:path>
                </a:pathLst>
              </a:cu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Shadow">
              <a:extLst>
                <a:ext uri="{FF2B5EF4-FFF2-40B4-BE49-F238E27FC236}">
                  <a16:creationId xmlns:a16="http://schemas.microsoft.com/office/drawing/2014/main" id="{4EF93E8A-0DCA-4331-94B1-083711F2A687}"/>
                </a:ext>
              </a:extLst>
            </p:cNvPr>
            <p:cNvGrpSpPr/>
            <p:nvPr/>
          </p:nvGrpSpPr>
          <p:grpSpPr>
            <a:xfrm>
              <a:off x="320351" y="2351879"/>
              <a:ext cx="1854200" cy="1854200"/>
              <a:chOff x="7451145" y="2501900"/>
              <a:chExt cx="1854200" cy="18542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49B564A-1860-4D20-9F69-468939E97853}"/>
                  </a:ext>
                </a:extLst>
              </p:cNvPr>
              <p:cNvSpPr/>
              <p:nvPr/>
            </p:nvSpPr>
            <p:spPr>
              <a:xfrm>
                <a:off x="7505952" y="2566421"/>
                <a:ext cx="1739530" cy="173953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A0549B5-9AD2-45D8-9D73-7D24FC03B399}"/>
                  </a:ext>
                </a:extLst>
              </p:cNvPr>
              <p:cNvSpPr/>
              <p:nvPr/>
            </p:nvSpPr>
            <p:spPr>
              <a:xfrm>
                <a:off x="745114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Eye">
              <a:extLst>
                <a:ext uri="{FF2B5EF4-FFF2-40B4-BE49-F238E27FC236}">
                  <a16:creationId xmlns:a16="http://schemas.microsoft.com/office/drawing/2014/main" id="{D1F2F694-07BA-42D8-94B6-3B609D3328FF}"/>
                </a:ext>
              </a:extLst>
            </p:cNvPr>
            <p:cNvGrpSpPr/>
            <p:nvPr/>
          </p:nvGrpSpPr>
          <p:grpSpPr>
            <a:xfrm>
              <a:off x="320204" y="2358680"/>
              <a:ext cx="1854200" cy="1854200"/>
              <a:chOff x="5167240" y="2501900"/>
              <a:chExt cx="1854200" cy="18542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1C47841-A36E-49F9-ABD7-2AE2D7188603}"/>
                  </a:ext>
                </a:extLst>
              </p:cNvPr>
              <p:cNvSpPr/>
              <p:nvPr/>
            </p:nvSpPr>
            <p:spPr>
              <a:xfrm>
                <a:off x="5167240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261E9CC-971D-4361-B436-BAF2914924D7}"/>
                  </a:ext>
                </a:extLst>
              </p:cNvPr>
              <p:cNvSpPr/>
              <p:nvPr/>
            </p:nvSpPr>
            <p:spPr>
              <a:xfrm>
                <a:off x="6712959" y="2986125"/>
                <a:ext cx="276418" cy="87214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Legs">
            <a:extLst>
              <a:ext uri="{FF2B5EF4-FFF2-40B4-BE49-F238E27FC236}">
                <a16:creationId xmlns:a16="http://schemas.microsoft.com/office/drawing/2014/main" id="{413EB2C6-093D-4D38-BCA8-359D8612B8CE}"/>
              </a:ext>
            </a:extLst>
          </p:cNvPr>
          <p:cNvGrpSpPr/>
          <p:nvPr/>
        </p:nvGrpSpPr>
        <p:grpSpPr>
          <a:xfrm>
            <a:off x="915027" y="3811888"/>
            <a:ext cx="743110" cy="1764558"/>
            <a:chOff x="9519974" y="3655709"/>
            <a:chExt cx="1239802" cy="29439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413C7E-81E9-4E49-BC22-16B83AE42169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60D27C8-B9C6-4C84-B59E-D808AF9FCB49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1862E1-0802-4F74-B2CB-6FCB0A4554E5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6D8AB3-BA25-43A0-90A6-EAE99C6928FF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0F6BE24-D7B1-42BB-B798-BA07D175C55C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A3805B-287E-4D2F-976B-93368BE57838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D57F53-430E-4BEE-803E-4C60BA09DCEE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759069-431B-4F9E-ADDC-3F46EA424779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0D556C-55EC-41D6-8E26-9133ACFA2055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CA2FA5-7897-4F95-9E3F-A9620C631F45}"/>
              </a:ext>
            </a:extLst>
          </p:cNvPr>
          <p:cNvGrpSpPr/>
          <p:nvPr/>
        </p:nvGrpSpPr>
        <p:grpSpPr>
          <a:xfrm>
            <a:off x="3054179" y="2351879"/>
            <a:ext cx="1963641" cy="3367063"/>
            <a:chOff x="4085734" y="-1110558"/>
            <a:chExt cx="4020532" cy="689402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5DC417-5AB3-4D29-8899-27423A2F9E33}"/>
                </a:ext>
              </a:extLst>
            </p:cNvPr>
            <p:cNvGrpSpPr/>
            <p:nvPr/>
          </p:nvGrpSpPr>
          <p:grpSpPr>
            <a:xfrm>
              <a:off x="4085734" y="-1110558"/>
              <a:ext cx="4020532" cy="4033476"/>
              <a:chOff x="320114" y="2351879"/>
              <a:chExt cx="1855029" cy="1861001"/>
            </a:xfrm>
          </p:grpSpPr>
          <p:grpSp>
            <p:nvGrpSpPr>
              <p:cNvPr id="58" name="Bottom">
                <a:extLst>
                  <a:ext uri="{FF2B5EF4-FFF2-40B4-BE49-F238E27FC236}">
                    <a16:creationId xmlns:a16="http://schemas.microsoft.com/office/drawing/2014/main" id="{BED60707-E747-407C-B8A0-A7EC80DDFC5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688487E-2E33-4222-9101-E8B6296050B9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7A0EA3B-DEF4-41DF-992F-A90C79236998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DE5B1C33-E379-49CC-9072-59F8C4331BD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0B85D6A7-CE2D-467B-8670-81A6FB0D106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3EEC615F-9DCB-4E35-A837-2E97D96D3ADA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Top Torso">
                <a:extLst>
                  <a:ext uri="{FF2B5EF4-FFF2-40B4-BE49-F238E27FC236}">
                    <a16:creationId xmlns:a16="http://schemas.microsoft.com/office/drawing/2014/main" id="{AD4EB846-F1B3-4BE7-9693-C56DA92045A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61C101B-BBA5-43F7-B685-1031F84207F9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C2AE6DC-5875-47B6-8043-FFA8FEF8EC7E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Shadow">
                <a:extLst>
                  <a:ext uri="{FF2B5EF4-FFF2-40B4-BE49-F238E27FC236}">
                    <a16:creationId xmlns:a16="http://schemas.microsoft.com/office/drawing/2014/main" id="{30EA7392-F866-40B8-8C92-B485ED2CA38B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1E4F521-8FA3-4709-9986-BEC69F571979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0FFFAE9-D095-4BE5-82E4-2044A7A53A25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Eye">
                <a:extLst>
                  <a:ext uri="{FF2B5EF4-FFF2-40B4-BE49-F238E27FC236}">
                    <a16:creationId xmlns:a16="http://schemas.microsoft.com/office/drawing/2014/main" id="{270D5117-1FD5-4D6A-9C12-16D2F1BBB9C0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85A3059-CCE8-47D2-9C2E-E10396E9376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64A4D5-6CCF-4B1A-A2AC-A3570EDB6E56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EE9A6D-6418-43F9-9EB2-E49D514AA8B8}"/>
                </a:ext>
              </a:extLst>
            </p:cNvPr>
            <p:cNvGrpSpPr/>
            <p:nvPr/>
          </p:nvGrpSpPr>
          <p:grpSpPr>
            <a:xfrm rot="20426979">
              <a:off x="5645722" y="1938395"/>
              <a:ext cx="891705" cy="2139904"/>
              <a:chOff x="6198534" y="891460"/>
              <a:chExt cx="2133314" cy="5119491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97CB0B64-3E00-475A-B20F-2BBF62466B0A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5C3E142-8A59-4307-BFB3-5518B43258E7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21D032-5817-47EE-80F3-DEE7662A56AB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5A0BAD9-65A8-49B2-8C93-154E85180FFD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3D95286-FEB5-470F-A037-CD859B5BC94C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0AEA285-8780-487D-8679-10B0EC175A6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71DF1D9-9A54-4B82-B4DD-270C6FF406D7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037C3-4EDF-4031-80C7-32FE517F8736}"/>
                </a:ext>
              </a:extLst>
            </p:cNvPr>
            <p:cNvGrpSpPr/>
            <p:nvPr/>
          </p:nvGrpSpPr>
          <p:grpSpPr>
            <a:xfrm rot="1485452">
              <a:off x="5894841" y="3680452"/>
              <a:ext cx="715990" cy="1725197"/>
              <a:chOff x="6198534" y="891460"/>
              <a:chExt cx="2133314" cy="5140270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E3A89ACC-8A42-4B59-908F-067B863BAB05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676BF0A-E990-4B62-B1C0-7A0564DB8177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D88987A-C0A9-4506-A468-5861CAF4298C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6361FC3-DBC1-49DD-9653-54E69A331644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8767330-AADB-49F3-9636-07D77AF7323D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8CD0629-DBCF-4812-A2BB-A40FBD8BF05C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70967C9-0E2B-4B9C-BD54-ECACAEC8A434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51C03FB-5B21-4EC8-8057-AE52F900972D}"/>
                </a:ext>
              </a:extLst>
            </p:cNvPr>
            <p:cNvSpPr/>
            <p:nvPr/>
          </p:nvSpPr>
          <p:spPr>
            <a:xfrm rot="17100000">
              <a:off x="6169539" y="4977492"/>
              <a:ext cx="178743" cy="989813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80EA94-165D-42FE-B58C-45B59AE54FE5}"/>
                </a:ext>
              </a:extLst>
            </p:cNvPr>
            <p:cNvGrpSpPr/>
            <p:nvPr/>
          </p:nvGrpSpPr>
          <p:grpSpPr>
            <a:xfrm rot="4500000">
              <a:off x="5639157" y="5081663"/>
              <a:ext cx="533132" cy="564249"/>
              <a:chOff x="5607797" y="5083611"/>
              <a:chExt cx="533132" cy="5642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1212BC3-4557-45DD-850D-675A4E09CC78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AFBD7146-5CBA-46BE-995F-9E04C00E89F5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BC8297D-7E29-4A50-AA71-82B5E97C10D7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3FBFA09-F842-4131-851E-47DA95857F8F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61B644CA-C981-4E6A-991A-5903CF6DB5D4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3F84D77-3974-41CE-8D79-43497D20920C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BD96DDB-1119-489A-AA44-7E920DAB63F6}"/>
                </a:ext>
              </a:extLst>
            </p:cNvPr>
            <p:cNvSpPr/>
            <p:nvPr/>
          </p:nvSpPr>
          <p:spPr>
            <a:xfrm rot="16200000">
              <a:off x="6950205" y="5337521"/>
              <a:ext cx="113506" cy="44601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50664A-BABB-47AE-AF3C-7F9C7899B979}"/>
                </a:ext>
              </a:extLst>
            </p:cNvPr>
            <p:cNvGrpSpPr/>
            <p:nvPr/>
          </p:nvGrpSpPr>
          <p:grpSpPr>
            <a:xfrm rot="4961549">
              <a:off x="6416199" y="5356034"/>
              <a:ext cx="427364" cy="427494"/>
              <a:chOff x="4214208" y="5327259"/>
              <a:chExt cx="245981" cy="246056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CC63385-4953-4136-B9A4-5A0340B18059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56B519C-773E-4A74-B485-5D66B94A65A1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E550300-6619-4B5E-9E17-F071F8FCBDC1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4757DFA-3DDB-4D6E-9460-52A9272C8524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66EE8C2-4F5E-4F0B-9C3E-70D8277C1ECD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666C85D-AE6F-434E-8C82-20845C9DB269}"/>
                </a:ext>
              </a:extLst>
            </p:cNvPr>
            <p:cNvGrpSpPr/>
            <p:nvPr/>
          </p:nvGrpSpPr>
          <p:grpSpPr>
            <a:xfrm rot="5400000">
              <a:off x="7029351" y="5407257"/>
              <a:ext cx="324950" cy="325048"/>
              <a:chOff x="4214208" y="5327259"/>
              <a:chExt cx="245981" cy="246056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AB00A46-92B6-43EF-9E45-73AA1415B31B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0EFFF4-211E-4B46-B6D3-EA836E9171D2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DFF853B-35CF-467F-A372-910EB86DC1D0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10B5C4E-199A-4597-B1AC-08E0CA4DCA0E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32D3145-104C-4351-BC9C-4217A7D1200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92CD3-F0A1-4884-B517-FFB7B7228CAD}"/>
              </a:ext>
            </a:extLst>
          </p:cNvPr>
          <p:cNvGrpSpPr/>
          <p:nvPr/>
        </p:nvGrpSpPr>
        <p:grpSpPr>
          <a:xfrm>
            <a:off x="6096576" y="2351879"/>
            <a:ext cx="1957445" cy="3348548"/>
            <a:chOff x="6096576" y="-2093216"/>
            <a:chExt cx="4593609" cy="785816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95F235E-C673-46C9-B702-B8B1221588AF}"/>
                </a:ext>
              </a:extLst>
            </p:cNvPr>
            <p:cNvGrpSpPr/>
            <p:nvPr/>
          </p:nvGrpSpPr>
          <p:grpSpPr>
            <a:xfrm>
              <a:off x="6096576" y="-2093216"/>
              <a:ext cx="4593609" cy="4608399"/>
              <a:chOff x="320114" y="2351879"/>
              <a:chExt cx="1855029" cy="1861001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BAC5D3B-C5E0-4BC3-B863-FE2CDBFE3FAB}"/>
                </a:ext>
              </a:extLst>
            </p:cNvPr>
            <p:cNvGrpSpPr/>
            <p:nvPr/>
          </p:nvGrpSpPr>
          <p:grpSpPr>
            <a:xfrm rot="20426979">
              <a:off x="7878921" y="1390328"/>
              <a:ext cx="1018806" cy="2444921"/>
              <a:chOff x="6198534" y="891460"/>
              <a:chExt cx="2133314" cy="5119493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>
                <a:off x="6326118" y="2072217"/>
                <a:ext cx="1870228" cy="3938736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>
                <a:off x="6373432" y="2360481"/>
                <a:ext cx="1815618" cy="828736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F0EDD3A-E51A-410F-9851-B83FEF9E77C2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4228A81-7597-4400-BCFB-880537AE7418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5441BEE-56BB-45D3-A2DD-50F5575CFAB0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AD666C0-8AAA-4A0D-9FF0-704B874254B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0BA0634-0BD1-494A-B218-C1D816B82BF6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65AD094-A389-4620-A431-6927DBAB7B8D}"/>
                </a:ext>
              </a:extLst>
            </p:cNvPr>
            <p:cNvGrpSpPr/>
            <p:nvPr/>
          </p:nvGrpSpPr>
          <p:grpSpPr>
            <a:xfrm rot="1485452">
              <a:off x="8163549" y="3380694"/>
              <a:ext cx="818045" cy="1971103"/>
              <a:chOff x="6198534" y="891460"/>
              <a:chExt cx="2133314" cy="5140275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>
                <a:off x="6679044" y="2072228"/>
                <a:ext cx="1278061" cy="3959507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>
                <a:off x="6659746" y="2508515"/>
                <a:ext cx="1292383" cy="683882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89" h="234791">
                    <a:moveTo>
                      <a:pt x="0" y="0"/>
                    </a:moveTo>
                    <a:lnTo>
                      <a:pt x="42869" y="143989"/>
                    </a:lnTo>
                    <a:cubicBezTo>
                      <a:pt x="65000" y="148518"/>
                      <a:pt x="87914" y="150896"/>
                      <a:pt x="111384" y="150896"/>
                    </a:cubicBezTo>
                    <a:cubicBezTo>
                      <a:pt x="134854" y="150896"/>
                      <a:pt x="157769" y="148518"/>
                      <a:pt x="179900" y="143989"/>
                    </a:cubicBezTo>
                    <a:lnTo>
                      <a:pt x="237889" y="55834"/>
                    </a:lnTo>
                    <a:cubicBezTo>
                      <a:pt x="235278" y="66208"/>
                      <a:pt x="237685" y="108187"/>
                      <a:pt x="232742" y="147300"/>
                    </a:cubicBezTo>
                    <a:cubicBezTo>
                      <a:pt x="231297" y="190515"/>
                      <a:pt x="151871" y="227104"/>
                      <a:pt x="113557" y="233425"/>
                    </a:cubicBezTo>
                    <a:cubicBezTo>
                      <a:pt x="75243" y="239746"/>
                      <a:pt x="26800" y="224214"/>
                      <a:pt x="2857" y="185224"/>
                    </a:cubicBezTo>
                    <a:cubicBezTo>
                      <a:pt x="1905" y="123483"/>
                      <a:pt x="952" y="61741"/>
                      <a:pt x="0" y="0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63CAE8FD-11EE-4B93-845E-388C89133967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ABD1604-D29B-446B-852E-6D2A3731325E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0315216-A41D-40E6-9FE1-560A80EA5F9B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A3A1CF3-2261-4246-8915-8F5D97B00CCF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2E1431B-E5B7-48E8-9D7A-074C44F305FE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8388232" y="4863898"/>
              <a:ext cx="381870" cy="1130899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870" h="1130899">
                  <a:moveTo>
                    <a:pt x="0" y="65592"/>
                  </a:moveTo>
                  <a:cubicBezTo>
                    <a:pt x="0" y="46793"/>
                    <a:pt x="105395" y="0"/>
                    <a:pt x="124194" y="0"/>
                  </a:cubicBezTo>
                  <a:lnTo>
                    <a:pt x="260339" y="0"/>
                  </a:lnTo>
                  <a:cubicBezTo>
                    <a:pt x="279138" y="0"/>
                    <a:pt x="381870" y="65752"/>
                    <a:pt x="381870" y="84551"/>
                  </a:cubicBezTo>
                  <a:cubicBezTo>
                    <a:pt x="381870" y="438825"/>
                    <a:pt x="294377" y="742587"/>
                    <a:pt x="294377" y="1096861"/>
                  </a:cubicBezTo>
                  <a:cubicBezTo>
                    <a:pt x="294377" y="1115660"/>
                    <a:pt x="279138" y="1130899"/>
                    <a:pt x="260339" y="1130899"/>
                  </a:cubicBezTo>
                  <a:lnTo>
                    <a:pt x="124194" y="1130899"/>
                  </a:lnTo>
                  <a:cubicBezTo>
                    <a:pt x="105395" y="1130899"/>
                    <a:pt x="90156" y="1115660"/>
                    <a:pt x="90156" y="1096861"/>
                  </a:cubicBezTo>
                  <a:lnTo>
                    <a:pt x="0" y="655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5BB9029-4760-4ABD-AAA7-7968AA0844BD}"/>
                </a:ext>
              </a:extLst>
            </p:cNvPr>
            <p:cNvGrpSpPr/>
            <p:nvPr/>
          </p:nvGrpSpPr>
          <p:grpSpPr>
            <a:xfrm rot="4500000">
              <a:off x="7871420" y="4981631"/>
              <a:ext cx="609123" cy="644676"/>
              <a:chOff x="5607797" y="5083611"/>
              <a:chExt cx="533132" cy="564249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77EB3E0-9A03-4750-85CB-16B1245E4AFD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18818480-57F3-4D15-BD12-EEC958F15942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3D2B720-12E5-4AAD-9B5C-170985F80821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D6F61C3F-19CF-4AA9-A68B-B585F4071787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8791AACC-C17A-479D-B901-C4A24987329E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A686B08-2544-458E-AD8D-1BED8C879EA0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200000">
              <a:off x="9259541" y="5318909"/>
              <a:ext cx="241603" cy="493507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602" h="558631">
                  <a:moveTo>
                    <a:pt x="0" y="1347"/>
                  </a:moveTo>
                  <a:cubicBezTo>
                    <a:pt x="64873" y="-4940"/>
                    <a:pt x="187048" y="12892"/>
                    <a:pt x="241602" y="11636"/>
                  </a:cubicBezTo>
                  <a:lnTo>
                    <a:pt x="222554" y="475020"/>
                  </a:lnTo>
                  <a:cubicBezTo>
                    <a:pt x="222554" y="486958"/>
                    <a:pt x="212877" y="558631"/>
                    <a:pt x="200939" y="558631"/>
                  </a:cubicBezTo>
                  <a:lnTo>
                    <a:pt x="114484" y="558631"/>
                  </a:lnTo>
                  <a:cubicBezTo>
                    <a:pt x="102546" y="558631"/>
                    <a:pt x="92869" y="548954"/>
                    <a:pt x="92869" y="537016"/>
                  </a:cubicBezTo>
                  <a:cubicBezTo>
                    <a:pt x="61913" y="419301"/>
                    <a:pt x="9525" y="156798"/>
                    <a:pt x="0" y="13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444A4E7-68E9-4DF3-85D1-1290E4966182}"/>
                </a:ext>
              </a:extLst>
            </p:cNvPr>
            <p:cNvGrpSpPr/>
            <p:nvPr/>
          </p:nvGrpSpPr>
          <p:grpSpPr>
            <a:xfrm rot="4961549">
              <a:off x="8777736" y="5313631"/>
              <a:ext cx="451248" cy="451386"/>
              <a:chOff x="4214208" y="5327259"/>
              <a:chExt cx="245981" cy="246056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98FF4F-0255-4109-A759-E2AE284985F7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C114B82-2904-460F-9D38-7387C966140D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E1AD7DF-E118-410A-B363-93DC57F76A22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E134777-7CBA-41DC-96A3-8E3FB229E7E7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3866AC4-F2E2-4BB5-B1CE-93323E19745A}"/>
                </a:ext>
              </a:extLst>
            </p:cNvPr>
            <p:cNvGrpSpPr/>
            <p:nvPr/>
          </p:nvGrpSpPr>
          <p:grpSpPr>
            <a:xfrm rot="5400000">
              <a:off x="9371782" y="5390646"/>
              <a:ext cx="297266" cy="297356"/>
              <a:chOff x="4214208" y="5327259"/>
              <a:chExt cx="245981" cy="246056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64A8A4D-212A-4BD5-8B48-A7DD6C912115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1F4CB44-FC45-478A-B39B-5ADA69E4B17E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AE0025D-4805-4B65-8470-61864554BA82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AEFB17A-54E1-4D05-A91A-D859E2EE2B47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E79F25B-351D-47F7-885A-21F3C8F7D55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E75CE2-84B0-4926-BABD-B867A37307BF}"/>
              </a:ext>
            </a:extLst>
          </p:cNvPr>
          <p:cNvGrpSpPr/>
          <p:nvPr/>
        </p:nvGrpSpPr>
        <p:grpSpPr>
          <a:xfrm>
            <a:off x="9069378" y="2351879"/>
            <a:ext cx="1979428" cy="3401508"/>
            <a:chOff x="6293158" y="-2371064"/>
            <a:chExt cx="4755648" cy="8172248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21C8751-A7F5-48FB-BECB-4ADA10477C25}"/>
                </a:ext>
              </a:extLst>
            </p:cNvPr>
            <p:cNvGrpSpPr/>
            <p:nvPr/>
          </p:nvGrpSpPr>
          <p:grpSpPr>
            <a:xfrm>
              <a:off x="6293158" y="-2371064"/>
              <a:ext cx="4755648" cy="4770959"/>
              <a:chOff x="320114" y="2351879"/>
              <a:chExt cx="1855029" cy="1861001"/>
            </a:xfrm>
          </p:grpSpPr>
          <p:grpSp>
            <p:nvGrpSpPr>
              <p:cNvPr id="252" name="Bottom">
                <a:extLst>
                  <a:ext uri="{FF2B5EF4-FFF2-40B4-BE49-F238E27FC236}">
                    <a16:creationId xmlns:a16="http://schemas.microsoft.com/office/drawing/2014/main" id="{525A347B-B0B6-42D7-8D14-76C465985CC4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DF60ED8A-26B7-4D34-A42E-F3EDCC1CB350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076B6332-4912-450E-BF9C-BBF7F0ACC535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3B82F4E-EE85-4C00-94DC-168CBCAFD55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C3B19F51-0367-4486-BAE1-E395C5DB71D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A3E02F1-6E81-4197-80CD-1499E613FA9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3" name="Top Torso">
                <a:extLst>
                  <a:ext uri="{FF2B5EF4-FFF2-40B4-BE49-F238E27FC236}">
                    <a16:creationId xmlns:a16="http://schemas.microsoft.com/office/drawing/2014/main" id="{8C927FBF-DB38-40DD-97DD-2A23EBC38C62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A16AEF8-DBEA-4BD5-A847-495BC82FB53E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552905F5-CE20-4CB4-8932-330D2F1D9E43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4" name="Shadow">
                <a:extLst>
                  <a:ext uri="{FF2B5EF4-FFF2-40B4-BE49-F238E27FC236}">
                    <a16:creationId xmlns:a16="http://schemas.microsoft.com/office/drawing/2014/main" id="{69A9747C-678C-4347-880C-4BEFD5D5ED65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0AC7DEC8-0F74-4A11-A381-D4D303EBD9A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26F77D47-1D9D-4DF3-B389-C024D94A0C8E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Eye">
                <a:extLst>
                  <a:ext uri="{FF2B5EF4-FFF2-40B4-BE49-F238E27FC236}">
                    <a16:creationId xmlns:a16="http://schemas.microsoft.com/office/drawing/2014/main" id="{4C956E2A-E0D8-432B-A0DC-C5D9BF73C108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2951BACD-AC3D-48C9-95F2-9B5D8DEE26F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DEE1CCAB-2268-4744-B6F0-95A9C5391BF5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C095D975-84A8-4767-AD78-299217EDF265}"/>
                </a:ext>
              </a:extLst>
            </p:cNvPr>
            <p:cNvGrpSpPr/>
            <p:nvPr/>
          </p:nvGrpSpPr>
          <p:grpSpPr>
            <a:xfrm rot="20426979">
              <a:off x="8546714" y="1802373"/>
              <a:ext cx="433116" cy="1947379"/>
              <a:chOff x="6826855" y="2072216"/>
              <a:chExt cx="876015" cy="3938735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B0A602A-9B7A-46C9-B98A-FDE6BC0D4113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D355C9E-65D3-4A87-9EF7-B8EF467C6B4B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58C834D-2C5F-4A70-9138-DF65F444BC5F}"/>
                </a:ext>
              </a:extLst>
            </p:cNvPr>
            <p:cNvGrpSpPr/>
            <p:nvPr/>
          </p:nvGrpSpPr>
          <p:grpSpPr>
            <a:xfrm rot="1485452">
              <a:off x="8595448" y="3743092"/>
              <a:ext cx="325553" cy="1571881"/>
              <a:chOff x="6854840" y="2072226"/>
              <a:chExt cx="820056" cy="3959504"/>
            </a:xfrm>
          </p:grpSpPr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1F72C539-9FFE-4DCE-BD0C-2424658A640B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224F360-D332-4DAB-B37A-D8452C24EC0F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695F1A8-320F-4EA9-984A-999AFE55929E}"/>
                </a:ext>
              </a:extLst>
            </p:cNvPr>
            <p:cNvSpPr/>
            <p:nvPr/>
          </p:nvSpPr>
          <p:spPr>
            <a:xfrm rot="17100000">
              <a:off x="8757967" y="4830129"/>
              <a:ext cx="211424" cy="117079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D18A3AD3-8C93-447D-867E-64A0299F1C53}"/>
                </a:ext>
              </a:extLst>
            </p:cNvPr>
            <p:cNvSpPr/>
            <p:nvPr/>
          </p:nvSpPr>
          <p:spPr>
            <a:xfrm rot="16200000">
              <a:off x="9681370" y="5255986"/>
              <a:ext cx="134260" cy="527560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D958691-9330-4F05-944D-82DF8A76721E}"/>
                </a:ext>
              </a:extLst>
            </p:cNvPr>
            <p:cNvSpPr/>
            <p:nvPr/>
          </p:nvSpPr>
          <p:spPr>
            <a:xfrm>
              <a:off x="9836559" y="5334543"/>
              <a:ext cx="356932" cy="35693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B8ACD09-50F0-459A-917A-5427716A9CCD}"/>
                </a:ext>
              </a:extLst>
            </p:cNvPr>
            <p:cNvSpPr/>
            <p:nvPr/>
          </p:nvSpPr>
          <p:spPr>
            <a:xfrm>
              <a:off x="9155438" y="5321246"/>
              <a:ext cx="479936" cy="47993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1FFB7F6-6332-420D-AFF7-1C6F8CB71DDC}"/>
                </a:ext>
              </a:extLst>
            </p:cNvPr>
            <p:cNvSpPr/>
            <p:nvPr/>
          </p:nvSpPr>
          <p:spPr>
            <a:xfrm>
              <a:off x="8122005" y="4937930"/>
              <a:ext cx="605812" cy="6058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D830D35-1C13-4E57-8CD2-7A5BFFE33910}"/>
                </a:ext>
              </a:extLst>
            </p:cNvPr>
            <p:cNvSpPr/>
            <p:nvPr/>
          </p:nvSpPr>
          <p:spPr>
            <a:xfrm>
              <a:off x="8682316" y="3354793"/>
              <a:ext cx="849020" cy="84902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39AB3C8-BB0C-4958-ADFA-7A44D05EB3E5}"/>
                </a:ext>
              </a:extLst>
            </p:cNvPr>
            <p:cNvSpPr/>
            <p:nvPr/>
          </p:nvSpPr>
          <p:spPr>
            <a:xfrm>
              <a:off x="7939783" y="1317567"/>
              <a:ext cx="970256" cy="97026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0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2617123-1713-4567-A106-DC3FE5D14335}"/>
              </a:ext>
            </a:extLst>
          </p:cNvPr>
          <p:cNvGrpSpPr/>
          <p:nvPr/>
        </p:nvGrpSpPr>
        <p:grpSpPr>
          <a:xfrm>
            <a:off x="3814887" y="2416400"/>
            <a:ext cx="1919457" cy="3258119"/>
            <a:chOff x="3814887" y="2416400"/>
            <a:chExt cx="1919457" cy="32581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D4C292-FD72-4D35-84AA-F90913A0B543}"/>
                </a:ext>
              </a:extLst>
            </p:cNvPr>
            <p:cNvGrpSpPr/>
            <p:nvPr/>
          </p:nvGrpSpPr>
          <p:grpSpPr>
            <a:xfrm>
              <a:off x="3814887" y="2416400"/>
              <a:ext cx="1919457" cy="3258119"/>
              <a:chOff x="3814887" y="-5995728"/>
              <a:chExt cx="6875297" cy="11670247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817960" y="-5970525"/>
                <a:ext cx="6872224" cy="6872228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814887" y="-5970525"/>
                <a:ext cx="6872224" cy="6872228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815763" y="-5995728"/>
                <a:ext cx="6872224" cy="6872228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815221" y="-5970525"/>
                <a:ext cx="6872224" cy="6872228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 rot="20426979">
                <a:off x="6843547" y="38728"/>
                <a:ext cx="1079930" cy="281534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 rot="20426979">
                <a:off x="6565471" y="292192"/>
                <a:ext cx="1057057" cy="59236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 rot="1485452">
                <a:off x="7080630" y="2856367"/>
                <a:ext cx="651528" cy="2272489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 rot="1485452">
                <a:off x="7336839" y="3286469"/>
                <a:ext cx="649257" cy="26499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500AE46-4AE1-44E5-9178-6E84212C3FBE}"/>
                  </a:ext>
                </a:extLst>
              </p:cNvPr>
              <p:cNvSpPr/>
              <p:nvPr/>
            </p:nvSpPr>
            <p:spPr>
              <a:xfrm rot="17100000">
                <a:off x="7244831" y="4417045"/>
                <a:ext cx="571549" cy="1692627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870" h="1130899">
                    <a:moveTo>
                      <a:pt x="0" y="65592"/>
                    </a:moveTo>
                    <a:cubicBezTo>
                      <a:pt x="0" y="46793"/>
                      <a:pt x="105395" y="0"/>
                      <a:pt x="124194" y="0"/>
                    </a:cubicBezTo>
                    <a:lnTo>
                      <a:pt x="260339" y="0"/>
                    </a:lnTo>
                    <a:cubicBezTo>
                      <a:pt x="279138" y="0"/>
                      <a:pt x="381870" y="65752"/>
                      <a:pt x="381870" y="84551"/>
                    </a:cubicBezTo>
                    <a:cubicBezTo>
                      <a:pt x="381870" y="438825"/>
                      <a:pt x="294377" y="742587"/>
                      <a:pt x="294377" y="1096861"/>
                    </a:cubicBezTo>
                    <a:cubicBezTo>
                      <a:pt x="294377" y="1115660"/>
                      <a:pt x="279138" y="1130899"/>
                      <a:pt x="260339" y="1130899"/>
                    </a:cubicBezTo>
                    <a:lnTo>
                      <a:pt x="124194" y="1130899"/>
                    </a:lnTo>
                    <a:cubicBezTo>
                      <a:pt x="105395" y="1130899"/>
                      <a:pt x="90156" y="1115660"/>
                      <a:pt x="90156" y="1096861"/>
                    </a:cubicBezTo>
                    <a:lnTo>
                      <a:pt x="0" y="655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21161549">
                <a:off x="8030299" y="5307124"/>
                <a:ext cx="274380" cy="274380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9D3E821-A22C-47AA-BCB1-2BF53FB48C3E}"/>
                  </a:ext>
                </a:extLst>
              </p:cNvPr>
              <p:cNvGrpSpPr/>
              <p:nvPr/>
            </p:nvGrpSpPr>
            <p:grpSpPr>
              <a:xfrm rot="598129">
                <a:off x="8279240" y="5273917"/>
                <a:ext cx="708224" cy="396280"/>
                <a:chOff x="5092108" y="5540155"/>
                <a:chExt cx="201226" cy="112594"/>
              </a:xfrm>
            </p:grpSpPr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81754D40-5DD8-4633-9BFE-A92BF7F54200}"/>
                    </a:ext>
                  </a:extLst>
                </p:cNvPr>
                <p:cNvSpPr/>
                <p:nvPr/>
              </p:nvSpPr>
              <p:spPr>
                <a:xfrm rot="16200000">
                  <a:off x="5132518" y="5509595"/>
                  <a:ext cx="102744" cy="183563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602" h="488614">
                      <a:moveTo>
                        <a:pt x="0" y="1347"/>
                      </a:moveTo>
                      <a:cubicBezTo>
                        <a:pt x="64873" y="-4940"/>
                        <a:pt x="187048" y="12892"/>
                        <a:pt x="241602" y="11636"/>
                      </a:cubicBezTo>
                      <a:lnTo>
                        <a:pt x="222555" y="405296"/>
                      </a:lnTo>
                      <a:cubicBezTo>
                        <a:pt x="195900" y="478071"/>
                        <a:pt x="118761" y="527231"/>
                        <a:pt x="81669" y="448286"/>
                      </a:cubicBezTo>
                      <a:cubicBezTo>
                        <a:pt x="50713" y="330571"/>
                        <a:pt x="9525" y="156798"/>
                        <a:pt x="0" y="13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7EE0EC7-97DD-404B-A1FB-6092388D7959}"/>
                    </a:ext>
                  </a:extLst>
                </p:cNvPr>
                <p:cNvSpPr/>
                <p:nvPr/>
              </p:nvSpPr>
              <p:spPr>
                <a:xfrm>
                  <a:off x="5193294" y="5540155"/>
                  <a:ext cx="100040" cy="1000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C05174D-5611-42FC-B104-462B5B1FC57B}"/>
                  </a:ext>
                </a:extLst>
              </p:cNvPr>
              <p:cNvSpPr/>
              <p:nvPr/>
            </p:nvSpPr>
            <p:spPr>
              <a:xfrm>
                <a:off x="7807578" y="5108062"/>
                <a:ext cx="566450" cy="56645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28CD91F-B671-4B61-8F35-D96CD09B249E}"/>
                  </a:ext>
                </a:extLst>
              </p:cNvPr>
              <p:cNvSpPr/>
              <p:nvPr/>
            </p:nvSpPr>
            <p:spPr>
              <a:xfrm>
                <a:off x="6434621" y="4619483"/>
                <a:ext cx="885665" cy="88566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366B9AC-2D7C-43C2-9371-DB037145E7E2}"/>
                  </a:ext>
                </a:extLst>
              </p:cNvPr>
              <p:cNvSpPr/>
              <p:nvPr/>
            </p:nvSpPr>
            <p:spPr>
              <a:xfrm>
                <a:off x="7253767" y="2305020"/>
                <a:ext cx="1241224" cy="124123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13BE68AB-6864-4FE3-B1BC-F2E663E089E1}"/>
                  </a:ext>
                </a:extLst>
              </p:cNvPr>
              <p:cNvSpPr/>
              <p:nvPr/>
            </p:nvSpPr>
            <p:spPr>
              <a:xfrm>
                <a:off x="6137171" y="-704350"/>
                <a:ext cx="1480567" cy="148057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C2FA33F-5C90-44C7-8A79-8804362FD7CC}"/>
                  </a:ext>
                </a:extLst>
              </p:cNvPr>
              <p:cNvSpPr/>
              <p:nvPr/>
            </p:nvSpPr>
            <p:spPr>
              <a:xfrm>
                <a:off x="6438433" y="4626723"/>
                <a:ext cx="876567" cy="876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1B3DE38-3C56-4928-8F2D-4A86DBAD60F3}"/>
                  </a:ext>
                </a:extLst>
              </p:cNvPr>
              <p:cNvSpPr/>
              <p:nvPr/>
            </p:nvSpPr>
            <p:spPr>
              <a:xfrm>
                <a:off x="7270109" y="2311179"/>
                <a:ext cx="1224883" cy="122488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106A9E3-8A15-408C-A230-EB6BC3A8BDFD}"/>
                  </a:ext>
                </a:extLst>
              </p:cNvPr>
              <p:cNvSpPr/>
              <p:nvPr/>
            </p:nvSpPr>
            <p:spPr>
              <a:xfrm>
                <a:off x="6137171" y="-665276"/>
                <a:ext cx="1480567" cy="1480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1516D09A-2D9C-4D9C-AFDB-988C64870C2F}"/>
                  </a:ext>
                </a:extLst>
              </p:cNvPr>
              <p:cNvSpPr/>
              <p:nvPr/>
            </p:nvSpPr>
            <p:spPr>
              <a:xfrm>
                <a:off x="7807578" y="5107594"/>
                <a:ext cx="566450" cy="56645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8637102" y="5310494"/>
                <a:ext cx="347355" cy="3473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Body Shadow on Hip">
              <a:extLst>
                <a:ext uri="{FF2B5EF4-FFF2-40B4-BE49-F238E27FC236}">
                  <a16:creationId xmlns:a16="http://schemas.microsoft.com/office/drawing/2014/main" id="{16538F75-B4F9-4AE5-A25E-DB37B5074E55}"/>
                </a:ext>
              </a:extLst>
            </p:cNvPr>
            <p:cNvSpPr/>
            <p:nvPr/>
          </p:nvSpPr>
          <p:spPr>
            <a:xfrm rot="294631">
              <a:off x="4460709" y="3854509"/>
              <a:ext cx="427253" cy="231221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7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5DACB94-7E1F-43B8-95C2-BB62E3C38840}"/>
              </a:ext>
            </a:extLst>
          </p:cNvPr>
          <p:cNvGrpSpPr/>
          <p:nvPr/>
        </p:nvGrpSpPr>
        <p:grpSpPr>
          <a:xfrm rot="4017515">
            <a:off x="4587990" y="3135570"/>
            <a:ext cx="952346" cy="2937773"/>
            <a:chOff x="9432412" y="3681992"/>
            <a:chExt cx="952346" cy="2937773"/>
          </a:xfrm>
        </p:grpSpPr>
        <p:sp>
          <p:nvSpPr>
            <p:cNvPr id="77" name="Thigh">
              <a:extLst>
                <a:ext uri="{FF2B5EF4-FFF2-40B4-BE49-F238E27FC236}">
                  <a16:creationId xmlns:a16="http://schemas.microsoft.com/office/drawing/2014/main" id="{1081201E-947B-4E4D-89AC-622E9B8A55B9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Calf">
              <a:extLst>
                <a:ext uri="{FF2B5EF4-FFF2-40B4-BE49-F238E27FC236}">
                  <a16:creationId xmlns:a16="http://schemas.microsoft.com/office/drawing/2014/main" id="{E41DF9D9-4A72-4029-8365-D2B1413F8E37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Knee Ball Shadow">
              <a:extLst>
                <a:ext uri="{FF2B5EF4-FFF2-40B4-BE49-F238E27FC236}">
                  <a16:creationId xmlns:a16="http://schemas.microsoft.com/office/drawing/2014/main" id="{0C555A4C-D015-4D7D-8F53-53937363ECB8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C7B03C-752A-48E5-8571-CB1E4A6D461A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75" name="Rectangle: Rounded Corners 164">
                <a:extLst>
                  <a:ext uri="{FF2B5EF4-FFF2-40B4-BE49-F238E27FC236}">
                    <a16:creationId xmlns:a16="http://schemas.microsoft.com/office/drawing/2014/main" id="{D65F0C8B-0088-4A97-9A43-A3756FDD6768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Arch">
                <a:extLst>
                  <a:ext uri="{FF2B5EF4-FFF2-40B4-BE49-F238E27FC236}">
                    <a16:creationId xmlns:a16="http://schemas.microsoft.com/office/drawing/2014/main" id="{4531ACD6-D5AF-4E6B-98AE-E394FD694D30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1AAC1C6-C0E6-4379-8E5B-8D539F8BC868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oe Shading">
                  <a:extLst>
                    <a:ext uri="{FF2B5EF4-FFF2-40B4-BE49-F238E27FC236}">
                      <a16:creationId xmlns:a16="http://schemas.microsoft.com/office/drawing/2014/main" id="{9D7C0D1A-A9E8-40C5-8066-12A65F7C45AB}"/>
                    </a:ext>
                  </a:extLst>
                </p:cNvPr>
                <p:cNvSpPr/>
                <p:nvPr/>
              </p:nvSpPr>
              <p:spPr>
                <a:xfrm>
                  <a:off x="6691715" y="5847550"/>
                  <a:ext cx="151775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Ball of Foot">
                <a:extLst>
                  <a:ext uri="{FF2B5EF4-FFF2-40B4-BE49-F238E27FC236}">
                    <a16:creationId xmlns:a16="http://schemas.microsoft.com/office/drawing/2014/main" id="{4C8A5B86-C234-4E24-A062-21E4F3DEA08A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Ball of Foot Shading">
                <a:extLst>
                  <a:ext uri="{FF2B5EF4-FFF2-40B4-BE49-F238E27FC236}">
                    <a16:creationId xmlns:a16="http://schemas.microsoft.com/office/drawing/2014/main" id="{E6A074AD-D63C-4570-98FD-D563790FFD16}"/>
                  </a:ext>
                </a:extLst>
              </p:cNvPr>
              <p:cNvSpPr/>
              <p:nvPr/>
            </p:nvSpPr>
            <p:spPr>
              <a:xfrm>
                <a:off x="10035481" y="5746750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Heel">
              <a:extLst>
                <a:ext uri="{FF2B5EF4-FFF2-40B4-BE49-F238E27FC236}">
                  <a16:creationId xmlns:a16="http://schemas.microsoft.com/office/drawing/2014/main" id="{F26ECABB-B8FB-47E5-93E5-B675E5E94347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el Shading">
              <a:extLst>
                <a:ext uri="{FF2B5EF4-FFF2-40B4-BE49-F238E27FC236}">
                  <a16:creationId xmlns:a16="http://schemas.microsoft.com/office/drawing/2014/main" id="{A34BA307-65B8-4997-BA57-267B838F622A}"/>
                </a:ext>
              </a:extLst>
            </p:cNvPr>
            <p:cNvSpPr/>
            <p:nvPr/>
          </p:nvSpPr>
          <p:spPr>
            <a:xfrm>
              <a:off x="9467655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Knee">
              <a:extLst>
                <a:ext uri="{FF2B5EF4-FFF2-40B4-BE49-F238E27FC236}">
                  <a16:creationId xmlns:a16="http://schemas.microsoft.com/office/drawing/2014/main" id="{0E8FEC04-FAF5-4F51-8797-141D485F1FAB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Knee  Shading">
              <a:extLst>
                <a:ext uri="{FF2B5EF4-FFF2-40B4-BE49-F238E27FC236}">
                  <a16:creationId xmlns:a16="http://schemas.microsoft.com/office/drawing/2014/main" id="{4111B4C5-3B6C-4900-82F5-6FE2408DC7D6}"/>
                </a:ext>
              </a:extLst>
            </p:cNvPr>
            <p:cNvSpPr/>
            <p:nvPr/>
          </p:nvSpPr>
          <p:spPr>
            <a:xfrm>
              <a:off x="9838533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Light Shading">
            <a:extLst>
              <a:ext uri="{FF2B5EF4-FFF2-40B4-BE49-F238E27FC236}">
                <a16:creationId xmlns:a16="http://schemas.microsoft.com/office/drawing/2014/main" id="{F2E76E15-EC02-4FF5-9B33-CEF6202C8547}"/>
              </a:ext>
            </a:extLst>
          </p:cNvPr>
          <p:cNvSpPr/>
          <p:nvPr/>
        </p:nvSpPr>
        <p:spPr>
          <a:xfrm>
            <a:off x="4708867" y="929350"/>
            <a:ext cx="2875078" cy="2875079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46958"/>
            <a:ext cx="249478" cy="2494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Ball of Foot Shading">
            <a:extLst>
              <a:ext uri="{FF2B5EF4-FFF2-40B4-BE49-F238E27FC236}">
                <a16:creationId xmlns:a16="http://schemas.microsoft.com/office/drawing/2014/main" id="{1516D09A-2D9C-4D9C-AFDB-988C64870C2F}"/>
              </a:ext>
            </a:extLst>
          </p:cNvPr>
          <p:cNvSpPr/>
          <p:nvPr/>
        </p:nvSpPr>
        <p:spPr>
          <a:xfrm>
            <a:off x="6352759" y="5746750"/>
            <a:ext cx="249478" cy="249478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el Shading">
            <a:extLst>
              <a:ext uri="{FF2B5EF4-FFF2-40B4-BE49-F238E27FC236}">
                <a16:creationId xmlns:a16="http://schemas.microsoft.com/office/drawing/2014/main" id="{1C2FA33F-5C90-44C7-8A79-8804362FD7CC}"/>
              </a:ext>
            </a:extLst>
          </p:cNvPr>
          <p:cNvSpPr/>
          <p:nvPr/>
        </p:nvSpPr>
        <p:spPr>
          <a:xfrm>
            <a:off x="5784933" y="5550164"/>
            <a:ext cx="390897" cy="390897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Knee  Shading">
            <a:extLst>
              <a:ext uri="{FF2B5EF4-FFF2-40B4-BE49-F238E27FC236}">
                <a16:creationId xmlns:a16="http://schemas.microsoft.com/office/drawing/2014/main" id="{C1B3DE38-3C56-4928-8F2D-4A86DBAD60F3}"/>
              </a:ext>
            </a:extLst>
          </p:cNvPr>
          <p:cNvSpPr/>
          <p:nvPr/>
        </p:nvSpPr>
        <p:spPr>
          <a:xfrm>
            <a:off x="6155811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ip Shading">
            <a:extLst>
              <a:ext uri="{FF2B5EF4-FFF2-40B4-BE49-F238E27FC236}">
                <a16:creationId xmlns:a16="http://schemas.microsoft.com/office/drawing/2014/main" id="{D106A9E3-8A15-408C-A230-EB6BC3A8BDFD}"/>
              </a:ext>
            </a:extLst>
          </p:cNvPr>
          <p:cNvSpPr/>
          <p:nvPr/>
        </p:nvSpPr>
        <p:spPr>
          <a:xfrm>
            <a:off x="5645964" y="3180111"/>
            <a:ext cx="660245" cy="66024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Body Shadow on Hip">
            <a:extLst>
              <a:ext uri="{FF2B5EF4-FFF2-40B4-BE49-F238E27FC236}">
                <a16:creationId xmlns:a16="http://schemas.microsoft.com/office/drawing/2014/main" id="{C884E656-1CFE-44AC-8D89-5CF3CBAC8575}"/>
              </a:ext>
            </a:extLst>
          </p:cNvPr>
          <p:cNvSpPr/>
          <p:nvPr/>
        </p:nvSpPr>
        <p:spPr>
          <a:xfrm rot="294631">
            <a:off x="5646568" y="3110294"/>
            <a:ext cx="682457" cy="369332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high">
            <a:extLst>
              <a:ext uri="{FF2B5EF4-FFF2-40B4-BE49-F238E27FC236}">
                <a16:creationId xmlns:a16="http://schemas.microsoft.com/office/drawing/2014/main" id="{DD7D2657-505B-4805-9795-43F5C5DC5D39}"/>
              </a:ext>
            </a:extLst>
          </p:cNvPr>
          <p:cNvSpPr/>
          <p:nvPr/>
        </p:nvSpPr>
        <p:spPr>
          <a:xfrm>
            <a:off x="10304181" y="3469429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125" name="Hip Ball Shadow">
            <a:extLst>
              <a:ext uri="{FF2B5EF4-FFF2-40B4-BE49-F238E27FC236}">
                <a16:creationId xmlns:a16="http://schemas.microsoft.com/office/drawing/2014/main" id="{71C28952-AF85-421A-A5BC-5C3B3C4B5912}"/>
              </a:ext>
            </a:extLst>
          </p:cNvPr>
          <p:cNvSpPr/>
          <p:nvPr/>
        </p:nvSpPr>
        <p:spPr>
          <a:xfrm>
            <a:off x="10314381" y="3456180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Knee">
            <a:extLst>
              <a:ext uri="{FF2B5EF4-FFF2-40B4-BE49-F238E27FC236}">
                <a16:creationId xmlns:a16="http://schemas.microsoft.com/office/drawing/2014/main" id="{0E68CCEE-8D0D-450E-9E5A-D97C682EE96F}"/>
              </a:ext>
            </a:extLst>
          </p:cNvPr>
          <p:cNvSpPr/>
          <p:nvPr/>
        </p:nvSpPr>
        <p:spPr>
          <a:xfrm>
            <a:off x="10268217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8" name="Knee  Shading">
            <a:extLst>
              <a:ext uri="{FF2B5EF4-FFF2-40B4-BE49-F238E27FC236}">
                <a16:creationId xmlns:a16="http://schemas.microsoft.com/office/drawing/2014/main" id="{84AAC68B-0A6B-421D-A06F-7A2868C983D0}"/>
              </a:ext>
            </a:extLst>
          </p:cNvPr>
          <p:cNvSpPr/>
          <p:nvPr/>
        </p:nvSpPr>
        <p:spPr>
          <a:xfrm>
            <a:off x="10268217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high">
            <a:extLst>
              <a:ext uri="{FF2B5EF4-FFF2-40B4-BE49-F238E27FC236}">
                <a16:creationId xmlns:a16="http://schemas.microsoft.com/office/drawing/2014/main" id="{1081201E-947B-4E4D-89AC-622E9B8A55B9}"/>
              </a:ext>
            </a:extLst>
          </p:cNvPr>
          <p:cNvSpPr/>
          <p:nvPr/>
        </p:nvSpPr>
        <p:spPr>
          <a:xfrm rot="1317515">
            <a:off x="5505287" y="3430893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Calf">
            <a:extLst>
              <a:ext uri="{FF2B5EF4-FFF2-40B4-BE49-F238E27FC236}">
                <a16:creationId xmlns:a16="http://schemas.microsoft.com/office/drawing/2014/main" id="{E41DF9D9-4A72-4029-8365-D2B1413F8E37}"/>
              </a:ext>
            </a:extLst>
          </p:cNvPr>
          <p:cNvSpPr/>
          <p:nvPr/>
        </p:nvSpPr>
        <p:spPr>
          <a:xfrm rot="5502967">
            <a:off x="4808046" y="4134824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Knee Ball Shadow">
            <a:extLst>
              <a:ext uri="{FF2B5EF4-FFF2-40B4-BE49-F238E27FC236}">
                <a16:creationId xmlns:a16="http://schemas.microsoft.com/office/drawing/2014/main" id="{0C555A4C-D015-4D7D-8F53-53937363ECB8}"/>
              </a:ext>
            </a:extLst>
          </p:cNvPr>
          <p:cNvSpPr/>
          <p:nvPr/>
        </p:nvSpPr>
        <p:spPr>
          <a:xfrm rot="5502967">
            <a:off x="5088475" y="4586985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8F7F9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164">
            <a:extLst>
              <a:ext uri="{FF2B5EF4-FFF2-40B4-BE49-F238E27FC236}">
                <a16:creationId xmlns:a16="http://schemas.microsoft.com/office/drawing/2014/main" id="{D65F0C8B-0088-4A97-9A43-A3756FDD6768}"/>
              </a:ext>
            </a:extLst>
          </p:cNvPr>
          <p:cNvSpPr/>
          <p:nvPr/>
        </p:nvSpPr>
        <p:spPr>
          <a:xfrm rot="1557863">
            <a:off x="3930121" y="5085498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Arch">
            <a:extLst>
              <a:ext uri="{FF2B5EF4-FFF2-40B4-BE49-F238E27FC236}">
                <a16:creationId xmlns:a16="http://schemas.microsoft.com/office/drawing/2014/main" id="{4531ACD6-D5AF-4E6B-98AE-E394FD694D30}"/>
              </a:ext>
            </a:extLst>
          </p:cNvPr>
          <p:cNvSpPr/>
          <p:nvPr/>
        </p:nvSpPr>
        <p:spPr>
          <a:xfrm rot="2217515">
            <a:off x="4120182" y="4539356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AAC1C6-C0E6-4379-8E5B-8D539F8BC868}"/>
              </a:ext>
            </a:extLst>
          </p:cNvPr>
          <p:cNvGrpSpPr/>
          <p:nvPr/>
        </p:nvGrpSpPr>
        <p:grpSpPr>
          <a:xfrm rot="6717515">
            <a:off x="3867587" y="5246225"/>
            <a:ext cx="184006" cy="184360"/>
            <a:chOff x="6691455" y="5845182"/>
            <a:chExt cx="153846" cy="154143"/>
          </a:xfrm>
        </p:grpSpPr>
        <p:sp>
          <p:nvSpPr>
            <p:cNvPr id="83" name="Toe">
              <a:extLst>
                <a:ext uri="{FF2B5EF4-FFF2-40B4-BE49-F238E27FC236}">
                  <a16:creationId xmlns:a16="http://schemas.microsoft.com/office/drawing/2014/main" id="{28597EF7-4304-46DE-A8A5-5C5E8943514A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oe Shading">
              <a:extLst>
                <a:ext uri="{FF2B5EF4-FFF2-40B4-BE49-F238E27FC236}">
                  <a16:creationId xmlns:a16="http://schemas.microsoft.com/office/drawing/2014/main" id="{9D7C0D1A-A9E8-40C5-8066-12A65F7C45AB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Ball of Foot">
            <a:extLst>
              <a:ext uri="{FF2B5EF4-FFF2-40B4-BE49-F238E27FC236}">
                <a16:creationId xmlns:a16="http://schemas.microsoft.com/office/drawing/2014/main" id="{4C8A5B86-C234-4E24-A062-21E4F3DEA08A}"/>
              </a:ext>
            </a:extLst>
          </p:cNvPr>
          <p:cNvSpPr/>
          <p:nvPr/>
        </p:nvSpPr>
        <p:spPr>
          <a:xfrm rot="6717515">
            <a:off x="3968424" y="4953886"/>
            <a:ext cx="249478" cy="249481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el">
            <a:extLst>
              <a:ext uri="{FF2B5EF4-FFF2-40B4-BE49-F238E27FC236}">
                <a16:creationId xmlns:a16="http://schemas.microsoft.com/office/drawing/2014/main" id="{F26ECABB-B8FB-47E5-93E5-B675E5E94347}"/>
              </a:ext>
            </a:extLst>
          </p:cNvPr>
          <p:cNvSpPr/>
          <p:nvPr/>
        </p:nvSpPr>
        <p:spPr>
          <a:xfrm rot="4017515">
            <a:off x="4224549" y="4413691"/>
            <a:ext cx="394954" cy="394956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Knee">
            <a:extLst>
              <a:ext uri="{FF2B5EF4-FFF2-40B4-BE49-F238E27FC236}">
                <a16:creationId xmlns:a16="http://schemas.microsoft.com/office/drawing/2014/main" id="{0E8FEC04-FAF5-4F51-8797-141D485F1FAB}"/>
              </a:ext>
            </a:extLst>
          </p:cNvPr>
          <p:cNvSpPr/>
          <p:nvPr/>
        </p:nvSpPr>
        <p:spPr>
          <a:xfrm rot="4017515">
            <a:off x="5196092" y="4370579"/>
            <a:ext cx="553512" cy="553515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Flat Design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solidFill>
            <a:srgbClr val="63556F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solidFill>
            <a:srgbClr val="BCAAC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9889A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8F7F9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35941"/>
            <a:ext cx="249478" cy="249481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solidFill>
            <a:srgbClr val="635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3002279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17847867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18614811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0280638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3578779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2482652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27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>
            <a:off x="4418237" y="3002279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15743596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6217012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8184045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17582485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7" y="3110295"/>
              <a:ext cx="682456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CB280E5-AF1B-40EB-8AF4-F3081C1E892E}"/>
              </a:ext>
            </a:extLst>
          </p:cNvPr>
          <p:cNvGrpSpPr/>
          <p:nvPr/>
        </p:nvGrpSpPr>
        <p:grpSpPr>
          <a:xfrm>
            <a:off x="8933907" y="3002279"/>
            <a:ext cx="2364862" cy="2994159"/>
            <a:chOff x="3595276" y="892181"/>
            <a:chExt cx="4031471" cy="510425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13000178">
                  <a:off x="10035481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5719901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5391706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7724085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9262038">
                <a:off x="6691714" y="5847549"/>
                <a:ext cx="151775" cy="151776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9525047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20494143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9220504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9033548">
              <a:off x="5645964" y="3180110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ye">
              <a:extLst>
                <a:ext uri="{FF2B5EF4-FFF2-40B4-BE49-F238E27FC236}">
                  <a16:creationId xmlns:a16="http://schemas.microsoft.com/office/drawing/2014/main" id="{87CFAEFB-E6EE-4A30-B38D-FD0A8523F6E0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ye">
              <a:extLst>
                <a:ext uri="{FF2B5EF4-FFF2-40B4-BE49-F238E27FC236}">
                  <a16:creationId xmlns:a16="http://schemas.microsoft.com/office/drawing/2014/main" id="{5DAB6863-8395-46D2-BC71-49F3548FC56A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Eye">
              <a:extLst>
                <a:ext uri="{FF2B5EF4-FFF2-40B4-BE49-F238E27FC236}">
                  <a16:creationId xmlns:a16="http://schemas.microsoft.com/office/drawing/2014/main" id="{6B7E1824-A841-49CE-9747-44B633DB3C53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1321202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77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86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2506846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42538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 rot="4500000">
            <a:off x="4714669" y="896044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47"/>
                  <a:ext cx="184006" cy="184362"/>
                  <a:chOff x="6691455" y="5845182"/>
                  <a:chExt cx="153846" cy="154145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20199765">
                    <a:off x="6691714" y="5847550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9952770">
                  <a:off x="10035480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295852"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927596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 rot="7096016">
              <a:off x="4708866" y="929350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 rot="3913856">
                <a:off x="6691715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 rot="4465110"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 rot="4043239">
              <a:off x="5784932" y="5550165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 rot="4939730"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 rot="63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7856E6-49B3-48DF-A980-B3340F845501}"/>
              </a:ext>
            </a:extLst>
          </p:cNvPr>
          <p:cNvGrpSpPr/>
          <p:nvPr/>
        </p:nvGrpSpPr>
        <p:grpSpPr>
          <a:xfrm rot="4017515">
            <a:off x="9516233" y="4318251"/>
            <a:ext cx="558646" cy="1723298"/>
            <a:chOff x="9432412" y="3681992"/>
            <a:chExt cx="952346" cy="2937773"/>
          </a:xfrm>
        </p:grpSpPr>
        <p:sp>
          <p:nvSpPr>
            <p:cNvPr id="180" name="Thigh">
              <a:extLst>
                <a:ext uri="{FF2B5EF4-FFF2-40B4-BE49-F238E27FC236}">
                  <a16:creationId xmlns:a16="http://schemas.microsoft.com/office/drawing/2014/main" id="{E1831D0A-0CEE-45B3-9A20-98346BDFC09E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Calf">
              <a:extLst>
                <a:ext uri="{FF2B5EF4-FFF2-40B4-BE49-F238E27FC236}">
                  <a16:creationId xmlns:a16="http://schemas.microsoft.com/office/drawing/2014/main" id="{BC211AB4-5ABE-4955-988D-9D7AE6EB2BFD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Knee Ball Shadow">
              <a:extLst>
                <a:ext uri="{FF2B5EF4-FFF2-40B4-BE49-F238E27FC236}">
                  <a16:creationId xmlns:a16="http://schemas.microsoft.com/office/drawing/2014/main" id="{2735E6F2-5E01-4D99-BF87-7F27F2F7BC5F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B2666D4-29E6-4DB4-953A-63930A52FBCE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190" name="Rectangle: Rounded Corners 164">
                <a:extLst>
                  <a:ext uri="{FF2B5EF4-FFF2-40B4-BE49-F238E27FC236}">
                    <a16:creationId xmlns:a16="http://schemas.microsoft.com/office/drawing/2014/main" id="{3598FB6F-949B-48E9-A5EC-C0CD459BDCFC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Arch">
                <a:extLst>
                  <a:ext uri="{FF2B5EF4-FFF2-40B4-BE49-F238E27FC236}">
                    <a16:creationId xmlns:a16="http://schemas.microsoft.com/office/drawing/2014/main" id="{958E7077-6CB3-4B67-8343-2DEB7ED18385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6F7F805-479E-4729-B0AB-BB3246B87693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197" name="Toe">
                  <a:extLst>
                    <a:ext uri="{FF2B5EF4-FFF2-40B4-BE49-F238E27FC236}">
                      <a16:creationId xmlns:a16="http://schemas.microsoft.com/office/drawing/2014/main" id="{C6197F80-C075-4DAC-AFF1-F78C965269E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oe Shading">
                  <a:extLst>
                    <a:ext uri="{FF2B5EF4-FFF2-40B4-BE49-F238E27FC236}">
                      <a16:creationId xmlns:a16="http://schemas.microsoft.com/office/drawing/2014/main" id="{22BFA361-E443-42E3-A5B3-E9BAB45822C9}"/>
                    </a:ext>
                  </a:extLst>
                </p:cNvPr>
                <p:cNvSpPr/>
                <p:nvPr/>
              </p:nvSpPr>
              <p:spPr>
                <a:xfrm rot="9101340">
                  <a:off x="6691714" y="5847549"/>
                  <a:ext cx="151775" cy="151776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Ball of Foot">
                <a:extLst>
                  <a:ext uri="{FF2B5EF4-FFF2-40B4-BE49-F238E27FC236}">
                    <a16:creationId xmlns:a16="http://schemas.microsoft.com/office/drawing/2014/main" id="{81F6E5E0-F948-48BE-B167-F9F0EFC801D0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Ball of Foot Shading">
                <a:extLst>
                  <a:ext uri="{FF2B5EF4-FFF2-40B4-BE49-F238E27FC236}">
                    <a16:creationId xmlns:a16="http://schemas.microsoft.com/office/drawing/2014/main" id="{65E649E0-AEA6-4871-A631-2F92B121988D}"/>
                  </a:ext>
                </a:extLst>
              </p:cNvPr>
              <p:cNvSpPr/>
              <p:nvPr/>
            </p:nvSpPr>
            <p:spPr>
              <a:xfrm rot="8484110">
                <a:off x="10035482" y="5746749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Heel">
              <a:extLst>
                <a:ext uri="{FF2B5EF4-FFF2-40B4-BE49-F238E27FC236}">
                  <a16:creationId xmlns:a16="http://schemas.microsoft.com/office/drawing/2014/main" id="{CAEAD729-1071-436A-9ED4-FDA1A358E651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el Shading">
              <a:extLst>
                <a:ext uri="{FF2B5EF4-FFF2-40B4-BE49-F238E27FC236}">
                  <a16:creationId xmlns:a16="http://schemas.microsoft.com/office/drawing/2014/main" id="{542CCFA6-A5D7-4E9F-BE2A-1B839D7F922B}"/>
                </a:ext>
              </a:extLst>
            </p:cNvPr>
            <p:cNvSpPr/>
            <p:nvPr/>
          </p:nvSpPr>
          <p:spPr>
            <a:xfrm rot="11639606">
              <a:off x="9467654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Knee">
              <a:extLst>
                <a:ext uri="{FF2B5EF4-FFF2-40B4-BE49-F238E27FC236}">
                  <a16:creationId xmlns:a16="http://schemas.microsoft.com/office/drawing/2014/main" id="{3355CEC8-AC76-4E4E-B613-576309DA8DE2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Knee  Shading">
              <a:extLst>
                <a:ext uri="{FF2B5EF4-FFF2-40B4-BE49-F238E27FC236}">
                  <a16:creationId xmlns:a16="http://schemas.microsoft.com/office/drawing/2014/main" id="{151C578C-2DE7-44BE-8474-13594D760463}"/>
                </a:ext>
              </a:extLst>
            </p:cNvPr>
            <p:cNvSpPr/>
            <p:nvPr/>
          </p:nvSpPr>
          <p:spPr>
            <a:xfrm rot="11659657">
              <a:off x="9838532" y="4517571"/>
              <a:ext cx="546224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096220C5-70B8-44E4-B92E-AB0906A2122D}"/>
              </a:ext>
            </a:extLst>
          </p:cNvPr>
          <p:cNvSpPr/>
          <p:nvPr/>
        </p:nvSpPr>
        <p:spPr>
          <a:xfrm>
            <a:off x="9569176" y="3002279"/>
            <a:ext cx="1723487" cy="1723488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0A25663-6C02-4270-9155-FC9D188FE1C8}"/>
              </a:ext>
            </a:extLst>
          </p:cNvPr>
          <p:cNvSpPr/>
          <p:nvPr/>
        </p:nvSpPr>
        <p:spPr>
          <a:xfrm>
            <a:off x="9587658" y="3020762"/>
            <a:ext cx="1686521" cy="168652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590DE9D-428D-4AF2-AF35-9565C0801A94}"/>
              </a:ext>
            </a:extLst>
          </p:cNvPr>
          <p:cNvSpPr/>
          <p:nvPr/>
        </p:nvSpPr>
        <p:spPr>
          <a:xfrm>
            <a:off x="10114407" y="4298266"/>
            <a:ext cx="452820" cy="3781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ight Shading" hidden="1">
            <a:extLst>
              <a:ext uri="{FF2B5EF4-FFF2-40B4-BE49-F238E27FC236}">
                <a16:creationId xmlns:a16="http://schemas.microsoft.com/office/drawing/2014/main" id="{A41DFA82-3739-48A7-B950-5376AA423E8E}"/>
              </a:ext>
            </a:extLst>
          </p:cNvPr>
          <p:cNvSpPr/>
          <p:nvPr/>
        </p:nvSpPr>
        <p:spPr>
          <a:xfrm rot="14427718">
            <a:off x="9587140" y="3024082"/>
            <a:ext cx="1686522" cy="1686522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Hip Shading">
            <a:extLst>
              <a:ext uri="{FF2B5EF4-FFF2-40B4-BE49-F238E27FC236}">
                <a16:creationId xmlns:a16="http://schemas.microsoft.com/office/drawing/2014/main" id="{557EEE3F-82A7-4604-9A7A-2837439C4B0C}"/>
              </a:ext>
            </a:extLst>
          </p:cNvPr>
          <p:cNvSpPr/>
          <p:nvPr/>
        </p:nvSpPr>
        <p:spPr>
          <a:xfrm rot="15386744">
            <a:off x="10136841" y="4344379"/>
            <a:ext cx="387300" cy="387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Eye">
            <a:extLst>
              <a:ext uri="{FF2B5EF4-FFF2-40B4-BE49-F238E27FC236}">
                <a16:creationId xmlns:a16="http://schemas.microsoft.com/office/drawing/2014/main" id="{87CFAEFB-E6EE-4A30-B38D-FD0A8523F6E0}"/>
              </a:ext>
            </a:extLst>
          </p:cNvPr>
          <p:cNvSpPr/>
          <p:nvPr/>
        </p:nvSpPr>
        <p:spPr>
          <a:xfrm>
            <a:off x="11000543" y="3410153"/>
            <a:ext cx="272790" cy="892116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ye">
            <a:extLst>
              <a:ext uri="{FF2B5EF4-FFF2-40B4-BE49-F238E27FC236}">
                <a16:creationId xmlns:a16="http://schemas.microsoft.com/office/drawing/2014/main" id="{5DAB6863-8395-46D2-BC71-49F3548FC56A}"/>
              </a:ext>
            </a:extLst>
          </p:cNvPr>
          <p:cNvSpPr/>
          <p:nvPr/>
        </p:nvSpPr>
        <p:spPr>
          <a:xfrm>
            <a:off x="11030774" y="3432001"/>
            <a:ext cx="267995" cy="845571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ye">
            <a:extLst>
              <a:ext uri="{FF2B5EF4-FFF2-40B4-BE49-F238E27FC236}">
                <a16:creationId xmlns:a16="http://schemas.microsoft.com/office/drawing/2014/main" id="{6B7E1824-A841-49CE-9747-44B633DB3C53}"/>
              </a:ext>
            </a:extLst>
          </p:cNvPr>
          <p:cNvSpPr/>
          <p:nvPr/>
        </p:nvSpPr>
        <p:spPr>
          <a:xfrm>
            <a:off x="11088079" y="3488561"/>
            <a:ext cx="192764" cy="732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  <p:sp>
        <p:nvSpPr>
          <p:cNvPr id="199" name="Light Shading">
            <a:extLst>
              <a:ext uri="{FF2B5EF4-FFF2-40B4-BE49-F238E27FC236}">
                <a16:creationId xmlns:a16="http://schemas.microsoft.com/office/drawing/2014/main" id="{84A43B35-9614-418E-A50F-C87741B0CAA6}"/>
              </a:ext>
            </a:extLst>
          </p:cNvPr>
          <p:cNvSpPr/>
          <p:nvPr/>
        </p:nvSpPr>
        <p:spPr>
          <a:xfrm rot="14804796">
            <a:off x="9585895" y="2996414"/>
            <a:ext cx="1686522" cy="171254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Rounded Corners 164">
            <a:extLst>
              <a:ext uri="{FF2B5EF4-FFF2-40B4-BE49-F238E27FC236}">
                <a16:creationId xmlns:a16="http://schemas.microsoft.com/office/drawing/2014/main" id="{EC390BC9-9DDD-4C99-94F0-779B1B8B0E51}"/>
              </a:ext>
            </a:extLst>
          </p:cNvPr>
          <p:cNvSpPr/>
          <p:nvPr/>
        </p:nvSpPr>
        <p:spPr>
          <a:xfrm rot="16440348">
            <a:off x="10675885" y="5853012"/>
            <a:ext cx="94519" cy="165388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Thigh">
            <a:extLst>
              <a:ext uri="{FF2B5EF4-FFF2-40B4-BE49-F238E27FC236}">
                <a16:creationId xmlns:a16="http://schemas.microsoft.com/office/drawing/2014/main" id="{5317E8B7-C09C-4ED1-A20B-909ACE22F960}"/>
              </a:ext>
            </a:extLst>
          </p:cNvPr>
          <p:cNvSpPr/>
          <p:nvPr/>
        </p:nvSpPr>
        <p:spPr>
          <a:xfrm rot="20426979">
            <a:off x="10324334" y="4534485"/>
            <a:ext cx="282497" cy="736463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Hip Ball Shadow">
            <a:extLst>
              <a:ext uri="{FF2B5EF4-FFF2-40B4-BE49-F238E27FC236}">
                <a16:creationId xmlns:a16="http://schemas.microsoft.com/office/drawing/2014/main" id="{DFEB2B43-0EF8-4E99-BD09-E9AEFD5E2E49}"/>
              </a:ext>
            </a:extLst>
          </p:cNvPr>
          <p:cNvSpPr/>
          <p:nvPr/>
        </p:nvSpPr>
        <p:spPr>
          <a:xfrm rot="20426979">
            <a:off x="10248799" y="4593805"/>
            <a:ext cx="276514" cy="154957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alf">
            <a:extLst>
              <a:ext uri="{FF2B5EF4-FFF2-40B4-BE49-F238E27FC236}">
                <a16:creationId xmlns:a16="http://schemas.microsoft.com/office/drawing/2014/main" id="{04E9B0CB-04D1-49D0-90AF-17818009D010}"/>
              </a:ext>
            </a:extLst>
          </p:cNvPr>
          <p:cNvSpPr/>
          <p:nvPr/>
        </p:nvSpPr>
        <p:spPr>
          <a:xfrm rot="1485452">
            <a:off x="10386352" y="5271548"/>
            <a:ext cx="170433" cy="594458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Knee Ball Shadow">
            <a:extLst>
              <a:ext uri="{FF2B5EF4-FFF2-40B4-BE49-F238E27FC236}">
                <a16:creationId xmlns:a16="http://schemas.microsoft.com/office/drawing/2014/main" id="{59BCF11D-1B30-482F-907D-016755276613}"/>
              </a:ext>
            </a:extLst>
          </p:cNvPr>
          <p:cNvSpPr/>
          <p:nvPr/>
        </p:nvSpPr>
        <p:spPr>
          <a:xfrm rot="1485452">
            <a:off x="10453374" y="5384058"/>
            <a:ext cx="169838" cy="69320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h">
            <a:extLst>
              <a:ext uri="{FF2B5EF4-FFF2-40B4-BE49-F238E27FC236}">
                <a16:creationId xmlns:a16="http://schemas.microsoft.com/office/drawing/2014/main" id="{3F842EAD-6EE9-4A4A-80DE-96E1B297B2AF}"/>
              </a:ext>
            </a:extLst>
          </p:cNvPr>
          <p:cNvSpPr/>
          <p:nvPr/>
        </p:nvSpPr>
        <p:spPr>
          <a:xfrm rot="17100000">
            <a:off x="10380889" y="5716412"/>
            <a:ext cx="153976" cy="347964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1082E74-BACC-4FB2-975D-A6D94D9BC32A}"/>
              </a:ext>
            </a:extLst>
          </p:cNvPr>
          <p:cNvGrpSpPr/>
          <p:nvPr/>
        </p:nvGrpSpPr>
        <p:grpSpPr>
          <a:xfrm>
            <a:off x="10741281" y="5884875"/>
            <a:ext cx="107938" cy="108146"/>
            <a:chOff x="6691455" y="5845182"/>
            <a:chExt cx="153846" cy="154144"/>
          </a:xfrm>
        </p:grpSpPr>
        <p:sp>
          <p:nvSpPr>
            <p:cNvPr id="178" name="Toe">
              <a:extLst>
                <a:ext uri="{FF2B5EF4-FFF2-40B4-BE49-F238E27FC236}">
                  <a16:creationId xmlns:a16="http://schemas.microsoft.com/office/drawing/2014/main" id="{81BE742B-9B6C-4BC8-B43A-F6048158F8BD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oe Shading">
              <a:extLst>
                <a:ext uri="{FF2B5EF4-FFF2-40B4-BE49-F238E27FC236}">
                  <a16:creationId xmlns:a16="http://schemas.microsoft.com/office/drawing/2014/main" id="{E25879C4-10F4-45FF-A3DE-0500281C8ED9}"/>
                </a:ext>
              </a:extLst>
            </p:cNvPr>
            <p:cNvSpPr/>
            <p:nvPr/>
          </p:nvSpPr>
          <p:spPr>
            <a:xfrm rot="16598279">
              <a:off x="6691714" y="5847550"/>
              <a:ext cx="151776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6" name="Ball of Foot">
            <a:extLst>
              <a:ext uri="{FF2B5EF4-FFF2-40B4-BE49-F238E27FC236}">
                <a16:creationId xmlns:a16="http://schemas.microsoft.com/office/drawing/2014/main" id="{750C5A2B-7CEE-4FC5-B392-3839AAE50AE5}"/>
              </a:ext>
            </a:extLst>
          </p:cNvPr>
          <p:cNvSpPr/>
          <p:nvPr/>
        </p:nvSpPr>
        <p:spPr>
          <a:xfrm>
            <a:off x="10551447" y="5850092"/>
            <a:ext cx="146344" cy="14634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Ball of Foot Shading">
            <a:extLst>
              <a:ext uri="{FF2B5EF4-FFF2-40B4-BE49-F238E27FC236}">
                <a16:creationId xmlns:a16="http://schemas.microsoft.com/office/drawing/2014/main" id="{7B71F274-1F45-4F92-8DF2-AEBAA536C918}"/>
              </a:ext>
            </a:extLst>
          </p:cNvPr>
          <p:cNvSpPr/>
          <p:nvPr/>
        </p:nvSpPr>
        <p:spPr>
          <a:xfrm rot="16506776">
            <a:off x="10551447" y="5849970"/>
            <a:ext cx="146344" cy="14634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Heel">
            <a:extLst>
              <a:ext uri="{FF2B5EF4-FFF2-40B4-BE49-F238E27FC236}">
                <a16:creationId xmlns:a16="http://schemas.microsoft.com/office/drawing/2014/main" id="{D05C9560-BC65-4ED8-9C24-95C8CE1EF557}"/>
              </a:ext>
            </a:extLst>
          </p:cNvPr>
          <p:cNvSpPr/>
          <p:nvPr/>
        </p:nvSpPr>
        <p:spPr>
          <a:xfrm>
            <a:off x="10217363" y="5732759"/>
            <a:ext cx="231680" cy="2316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el Shading">
            <a:extLst>
              <a:ext uri="{FF2B5EF4-FFF2-40B4-BE49-F238E27FC236}">
                <a16:creationId xmlns:a16="http://schemas.microsoft.com/office/drawing/2014/main" id="{E4333A66-29F7-4F01-B96A-8AD90FBC13E5}"/>
              </a:ext>
            </a:extLst>
          </p:cNvPr>
          <p:cNvSpPr/>
          <p:nvPr/>
        </p:nvSpPr>
        <p:spPr>
          <a:xfrm rot="16200000">
            <a:off x="10218360" y="5734653"/>
            <a:ext cx="229300" cy="229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Knee">
            <a:extLst>
              <a:ext uri="{FF2B5EF4-FFF2-40B4-BE49-F238E27FC236}">
                <a16:creationId xmlns:a16="http://schemas.microsoft.com/office/drawing/2014/main" id="{67E7544B-8D2C-41FF-A635-AC412E5414E6}"/>
              </a:ext>
            </a:extLst>
          </p:cNvPr>
          <p:cNvSpPr/>
          <p:nvPr/>
        </p:nvSpPr>
        <p:spPr>
          <a:xfrm>
            <a:off x="10431643" y="5127322"/>
            <a:ext cx="324690" cy="32469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Knee  Shading">
            <a:extLst>
              <a:ext uri="{FF2B5EF4-FFF2-40B4-BE49-F238E27FC236}">
                <a16:creationId xmlns:a16="http://schemas.microsoft.com/office/drawing/2014/main" id="{9044A19E-AAFC-41DC-A1B9-F73B6E41607C}"/>
              </a:ext>
            </a:extLst>
          </p:cNvPr>
          <p:cNvSpPr/>
          <p:nvPr/>
        </p:nvSpPr>
        <p:spPr>
          <a:xfrm rot="16552630">
            <a:off x="10435918" y="5128933"/>
            <a:ext cx="320416" cy="32041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Hip">
            <a:extLst>
              <a:ext uri="{FF2B5EF4-FFF2-40B4-BE49-F238E27FC236}">
                <a16:creationId xmlns:a16="http://schemas.microsoft.com/office/drawing/2014/main" id="{EFCFDFB5-1AFA-4DC8-A0ED-DF719C707B05}"/>
              </a:ext>
            </a:extLst>
          </p:cNvPr>
          <p:cNvSpPr/>
          <p:nvPr/>
        </p:nvSpPr>
        <p:spPr>
          <a:xfrm>
            <a:off x="10139554" y="4340104"/>
            <a:ext cx="387300" cy="38730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Body Shadow on Hip">
            <a:extLst>
              <a:ext uri="{FF2B5EF4-FFF2-40B4-BE49-F238E27FC236}">
                <a16:creationId xmlns:a16="http://schemas.microsoft.com/office/drawing/2014/main" id="{EEADD57C-E812-4CAB-8BAD-3FF3822B05A1}"/>
              </a:ext>
            </a:extLst>
          </p:cNvPr>
          <p:cNvSpPr/>
          <p:nvPr/>
        </p:nvSpPr>
        <p:spPr>
          <a:xfrm rot="294631">
            <a:off x="10137456" y="4342444"/>
            <a:ext cx="400329" cy="216650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911132" y="2993011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90"/>
              <a:ext cx="2875077" cy="2875077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671584" y="1462358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absence of a single dominant light source, the opacity of the shading spheres can be reduced or set to zero.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B6A0CC8-DEB0-458F-A820-F7FB2BFF02A8}"/>
              </a:ext>
            </a:extLst>
          </p:cNvPr>
          <p:cNvGrpSpPr/>
          <p:nvPr/>
        </p:nvGrpSpPr>
        <p:grpSpPr>
          <a:xfrm>
            <a:off x="4571984" y="2993011"/>
            <a:ext cx="2364862" cy="2994159"/>
            <a:chOff x="3595276" y="892181"/>
            <a:chExt cx="4031471" cy="510425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D80BB36-CAB2-4718-BDCA-9E9EAB346F7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39" name="Thigh">
                <a:extLst>
                  <a:ext uri="{FF2B5EF4-FFF2-40B4-BE49-F238E27FC236}">
                    <a16:creationId xmlns:a16="http://schemas.microsoft.com/office/drawing/2014/main" id="{8FECE478-1946-44E4-A613-3448F18702D5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Calf">
                <a:extLst>
                  <a:ext uri="{FF2B5EF4-FFF2-40B4-BE49-F238E27FC236}">
                    <a16:creationId xmlns:a16="http://schemas.microsoft.com/office/drawing/2014/main" id="{E556CB42-4172-4642-9CDE-015643A145A9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Knee Ball Shadow">
                <a:extLst>
                  <a:ext uri="{FF2B5EF4-FFF2-40B4-BE49-F238E27FC236}">
                    <a16:creationId xmlns:a16="http://schemas.microsoft.com/office/drawing/2014/main" id="{3545D63E-A292-4293-81CA-D4E0E18EF9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FC625CCB-175E-4A24-A83E-949219ED7AA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45" name="Rectangle: Rounded Corners 164">
                  <a:extLst>
                    <a:ext uri="{FF2B5EF4-FFF2-40B4-BE49-F238E27FC236}">
                      <a16:creationId xmlns:a16="http://schemas.microsoft.com/office/drawing/2014/main" id="{10113ED5-A10C-4D1B-81A7-4BB9645636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h">
                  <a:extLst>
                    <a:ext uri="{FF2B5EF4-FFF2-40B4-BE49-F238E27FC236}">
                      <a16:creationId xmlns:a16="http://schemas.microsoft.com/office/drawing/2014/main" id="{7D478429-0FBA-4221-B4AF-143F0101274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oe">
                  <a:extLst>
                    <a:ext uri="{FF2B5EF4-FFF2-40B4-BE49-F238E27FC236}">
                      <a16:creationId xmlns:a16="http://schemas.microsoft.com/office/drawing/2014/main" id="{CED5D71C-3B54-4A5C-A069-088A5CCD343E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Ball of Foot">
                  <a:extLst>
                    <a:ext uri="{FF2B5EF4-FFF2-40B4-BE49-F238E27FC236}">
                      <a16:creationId xmlns:a16="http://schemas.microsoft.com/office/drawing/2014/main" id="{B82F51C6-DA62-4CF0-9DA3-4CB8896BD846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Heel">
                <a:extLst>
                  <a:ext uri="{FF2B5EF4-FFF2-40B4-BE49-F238E27FC236}">
                    <a16:creationId xmlns:a16="http://schemas.microsoft.com/office/drawing/2014/main" id="{DED3C8E1-EC40-4A70-81C7-4737E81F177F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Knee">
                <a:extLst>
                  <a:ext uri="{FF2B5EF4-FFF2-40B4-BE49-F238E27FC236}">
                    <a16:creationId xmlns:a16="http://schemas.microsoft.com/office/drawing/2014/main" id="{90A82F1C-C00D-4233-A283-E4F680B4AAB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: Rounded Corners 164">
              <a:extLst>
                <a:ext uri="{FF2B5EF4-FFF2-40B4-BE49-F238E27FC236}">
                  <a16:creationId xmlns:a16="http://schemas.microsoft.com/office/drawing/2014/main" id="{DA06D830-6DB2-40B6-B8E6-986EBEC541ED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64F545C-CCC7-47D9-B839-E266B94D2F1B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2CB7D51-3AD8-4086-A815-DE6B4B4CB412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0C0E51C-8A4C-45E4-8733-9550AB6F7BB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high">
              <a:extLst>
                <a:ext uri="{FF2B5EF4-FFF2-40B4-BE49-F238E27FC236}">
                  <a16:creationId xmlns:a16="http://schemas.microsoft.com/office/drawing/2014/main" id="{2B768ADE-B5D4-4B65-B6C8-4829ACC3227C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Hip Ball Shadow">
              <a:extLst>
                <a:ext uri="{FF2B5EF4-FFF2-40B4-BE49-F238E27FC236}">
                  <a16:creationId xmlns:a16="http://schemas.microsoft.com/office/drawing/2014/main" id="{AC6E010D-13CD-4E0A-B968-35E71AC0FAD7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alf">
              <a:extLst>
                <a:ext uri="{FF2B5EF4-FFF2-40B4-BE49-F238E27FC236}">
                  <a16:creationId xmlns:a16="http://schemas.microsoft.com/office/drawing/2014/main" id="{4CF113C5-8B20-4E23-BDEC-43FC8407F46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Knee Ball Shadow">
              <a:extLst>
                <a:ext uri="{FF2B5EF4-FFF2-40B4-BE49-F238E27FC236}">
                  <a16:creationId xmlns:a16="http://schemas.microsoft.com/office/drawing/2014/main" id="{CCD6F4AC-F9FF-481C-A7A6-75EDC584E79E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h">
              <a:extLst>
                <a:ext uri="{FF2B5EF4-FFF2-40B4-BE49-F238E27FC236}">
                  <a16:creationId xmlns:a16="http://schemas.microsoft.com/office/drawing/2014/main" id="{8A0F0342-C543-474D-8BD0-612D442ABECC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Toe">
              <a:extLst>
                <a:ext uri="{FF2B5EF4-FFF2-40B4-BE49-F238E27FC236}">
                  <a16:creationId xmlns:a16="http://schemas.microsoft.com/office/drawing/2014/main" id="{23C6B50D-FE9E-4C3C-BE4E-89AA5AC817A3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Ball of Foot">
              <a:extLst>
                <a:ext uri="{FF2B5EF4-FFF2-40B4-BE49-F238E27FC236}">
                  <a16:creationId xmlns:a16="http://schemas.microsoft.com/office/drawing/2014/main" id="{296CFB0E-95E2-4E72-8C85-8F7DE594222A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eel">
              <a:extLst>
                <a:ext uri="{FF2B5EF4-FFF2-40B4-BE49-F238E27FC236}">
                  <a16:creationId xmlns:a16="http://schemas.microsoft.com/office/drawing/2014/main" id="{6E1794E6-168E-479B-A492-FF33878DA082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Knee">
              <a:extLst>
                <a:ext uri="{FF2B5EF4-FFF2-40B4-BE49-F238E27FC236}">
                  <a16:creationId xmlns:a16="http://schemas.microsoft.com/office/drawing/2014/main" id="{643FA8B8-AE9B-4662-850C-1E3C70781510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Hip">
              <a:extLst>
                <a:ext uri="{FF2B5EF4-FFF2-40B4-BE49-F238E27FC236}">
                  <a16:creationId xmlns:a16="http://schemas.microsoft.com/office/drawing/2014/main" id="{AFAB8215-7FEE-4B41-85C4-20F0AD694EA3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Body Shadow on Hip">
              <a:extLst>
                <a:ext uri="{FF2B5EF4-FFF2-40B4-BE49-F238E27FC236}">
                  <a16:creationId xmlns:a16="http://schemas.microsoft.com/office/drawing/2014/main" id="{4655A876-34B1-4A8F-82F1-7DF48C0FD86C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Eye">
              <a:extLst>
                <a:ext uri="{FF2B5EF4-FFF2-40B4-BE49-F238E27FC236}">
                  <a16:creationId xmlns:a16="http://schemas.microsoft.com/office/drawing/2014/main" id="{93EE4C4F-1609-40D5-B6B0-08E87FE5F6B6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Eye">
              <a:extLst>
                <a:ext uri="{FF2B5EF4-FFF2-40B4-BE49-F238E27FC236}">
                  <a16:creationId xmlns:a16="http://schemas.microsoft.com/office/drawing/2014/main" id="{BE9BBF10-F1E6-41D9-BB96-6236FD90A7F1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Eye">
              <a:extLst>
                <a:ext uri="{FF2B5EF4-FFF2-40B4-BE49-F238E27FC236}">
                  <a16:creationId xmlns:a16="http://schemas.microsoft.com/office/drawing/2014/main" id="{3091BE19-7A07-4469-91E3-7D35CC8F34C0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0BE7987-B9F1-4D14-A0A9-CDDE6183DFBC}"/>
              </a:ext>
            </a:extLst>
          </p:cNvPr>
          <p:cNvGrpSpPr/>
          <p:nvPr/>
        </p:nvGrpSpPr>
        <p:grpSpPr>
          <a:xfrm>
            <a:off x="8177584" y="2993011"/>
            <a:ext cx="2364862" cy="2994159"/>
            <a:chOff x="3595276" y="892181"/>
            <a:chExt cx="4031471" cy="5104258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1296837-27DC-430C-AC33-58795F26192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69" name="Thigh">
                <a:extLst>
                  <a:ext uri="{FF2B5EF4-FFF2-40B4-BE49-F238E27FC236}">
                    <a16:creationId xmlns:a16="http://schemas.microsoft.com/office/drawing/2014/main" id="{4AC62620-A50E-40FC-9FD6-112A59DC79D3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0" name="Calf">
                <a:extLst>
                  <a:ext uri="{FF2B5EF4-FFF2-40B4-BE49-F238E27FC236}">
                    <a16:creationId xmlns:a16="http://schemas.microsoft.com/office/drawing/2014/main" id="{E392619C-5018-47A3-B802-B51CD4D63BFA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Knee Ball Shadow">
                <a:extLst>
                  <a:ext uri="{FF2B5EF4-FFF2-40B4-BE49-F238E27FC236}">
                    <a16:creationId xmlns:a16="http://schemas.microsoft.com/office/drawing/2014/main" id="{AEF826FE-77EB-4508-8DBA-AC5682EC15AA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96182A7-A588-443D-9C16-F83FF1A0AFBD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75" name="Rectangle: Rounded Corners 164">
                  <a:extLst>
                    <a:ext uri="{FF2B5EF4-FFF2-40B4-BE49-F238E27FC236}">
                      <a16:creationId xmlns:a16="http://schemas.microsoft.com/office/drawing/2014/main" id="{83FCE745-BBB6-4DC4-9E9C-A7F928F19D8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Arch">
                  <a:extLst>
                    <a:ext uri="{FF2B5EF4-FFF2-40B4-BE49-F238E27FC236}">
                      <a16:creationId xmlns:a16="http://schemas.microsoft.com/office/drawing/2014/main" id="{425430DE-25FC-4F39-BFB7-386EA9715E41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Toe">
                  <a:extLst>
                    <a:ext uri="{FF2B5EF4-FFF2-40B4-BE49-F238E27FC236}">
                      <a16:creationId xmlns:a16="http://schemas.microsoft.com/office/drawing/2014/main" id="{0D517CC5-DB64-4C3B-81FA-AE010B2ECD1D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Ball of Foot">
                  <a:extLst>
                    <a:ext uri="{FF2B5EF4-FFF2-40B4-BE49-F238E27FC236}">
                      <a16:creationId xmlns:a16="http://schemas.microsoft.com/office/drawing/2014/main" id="{F9E12A1F-82E3-4FE1-8061-AD5E3A814119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3" name="Heel">
                <a:extLst>
                  <a:ext uri="{FF2B5EF4-FFF2-40B4-BE49-F238E27FC236}">
                    <a16:creationId xmlns:a16="http://schemas.microsoft.com/office/drawing/2014/main" id="{72FD267E-F0A3-43AA-BE8F-A7A47C3BF66C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Knee">
                <a:extLst>
                  <a:ext uri="{FF2B5EF4-FFF2-40B4-BE49-F238E27FC236}">
                    <a16:creationId xmlns:a16="http://schemas.microsoft.com/office/drawing/2014/main" id="{31A546DE-5796-488E-8152-98B1CD6DD2A1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: Rounded Corners 164">
              <a:extLst>
                <a:ext uri="{FF2B5EF4-FFF2-40B4-BE49-F238E27FC236}">
                  <a16:creationId xmlns:a16="http://schemas.microsoft.com/office/drawing/2014/main" id="{F2229DF7-ADA5-4581-8CC0-B1AC55FBD813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F82466F-0608-4CE0-99E3-7B77E9DB0B7F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818785-A9CA-48CC-8729-86AF531DF40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F1BF58E-16D6-4C07-8FC8-9A982EC9BAC0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high">
              <a:extLst>
                <a:ext uri="{FF2B5EF4-FFF2-40B4-BE49-F238E27FC236}">
                  <a16:creationId xmlns:a16="http://schemas.microsoft.com/office/drawing/2014/main" id="{DF404E5A-5DBC-4B2C-BE21-45E2713D9F78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Hip Ball Shadow">
              <a:extLst>
                <a:ext uri="{FF2B5EF4-FFF2-40B4-BE49-F238E27FC236}">
                  <a16:creationId xmlns:a16="http://schemas.microsoft.com/office/drawing/2014/main" id="{C7C3C88F-BCB7-4F63-AAD6-77009091504C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alf">
              <a:extLst>
                <a:ext uri="{FF2B5EF4-FFF2-40B4-BE49-F238E27FC236}">
                  <a16:creationId xmlns:a16="http://schemas.microsoft.com/office/drawing/2014/main" id="{FF2706CA-4466-48DF-BF48-127FF2C3C707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Knee Ball Shadow">
              <a:extLst>
                <a:ext uri="{FF2B5EF4-FFF2-40B4-BE49-F238E27FC236}">
                  <a16:creationId xmlns:a16="http://schemas.microsoft.com/office/drawing/2014/main" id="{12003378-38C4-44C5-A412-97D4AFDC74D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h">
              <a:extLst>
                <a:ext uri="{FF2B5EF4-FFF2-40B4-BE49-F238E27FC236}">
                  <a16:creationId xmlns:a16="http://schemas.microsoft.com/office/drawing/2014/main" id="{CDFD8684-4B7D-4959-8FA1-676520F320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Toe">
              <a:extLst>
                <a:ext uri="{FF2B5EF4-FFF2-40B4-BE49-F238E27FC236}">
                  <a16:creationId xmlns:a16="http://schemas.microsoft.com/office/drawing/2014/main" id="{C07096C1-2E88-4C61-B53B-3D68829CE154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Ball of Foot">
              <a:extLst>
                <a:ext uri="{FF2B5EF4-FFF2-40B4-BE49-F238E27FC236}">
                  <a16:creationId xmlns:a16="http://schemas.microsoft.com/office/drawing/2014/main" id="{73B2618C-A223-4158-99E1-C6F05E99CE07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Heel">
              <a:extLst>
                <a:ext uri="{FF2B5EF4-FFF2-40B4-BE49-F238E27FC236}">
                  <a16:creationId xmlns:a16="http://schemas.microsoft.com/office/drawing/2014/main" id="{6019D290-4B2F-49F3-B623-B36D67611231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Knee">
              <a:extLst>
                <a:ext uri="{FF2B5EF4-FFF2-40B4-BE49-F238E27FC236}">
                  <a16:creationId xmlns:a16="http://schemas.microsoft.com/office/drawing/2014/main" id="{0EB0DC53-FA30-41EE-A4D1-2408EC655C58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Hip">
              <a:extLst>
                <a:ext uri="{FF2B5EF4-FFF2-40B4-BE49-F238E27FC236}">
                  <a16:creationId xmlns:a16="http://schemas.microsoft.com/office/drawing/2014/main" id="{87BB053A-B64C-4A62-986B-00CB8499A668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Body Shadow on Hip">
              <a:extLst>
                <a:ext uri="{FF2B5EF4-FFF2-40B4-BE49-F238E27FC236}">
                  <a16:creationId xmlns:a16="http://schemas.microsoft.com/office/drawing/2014/main" id="{CC848E77-4CF6-4479-A635-2930EDF93B33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14E97A80-B7BB-419F-B979-E88124219D01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102C1450-9E94-4D69-989A-CF541AADD59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Eye">
              <a:extLst>
                <a:ext uri="{FF2B5EF4-FFF2-40B4-BE49-F238E27FC236}">
                  <a16:creationId xmlns:a16="http://schemas.microsoft.com/office/drawing/2014/main" id="{92AD1D4F-A9AC-4000-BEAC-5AD84F8F62E5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ECC44A3-5A3F-4F17-9E36-7F1D8E72348D}"/>
              </a:ext>
            </a:extLst>
          </p:cNvPr>
          <p:cNvGrpSpPr/>
          <p:nvPr/>
        </p:nvGrpSpPr>
        <p:grpSpPr>
          <a:xfrm>
            <a:off x="1899148" y="1462358"/>
            <a:ext cx="652607" cy="652607"/>
            <a:chOff x="5306685" y="1253281"/>
            <a:chExt cx="1292235" cy="1292235"/>
          </a:xfrm>
        </p:grpSpPr>
        <p:sp>
          <p:nvSpPr>
            <p:cNvPr id="280" name="Star: 32 Points 279">
              <a:extLst>
                <a:ext uri="{FF2B5EF4-FFF2-40B4-BE49-F238E27FC236}">
                  <a16:creationId xmlns:a16="http://schemas.microsoft.com/office/drawing/2014/main" id="{5B79BAF5-44CF-47DB-B8FF-FC82EA39A7FE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8605405-F308-48AE-AA81-FC26F144E1E7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D96F8F5-EADC-4BD2-A2F4-0323ADE74839}"/>
              </a:ext>
            </a:extLst>
          </p:cNvPr>
          <p:cNvGrpSpPr/>
          <p:nvPr/>
        </p:nvGrpSpPr>
        <p:grpSpPr>
          <a:xfrm>
            <a:off x="11370731" y="3676561"/>
            <a:ext cx="652607" cy="652607"/>
            <a:chOff x="5306685" y="1253281"/>
            <a:chExt cx="1292235" cy="1292235"/>
          </a:xfrm>
        </p:grpSpPr>
        <p:sp>
          <p:nvSpPr>
            <p:cNvPr id="286" name="Star: 32 Points 285">
              <a:extLst>
                <a:ext uri="{FF2B5EF4-FFF2-40B4-BE49-F238E27FC236}">
                  <a16:creationId xmlns:a16="http://schemas.microsoft.com/office/drawing/2014/main" id="{81F21060-4BC9-468B-803D-1A69142197F0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6687ECE-0553-4D71-9883-9D42824F9766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90EF4129-BDCA-400C-BEC7-C8B29B5A7EB4}"/>
              </a:ext>
            </a:extLst>
          </p:cNvPr>
          <p:cNvGrpSpPr/>
          <p:nvPr/>
        </p:nvGrpSpPr>
        <p:grpSpPr>
          <a:xfrm>
            <a:off x="0" y="3422733"/>
            <a:ext cx="652607" cy="652607"/>
            <a:chOff x="5306685" y="1253281"/>
            <a:chExt cx="1292235" cy="1292235"/>
          </a:xfrm>
        </p:grpSpPr>
        <p:sp>
          <p:nvSpPr>
            <p:cNvPr id="289" name="Star: 32 Points 288">
              <a:extLst>
                <a:ext uri="{FF2B5EF4-FFF2-40B4-BE49-F238E27FC236}">
                  <a16:creationId xmlns:a16="http://schemas.microsoft.com/office/drawing/2014/main" id="{2A584B5D-36C2-4CF1-82FC-4CA6931649E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4AAE5AE-AC22-4F82-B6E4-594D8ADCFEA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EEBC0FC-7ED8-4EC0-85B1-F3B71CCFBEFC}"/>
              </a:ext>
            </a:extLst>
          </p:cNvPr>
          <p:cNvGrpSpPr/>
          <p:nvPr/>
        </p:nvGrpSpPr>
        <p:grpSpPr>
          <a:xfrm>
            <a:off x="3909214" y="3492942"/>
            <a:ext cx="652607" cy="652607"/>
            <a:chOff x="5306685" y="1253281"/>
            <a:chExt cx="1292235" cy="1292235"/>
          </a:xfrm>
        </p:grpSpPr>
        <p:sp>
          <p:nvSpPr>
            <p:cNvPr id="292" name="Star: 32 Points 291">
              <a:extLst>
                <a:ext uri="{FF2B5EF4-FFF2-40B4-BE49-F238E27FC236}">
                  <a16:creationId xmlns:a16="http://schemas.microsoft.com/office/drawing/2014/main" id="{1753C70F-DE17-4A8B-A060-734F7185A2D7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248859C9-E518-49C3-A4A6-697E509DDB0E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02FDC4C-3C34-4B0D-97D5-2A993792293A}"/>
              </a:ext>
            </a:extLst>
          </p:cNvPr>
          <p:cNvGrpSpPr/>
          <p:nvPr/>
        </p:nvGrpSpPr>
        <p:grpSpPr>
          <a:xfrm>
            <a:off x="7645102" y="3479293"/>
            <a:ext cx="652607" cy="652607"/>
            <a:chOff x="5306685" y="1253281"/>
            <a:chExt cx="1292235" cy="1292235"/>
          </a:xfrm>
        </p:grpSpPr>
        <p:sp>
          <p:nvSpPr>
            <p:cNvPr id="295" name="Star: 32 Points 294">
              <a:extLst>
                <a:ext uri="{FF2B5EF4-FFF2-40B4-BE49-F238E27FC236}">
                  <a16:creationId xmlns:a16="http://schemas.microsoft.com/office/drawing/2014/main" id="{6B4D29E6-55D0-438C-9C3F-1C1D8A8274B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60A1915B-A5A1-4DA6-839A-1C2A3DBFB7A3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93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D486C"/>
        </a:solidFill>
        <a:ln w="3175">
          <a:solidFill>
            <a:srgbClr val="BCAACB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12094</TotalTime>
  <Words>292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Vector Artwork</vt:lpstr>
      <vt:lpstr>Main Character</vt:lpstr>
      <vt:lpstr>Leg Designs</vt:lpstr>
      <vt:lpstr>Leg Designs</vt:lpstr>
      <vt:lpstr>Leg Designs</vt:lpstr>
      <vt:lpstr>Flat Design</vt:lpstr>
      <vt:lpstr>Lighting</vt:lpstr>
      <vt:lpstr>Lighting</vt:lpstr>
      <vt:lpstr>Lighting</vt:lpstr>
      <vt:lpstr>Looking Around</vt:lpstr>
      <vt:lpstr>Emotion</vt:lpstr>
      <vt:lpstr>Gear</vt:lpstr>
      <vt:lpstr>Frame UI - Commands</vt:lpstr>
      <vt:lpstr>Main UI – Create &amp; Delete</vt:lpstr>
      <vt:lpstr>Main UI - Layers</vt:lpstr>
      <vt:lpstr>Layer UI - Modes</vt:lpstr>
      <vt:lpstr>Layer UI - Properties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 (DevExpress)</dc:creator>
  <cp:lastModifiedBy>Mark Miller</cp:lastModifiedBy>
  <cp:revision>218</cp:revision>
  <dcterms:created xsi:type="dcterms:W3CDTF">2018-07-30T15:00:44Z</dcterms:created>
  <dcterms:modified xsi:type="dcterms:W3CDTF">2018-08-13T15:39:47Z</dcterms:modified>
</cp:coreProperties>
</file>