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75" r:id="rId7"/>
    <p:sldId id="263" r:id="rId8"/>
    <p:sldId id="264" r:id="rId9"/>
    <p:sldId id="267" r:id="rId10"/>
    <p:sldId id="265" r:id="rId11"/>
    <p:sldId id="266" r:id="rId12"/>
    <p:sldId id="258" r:id="rId13"/>
    <p:sldId id="273" r:id="rId14"/>
    <p:sldId id="274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9C7"/>
    <a:srgbClr val="000000"/>
    <a:srgbClr val="ADC0E1"/>
    <a:srgbClr val="3F65AA"/>
    <a:srgbClr val="887697"/>
    <a:srgbClr val="4472C4"/>
    <a:srgbClr val="63556F"/>
    <a:srgbClr val="FFFFFF"/>
    <a:srgbClr val="BCAACB"/>
    <a:srgbClr val="8F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540F4CA-3F3B-4013-B23F-ED998378DF02}"/>
              </a:ext>
            </a:extLst>
          </p:cNvPr>
          <p:cNvSpPr/>
          <p:nvPr/>
        </p:nvSpPr>
        <p:spPr>
          <a:xfrm rot="5400000">
            <a:off x="276814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F20DD75-755F-458F-B33B-A2E52B4099B3}"/>
              </a:ext>
            </a:extLst>
          </p:cNvPr>
          <p:cNvSpPr/>
          <p:nvPr/>
        </p:nvSpPr>
        <p:spPr>
          <a:xfrm>
            <a:off x="287662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3646436" y="2194228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6786866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6895343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7222428" y="2143186"/>
            <a:ext cx="479968" cy="342046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BE921B-4662-47DC-A458-D8663EB5E13A}"/>
              </a:ext>
            </a:extLst>
          </p:cNvPr>
          <p:cNvGrpSpPr/>
          <p:nvPr/>
        </p:nvGrpSpPr>
        <p:grpSpPr>
          <a:xfrm>
            <a:off x="5455688" y="2073323"/>
            <a:ext cx="1343770" cy="1343770"/>
            <a:chOff x="5455688" y="2073323"/>
            <a:chExt cx="1343770" cy="13437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3041A02-C004-4F29-9DE9-280738A50901}"/>
                </a:ext>
              </a:extLst>
            </p:cNvPr>
            <p:cNvSpPr/>
            <p:nvPr/>
          </p:nvSpPr>
          <p:spPr>
            <a:xfrm rot="16200000">
              <a:off x="5455688" y="2073323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D6F6CDBB-953C-45DB-97C6-9367E4DF520A}"/>
                </a:ext>
              </a:extLst>
            </p:cNvPr>
            <p:cNvSpPr/>
            <p:nvPr/>
          </p:nvSpPr>
          <p:spPr>
            <a:xfrm>
              <a:off x="5567152" y="2398799"/>
              <a:ext cx="1150703" cy="135930"/>
            </a:xfrm>
            <a:prstGeom prst="parallelogram">
              <a:avLst>
                <a:gd name="adj" fmla="val 344526"/>
              </a:avLst>
            </a:prstGeom>
            <a:solidFill>
              <a:srgbClr val="6B567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96128E0-90B9-43DB-928A-810CC50C9C3D}"/>
                </a:ext>
              </a:extLst>
            </p:cNvPr>
            <p:cNvSpPr/>
            <p:nvPr/>
          </p:nvSpPr>
          <p:spPr>
            <a:xfrm>
              <a:off x="5567152" y="2850892"/>
              <a:ext cx="478562" cy="478562"/>
            </a:xfrm>
            <a:custGeom>
              <a:avLst/>
              <a:gdLst>
                <a:gd name="connsiteX0" fmla="*/ 426721 w 1066800"/>
                <a:gd name="connsiteY0" fmla="*/ 0 h 1066800"/>
                <a:gd name="connsiteX1" fmla="*/ 640079 w 1066800"/>
                <a:gd name="connsiteY1" fmla="*/ 0 h 1066800"/>
                <a:gd name="connsiteX2" fmla="*/ 693420 w 1066800"/>
                <a:gd name="connsiteY2" fmla="*/ 53341 h 1066800"/>
                <a:gd name="connsiteX3" fmla="*/ 693420 w 1066800"/>
                <a:gd name="connsiteY3" fmla="*/ 373380 h 1066800"/>
                <a:gd name="connsiteX4" fmla="*/ 1013459 w 1066800"/>
                <a:gd name="connsiteY4" fmla="*/ 373380 h 1066800"/>
                <a:gd name="connsiteX5" fmla="*/ 1066800 w 1066800"/>
                <a:gd name="connsiteY5" fmla="*/ 426721 h 1066800"/>
                <a:gd name="connsiteX6" fmla="*/ 1066800 w 1066800"/>
                <a:gd name="connsiteY6" fmla="*/ 640079 h 1066800"/>
                <a:gd name="connsiteX7" fmla="*/ 1013459 w 1066800"/>
                <a:gd name="connsiteY7" fmla="*/ 693420 h 1066800"/>
                <a:gd name="connsiteX8" fmla="*/ 693420 w 1066800"/>
                <a:gd name="connsiteY8" fmla="*/ 693420 h 1066800"/>
                <a:gd name="connsiteX9" fmla="*/ 693420 w 1066800"/>
                <a:gd name="connsiteY9" fmla="*/ 1013459 h 1066800"/>
                <a:gd name="connsiteX10" fmla="*/ 640079 w 1066800"/>
                <a:gd name="connsiteY10" fmla="*/ 1066800 h 1066800"/>
                <a:gd name="connsiteX11" fmla="*/ 426721 w 1066800"/>
                <a:gd name="connsiteY11" fmla="*/ 1066800 h 1066800"/>
                <a:gd name="connsiteX12" fmla="*/ 373380 w 1066800"/>
                <a:gd name="connsiteY12" fmla="*/ 1013459 h 1066800"/>
                <a:gd name="connsiteX13" fmla="*/ 373380 w 1066800"/>
                <a:gd name="connsiteY13" fmla="*/ 693420 h 1066800"/>
                <a:gd name="connsiteX14" fmla="*/ 53341 w 1066800"/>
                <a:gd name="connsiteY14" fmla="*/ 693420 h 1066800"/>
                <a:gd name="connsiteX15" fmla="*/ 0 w 1066800"/>
                <a:gd name="connsiteY15" fmla="*/ 640079 h 1066800"/>
                <a:gd name="connsiteX16" fmla="*/ 0 w 1066800"/>
                <a:gd name="connsiteY16" fmla="*/ 426721 h 1066800"/>
                <a:gd name="connsiteX17" fmla="*/ 53341 w 1066800"/>
                <a:gd name="connsiteY17" fmla="*/ 373380 h 1066800"/>
                <a:gd name="connsiteX18" fmla="*/ 373380 w 1066800"/>
                <a:gd name="connsiteY18" fmla="*/ 373380 h 1066800"/>
                <a:gd name="connsiteX19" fmla="*/ 373380 w 1066800"/>
                <a:gd name="connsiteY19" fmla="*/ 53341 h 1066800"/>
                <a:gd name="connsiteX20" fmla="*/ 426721 w 1066800"/>
                <a:gd name="connsiteY20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6800" h="1066800">
                  <a:moveTo>
                    <a:pt x="426721" y="0"/>
                  </a:moveTo>
                  <a:lnTo>
                    <a:pt x="640079" y="0"/>
                  </a:lnTo>
                  <a:cubicBezTo>
                    <a:pt x="669538" y="0"/>
                    <a:pt x="693420" y="23882"/>
                    <a:pt x="693420" y="53341"/>
                  </a:cubicBezTo>
                  <a:lnTo>
                    <a:pt x="693420" y="373380"/>
                  </a:lnTo>
                  <a:lnTo>
                    <a:pt x="1013459" y="373380"/>
                  </a:lnTo>
                  <a:cubicBezTo>
                    <a:pt x="1042918" y="373380"/>
                    <a:pt x="1066800" y="397262"/>
                    <a:pt x="1066800" y="426721"/>
                  </a:cubicBezTo>
                  <a:lnTo>
                    <a:pt x="1066800" y="640079"/>
                  </a:lnTo>
                  <a:cubicBezTo>
                    <a:pt x="1066800" y="669538"/>
                    <a:pt x="1042918" y="693420"/>
                    <a:pt x="1013459" y="693420"/>
                  </a:cubicBezTo>
                  <a:lnTo>
                    <a:pt x="693420" y="693420"/>
                  </a:lnTo>
                  <a:lnTo>
                    <a:pt x="693420" y="1013459"/>
                  </a:lnTo>
                  <a:cubicBezTo>
                    <a:pt x="693420" y="1042918"/>
                    <a:pt x="669538" y="1066800"/>
                    <a:pt x="640079" y="1066800"/>
                  </a:cubicBezTo>
                  <a:lnTo>
                    <a:pt x="426721" y="1066800"/>
                  </a:lnTo>
                  <a:cubicBezTo>
                    <a:pt x="397262" y="1066800"/>
                    <a:pt x="373380" y="1042918"/>
                    <a:pt x="373380" y="1013459"/>
                  </a:cubicBezTo>
                  <a:lnTo>
                    <a:pt x="373380" y="693420"/>
                  </a:lnTo>
                  <a:lnTo>
                    <a:pt x="53341" y="693420"/>
                  </a:lnTo>
                  <a:cubicBezTo>
                    <a:pt x="23882" y="693420"/>
                    <a:pt x="0" y="669538"/>
                    <a:pt x="0" y="640079"/>
                  </a:cubicBezTo>
                  <a:lnTo>
                    <a:pt x="0" y="426721"/>
                  </a:lnTo>
                  <a:cubicBezTo>
                    <a:pt x="0" y="397262"/>
                    <a:pt x="23882" y="373380"/>
                    <a:pt x="53341" y="373380"/>
                  </a:cubicBezTo>
                  <a:lnTo>
                    <a:pt x="373380" y="373380"/>
                  </a:lnTo>
                  <a:lnTo>
                    <a:pt x="373380" y="53341"/>
                  </a:lnTo>
                  <a:cubicBezTo>
                    <a:pt x="373380" y="23882"/>
                    <a:pt x="397262" y="0"/>
                    <a:pt x="426721" y="0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2803732" y="1763896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4111918" y="207332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4220395" y="2850891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4345168" y="1763896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5712228" y="1763896"/>
            <a:ext cx="947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Layer</a:t>
            </a:r>
            <a:endParaRPr lang="en-US" sz="1400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D310E9C-EE5A-4829-AFAE-7EFA71530B92}"/>
              </a:ext>
            </a:extLst>
          </p:cNvPr>
          <p:cNvSpPr/>
          <p:nvPr/>
        </p:nvSpPr>
        <p:spPr>
          <a:xfrm flipH="1">
            <a:off x="4941848" y="2144298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42C698F-2262-442A-983E-955466CB41F7}"/>
              </a:ext>
            </a:extLst>
          </p:cNvPr>
          <p:cNvSpPr/>
          <p:nvPr/>
        </p:nvSpPr>
        <p:spPr>
          <a:xfrm>
            <a:off x="6800238" y="1763896"/>
            <a:ext cx="1317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Animation</a:t>
            </a:r>
            <a:endParaRPr lang="en-US" sz="14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9BC4A8-18DD-457E-A224-A68D220529DB}"/>
              </a:ext>
            </a:extLst>
          </p:cNvPr>
          <p:cNvSpPr/>
          <p:nvPr/>
        </p:nvSpPr>
        <p:spPr>
          <a:xfrm rot="5400000">
            <a:off x="8118044" y="207332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9C82F29-0076-4D22-9F53-52ECBC490494}"/>
              </a:ext>
            </a:extLst>
          </p:cNvPr>
          <p:cNvSpPr/>
          <p:nvPr/>
        </p:nvSpPr>
        <p:spPr>
          <a:xfrm>
            <a:off x="8226521" y="2850893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3797D4E-3E68-4B40-82AF-92E594337130}"/>
              </a:ext>
            </a:extLst>
          </p:cNvPr>
          <p:cNvGrpSpPr/>
          <p:nvPr/>
        </p:nvGrpSpPr>
        <p:grpSpPr>
          <a:xfrm>
            <a:off x="8553605" y="2143186"/>
            <a:ext cx="852275" cy="607368"/>
            <a:chOff x="6451600" y="1555750"/>
            <a:chExt cx="1657350" cy="1181100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AE18901-7E61-4549-8E2A-7F70E9B3C5E9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712D3E49-4B93-4049-AA7D-6B9DAE61968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E38E1EA-0460-421A-B1BA-F4D61B95EB9D}"/>
              </a:ext>
            </a:extLst>
          </p:cNvPr>
          <p:cNvSpPr/>
          <p:nvPr/>
        </p:nvSpPr>
        <p:spPr>
          <a:xfrm>
            <a:off x="8286619" y="176389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Frame</a:t>
            </a:r>
            <a:endParaRPr lang="en-US" sz="14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F540E7A-7AF5-4D79-BF61-9EBA90FE9A1B}"/>
              </a:ext>
            </a:extLst>
          </p:cNvPr>
          <p:cNvGrpSpPr/>
          <p:nvPr/>
        </p:nvGrpSpPr>
        <p:grpSpPr>
          <a:xfrm>
            <a:off x="7328590" y="2283507"/>
            <a:ext cx="479968" cy="342046"/>
            <a:chOff x="6451600" y="1555750"/>
            <a:chExt cx="1657350" cy="1181100"/>
          </a:xfrm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03D4CA-498B-4C07-91D7-919ACAA476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FFB5E2C-11E9-407B-BBAB-C587BF5F040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B12D33-7911-4E0D-A7D4-4E5B1F69306E}"/>
              </a:ext>
            </a:extLst>
          </p:cNvPr>
          <p:cNvGrpSpPr/>
          <p:nvPr/>
        </p:nvGrpSpPr>
        <p:grpSpPr>
          <a:xfrm>
            <a:off x="7434752" y="2423828"/>
            <a:ext cx="479968" cy="342046"/>
            <a:chOff x="6451600" y="1555750"/>
            <a:chExt cx="1657350" cy="1181100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4BB96EB-D5B5-4CA3-A0F0-0514B189BA5A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71076D3-FC0D-4CC3-92DD-CB1A8E194CC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5E510A8-ADC0-4A2C-B019-F484DA1B015A}"/>
              </a:ext>
            </a:extLst>
          </p:cNvPr>
          <p:cNvGrpSpPr/>
          <p:nvPr/>
        </p:nvGrpSpPr>
        <p:grpSpPr>
          <a:xfrm>
            <a:off x="7540915" y="2564150"/>
            <a:ext cx="479968" cy="342046"/>
            <a:chOff x="6451600" y="1555750"/>
            <a:chExt cx="1657350" cy="1181100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8A741A4-1D96-49E8-8872-9DBAD825E275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E26EC52-8E8F-4257-B653-097F5D9DBF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D94D09-4486-421B-952A-7B1831AFF885}"/>
              </a:ext>
            </a:extLst>
          </p:cNvPr>
          <p:cNvSpPr/>
          <p:nvPr/>
        </p:nvSpPr>
        <p:spPr>
          <a:xfrm rot="5400000">
            <a:off x="276814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6164801D-D2AA-48E0-B129-DBA733BF5689}"/>
              </a:ext>
            </a:extLst>
          </p:cNvPr>
          <p:cNvSpPr/>
          <p:nvPr/>
        </p:nvSpPr>
        <p:spPr>
          <a:xfrm flipH="1">
            <a:off x="3646436" y="4461789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B03FA1-3845-4D45-B8B9-6424D52BEAD3}"/>
              </a:ext>
            </a:extLst>
          </p:cNvPr>
          <p:cNvSpPr/>
          <p:nvPr/>
        </p:nvSpPr>
        <p:spPr>
          <a:xfrm rot="5400000">
            <a:off x="6786866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1E6D7E5-10F1-4F9B-B261-5F71EC005F35}"/>
              </a:ext>
            </a:extLst>
          </p:cNvPr>
          <p:cNvGrpSpPr/>
          <p:nvPr/>
        </p:nvGrpSpPr>
        <p:grpSpPr>
          <a:xfrm>
            <a:off x="7222428" y="4410747"/>
            <a:ext cx="479968" cy="342046"/>
            <a:chOff x="6451600" y="1555750"/>
            <a:chExt cx="1657350" cy="118110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44810B-374F-4BEA-A26F-26A47B44CD66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2548326-1BBE-47C1-B2CB-6BB70BFFDCDD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CE9EFF-05AD-4AAE-B421-F1421467117B}"/>
              </a:ext>
            </a:extLst>
          </p:cNvPr>
          <p:cNvSpPr/>
          <p:nvPr/>
        </p:nvSpPr>
        <p:spPr>
          <a:xfrm rot="16200000">
            <a:off x="5455688" y="4340884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Parallelogram 203">
            <a:extLst>
              <a:ext uri="{FF2B5EF4-FFF2-40B4-BE49-F238E27FC236}">
                <a16:creationId xmlns:a16="http://schemas.microsoft.com/office/drawing/2014/main" id="{4197FED7-C5BE-4071-AFE6-BC5E963FD72F}"/>
              </a:ext>
            </a:extLst>
          </p:cNvPr>
          <p:cNvSpPr/>
          <p:nvPr/>
        </p:nvSpPr>
        <p:spPr>
          <a:xfrm>
            <a:off x="5567152" y="4666360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5F45516-89A3-4B21-A69F-CB3DDD53F96F}"/>
              </a:ext>
            </a:extLst>
          </p:cNvPr>
          <p:cNvSpPr/>
          <p:nvPr/>
        </p:nvSpPr>
        <p:spPr>
          <a:xfrm>
            <a:off x="2730186" y="4031457"/>
            <a:ext cx="1413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Character</a:t>
            </a:r>
            <a:endParaRPr lang="en-US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3B6E9F8-5FBE-4805-A315-25ADC4B357C2}"/>
              </a:ext>
            </a:extLst>
          </p:cNvPr>
          <p:cNvSpPr/>
          <p:nvPr/>
        </p:nvSpPr>
        <p:spPr>
          <a:xfrm rot="5400000">
            <a:off x="4111918" y="4340883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61F6C5E-2B8E-46AC-AE95-F99827CDBF59}"/>
              </a:ext>
            </a:extLst>
          </p:cNvPr>
          <p:cNvSpPr/>
          <p:nvPr/>
        </p:nvSpPr>
        <p:spPr>
          <a:xfrm>
            <a:off x="4271623" y="4031457"/>
            <a:ext cx="105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Limb</a:t>
            </a:r>
            <a:endParaRPr lang="en-US" sz="14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3E90E00-3ED2-4615-B088-696729E95288}"/>
              </a:ext>
            </a:extLst>
          </p:cNvPr>
          <p:cNvSpPr/>
          <p:nvPr/>
        </p:nvSpPr>
        <p:spPr>
          <a:xfrm>
            <a:off x="5638683" y="4031457"/>
            <a:ext cx="1094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Layer</a:t>
            </a:r>
            <a:endParaRPr lang="en-US" sz="1400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F293DB-6CD6-429B-9BDA-18C37552A490}"/>
              </a:ext>
            </a:extLst>
          </p:cNvPr>
          <p:cNvSpPr/>
          <p:nvPr/>
        </p:nvSpPr>
        <p:spPr>
          <a:xfrm flipH="1">
            <a:off x="4941848" y="4411859"/>
            <a:ext cx="244708" cy="1201817"/>
          </a:xfrm>
          <a:custGeom>
            <a:avLst/>
            <a:gdLst>
              <a:gd name="connsiteX0" fmla="*/ 373542 w 444426"/>
              <a:gd name="connsiteY0" fmla="*/ 0 h 2182677"/>
              <a:gd name="connsiteX1" fmla="*/ 149828 w 444426"/>
              <a:gd name="connsiteY1" fmla="*/ 0 h 2182677"/>
              <a:gd name="connsiteX2" fmla="*/ 141615 w 444426"/>
              <a:gd name="connsiteY2" fmla="*/ 1799 h 2182677"/>
              <a:gd name="connsiteX3" fmla="*/ 90744 w 444426"/>
              <a:gd name="connsiteY3" fmla="*/ 53095 h 2182677"/>
              <a:gd name="connsiteX4" fmla="*/ 274 w 444426"/>
              <a:gd name="connsiteY4" fmla="*/ 1133890 h 2182677"/>
              <a:gd name="connsiteX5" fmla="*/ 82984 w 444426"/>
              <a:gd name="connsiteY5" fmla="*/ 1227652 h 2182677"/>
              <a:gd name="connsiteX6" fmla="*/ 123676 w 444426"/>
              <a:gd name="connsiteY6" fmla="*/ 1231261 h 2182677"/>
              <a:gd name="connsiteX7" fmla="*/ 50587 w 444426"/>
              <a:gd name="connsiteY7" fmla="*/ 1261537 h 2182677"/>
              <a:gd name="connsiteX8" fmla="*/ 24242 w 444426"/>
              <a:gd name="connsiteY8" fmla="*/ 1300611 h 2182677"/>
              <a:gd name="connsiteX9" fmla="*/ 14580 w 444426"/>
              <a:gd name="connsiteY9" fmla="*/ 1348461 h 2182677"/>
              <a:gd name="connsiteX10" fmla="*/ 24242 w 444426"/>
              <a:gd name="connsiteY10" fmla="*/ 1396309 h 2182677"/>
              <a:gd name="connsiteX11" fmla="*/ 68781 w 444426"/>
              <a:gd name="connsiteY11" fmla="*/ 1450395 h 2182677"/>
              <a:gd name="connsiteX12" fmla="*/ 105050 w 444426"/>
              <a:gd name="connsiteY12" fmla="*/ 1461474 h 2182677"/>
              <a:gd name="connsiteX13" fmla="*/ 90569 w 444426"/>
              <a:gd name="connsiteY13" fmla="*/ 1557244 h 2182677"/>
              <a:gd name="connsiteX14" fmla="*/ 107720 w 444426"/>
              <a:gd name="connsiteY14" fmla="*/ 1732587 h 2182677"/>
              <a:gd name="connsiteX15" fmla="*/ 240453 w 444426"/>
              <a:gd name="connsiteY15" fmla="*/ 2145902 h 2182677"/>
              <a:gd name="connsiteX16" fmla="*/ 315316 w 444426"/>
              <a:gd name="connsiteY16" fmla="*/ 2118188 h 2182677"/>
              <a:gd name="connsiteX17" fmla="*/ 369445 w 444426"/>
              <a:gd name="connsiteY17" fmla="*/ 1587669 h 2182677"/>
              <a:gd name="connsiteX18" fmla="*/ 381270 w 444426"/>
              <a:gd name="connsiteY18" fmla="*/ 1515533 h 2182677"/>
              <a:gd name="connsiteX19" fmla="*/ 314425 w 444426"/>
              <a:gd name="connsiteY19" fmla="*/ 1434358 h 2182677"/>
              <a:gd name="connsiteX20" fmla="*/ 278607 w 444426"/>
              <a:gd name="connsiteY20" fmla="*/ 1423418 h 2182677"/>
              <a:gd name="connsiteX21" fmla="*/ 296882 w 444426"/>
              <a:gd name="connsiteY21" fmla="*/ 1396311 h 2182677"/>
              <a:gd name="connsiteX22" fmla="*/ 306542 w 444426"/>
              <a:gd name="connsiteY22" fmla="*/ 1348461 h 2182677"/>
              <a:gd name="connsiteX23" fmla="*/ 306544 w 444426"/>
              <a:gd name="connsiteY23" fmla="*/ 1348461 h 2182677"/>
              <a:gd name="connsiteX24" fmla="*/ 270539 w 444426"/>
              <a:gd name="connsiteY24" fmla="*/ 1261537 h 2182677"/>
              <a:gd name="connsiteX25" fmla="*/ 205562 w 444426"/>
              <a:gd name="connsiteY25" fmla="*/ 1234621 h 2182677"/>
              <a:gd name="connsiteX26" fmla="*/ 222685 w 444426"/>
              <a:gd name="connsiteY26" fmla="*/ 1233247 h 2182677"/>
              <a:gd name="connsiteX27" fmla="*/ 329924 w 444426"/>
              <a:gd name="connsiteY27" fmla="*/ 1163114 h 2182677"/>
              <a:gd name="connsiteX28" fmla="*/ 437829 w 444426"/>
              <a:gd name="connsiteY28" fmla="*/ 106816 h 2182677"/>
              <a:gd name="connsiteX29" fmla="*/ 397220 w 444426"/>
              <a:gd name="connsiteY29" fmla="*/ 13418 h 21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44426" h="2182677">
                <a:moveTo>
                  <a:pt x="373542" y="0"/>
                </a:moveTo>
                <a:lnTo>
                  <a:pt x="149828" y="0"/>
                </a:lnTo>
                <a:lnTo>
                  <a:pt x="141615" y="1799"/>
                </a:lnTo>
                <a:cubicBezTo>
                  <a:pt x="126627" y="11663"/>
                  <a:pt x="111665" y="28212"/>
                  <a:pt x="90744" y="53095"/>
                </a:cubicBezTo>
                <a:cubicBezTo>
                  <a:pt x="-31563" y="172778"/>
                  <a:pt x="15022" y="779910"/>
                  <a:pt x="274" y="1133890"/>
                </a:cubicBezTo>
                <a:cubicBezTo>
                  <a:pt x="-3926" y="1181250"/>
                  <a:pt x="40920" y="1223923"/>
                  <a:pt x="82984" y="1227652"/>
                </a:cubicBezTo>
                <a:lnTo>
                  <a:pt x="123676" y="1231261"/>
                </a:lnTo>
                <a:lnTo>
                  <a:pt x="50587" y="1261537"/>
                </a:lnTo>
                <a:cubicBezTo>
                  <a:pt x="39463" y="1272660"/>
                  <a:pt x="30461" y="1285904"/>
                  <a:pt x="24242" y="1300611"/>
                </a:cubicBezTo>
                <a:lnTo>
                  <a:pt x="14580" y="1348461"/>
                </a:lnTo>
                <a:lnTo>
                  <a:pt x="24242" y="1396309"/>
                </a:lnTo>
                <a:cubicBezTo>
                  <a:pt x="33573" y="1418371"/>
                  <a:pt x="49161" y="1437141"/>
                  <a:pt x="68781" y="1450395"/>
                </a:cubicBezTo>
                <a:lnTo>
                  <a:pt x="105050" y="1461474"/>
                </a:lnTo>
                <a:lnTo>
                  <a:pt x="90569" y="1557244"/>
                </a:lnTo>
                <a:lnTo>
                  <a:pt x="107720" y="1732587"/>
                </a:lnTo>
                <a:cubicBezTo>
                  <a:pt x="107720" y="1873900"/>
                  <a:pt x="147848" y="2053297"/>
                  <a:pt x="240453" y="2145902"/>
                </a:cubicBezTo>
                <a:cubicBezTo>
                  <a:pt x="263502" y="2161442"/>
                  <a:pt x="292270" y="2234154"/>
                  <a:pt x="315316" y="2118188"/>
                </a:cubicBezTo>
                <a:cubicBezTo>
                  <a:pt x="344795" y="1924194"/>
                  <a:pt x="351403" y="1764508"/>
                  <a:pt x="369445" y="1587669"/>
                </a:cubicBezTo>
                <a:lnTo>
                  <a:pt x="381270" y="1515533"/>
                </a:lnTo>
                <a:cubicBezTo>
                  <a:pt x="367267" y="1482424"/>
                  <a:pt x="343873" y="1454251"/>
                  <a:pt x="314425" y="1434358"/>
                </a:cubicBezTo>
                <a:lnTo>
                  <a:pt x="278607" y="1423418"/>
                </a:lnTo>
                <a:lnTo>
                  <a:pt x="296882" y="1396311"/>
                </a:lnTo>
                <a:cubicBezTo>
                  <a:pt x="303104" y="1381604"/>
                  <a:pt x="306542" y="1365435"/>
                  <a:pt x="306542" y="1348461"/>
                </a:cubicBezTo>
                <a:lnTo>
                  <a:pt x="306544" y="1348461"/>
                </a:lnTo>
                <a:cubicBezTo>
                  <a:pt x="306544" y="1314516"/>
                  <a:pt x="292786" y="1283782"/>
                  <a:pt x="270539" y="1261537"/>
                </a:cubicBezTo>
                <a:lnTo>
                  <a:pt x="205562" y="1234621"/>
                </a:lnTo>
                <a:lnTo>
                  <a:pt x="222685" y="1233247"/>
                </a:lnTo>
                <a:cubicBezTo>
                  <a:pt x="269079" y="1224238"/>
                  <a:pt x="326774" y="1198637"/>
                  <a:pt x="329924" y="1163114"/>
                </a:cubicBezTo>
                <a:cubicBezTo>
                  <a:pt x="417417" y="685516"/>
                  <a:pt x="462208" y="367938"/>
                  <a:pt x="437829" y="106816"/>
                </a:cubicBezTo>
                <a:cubicBezTo>
                  <a:pt x="428778" y="88275"/>
                  <a:pt x="419192" y="38647"/>
                  <a:pt x="397220" y="13418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B77818E-CBB4-4A8F-B593-69DA00D851C9}"/>
              </a:ext>
            </a:extLst>
          </p:cNvPr>
          <p:cNvSpPr/>
          <p:nvPr/>
        </p:nvSpPr>
        <p:spPr>
          <a:xfrm>
            <a:off x="6726693" y="4031457"/>
            <a:ext cx="1464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Animation</a:t>
            </a:r>
            <a:endParaRPr lang="en-US" sz="14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14A40-9756-43E4-935F-4558FFFF9757}"/>
              </a:ext>
            </a:extLst>
          </p:cNvPr>
          <p:cNvSpPr/>
          <p:nvPr/>
        </p:nvSpPr>
        <p:spPr>
          <a:xfrm rot="5400000">
            <a:off x="8118044" y="4340885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400B060-F6AA-4E35-A420-AF1BB87B40D2}"/>
              </a:ext>
            </a:extLst>
          </p:cNvPr>
          <p:cNvGrpSpPr/>
          <p:nvPr/>
        </p:nvGrpSpPr>
        <p:grpSpPr>
          <a:xfrm>
            <a:off x="8553605" y="4410747"/>
            <a:ext cx="852275" cy="607368"/>
            <a:chOff x="6451600" y="1555750"/>
            <a:chExt cx="1657350" cy="1181100"/>
          </a:xfrm>
        </p:grpSpPr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9376EB-13C4-45EA-9F0B-C9F4ECCD9190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895381B-FD8F-429F-B5C4-DA0596BD56D4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5FDCCF-B47C-4587-B2E8-548D45307FAF}"/>
              </a:ext>
            </a:extLst>
          </p:cNvPr>
          <p:cNvSpPr/>
          <p:nvPr/>
        </p:nvSpPr>
        <p:spPr>
          <a:xfrm>
            <a:off x="8213073" y="4031457"/>
            <a:ext cx="116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Delete Frame</a:t>
            </a:r>
            <a:endParaRPr lang="en-US" sz="1400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B193A89-F9E5-40A6-BD04-B6882E06D283}"/>
              </a:ext>
            </a:extLst>
          </p:cNvPr>
          <p:cNvGrpSpPr/>
          <p:nvPr/>
        </p:nvGrpSpPr>
        <p:grpSpPr>
          <a:xfrm>
            <a:off x="7328590" y="4551068"/>
            <a:ext cx="479968" cy="342046"/>
            <a:chOff x="6451600" y="1555750"/>
            <a:chExt cx="1657350" cy="1181100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59C0D31-9233-4163-AD0D-430667EE8DBE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68C4E651-79F6-44A4-8BA5-B84BA0980148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EC80A1-ADD6-45E5-B96A-8B1E94CE3B95}"/>
              </a:ext>
            </a:extLst>
          </p:cNvPr>
          <p:cNvGrpSpPr/>
          <p:nvPr/>
        </p:nvGrpSpPr>
        <p:grpSpPr>
          <a:xfrm>
            <a:off x="7434752" y="4691389"/>
            <a:ext cx="479968" cy="342046"/>
            <a:chOff x="6451600" y="1555750"/>
            <a:chExt cx="1657350" cy="1181100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8A51BB2-DC8C-49E5-985C-5AFA08916CE7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953B6687-4B9E-4787-BF32-11A52FCABF96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FB9A6F5-EE6D-48DA-A7E5-1BDCA0DD558A}"/>
              </a:ext>
            </a:extLst>
          </p:cNvPr>
          <p:cNvGrpSpPr/>
          <p:nvPr/>
        </p:nvGrpSpPr>
        <p:grpSpPr>
          <a:xfrm>
            <a:off x="7540915" y="4831711"/>
            <a:ext cx="479968" cy="342046"/>
            <a:chOff x="6451600" y="1555750"/>
            <a:chExt cx="1657350" cy="1181100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69FFA5C-7502-4F9F-9B2A-7825FEEDCEE1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B169CB0C-4488-4F0F-B614-16EDEEE8B273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4A28FFD-131B-4856-AA69-BE0540445B88}"/>
              </a:ext>
            </a:extLst>
          </p:cNvPr>
          <p:cNvSpPr/>
          <p:nvPr/>
        </p:nvSpPr>
        <p:spPr>
          <a:xfrm rot="5400000" flipV="1">
            <a:off x="304503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890D51C-7774-40A9-8AB6-891991B7F9CC}"/>
              </a:ext>
            </a:extLst>
          </p:cNvPr>
          <p:cNvSpPr/>
          <p:nvPr/>
        </p:nvSpPr>
        <p:spPr>
          <a:xfrm rot="5400000" flipV="1">
            <a:off x="4388806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E76F5E4-3C68-4E47-82CC-FCA059197CF1}"/>
              </a:ext>
            </a:extLst>
          </p:cNvPr>
          <p:cNvSpPr/>
          <p:nvPr/>
        </p:nvSpPr>
        <p:spPr>
          <a:xfrm rot="5400000" flipV="1">
            <a:off x="5732575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C3BE43F-DA48-4A10-ACFD-AB2348F17DF0}"/>
              </a:ext>
            </a:extLst>
          </p:cNvPr>
          <p:cNvSpPr/>
          <p:nvPr/>
        </p:nvSpPr>
        <p:spPr>
          <a:xfrm rot="5400000" flipV="1">
            <a:off x="7061188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BEEF8DC-F470-4F5B-AF52-65729DC46BC6}"/>
              </a:ext>
            </a:extLst>
          </p:cNvPr>
          <p:cNvSpPr/>
          <p:nvPr/>
        </p:nvSpPr>
        <p:spPr>
          <a:xfrm rot="5400000" flipV="1">
            <a:off x="8389671" y="51129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Character Editor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2B345-D045-45E3-B6CD-0505D50AD4CB}"/>
              </a:ext>
            </a:extLst>
          </p:cNvPr>
          <p:cNvGrpSpPr/>
          <p:nvPr/>
        </p:nvGrpSpPr>
        <p:grpSpPr>
          <a:xfrm>
            <a:off x="1337787" y="1340831"/>
            <a:ext cx="10675067" cy="4917095"/>
            <a:chOff x="3426804" y="1340831"/>
            <a:chExt cx="5416103" cy="4917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2EF407-8500-41D7-81D3-1878549B452D}"/>
                </a:ext>
              </a:extLst>
            </p:cNvPr>
            <p:cNvSpPr/>
            <p:nvPr/>
          </p:nvSpPr>
          <p:spPr>
            <a:xfrm>
              <a:off x="3426805" y="1340831"/>
              <a:ext cx="5416102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47C70-8C17-4415-8254-E0E49D08B4ED}"/>
                </a:ext>
              </a:extLst>
            </p:cNvPr>
            <p:cNvSpPr/>
            <p:nvPr/>
          </p:nvSpPr>
          <p:spPr>
            <a:xfrm>
              <a:off x="5114894" y="1340832"/>
              <a:ext cx="1866213" cy="4917094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08AFE4-B38F-416F-A00B-9D47F86070C6}"/>
                </a:ext>
              </a:extLst>
            </p:cNvPr>
            <p:cNvSpPr/>
            <p:nvPr/>
          </p:nvSpPr>
          <p:spPr>
            <a:xfrm rot="5400000">
              <a:off x="4414277" y="1231854"/>
              <a:ext cx="3441155" cy="5416102"/>
            </a:xfrm>
            <a:prstGeom prst="rect">
              <a:avLst/>
            </a:prstGeom>
            <a:noFill/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04098-62AB-43D7-98CF-9061C3BEB28D}"/>
              </a:ext>
            </a:extLst>
          </p:cNvPr>
          <p:cNvGrpSpPr/>
          <p:nvPr/>
        </p:nvGrpSpPr>
        <p:grpSpPr>
          <a:xfrm>
            <a:off x="1998334" y="2818881"/>
            <a:ext cx="1861726" cy="2363239"/>
            <a:chOff x="279901" y="3002279"/>
            <a:chExt cx="2358756" cy="2994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4E193E-953E-41BD-8FB9-759FB98F481A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1" name="Thigh">
                <a:extLst>
                  <a:ext uri="{FF2B5EF4-FFF2-40B4-BE49-F238E27FC236}">
                    <a16:creationId xmlns:a16="http://schemas.microsoft.com/office/drawing/2014/main" id="{8CE131E9-12F3-4C43-824C-2F2131BFBB3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Calf">
                <a:extLst>
                  <a:ext uri="{FF2B5EF4-FFF2-40B4-BE49-F238E27FC236}">
                    <a16:creationId xmlns:a16="http://schemas.microsoft.com/office/drawing/2014/main" id="{13687735-8F7B-441C-A378-2F43E46DA8F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Knee Ball Shadow">
                <a:extLst>
                  <a:ext uri="{FF2B5EF4-FFF2-40B4-BE49-F238E27FC236}">
                    <a16:creationId xmlns:a16="http://schemas.microsoft.com/office/drawing/2014/main" id="{CB96AF2C-13CF-46BF-AE63-82960F95B2C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4FA08AA-7FC3-4343-BA73-B3D38A19EA3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9" name="Rectangle: Rounded Corners 164">
                  <a:extLst>
                    <a:ext uri="{FF2B5EF4-FFF2-40B4-BE49-F238E27FC236}">
                      <a16:creationId xmlns:a16="http://schemas.microsoft.com/office/drawing/2014/main" id="{1AD420CC-C272-4B1A-82D8-3687AD440DD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h">
                  <a:extLst>
                    <a:ext uri="{FF2B5EF4-FFF2-40B4-BE49-F238E27FC236}">
                      <a16:creationId xmlns:a16="http://schemas.microsoft.com/office/drawing/2014/main" id="{A84220E7-5539-4BC8-97B6-37C37A56229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BADD555-4649-49BB-B31D-E1FFD5F31DA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44" name="Toe">
                    <a:extLst>
                      <a:ext uri="{FF2B5EF4-FFF2-40B4-BE49-F238E27FC236}">
                        <a16:creationId xmlns:a16="http://schemas.microsoft.com/office/drawing/2014/main" id="{F553C7BF-C886-4011-B7B1-B715855D3320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Toe Shading">
                    <a:extLst>
                      <a:ext uri="{FF2B5EF4-FFF2-40B4-BE49-F238E27FC236}">
                        <a16:creationId xmlns:a16="http://schemas.microsoft.com/office/drawing/2014/main" id="{5F969366-8A90-47A7-A849-E7145B16C05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Ball of Foot">
                  <a:extLst>
                    <a:ext uri="{FF2B5EF4-FFF2-40B4-BE49-F238E27FC236}">
                      <a16:creationId xmlns:a16="http://schemas.microsoft.com/office/drawing/2014/main" id="{93FF2818-CB4D-4EA2-9E68-D640EAE579A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Ball of Foot Shading">
                  <a:extLst>
                    <a:ext uri="{FF2B5EF4-FFF2-40B4-BE49-F238E27FC236}">
                      <a16:creationId xmlns:a16="http://schemas.microsoft.com/office/drawing/2014/main" id="{BAAD6EF0-BCE9-4C40-B442-987B731DC4C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Heel">
                <a:extLst>
                  <a:ext uri="{FF2B5EF4-FFF2-40B4-BE49-F238E27FC236}">
                    <a16:creationId xmlns:a16="http://schemas.microsoft.com/office/drawing/2014/main" id="{B7972299-F6F0-4AEB-B718-BBDF41D2185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el Shading">
                <a:extLst>
                  <a:ext uri="{FF2B5EF4-FFF2-40B4-BE49-F238E27FC236}">
                    <a16:creationId xmlns:a16="http://schemas.microsoft.com/office/drawing/2014/main" id="{0E421C96-7155-4FE5-863D-F86947A802AD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Knee">
                <a:extLst>
                  <a:ext uri="{FF2B5EF4-FFF2-40B4-BE49-F238E27FC236}">
                    <a16:creationId xmlns:a16="http://schemas.microsoft.com/office/drawing/2014/main" id="{A438A8CD-BC23-4767-BF58-75C33E2C822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Knee  Shading">
                <a:extLst>
                  <a:ext uri="{FF2B5EF4-FFF2-40B4-BE49-F238E27FC236}">
                    <a16:creationId xmlns:a16="http://schemas.microsoft.com/office/drawing/2014/main" id="{1B0BF7C3-6E20-42FF-B392-8E5AC46274A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: Rounded Corners 164">
              <a:extLst>
                <a:ext uri="{FF2B5EF4-FFF2-40B4-BE49-F238E27FC236}">
                  <a16:creationId xmlns:a16="http://schemas.microsoft.com/office/drawing/2014/main" id="{426FC9A0-8AA9-4AB7-BF24-97FAFD7D6E0B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C413A5-9960-49CD-9630-A7EDD91A563D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CF083B-7921-450F-AC01-F4546AD1C896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BA9BB2-BBAA-4256-871F-05C09966639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ght Shading">
              <a:extLst>
                <a:ext uri="{FF2B5EF4-FFF2-40B4-BE49-F238E27FC236}">
                  <a16:creationId xmlns:a16="http://schemas.microsoft.com/office/drawing/2014/main" id="{6F77E459-7133-4CAF-A697-5722733E52D2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high">
              <a:extLst>
                <a:ext uri="{FF2B5EF4-FFF2-40B4-BE49-F238E27FC236}">
                  <a16:creationId xmlns:a16="http://schemas.microsoft.com/office/drawing/2014/main" id="{842446B3-3BFC-4F39-AB55-544285CD1CE1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Hip Ball Shadow">
              <a:extLst>
                <a:ext uri="{FF2B5EF4-FFF2-40B4-BE49-F238E27FC236}">
                  <a16:creationId xmlns:a16="http://schemas.microsoft.com/office/drawing/2014/main" id="{31CCB488-B676-42C6-955A-AC02562BE70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lf">
              <a:extLst>
                <a:ext uri="{FF2B5EF4-FFF2-40B4-BE49-F238E27FC236}">
                  <a16:creationId xmlns:a16="http://schemas.microsoft.com/office/drawing/2014/main" id="{8A90DB90-34D8-40F3-A191-B48D10DFB901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Knee Ball Shadow">
              <a:extLst>
                <a:ext uri="{FF2B5EF4-FFF2-40B4-BE49-F238E27FC236}">
                  <a16:creationId xmlns:a16="http://schemas.microsoft.com/office/drawing/2014/main" id="{C7481CF9-BC7D-4ECB-AF5A-CD9F37B63E6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h">
              <a:extLst>
                <a:ext uri="{FF2B5EF4-FFF2-40B4-BE49-F238E27FC236}">
                  <a16:creationId xmlns:a16="http://schemas.microsoft.com/office/drawing/2014/main" id="{C900BD21-3F3D-42D8-9DD5-548D1A0102B1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DBA954-49AC-4469-88D9-5211238CADEA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" name="Toe">
                <a:extLst>
                  <a:ext uri="{FF2B5EF4-FFF2-40B4-BE49-F238E27FC236}">
                    <a16:creationId xmlns:a16="http://schemas.microsoft.com/office/drawing/2014/main" id="{50294B7C-0F58-4BBC-9DB2-F543A91C5646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oe Shading">
                <a:extLst>
                  <a:ext uri="{FF2B5EF4-FFF2-40B4-BE49-F238E27FC236}">
                    <a16:creationId xmlns:a16="http://schemas.microsoft.com/office/drawing/2014/main" id="{1E039E98-7B42-446A-805F-6D479F25C347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Ball of Foot">
              <a:extLst>
                <a:ext uri="{FF2B5EF4-FFF2-40B4-BE49-F238E27FC236}">
                  <a16:creationId xmlns:a16="http://schemas.microsoft.com/office/drawing/2014/main" id="{2B6033E8-ABE4-41CE-B303-531D1E6316A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all of Foot Shading">
              <a:extLst>
                <a:ext uri="{FF2B5EF4-FFF2-40B4-BE49-F238E27FC236}">
                  <a16:creationId xmlns:a16="http://schemas.microsoft.com/office/drawing/2014/main" id="{16132EE3-0386-4B05-8A6F-158BF2FBEA67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Heel">
              <a:extLst>
                <a:ext uri="{FF2B5EF4-FFF2-40B4-BE49-F238E27FC236}">
                  <a16:creationId xmlns:a16="http://schemas.microsoft.com/office/drawing/2014/main" id="{8EEE66E4-157A-4E6E-AE5A-C6A457DD489C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el Shading">
              <a:extLst>
                <a:ext uri="{FF2B5EF4-FFF2-40B4-BE49-F238E27FC236}">
                  <a16:creationId xmlns:a16="http://schemas.microsoft.com/office/drawing/2014/main" id="{7EEC9018-1A31-43B2-B075-960093FE75C8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Knee">
              <a:extLst>
                <a:ext uri="{FF2B5EF4-FFF2-40B4-BE49-F238E27FC236}">
                  <a16:creationId xmlns:a16="http://schemas.microsoft.com/office/drawing/2014/main" id="{C1CFF4DD-CB06-4201-8037-626938C822C3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Knee  Shading">
              <a:extLst>
                <a:ext uri="{FF2B5EF4-FFF2-40B4-BE49-F238E27FC236}">
                  <a16:creationId xmlns:a16="http://schemas.microsoft.com/office/drawing/2014/main" id="{A76C4C14-6514-4396-AB90-E973E2568629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Hip">
              <a:extLst>
                <a:ext uri="{FF2B5EF4-FFF2-40B4-BE49-F238E27FC236}">
                  <a16:creationId xmlns:a16="http://schemas.microsoft.com/office/drawing/2014/main" id="{814A02F5-CEDD-4178-AD0C-45E72FD89F6A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ip Shading">
              <a:extLst>
                <a:ext uri="{FF2B5EF4-FFF2-40B4-BE49-F238E27FC236}">
                  <a16:creationId xmlns:a16="http://schemas.microsoft.com/office/drawing/2014/main" id="{84D5919B-9FD6-47CD-8F53-0081606E01BE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Body Shadow on Hip">
              <a:extLst>
                <a:ext uri="{FF2B5EF4-FFF2-40B4-BE49-F238E27FC236}">
                  <a16:creationId xmlns:a16="http://schemas.microsoft.com/office/drawing/2014/main" id="{549FDB78-C93D-45E1-8856-BBBCC054EBBF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EE962-FE1B-45DF-BF16-482CDD2CC026}"/>
              </a:ext>
            </a:extLst>
          </p:cNvPr>
          <p:cNvSpPr/>
          <p:nvPr/>
        </p:nvSpPr>
        <p:spPr>
          <a:xfrm>
            <a:off x="1743703" y="1427982"/>
            <a:ext cx="24960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(Character Name)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59D9DD-9025-4263-9BD7-2803D2FEBB5E}"/>
              </a:ext>
            </a:extLst>
          </p:cNvPr>
          <p:cNvGrpSpPr/>
          <p:nvPr/>
        </p:nvGrpSpPr>
        <p:grpSpPr>
          <a:xfrm>
            <a:off x="2357108" y="5663142"/>
            <a:ext cx="1329750" cy="339626"/>
            <a:chOff x="1233684" y="5551630"/>
            <a:chExt cx="2485684" cy="6348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B6F6D-3308-4A48-92C7-F15EA045D9AE}"/>
                </a:ext>
              </a:extLst>
            </p:cNvPr>
            <p:cNvGrpSpPr/>
            <p:nvPr/>
          </p:nvGrpSpPr>
          <p:grpSpPr>
            <a:xfrm>
              <a:off x="3084509" y="5551630"/>
              <a:ext cx="634859" cy="634859"/>
              <a:chOff x="8291318" y="5313360"/>
              <a:chExt cx="1343770" cy="134377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3686B-D005-47A6-B1DF-ED1072799164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A64548BC-19C1-4A07-937B-6ADE0AB3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C788D8-FFFB-4C29-B6D8-8083C8E88D00}"/>
                </a:ext>
              </a:extLst>
            </p:cNvPr>
            <p:cNvGrpSpPr/>
            <p:nvPr/>
          </p:nvGrpSpPr>
          <p:grpSpPr>
            <a:xfrm rot="10800000">
              <a:off x="1233684" y="5551630"/>
              <a:ext cx="634859" cy="634859"/>
              <a:chOff x="8291318" y="5313360"/>
              <a:chExt cx="1343770" cy="13437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416B3B-C5A3-4498-A053-26387D1004E5}"/>
                  </a:ext>
                </a:extLst>
              </p:cNvPr>
              <p:cNvSpPr/>
              <p:nvPr/>
            </p:nvSpPr>
            <p:spPr>
              <a:xfrm rot="16200000">
                <a:off x="8291318" y="5313360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466958F0-573D-40A0-A1EB-DC6C788BA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2491" y="5472066"/>
                <a:ext cx="601732" cy="1026359"/>
              </a:xfrm>
              <a:custGeom>
                <a:avLst/>
                <a:gdLst>
                  <a:gd name="T0" fmla="*/ 163 w 987"/>
                  <a:gd name="T1" fmla="*/ 27 h 1696"/>
                  <a:gd name="T2" fmla="*/ 947 w 987"/>
                  <a:gd name="T3" fmla="*/ 774 h 1696"/>
                  <a:gd name="T4" fmla="*/ 951 w 987"/>
                  <a:gd name="T5" fmla="*/ 909 h 1696"/>
                  <a:gd name="T6" fmla="*/ 947 w 987"/>
                  <a:gd name="T7" fmla="*/ 913 h 1696"/>
                  <a:gd name="T8" fmla="*/ 163 w 987"/>
                  <a:gd name="T9" fmla="*/ 1659 h 1696"/>
                  <a:gd name="T10" fmla="*/ 27 w 987"/>
                  <a:gd name="T11" fmla="*/ 1656 h 1696"/>
                  <a:gd name="T12" fmla="*/ 0 w 987"/>
                  <a:gd name="T13" fmla="*/ 1590 h 1696"/>
                  <a:gd name="T14" fmla="*/ 0 w 987"/>
                  <a:gd name="T15" fmla="*/ 96 h 1696"/>
                  <a:gd name="T16" fmla="*/ 96 w 987"/>
                  <a:gd name="T17" fmla="*/ 0 h 1696"/>
                  <a:gd name="T18" fmla="*/ 163 w 987"/>
                  <a:gd name="T19" fmla="*/ 27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696">
                    <a:moveTo>
                      <a:pt x="163" y="27"/>
                    </a:moveTo>
                    <a:lnTo>
                      <a:pt x="947" y="774"/>
                    </a:lnTo>
                    <a:cubicBezTo>
                      <a:pt x="986" y="810"/>
                      <a:pt x="987" y="871"/>
                      <a:pt x="951" y="909"/>
                    </a:cubicBezTo>
                    <a:cubicBezTo>
                      <a:pt x="950" y="911"/>
                      <a:pt x="949" y="912"/>
                      <a:pt x="947" y="913"/>
                    </a:cubicBezTo>
                    <a:lnTo>
                      <a:pt x="163" y="1659"/>
                    </a:lnTo>
                    <a:cubicBezTo>
                      <a:pt x="124" y="1696"/>
                      <a:pt x="63" y="1694"/>
                      <a:pt x="27" y="1656"/>
                    </a:cubicBezTo>
                    <a:cubicBezTo>
                      <a:pt x="10" y="1638"/>
                      <a:pt x="0" y="1615"/>
                      <a:pt x="0" y="1590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6" y="0"/>
                    </a:cubicBezTo>
                    <a:cubicBezTo>
                      <a:pt x="121" y="0"/>
                      <a:pt x="145" y="10"/>
                      <a:pt x="163" y="27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D66AA3-D1FC-41E3-AA2E-260F77B4B0EC}"/>
                </a:ext>
              </a:extLst>
            </p:cNvPr>
            <p:cNvSpPr/>
            <p:nvPr/>
          </p:nvSpPr>
          <p:spPr>
            <a:xfrm>
              <a:off x="1895517" y="5734885"/>
              <a:ext cx="1162008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bg1">
                      <a:lumMod val="75000"/>
                    </a:schemeClr>
                  </a:solidFill>
                </a:rPr>
                <a:t>(Frame Index)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B0809BD-4397-4F3A-92E8-E85EFCAB2C4F}"/>
              </a:ext>
            </a:extLst>
          </p:cNvPr>
          <p:cNvSpPr/>
          <p:nvPr/>
        </p:nvSpPr>
        <p:spPr>
          <a:xfrm>
            <a:off x="6346774" y="1829205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(Limb SVG)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A79FAD-2017-4031-BF56-F73D5BAB90CF}"/>
              </a:ext>
            </a:extLst>
          </p:cNvPr>
          <p:cNvSpPr/>
          <p:nvPr/>
        </p:nvSpPr>
        <p:spPr>
          <a:xfrm>
            <a:off x="6346774" y="1428239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(Limb Name)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4865AB-9E67-49BC-9E09-CBE0CEE7AD2D}"/>
              </a:ext>
            </a:extLst>
          </p:cNvPr>
          <p:cNvGrpSpPr/>
          <p:nvPr/>
        </p:nvGrpSpPr>
        <p:grpSpPr>
          <a:xfrm>
            <a:off x="4664989" y="1731295"/>
            <a:ext cx="1166137" cy="4526627"/>
            <a:chOff x="4664989" y="1731295"/>
            <a:chExt cx="1166137" cy="452662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A5DDFB-5D07-44CC-B108-4C530B09F40E}"/>
                </a:ext>
              </a:extLst>
            </p:cNvPr>
            <p:cNvSpPr/>
            <p:nvPr/>
          </p:nvSpPr>
          <p:spPr>
            <a:xfrm>
              <a:off x="4664990" y="1993840"/>
              <a:ext cx="1166136" cy="42640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Limb1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Limb2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Limb3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Limb4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    Limb5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6DBB73-E13B-4B18-9EA7-6C45B3DD2EAD}"/>
                </a:ext>
              </a:extLst>
            </p:cNvPr>
            <p:cNvSpPr/>
            <p:nvPr/>
          </p:nvSpPr>
          <p:spPr>
            <a:xfrm>
              <a:off x="4664990" y="173129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Part: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856F76-4F53-4DEF-A76A-727ECD62ECE8}"/>
                </a:ext>
              </a:extLst>
            </p:cNvPr>
            <p:cNvGrpSpPr/>
            <p:nvPr/>
          </p:nvGrpSpPr>
          <p:grpSpPr>
            <a:xfrm>
              <a:off x="4664989" y="2194040"/>
              <a:ext cx="1166136" cy="285753"/>
              <a:chOff x="4577438" y="1803575"/>
              <a:chExt cx="1166136" cy="285753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24FA6F9-6A69-443E-A56E-943DFC7BB7AA}"/>
                  </a:ext>
                </a:extLst>
              </p:cNvPr>
              <p:cNvSpPr/>
              <p:nvPr/>
            </p:nvSpPr>
            <p:spPr>
              <a:xfrm>
                <a:off x="4577438" y="18313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49B658-A15F-4B96-BA2E-C27BA204220F}"/>
                  </a:ext>
                </a:extLst>
              </p:cNvPr>
              <p:cNvSpPr/>
              <p:nvPr/>
            </p:nvSpPr>
            <p:spPr>
              <a:xfrm>
                <a:off x="4577438" y="18035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  Limb1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28323B-DDE5-4656-94A0-DCC432531D36}"/>
              </a:ext>
            </a:extLst>
          </p:cNvPr>
          <p:cNvGrpSpPr/>
          <p:nvPr/>
        </p:nvGrpSpPr>
        <p:grpSpPr>
          <a:xfrm>
            <a:off x="8339983" y="1731295"/>
            <a:ext cx="1166137" cy="4526627"/>
            <a:chOff x="8339983" y="1340830"/>
            <a:chExt cx="1166137" cy="452662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8AB5B4-4EB3-402D-9991-7353F903061F}"/>
                </a:ext>
              </a:extLst>
            </p:cNvPr>
            <p:cNvSpPr/>
            <p:nvPr/>
          </p:nvSpPr>
          <p:spPr>
            <a:xfrm>
              <a:off x="8339984" y="1628775"/>
              <a:ext cx="1166136" cy="42386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Main</a:t>
              </a:r>
            </a:p>
            <a:p>
              <a:endParaRPr lang="en-US" sz="1200" dirty="0">
                <a:solidFill>
                  <a:srgbClr val="887697"/>
                </a:solidFill>
              </a:endParaRPr>
            </a:p>
            <a:p>
              <a:r>
                <a:rPr lang="en-US" sz="1200" dirty="0">
                  <a:solidFill>
                    <a:srgbClr val="887697"/>
                  </a:solidFill>
                </a:rPr>
                <a:t>Ball Shading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E520FC-CF12-4058-AD68-0F8C4703AB17}"/>
                </a:ext>
              </a:extLst>
            </p:cNvPr>
            <p:cNvSpPr/>
            <p:nvPr/>
          </p:nvSpPr>
          <p:spPr>
            <a:xfrm>
              <a:off x="8339984" y="1340830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Layers: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B77D8C-407D-4986-9D5A-81D348A6337F}"/>
                </a:ext>
              </a:extLst>
            </p:cNvPr>
            <p:cNvGrpSpPr/>
            <p:nvPr/>
          </p:nvGrpSpPr>
          <p:grpSpPr>
            <a:xfrm>
              <a:off x="8339983" y="1828975"/>
              <a:ext cx="1166136" cy="285753"/>
              <a:chOff x="4577438" y="1828975"/>
              <a:chExt cx="1166136" cy="285753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4E5805-1013-4D04-B61B-017088BA92CC}"/>
                  </a:ext>
                </a:extLst>
              </p:cNvPr>
              <p:cNvSpPr/>
              <p:nvPr/>
            </p:nvSpPr>
            <p:spPr>
              <a:xfrm>
                <a:off x="4577438" y="1856701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95565C4-E614-4E94-9048-CDC7564B9860}"/>
                  </a:ext>
                </a:extLst>
              </p:cNvPr>
              <p:cNvSpPr/>
              <p:nvPr/>
            </p:nvSpPr>
            <p:spPr>
              <a:xfrm>
                <a:off x="4577438" y="1828975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Knee Shadow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678599-5F3F-4FB9-9B46-906DD6EAD411}"/>
              </a:ext>
            </a:extLst>
          </p:cNvPr>
          <p:cNvSpPr/>
          <p:nvPr/>
        </p:nvSpPr>
        <p:spPr>
          <a:xfrm>
            <a:off x="10049342" y="1829205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(Layer SVG)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0B8D2D-CF16-486B-A091-CC8DFEF233A8}"/>
              </a:ext>
            </a:extLst>
          </p:cNvPr>
          <p:cNvSpPr/>
          <p:nvPr/>
        </p:nvSpPr>
        <p:spPr>
          <a:xfrm>
            <a:off x="10049342" y="1428239"/>
            <a:ext cx="1475432" cy="304800"/>
          </a:xfrm>
          <a:prstGeom prst="rect">
            <a:avLst/>
          </a:prstGeom>
          <a:solidFill>
            <a:srgbClr val="FFFFFF"/>
          </a:solidFill>
          <a:ln w="3175">
            <a:solidFill>
              <a:srgbClr val="BCA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(Layer Name)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A6CB4F-B57D-4757-A526-FC06008C8E32}"/>
              </a:ext>
            </a:extLst>
          </p:cNvPr>
          <p:cNvGrpSpPr/>
          <p:nvPr/>
        </p:nvGrpSpPr>
        <p:grpSpPr>
          <a:xfrm>
            <a:off x="5846417" y="5670008"/>
            <a:ext cx="573880" cy="573880"/>
            <a:chOff x="3374705" y="4266068"/>
            <a:chExt cx="1343770" cy="134377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CAEE35-69F1-4C8F-BAE1-56BA370B6E14}"/>
                </a:ext>
              </a:extLst>
            </p:cNvPr>
            <p:cNvSpPr/>
            <p:nvPr/>
          </p:nvSpPr>
          <p:spPr>
            <a:xfrm rot="10800000">
              <a:off x="3374705" y="4266068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440B0E5-C6B1-403D-8EDC-8A2002D99966}"/>
                </a:ext>
              </a:extLst>
            </p:cNvPr>
            <p:cNvGrpSpPr/>
            <p:nvPr/>
          </p:nvGrpSpPr>
          <p:grpSpPr>
            <a:xfrm>
              <a:off x="3465431" y="4557790"/>
              <a:ext cx="1230905" cy="946150"/>
              <a:chOff x="1367544" y="4072272"/>
              <a:chExt cx="1162316" cy="89342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EC0DD52-4139-44AE-8FF1-E2B4B2198838}"/>
                  </a:ext>
                </a:extLst>
              </p:cNvPr>
              <p:cNvGrpSpPr/>
              <p:nvPr/>
            </p:nvGrpSpPr>
            <p:grpSpPr>
              <a:xfrm>
                <a:off x="1367544" y="4384724"/>
                <a:ext cx="580976" cy="580976"/>
                <a:chOff x="6290989" y="1390008"/>
                <a:chExt cx="1685677" cy="1685676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29EF1D0-3FCF-4F66-930C-CE6E93616C98}"/>
                    </a:ext>
                  </a:extLst>
                </p:cNvPr>
                <p:cNvSpPr/>
                <p:nvPr/>
              </p:nvSpPr>
              <p:spPr>
                <a:xfrm>
                  <a:off x="6341202" y="1440221"/>
                  <a:ext cx="1585250" cy="1585250"/>
                </a:xfrm>
                <a:custGeom>
                  <a:avLst/>
                  <a:gdLst>
                    <a:gd name="connsiteX0" fmla="*/ 792624 w 1585250"/>
                    <a:gd name="connsiteY0" fmla="*/ 166976 h 1585250"/>
                    <a:gd name="connsiteX1" fmla="*/ 166976 w 1585250"/>
                    <a:gd name="connsiteY1" fmla="*/ 792624 h 1585250"/>
                    <a:gd name="connsiteX2" fmla="*/ 792624 w 1585250"/>
                    <a:gd name="connsiteY2" fmla="*/ 1418272 h 1585250"/>
                    <a:gd name="connsiteX3" fmla="*/ 1418272 w 1585250"/>
                    <a:gd name="connsiteY3" fmla="*/ 792624 h 1585250"/>
                    <a:gd name="connsiteX4" fmla="*/ 792624 w 1585250"/>
                    <a:gd name="connsiteY4" fmla="*/ 166976 h 1585250"/>
                    <a:gd name="connsiteX5" fmla="*/ 792625 w 1585250"/>
                    <a:gd name="connsiteY5" fmla="*/ 0 h 1585250"/>
                    <a:gd name="connsiteX6" fmla="*/ 1585250 w 1585250"/>
                    <a:gd name="connsiteY6" fmla="*/ 792625 h 1585250"/>
                    <a:gd name="connsiteX7" fmla="*/ 792625 w 1585250"/>
                    <a:gd name="connsiteY7" fmla="*/ 1585250 h 1585250"/>
                    <a:gd name="connsiteX8" fmla="*/ 0 w 1585250"/>
                    <a:gd name="connsiteY8" fmla="*/ 792625 h 1585250"/>
                    <a:gd name="connsiteX9" fmla="*/ 792625 w 1585250"/>
                    <a:gd name="connsiteY9" fmla="*/ 0 h 158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85250" h="1585250">
                      <a:moveTo>
                        <a:pt x="792624" y="166976"/>
                      </a:moveTo>
                      <a:cubicBezTo>
                        <a:pt x="447088" y="166976"/>
                        <a:pt x="166976" y="447088"/>
                        <a:pt x="166976" y="792624"/>
                      </a:cubicBezTo>
                      <a:cubicBezTo>
                        <a:pt x="166976" y="1138160"/>
                        <a:pt x="447088" y="1418272"/>
                        <a:pt x="792624" y="1418272"/>
                      </a:cubicBezTo>
                      <a:cubicBezTo>
                        <a:pt x="1138160" y="1418272"/>
                        <a:pt x="1418272" y="1138160"/>
                        <a:pt x="1418272" y="792624"/>
                      </a:cubicBezTo>
                      <a:cubicBezTo>
                        <a:pt x="1418272" y="447088"/>
                        <a:pt x="1138160" y="166976"/>
                        <a:pt x="792624" y="166976"/>
                      </a:cubicBezTo>
                      <a:close/>
                      <a:moveTo>
                        <a:pt x="792625" y="0"/>
                      </a:moveTo>
                      <a:cubicBezTo>
                        <a:pt x="1230380" y="0"/>
                        <a:pt x="1585250" y="354870"/>
                        <a:pt x="1585250" y="792625"/>
                      </a:cubicBezTo>
                      <a:cubicBezTo>
                        <a:pt x="1585250" y="1230380"/>
                        <a:pt x="1230380" y="1585250"/>
                        <a:pt x="792625" y="1585250"/>
                      </a:cubicBezTo>
                      <a:cubicBezTo>
                        <a:pt x="354870" y="1585250"/>
                        <a:pt x="0" y="1230380"/>
                        <a:pt x="0" y="792625"/>
                      </a:cubicBezTo>
                      <a:cubicBezTo>
                        <a:pt x="0" y="354870"/>
                        <a:pt x="354870" y="0"/>
                        <a:pt x="792625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BE3B7DA9-6AFF-46C0-9314-366E8445E2C8}"/>
                    </a:ext>
                  </a:extLst>
                </p:cNvPr>
                <p:cNvSpPr/>
                <p:nvPr/>
              </p:nvSpPr>
              <p:spPr>
                <a:xfrm>
                  <a:off x="6290989" y="1390008"/>
                  <a:ext cx="1685677" cy="1685676"/>
                </a:xfrm>
                <a:custGeom>
                  <a:avLst/>
                  <a:gdLst>
                    <a:gd name="connsiteX0" fmla="*/ 754639 w 1685677"/>
                    <a:gd name="connsiteY0" fmla="*/ 0 h 1685676"/>
                    <a:gd name="connsiteX1" fmla="*/ 931038 w 1685677"/>
                    <a:gd name="connsiteY1" fmla="*/ 0 h 1685676"/>
                    <a:gd name="connsiteX2" fmla="*/ 931038 w 1685677"/>
                    <a:gd name="connsiteY2" fmla="*/ 754639 h 1685676"/>
                    <a:gd name="connsiteX3" fmla="*/ 1685677 w 1685677"/>
                    <a:gd name="connsiteY3" fmla="*/ 754639 h 1685676"/>
                    <a:gd name="connsiteX4" fmla="*/ 1685677 w 1685677"/>
                    <a:gd name="connsiteY4" fmla="*/ 931038 h 1685676"/>
                    <a:gd name="connsiteX5" fmla="*/ 931038 w 1685677"/>
                    <a:gd name="connsiteY5" fmla="*/ 931038 h 1685676"/>
                    <a:gd name="connsiteX6" fmla="*/ 931038 w 1685677"/>
                    <a:gd name="connsiteY6" fmla="*/ 1685676 h 1685676"/>
                    <a:gd name="connsiteX7" fmla="*/ 754639 w 1685677"/>
                    <a:gd name="connsiteY7" fmla="*/ 1685676 h 1685676"/>
                    <a:gd name="connsiteX8" fmla="*/ 754639 w 1685677"/>
                    <a:gd name="connsiteY8" fmla="*/ 931038 h 1685676"/>
                    <a:gd name="connsiteX9" fmla="*/ 0 w 1685677"/>
                    <a:gd name="connsiteY9" fmla="*/ 931038 h 1685676"/>
                    <a:gd name="connsiteX10" fmla="*/ 0 w 1685677"/>
                    <a:gd name="connsiteY10" fmla="*/ 754639 h 1685676"/>
                    <a:gd name="connsiteX11" fmla="*/ 754639 w 1685677"/>
                    <a:gd name="connsiteY11" fmla="*/ 754639 h 168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85677" h="1685676">
                      <a:moveTo>
                        <a:pt x="754639" y="0"/>
                      </a:moveTo>
                      <a:lnTo>
                        <a:pt x="931038" y="0"/>
                      </a:lnTo>
                      <a:lnTo>
                        <a:pt x="931038" y="754639"/>
                      </a:lnTo>
                      <a:lnTo>
                        <a:pt x="1685677" y="754639"/>
                      </a:lnTo>
                      <a:lnTo>
                        <a:pt x="1685677" y="931038"/>
                      </a:lnTo>
                      <a:lnTo>
                        <a:pt x="931038" y="931038"/>
                      </a:lnTo>
                      <a:lnTo>
                        <a:pt x="931038" y="1685676"/>
                      </a:lnTo>
                      <a:lnTo>
                        <a:pt x="754639" y="1685676"/>
                      </a:lnTo>
                      <a:lnTo>
                        <a:pt x="754639" y="931038"/>
                      </a:lnTo>
                      <a:lnTo>
                        <a:pt x="0" y="931038"/>
                      </a:lnTo>
                      <a:lnTo>
                        <a:pt x="0" y="754639"/>
                      </a:lnTo>
                      <a:lnTo>
                        <a:pt x="754639" y="75463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4D2F83C-0ECB-42D8-B6D0-2F01B604F76F}"/>
                  </a:ext>
                </a:extLst>
              </p:cNvPr>
              <p:cNvGrpSpPr/>
              <p:nvPr/>
            </p:nvGrpSpPr>
            <p:grpSpPr>
              <a:xfrm rot="2700000">
                <a:off x="1778059" y="3815439"/>
                <a:ext cx="494968" cy="1008634"/>
                <a:chOff x="5072609" y="1340831"/>
                <a:chExt cx="2298700" cy="4684243"/>
              </a:xfrm>
            </p:grpSpPr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ECF5F6A9-5DCC-4BBD-B07B-1862D7024BE3}"/>
                    </a:ext>
                  </a:extLst>
                </p:cNvPr>
                <p:cNvSpPr/>
                <p:nvPr/>
              </p:nvSpPr>
              <p:spPr>
                <a:xfrm rot="10800000">
                  <a:off x="5899997" y="4102723"/>
                  <a:ext cx="643926" cy="1909662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5F45C3A5-A98D-41EB-A25B-0168A224B816}"/>
                    </a:ext>
                  </a:extLst>
                </p:cNvPr>
                <p:cNvSpPr/>
                <p:nvPr/>
              </p:nvSpPr>
              <p:spPr>
                <a:xfrm rot="10508990">
                  <a:off x="6057507" y="3991188"/>
                  <a:ext cx="151204" cy="190966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439C1665-47EA-49E3-B041-D9A9840A20E3}"/>
                    </a:ext>
                  </a:extLst>
                </p:cNvPr>
                <p:cNvSpPr/>
                <p:nvPr/>
              </p:nvSpPr>
              <p:spPr>
                <a:xfrm rot="11199260" flipH="1">
                  <a:off x="6182562" y="4077413"/>
                  <a:ext cx="309945" cy="1909662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Isosceles Triangle 60">
                  <a:extLst>
                    <a:ext uri="{FF2B5EF4-FFF2-40B4-BE49-F238E27FC236}">
                      <a16:creationId xmlns:a16="http://schemas.microsoft.com/office/drawing/2014/main" id="{5870328D-1814-412F-9B6F-37A735E9D440}"/>
                    </a:ext>
                  </a:extLst>
                </p:cNvPr>
                <p:cNvSpPr/>
                <p:nvPr/>
              </p:nvSpPr>
              <p:spPr>
                <a:xfrm rot="11347645" flipH="1">
                  <a:off x="6274382" y="4257064"/>
                  <a:ext cx="154772" cy="1768010"/>
                </a:xfrm>
                <a:custGeom>
                  <a:avLst/>
                  <a:gdLst>
                    <a:gd name="connsiteX0" fmla="*/ 0 w 151204"/>
                    <a:gd name="connsiteY0" fmla="*/ 1909662 h 1909662"/>
                    <a:gd name="connsiteX1" fmla="*/ 75602 w 151204"/>
                    <a:gd name="connsiteY1" fmla="*/ 0 h 1909662"/>
                    <a:gd name="connsiteX2" fmla="*/ 151204 w 151204"/>
                    <a:gd name="connsiteY2" fmla="*/ 1909662 h 1909662"/>
                    <a:gd name="connsiteX3" fmla="*/ 0 w 151204"/>
                    <a:gd name="connsiteY3" fmla="*/ 1909662 h 1909662"/>
                    <a:gd name="connsiteX0" fmla="*/ 0 w 151204"/>
                    <a:gd name="connsiteY0" fmla="*/ 1760202 h 1760202"/>
                    <a:gd name="connsiteX1" fmla="*/ 90177 w 151204"/>
                    <a:gd name="connsiteY1" fmla="*/ 0 h 1760202"/>
                    <a:gd name="connsiteX2" fmla="*/ 151204 w 151204"/>
                    <a:gd name="connsiteY2" fmla="*/ 1760202 h 1760202"/>
                    <a:gd name="connsiteX3" fmla="*/ 0 w 151204"/>
                    <a:gd name="connsiteY3" fmla="*/ 1760202 h 1760202"/>
                    <a:gd name="connsiteX0" fmla="*/ 0 w 114804"/>
                    <a:gd name="connsiteY0" fmla="*/ 1760202 h 1761588"/>
                    <a:gd name="connsiteX1" fmla="*/ 90177 w 114804"/>
                    <a:gd name="connsiteY1" fmla="*/ 0 h 1761588"/>
                    <a:gd name="connsiteX2" fmla="*/ 114804 w 114804"/>
                    <a:gd name="connsiteY2" fmla="*/ 1761588 h 1761588"/>
                    <a:gd name="connsiteX3" fmla="*/ 0 w 114804"/>
                    <a:gd name="connsiteY3" fmla="*/ 1760202 h 1761588"/>
                    <a:gd name="connsiteX0" fmla="*/ 0 w 154772"/>
                    <a:gd name="connsiteY0" fmla="*/ 1760202 h 1768010"/>
                    <a:gd name="connsiteX1" fmla="*/ 90177 w 154772"/>
                    <a:gd name="connsiteY1" fmla="*/ 0 h 1768010"/>
                    <a:gd name="connsiteX2" fmla="*/ 154772 w 154772"/>
                    <a:gd name="connsiteY2" fmla="*/ 1768010 h 1768010"/>
                    <a:gd name="connsiteX3" fmla="*/ 0 w 154772"/>
                    <a:gd name="connsiteY3" fmla="*/ 1760202 h 1768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4772" h="1768010">
                      <a:moveTo>
                        <a:pt x="0" y="1760202"/>
                      </a:moveTo>
                      <a:lnTo>
                        <a:pt x="90177" y="0"/>
                      </a:lnTo>
                      <a:lnTo>
                        <a:pt x="154772" y="1768010"/>
                      </a:lnTo>
                      <a:lnTo>
                        <a:pt x="0" y="176020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276FBE3-DC79-4725-A2EE-DDDF97F26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2534" y="4095750"/>
                  <a:ext cx="383054" cy="19166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9CD6546F-FD4F-4EFC-8D26-077F0E3961B1}"/>
                    </a:ext>
                  </a:extLst>
                </p:cNvPr>
                <p:cNvGrpSpPr/>
                <p:nvPr/>
              </p:nvGrpSpPr>
              <p:grpSpPr>
                <a:xfrm>
                  <a:off x="5072609" y="1340831"/>
                  <a:ext cx="2298700" cy="2987536"/>
                  <a:chOff x="2857500" y="3179772"/>
                  <a:chExt cx="594360" cy="772468"/>
                </a:xfrm>
                <a:solidFill>
                  <a:srgbClr val="937DA3"/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AE8A3BA-3D8B-4F94-B832-DA2BB1FFADB6}"/>
                      </a:ext>
                    </a:extLst>
                  </p:cNvPr>
                  <p:cNvSpPr/>
                  <p:nvPr/>
                </p:nvSpPr>
                <p:spPr>
                  <a:xfrm>
                    <a:off x="2857500" y="3647440"/>
                    <a:ext cx="594360" cy="304800"/>
                  </a:xfrm>
                  <a:prstGeom prst="ellipse">
                    <a:avLst/>
                  </a:pr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FACC427E-62A7-4F40-BF20-56545D9460FC}"/>
                      </a:ext>
                    </a:extLst>
                  </p:cNvPr>
                  <p:cNvSpPr/>
                  <p:nvPr/>
                </p:nvSpPr>
                <p:spPr>
                  <a:xfrm>
                    <a:off x="2942223" y="3249493"/>
                    <a:ext cx="424260" cy="644404"/>
                  </a:xfrm>
                  <a:custGeom>
                    <a:avLst/>
                    <a:gdLst>
                      <a:gd name="connsiteX0" fmla="*/ 106680 w 428879"/>
                      <a:gd name="connsiteY0" fmla="*/ 0 h 644327"/>
                      <a:gd name="connsiteX1" fmla="*/ 320040 w 428879"/>
                      <a:gd name="connsiteY1" fmla="*/ 0 h 644327"/>
                      <a:gd name="connsiteX2" fmla="*/ 421192 w 428879"/>
                      <a:gd name="connsiteY2" fmla="*/ 510748 h 644327"/>
                      <a:gd name="connsiteX3" fmla="*/ 424544 w 428879"/>
                      <a:gd name="connsiteY3" fmla="*/ 516147 h 644327"/>
                      <a:gd name="connsiteX4" fmla="*/ 428879 w 428879"/>
                      <a:gd name="connsiteY4" fmla="*/ 537647 h 644327"/>
                      <a:gd name="connsiteX5" fmla="*/ 215519 w 428879"/>
                      <a:gd name="connsiteY5" fmla="*/ 644327 h 644327"/>
                      <a:gd name="connsiteX6" fmla="*/ 6494 w 428879"/>
                      <a:gd name="connsiteY6" fmla="*/ 559147 h 644327"/>
                      <a:gd name="connsiteX7" fmla="*/ 2363 w 428879"/>
                      <a:gd name="connsiteY7" fmla="*/ 538660 h 644327"/>
                      <a:gd name="connsiteX8" fmla="*/ 0 w 428879"/>
                      <a:gd name="connsiteY8" fmla="*/ 538660 h 644327"/>
                      <a:gd name="connsiteX0" fmla="*/ 104317 w 426516"/>
                      <a:gd name="connsiteY0" fmla="*/ 0 h 644327"/>
                      <a:gd name="connsiteX1" fmla="*/ 317677 w 426516"/>
                      <a:gd name="connsiteY1" fmla="*/ 0 h 644327"/>
                      <a:gd name="connsiteX2" fmla="*/ 418829 w 426516"/>
                      <a:gd name="connsiteY2" fmla="*/ 510748 h 644327"/>
                      <a:gd name="connsiteX3" fmla="*/ 422181 w 426516"/>
                      <a:gd name="connsiteY3" fmla="*/ 516147 h 644327"/>
                      <a:gd name="connsiteX4" fmla="*/ 426516 w 426516"/>
                      <a:gd name="connsiteY4" fmla="*/ 537647 h 644327"/>
                      <a:gd name="connsiteX5" fmla="*/ 213156 w 426516"/>
                      <a:gd name="connsiteY5" fmla="*/ 644327 h 644327"/>
                      <a:gd name="connsiteX6" fmla="*/ 4131 w 426516"/>
                      <a:gd name="connsiteY6" fmla="*/ 559147 h 644327"/>
                      <a:gd name="connsiteX7" fmla="*/ 0 w 426516"/>
                      <a:gd name="connsiteY7" fmla="*/ 538660 h 644327"/>
                      <a:gd name="connsiteX8" fmla="*/ 104317 w 426516"/>
                      <a:gd name="connsiteY8" fmla="*/ 0 h 644327"/>
                      <a:gd name="connsiteX0" fmla="*/ 104698 w 426897"/>
                      <a:gd name="connsiteY0" fmla="*/ 0 h 644327"/>
                      <a:gd name="connsiteX1" fmla="*/ 318058 w 426897"/>
                      <a:gd name="connsiteY1" fmla="*/ 0 h 644327"/>
                      <a:gd name="connsiteX2" fmla="*/ 419210 w 426897"/>
                      <a:gd name="connsiteY2" fmla="*/ 510748 h 644327"/>
                      <a:gd name="connsiteX3" fmla="*/ 422562 w 426897"/>
                      <a:gd name="connsiteY3" fmla="*/ 516147 h 644327"/>
                      <a:gd name="connsiteX4" fmla="*/ 426897 w 426897"/>
                      <a:gd name="connsiteY4" fmla="*/ 537647 h 644327"/>
                      <a:gd name="connsiteX5" fmla="*/ 213537 w 426897"/>
                      <a:gd name="connsiteY5" fmla="*/ 644327 h 644327"/>
                      <a:gd name="connsiteX6" fmla="*/ 4512 w 426897"/>
                      <a:gd name="connsiteY6" fmla="*/ 559147 h 644327"/>
                      <a:gd name="connsiteX7" fmla="*/ 381 w 426897"/>
                      <a:gd name="connsiteY7" fmla="*/ 538660 h 644327"/>
                      <a:gd name="connsiteX8" fmla="*/ 104698 w 426897"/>
                      <a:gd name="connsiteY8" fmla="*/ 0 h 644327"/>
                      <a:gd name="connsiteX0" fmla="*/ 104698 w 426897"/>
                      <a:gd name="connsiteY0" fmla="*/ 0 h 644327"/>
                      <a:gd name="connsiteX1" fmla="*/ 318058 w 426897"/>
                      <a:gd name="connsiteY1" fmla="*/ 0 h 644327"/>
                      <a:gd name="connsiteX2" fmla="*/ 422562 w 426897"/>
                      <a:gd name="connsiteY2" fmla="*/ 516147 h 644327"/>
                      <a:gd name="connsiteX3" fmla="*/ 426897 w 426897"/>
                      <a:gd name="connsiteY3" fmla="*/ 537647 h 644327"/>
                      <a:gd name="connsiteX4" fmla="*/ 213537 w 426897"/>
                      <a:gd name="connsiteY4" fmla="*/ 644327 h 644327"/>
                      <a:gd name="connsiteX5" fmla="*/ 4512 w 426897"/>
                      <a:gd name="connsiteY5" fmla="*/ 559147 h 644327"/>
                      <a:gd name="connsiteX6" fmla="*/ 381 w 426897"/>
                      <a:gd name="connsiteY6" fmla="*/ 538660 h 644327"/>
                      <a:gd name="connsiteX7" fmla="*/ 104698 w 426897"/>
                      <a:gd name="connsiteY7" fmla="*/ 0 h 644327"/>
                      <a:gd name="connsiteX0" fmla="*/ 104698 w 424260"/>
                      <a:gd name="connsiteY0" fmla="*/ 0 h 644404"/>
                      <a:gd name="connsiteX1" fmla="*/ 318058 w 424260"/>
                      <a:gd name="connsiteY1" fmla="*/ 0 h 644404"/>
                      <a:gd name="connsiteX2" fmla="*/ 422562 w 424260"/>
                      <a:gd name="connsiteY2" fmla="*/ 516147 h 644404"/>
                      <a:gd name="connsiteX3" fmla="*/ 423819 w 424260"/>
                      <a:gd name="connsiteY3" fmla="*/ 546883 h 644404"/>
                      <a:gd name="connsiteX4" fmla="*/ 213537 w 424260"/>
                      <a:gd name="connsiteY4" fmla="*/ 644327 h 644404"/>
                      <a:gd name="connsiteX5" fmla="*/ 4512 w 424260"/>
                      <a:gd name="connsiteY5" fmla="*/ 559147 h 644404"/>
                      <a:gd name="connsiteX6" fmla="*/ 381 w 424260"/>
                      <a:gd name="connsiteY6" fmla="*/ 538660 h 644404"/>
                      <a:gd name="connsiteX7" fmla="*/ 104698 w 424260"/>
                      <a:gd name="connsiteY7" fmla="*/ 0 h 644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24260" h="644404">
                        <a:moveTo>
                          <a:pt x="104698" y="0"/>
                        </a:moveTo>
                        <a:lnTo>
                          <a:pt x="318058" y="0"/>
                        </a:lnTo>
                        <a:lnTo>
                          <a:pt x="422562" y="516147"/>
                        </a:lnTo>
                        <a:cubicBezTo>
                          <a:pt x="425405" y="523092"/>
                          <a:pt x="423819" y="539518"/>
                          <a:pt x="423819" y="546883"/>
                        </a:cubicBezTo>
                        <a:cubicBezTo>
                          <a:pt x="423819" y="605801"/>
                          <a:pt x="283421" y="642283"/>
                          <a:pt x="213537" y="644327"/>
                        </a:cubicBezTo>
                        <a:cubicBezTo>
                          <a:pt x="143653" y="646371"/>
                          <a:pt x="24407" y="607759"/>
                          <a:pt x="4512" y="559147"/>
                        </a:cubicBezTo>
                        <a:cubicBezTo>
                          <a:pt x="3135" y="552318"/>
                          <a:pt x="-1320" y="546105"/>
                          <a:pt x="381" y="538660"/>
                        </a:cubicBezTo>
                        <a:lnTo>
                          <a:pt x="104698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AC2AAAD2-16E4-4001-BD05-C557576B2905}"/>
                      </a:ext>
                    </a:extLst>
                  </p:cNvPr>
                  <p:cNvSpPr/>
                  <p:nvPr/>
                </p:nvSpPr>
                <p:spPr>
                  <a:xfrm>
                    <a:off x="2969659" y="3179772"/>
                    <a:ext cx="370042" cy="158463"/>
                  </a:xfrm>
                  <a:prstGeom prst="ellipse">
                    <a:avLst/>
                  </a:prstGeom>
                  <a:grpFill/>
                  <a:ln>
                    <a:solidFill>
                      <a:srgbClr val="3A2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61A3FF-5447-4A69-9531-D82CE306477C}"/>
              </a:ext>
            </a:extLst>
          </p:cNvPr>
          <p:cNvGrpSpPr/>
          <p:nvPr/>
        </p:nvGrpSpPr>
        <p:grpSpPr>
          <a:xfrm>
            <a:off x="6662285" y="2820307"/>
            <a:ext cx="815332" cy="2374734"/>
            <a:chOff x="6483746" y="3040747"/>
            <a:chExt cx="553512" cy="1612158"/>
          </a:xfrm>
        </p:grpSpPr>
        <p:sp>
          <p:nvSpPr>
            <p:cNvPr id="76" name="Thigh">
              <a:extLst>
                <a:ext uri="{FF2B5EF4-FFF2-40B4-BE49-F238E27FC236}">
                  <a16:creationId xmlns:a16="http://schemas.microsoft.com/office/drawing/2014/main" id="{1CDA40CC-9FCF-49E1-B8C4-B4B2DE594BCB}"/>
                </a:ext>
              </a:extLst>
            </p:cNvPr>
            <p:cNvSpPr/>
            <p:nvPr/>
          </p:nvSpPr>
          <p:spPr>
            <a:xfrm>
              <a:off x="6519710" y="3053996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77" name="Hip Ball Shadow">
              <a:extLst>
                <a:ext uri="{FF2B5EF4-FFF2-40B4-BE49-F238E27FC236}">
                  <a16:creationId xmlns:a16="http://schemas.microsoft.com/office/drawing/2014/main" id="{69D7E301-B355-4C8A-B195-CAF9AC4BD296}"/>
                </a:ext>
              </a:extLst>
            </p:cNvPr>
            <p:cNvSpPr/>
            <p:nvPr/>
          </p:nvSpPr>
          <p:spPr>
            <a:xfrm>
              <a:off x="6529910" y="304074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Knee">
              <a:extLst>
                <a:ext uri="{FF2B5EF4-FFF2-40B4-BE49-F238E27FC236}">
                  <a16:creationId xmlns:a16="http://schemas.microsoft.com/office/drawing/2014/main" id="{70DDD6FF-E292-421B-B433-4FD28B0EC61E}"/>
                </a:ext>
              </a:extLst>
            </p:cNvPr>
            <p:cNvSpPr/>
            <p:nvPr/>
          </p:nvSpPr>
          <p:spPr>
            <a:xfrm>
              <a:off x="6483746" y="4099390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9" name="Knee  Shading">
              <a:extLst>
                <a:ext uri="{FF2B5EF4-FFF2-40B4-BE49-F238E27FC236}">
                  <a16:creationId xmlns:a16="http://schemas.microsoft.com/office/drawing/2014/main" id="{FD53A66B-AEDF-4F54-B52F-5CBBB65BC8E2}"/>
                </a:ext>
              </a:extLst>
            </p:cNvPr>
            <p:cNvSpPr/>
            <p:nvPr/>
          </p:nvSpPr>
          <p:spPr>
            <a:xfrm>
              <a:off x="6483746" y="4102137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705844E-D7D5-4057-89C4-C85CC09CE3A4}"/>
              </a:ext>
            </a:extLst>
          </p:cNvPr>
          <p:cNvGrpSpPr/>
          <p:nvPr/>
        </p:nvGrpSpPr>
        <p:grpSpPr>
          <a:xfrm>
            <a:off x="179146" y="1724275"/>
            <a:ext cx="1166137" cy="4536825"/>
            <a:chOff x="179146" y="1724275"/>
            <a:chExt cx="1166137" cy="453682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BFAC4AC-9ACB-4052-815D-1011ACBDB72A}"/>
                </a:ext>
              </a:extLst>
            </p:cNvPr>
            <p:cNvSpPr/>
            <p:nvPr/>
          </p:nvSpPr>
          <p:spPr>
            <a:xfrm>
              <a:off x="179147" y="1986028"/>
              <a:ext cx="1166136" cy="42750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887697"/>
                  </a:solidFill>
                </a:rPr>
                <a:t>Torso</a:t>
              </a:r>
            </a:p>
            <a:p>
              <a:r>
                <a:rPr lang="en-US" sz="1200" dirty="0">
                  <a:solidFill>
                    <a:srgbClr val="887697"/>
                  </a:solidFill>
                </a:rPr>
                <a:t>Hal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014BFA1-22E9-43CB-94AE-718D150E4610}"/>
                </a:ext>
              </a:extLst>
            </p:cNvPr>
            <p:cNvSpPr/>
            <p:nvPr/>
          </p:nvSpPr>
          <p:spPr>
            <a:xfrm>
              <a:off x="179147" y="1724275"/>
              <a:ext cx="1166136" cy="2879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rgbClr val="63556F"/>
                  </a:solidFill>
                </a:rPr>
                <a:t>Character: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258B0DD-A5CB-4D6D-A0D4-B2582B4B6D2C}"/>
                </a:ext>
              </a:extLst>
            </p:cNvPr>
            <p:cNvGrpSpPr/>
            <p:nvPr/>
          </p:nvGrpSpPr>
          <p:grpSpPr>
            <a:xfrm>
              <a:off x="179146" y="1986028"/>
              <a:ext cx="1166136" cy="285753"/>
              <a:chOff x="4577438" y="1802784"/>
              <a:chExt cx="1166136" cy="285753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89AA77B-579A-4DEC-88DB-34D3C359FA6F}"/>
                  </a:ext>
                </a:extLst>
              </p:cNvPr>
              <p:cNvSpPr/>
              <p:nvPr/>
            </p:nvSpPr>
            <p:spPr>
              <a:xfrm>
                <a:off x="4577438" y="1830510"/>
                <a:ext cx="1166136" cy="176887"/>
              </a:xfrm>
              <a:prstGeom prst="rect">
                <a:avLst/>
              </a:prstGeom>
              <a:solidFill>
                <a:srgbClr val="4472C4"/>
              </a:solidFill>
              <a:ln w="3175">
                <a:solidFill>
                  <a:srgbClr val="BCA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2AA5629-0074-4A3E-BA33-1E77D7222510}"/>
                  </a:ext>
                </a:extLst>
              </p:cNvPr>
              <p:cNvSpPr/>
              <p:nvPr/>
            </p:nvSpPr>
            <p:spPr>
              <a:xfrm>
                <a:off x="4577438" y="1802784"/>
                <a:ext cx="1166136" cy="285753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27432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chemeClr val="bg1"/>
                    </a:solidFill>
                  </a:rPr>
                  <a:t>Clyde</a:t>
                </a: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F5E020-7CCE-4102-8FB7-C1BBC0F3536A}"/>
              </a:ext>
            </a:extLst>
          </p:cNvPr>
          <p:cNvGrpSpPr/>
          <p:nvPr/>
        </p:nvGrpSpPr>
        <p:grpSpPr>
          <a:xfrm>
            <a:off x="179147" y="1340830"/>
            <a:ext cx="1166136" cy="402431"/>
            <a:chOff x="179147" y="5851437"/>
            <a:chExt cx="1166136" cy="40243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168E5E-D738-4ADA-9057-AF2EA4118902}"/>
                </a:ext>
              </a:extLst>
            </p:cNvPr>
            <p:cNvSpPr/>
            <p:nvPr/>
          </p:nvSpPr>
          <p:spPr>
            <a:xfrm>
              <a:off x="179147" y="5851437"/>
              <a:ext cx="11661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E92CA05-C744-41CD-87DF-DD58E3B9A3FF}"/>
                </a:ext>
              </a:extLst>
            </p:cNvPr>
            <p:cNvGrpSpPr/>
            <p:nvPr/>
          </p:nvGrpSpPr>
          <p:grpSpPr>
            <a:xfrm>
              <a:off x="187557" y="5859519"/>
              <a:ext cx="386264" cy="386453"/>
              <a:chOff x="2768148" y="2063348"/>
              <a:chExt cx="1343770" cy="13444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BAEB54-E43D-46FA-8602-B7E9F8316D14}"/>
                  </a:ext>
                </a:extLst>
              </p:cNvPr>
              <p:cNvSpPr/>
              <p:nvPr/>
            </p:nvSpPr>
            <p:spPr>
              <a:xfrm rot="5400000">
                <a:off x="2768148" y="2063348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356F922-C53A-469C-8D6B-A654A97F2069}"/>
                  </a:ext>
                </a:extLst>
              </p:cNvPr>
              <p:cNvSpPr/>
              <p:nvPr/>
            </p:nvSpPr>
            <p:spPr>
              <a:xfrm>
                <a:off x="287662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1563DE8-C1C5-49FA-AEC6-D64BB2FE9333}"/>
                  </a:ext>
                </a:extLst>
              </p:cNvPr>
              <p:cNvSpPr/>
              <p:nvPr/>
            </p:nvSpPr>
            <p:spPr>
              <a:xfrm flipH="1">
                <a:off x="3646436" y="2194228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C9B12C7-DA79-4BCE-A07C-CB3DCB75C3A6}"/>
                </a:ext>
              </a:extLst>
            </p:cNvPr>
            <p:cNvGrpSpPr/>
            <p:nvPr/>
          </p:nvGrpSpPr>
          <p:grpSpPr>
            <a:xfrm>
              <a:off x="951628" y="5860601"/>
              <a:ext cx="384102" cy="384102"/>
              <a:chOff x="2759818" y="4343735"/>
              <a:chExt cx="1343770" cy="134377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0D73423-4F9D-4823-97B9-66A6CCB8C8C9}"/>
                  </a:ext>
                </a:extLst>
              </p:cNvPr>
              <p:cNvSpPr/>
              <p:nvPr/>
            </p:nvSpPr>
            <p:spPr>
              <a:xfrm rot="5400000">
                <a:off x="2759818" y="4343735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727FF07-48AE-4D21-A099-E9A71A1920DE}"/>
                  </a:ext>
                </a:extLst>
              </p:cNvPr>
              <p:cNvSpPr/>
              <p:nvPr/>
            </p:nvSpPr>
            <p:spPr>
              <a:xfrm flipH="1">
                <a:off x="3646436" y="4461789"/>
                <a:ext cx="368321" cy="1213549"/>
              </a:xfrm>
              <a:custGeom>
                <a:avLst/>
                <a:gdLst>
                  <a:gd name="connsiteX0" fmla="*/ 621146 w 1121717"/>
                  <a:gd name="connsiteY0" fmla="*/ 1336463 h 3695852"/>
                  <a:gd name="connsiteX1" fmla="*/ 588243 w 1121717"/>
                  <a:gd name="connsiteY1" fmla="*/ 1337098 h 3695852"/>
                  <a:gd name="connsiteX2" fmla="*/ 560858 w 1121717"/>
                  <a:gd name="connsiteY2" fmla="*/ 1336570 h 3695852"/>
                  <a:gd name="connsiteX3" fmla="*/ 533473 w 1121717"/>
                  <a:gd name="connsiteY3" fmla="*/ 1337098 h 3695852"/>
                  <a:gd name="connsiteX4" fmla="*/ 500570 w 1121717"/>
                  <a:gd name="connsiteY4" fmla="*/ 1336463 h 3695852"/>
                  <a:gd name="connsiteX5" fmla="*/ 491163 w 1121717"/>
                  <a:gd name="connsiteY5" fmla="*/ 1337197 h 3695852"/>
                  <a:gd name="connsiteX6" fmla="*/ 487219 w 1121717"/>
                  <a:gd name="connsiteY6" fmla="*/ 1339047 h 3695852"/>
                  <a:gd name="connsiteX7" fmla="*/ 415500 w 1121717"/>
                  <a:gd name="connsiteY7" fmla="*/ 1340430 h 3695852"/>
                  <a:gd name="connsiteX8" fmla="*/ 367680 w 1121717"/>
                  <a:gd name="connsiteY8" fmla="*/ 1406600 h 3695852"/>
                  <a:gd name="connsiteX9" fmla="*/ 329401 w 1121717"/>
                  <a:gd name="connsiteY9" fmla="*/ 1651779 h 3695852"/>
                  <a:gd name="connsiteX10" fmla="*/ 356407 w 1121717"/>
                  <a:gd name="connsiteY10" fmla="*/ 1761277 h 3695852"/>
                  <a:gd name="connsiteX11" fmla="*/ 370784 w 1121717"/>
                  <a:gd name="connsiteY11" fmla="*/ 1764944 h 3695852"/>
                  <a:gd name="connsiteX12" fmla="*/ 357384 w 1121717"/>
                  <a:gd name="connsiteY12" fmla="*/ 1767650 h 3695852"/>
                  <a:gd name="connsiteX13" fmla="*/ 313128 w 1121717"/>
                  <a:gd name="connsiteY13" fmla="*/ 1834416 h 3695852"/>
                  <a:gd name="connsiteX14" fmla="*/ 313128 w 1121717"/>
                  <a:gd name="connsiteY14" fmla="*/ 1881362 h 3695852"/>
                  <a:gd name="connsiteX15" fmla="*/ 318822 w 1121717"/>
                  <a:gd name="connsiteY15" fmla="*/ 1909567 h 3695852"/>
                  <a:gd name="connsiteX16" fmla="*/ 319956 w 1121717"/>
                  <a:gd name="connsiteY16" fmla="*/ 1911249 h 3695852"/>
                  <a:gd name="connsiteX17" fmla="*/ 308234 w 1121717"/>
                  <a:gd name="connsiteY17" fmla="*/ 1929971 h 3695852"/>
                  <a:gd name="connsiteX18" fmla="*/ 320140 w 1121717"/>
                  <a:gd name="connsiteY18" fmla="*/ 2584468 h 3695852"/>
                  <a:gd name="connsiteX19" fmla="*/ 333933 w 1121717"/>
                  <a:gd name="connsiteY19" fmla="*/ 2608159 h 3695852"/>
                  <a:gd name="connsiteX20" fmla="*/ 350820 w 1121717"/>
                  <a:gd name="connsiteY20" fmla="*/ 2616712 h 3695852"/>
                  <a:gd name="connsiteX21" fmla="*/ 344840 w 1121717"/>
                  <a:gd name="connsiteY21" fmla="*/ 2631150 h 3695852"/>
                  <a:gd name="connsiteX22" fmla="*/ 344840 w 1121717"/>
                  <a:gd name="connsiteY22" fmla="*/ 2659764 h 3695852"/>
                  <a:gd name="connsiteX23" fmla="*/ 350058 w 1121717"/>
                  <a:gd name="connsiteY23" fmla="*/ 2672363 h 3695852"/>
                  <a:gd name="connsiteX24" fmla="*/ 344271 w 1121717"/>
                  <a:gd name="connsiteY24" fmla="*/ 2673202 h 3695852"/>
                  <a:gd name="connsiteX25" fmla="*/ 317480 w 1121717"/>
                  <a:gd name="connsiteY25" fmla="*/ 2704364 h 3695852"/>
                  <a:gd name="connsiteX26" fmla="*/ 311348 w 1121717"/>
                  <a:gd name="connsiteY26" fmla="*/ 3057260 h 3695852"/>
                  <a:gd name="connsiteX27" fmla="*/ 313135 w 1121717"/>
                  <a:gd name="connsiteY27" fmla="*/ 3360728 h 3695852"/>
                  <a:gd name="connsiteX28" fmla="*/ 317178 w 1121717"/>
                  <a:gd name="connsiteY28" fmla="*/ 3422038 h 3695852"/>
                  <a:gd name="connsiteX29" fmla="*/ 324989 w 1121717"/>
                  <a:gd name="connsiteY29" fmla="*/ 3448813 h 3695852"/>
                  <a:gd name="connsiteX30" fmla="*/ 320311 w 1121717"/>
                  <a:gd name="connsiteY30" fmla="*/ 3455751 h 3695852"/>
                  <a:gd name="connsiteX31" fmla="*/ 316110 w 1121717"/>
                  <a:gd name="connsiteY31" fmla="*/ 3476560 h 3695852"/>
                  <a:gd name="connsiteX32" fmla="*/ 316110 w 1121717"/>
                  <a:gd name="connsiteY32" fmla="*/ 3511198 h 3695852"/>
                  <a:gd name="connsiteX33" fmla="*/ 320311 w 1121717"/>
                  <a:gd name="connsiteY33" fmla="*/ 3532008 h 3695852"/>
                  <a:gd name="connsiteX34" fmla="*/ 320324 w 1121717"/>
                  <a:gd name="connsiteY34" fmla="*/ 3532027 h 3695852"/>
                  <a:gd name="connsiteX35" fmla="*/ 257139 w 1121717"/>
                  <a:gd name="connsiteY35" fmla="*/ 3545189 h 3695852"/>
                  <a:gd name="connsiteX36" fmla="*/ 19183 w 1121717"/>
                  <a:gd name="connsiteY36" fmla="*/ 3651055 h 3695852"/>
                  <a:gd name="connsiteX37" fmla="*/ 40549 w 1121717"/>
                  <a:gd name="connsiteY37" fmla="*/ 3693919 h 3695852"/>
                  <a:gd name="connsiteX38" fmla="*/ 360483 w 1121717"/>
                  <a:gd name="connsiteY38" fmla="*/ 3691939 h 3695852"/>
                  <a:gd name="connsiteX39" fmla="*/ 404274 w 1121717"/>
                  <a:gd name="connsiteY39" fmla="*/ 3694334 h 3695852"/>
                  <a:gd name="connsiteX40" fmla="*/ 448375 w 1121717"/>
                  <a:gd name="connsiteY40" fmla="*/ 3649220 h 3695852"/>
                  <a:gd name="connsiteX41" fmla="*/ 452587 w 1121717"/>
                  <a:gd name="connsiteY41" fmla="*/ 3627149 h 3695852"/>
                  <a:gd name="connsiteX42" fmla="*/ 429889 w 1121717"/>
                  <a:gd name="connsiteY42" fmla="*/ 3559500 h 3695852"/>
                  <a:gd name="connsiteX43" fmla="*/ 455235 w 1121717"/>
                  <a:gd name="connsiteY43" fmla="*/ 3549002 h 3695852"/>
                  <a:gd name="connsiteX44" fmla="*/ 470894 w 1121717"/>
                  <a:gd name="connsiteY44" fmla="*/ 3511198 h 3695852"/>
                  <a:gd name="connsiteX45" fmla="*/ 470894 w 1121717"/>
                  <a:gd name="connsiteY45" fmla="*/ 3476560 h 3695852"/>
                  <a:gd name="connsiteX46" fmla="*/ 466692 w 1121717"/>
                  <a:gd name="connsiteY46" fmla="*/ 3455751 h 3695852"/>
                  <a:gd name="connsiteX47" fmla="*/ 456208 w 1121717"/>
                  <a:gd name="connsiteY47" fmla="*/ 3440200 h 3695852"/>
                  <a:gd name="connsiteX48" fmla="*/ 458538 w 1121717"/>
                  <a:gd name="connsiteY48" fmla="*/ 3431546 h 3695852"/>
                  <a:gd name="connsiteX49" fmla="*/ 462103 w 1121717"/>
                  <a:gd name="connsiteY49" fmla="*/ 3371477 h 3695852"/>
                  <a:gd name="connsiteX50" fmla="*/ 497085 w 1121717"/>
                  <a:gd name="connsiteY50" fmla="*/ 3085835 h 3695852"/>
                  <a:gd name="connsiteX51" fmla="*/ 518519 w 1121717"/>
                  <a:gd name="connsiteY51" fmla="*/ 2706260 h 3695852"/>
                  <a:gd name="connsiteX52" fmla="*/ 495664 w 1121717"/>
                  <a:gd name="connsiteY52" fmla="*/ 2678079 h 3695852"/>
                  <a:gd name="connsiteX53" fmla="*/ 480352 w 1121717"/>
                  <a:gd name="connsiteY53" fmla="*/ 2677164 h 3695852"/>
                  <a:gd name="connsiteX54" fmla="*/ 487560 w 1121717"/>
                  <a:gd name="connsiteY54" fmla="*/ 2659764 h 3695852"/>
                  <a:gd name="connsiteX55" fmla="*/ 487560 w 1121717"/>
                  <a:gd name="connsiteY55" fmla="*/ 2631150 h 3695852"/>
                  <a:gd name="connsiteX56" fmla="*/ 481384 w 1121717"/>
                  <a:gd name="connsiteY56" fmla="*/ 2616241 h 3695852"/>
                  <a:gd name="connsiteX57" fmla="*/ 487972 w 1121717"/>
                  <a:gd name="connsiteY57" fmla="*/ 2615998 h 3695852"/>
                  <a:gd name="connsiteX58" fmla="*/ 517122 w 1121717"/>
                  <a:gd name="connsiteY58" fmla="*/ 2584468 h 3695852"/>
                  <a:gd name="connsiteX59" fmla="*/ 517122 w 1121717"/>
                  <a:gd name="connsiteY59" fmla="*/ 1918065 h 3695852"/>
                  <a:gd name="connsiteX60" fmla="*/ 510539 w 1121717"/>
                  <a:gd name="connsiteY60" fmla="*/ 1902171 h 3695852"/>
                  <a:gd name="connsiteX61" fmla="*/ 514740 w 1121717"/>
                  <a:gd name="connsiteY61" fmla="*/ 1881362 h 3695852"/>
                  <a:gd name="connsiteX62" fmla="*/ 514740 w 1121717"/>
                  <a:gd name="connsiteY62" fmla="*/ 1834416 h 3695852"/>
                  <a:gd name="connsiteX63" fmla="*/ 493517 w 1121717"/>
                  <a:gd name="connsiteY63" fmla="*/ 1783179 h 3695852"/>
                  <a:gd name="connsiteX64" fmla="*/ 492015 w 1121717"/>
                  <a:gd name="connsiteY64" fmla="*/ 1782166 h 3695852"/>
                  <a:gd name="connsiteX65" fmla="*/ 522605 w 1121717"/>
                  <a:gd name="connsiteY65" fmla="*/ 1784117 h 3695852"/>
                  <a:gd name="connsiteX66" fmla="*/ 533473 w 1121717"/>
                  <a:gd name="connsiteY66" fmla="*/ 1783576 h 3695852"/>
                  <a:gd name="connsiteX67" fmla="*/ 560858 w 1121717"/>
                  <a:gd name="connsiteY67" fmla="*/ 1784940 h 3695852"/>
                  <a:gd name="connsiteX68" fmla="*/ 588243 w 1121717"/>
                  <a:gd name="connsiteY68" fmla="*/ 1783576 h 3695852"/>
                  <a:gd name="connsiteX69" fmla="*/ 599112 w 1121717"/>
                  <a:gd name="connsiteY69" fmla="*/ 1784117 h 3695852"/>
                  <a:gd name="connsiteX70" fmla="*/ 629702 w 1121717"/>
                  <a:gd name="connsiteY70" fmla="*/ 1782166 h 3695852"/>
                  <a:gd name="connsiteX71" fmla="*/ 628201 w 1121717"/>
                  <a:gd name="connsiteY71" fmla="*/ 1783179 h 3695852"/>
                  <a:gd name="connsiteX72" fmla="*/ 606977 w 1121717"/>
                  <a:gd name="connsiteY72" fmla="*/ 1834416 h 3695852"/>
                  <a:gd name="connsiteX73" fmla="*/ 606977 w 1121717"/>
                  <a:gd name="connsiteY73" fmla="*/ 1881362 h 3695852"/>
                  <a:gd name="connsiteX74" fmla="*/ 611178 w 1121717"/>
                  <a:gd name="connsiteY74" fmla="*/ 1902171 h 3695852"/>
                  <a:gd name="connsiteX75" fmla="*/ 604595 w 1121717"/>
                  <a:gd name="connsiteY75" fmla="*/ 1918065 h 3695852"/>
                  <a:gd name="connsiteX76" fmla="*/ 604595 w 1121717"/>
                  <a:gd name="connsiteY76" fmla="*/ 2584468 h 3695852"/>
                  <a:gd name="connsiteX77" fmla="*/ 633745 w 1121717"/>
                  <a:gd name="connsiteY77" fmla="*/ 2615998 h 3695852"/>
                  <a:gd name="connsiteX78" fmla="*/ 640333 w 1121717"/>
                  <a:gd name="connsiteY78" fmla="*/ 2616241 h 3695852"/>
                  <a:gd name="connsiteX79" fmla="*/ 634157 w 1121717"/>
                  <a:gd name="connsiteY79" fmla="*/ 2631150 h 3695852"/>
                  <a:gd name="connsiteX80" fmla="*/ 634157 w 1121717"/>
                  <a:gd name="connsiteY80" fmla="*/ 2659764 h 3695852"/>
                  <a:gd name="connsiteX81" fmla="*/ 641365 w 1121717"/>
                  <a:gd name="connsiteY81" fmla="*/ 2677164 h 3695852"/>
                  <a:gd name="connsiteX82" fmla="*/ 626053 w 1121717"/>
                  <a:gd name="connsiteY82" fmla="*/ 2678079 h 3695852"/>
                  <a:gd name="connsiteX83" fmla="*/ 603198 w 1121717"/>
                  <a:gd name="connsiteY83" fmla="*/ 2706260 h 3695852"/>
                  <a:gd name="connsiteX84" fmla="*/ 624632 w 1121717"/>
                  <a:gd name="connsiteY84" fmla="*/ 3085835 h 3695852"/>
                  <a:gd name="connsiteX85" fmla="*/ 659614 w 1121717"/>
                  <a:gd name="connsiteY85" fmla="*/ 3371477 h 3695852"/>
                  <a:gd name="connsiteX86" fmla="*/ 663179 w 1121717"/>
                  <a:gd name="connsiteY86" fmla="*/ 3431546 h 3695852"/>
                  <a:gd name="connsiteX87" fmla="*/ 665509 w 1121717"/>
                  <a:gd name="connsiteY87" fmla="*/ 3440200 h 3695852"/>
                  <a:gd name="connsiteX88" fmla="*/ 655025 w 1121717"/>
                  <a:gd name="connsiteY88" fmla="*/ 3455751 h 3695852"/>
                  <a:gd name="connsiteX89" fmla="*/ 650823 w 1121717"/>
                  <a:gd name="connsiteY89" fmla="*/ 3476560 h 3695852"/>
                  <a:gd name="connsiteX90" fmla="*/ 650823 w 1121717"/>
                  <a:gd name="connsiteY90" fmla="*/ 3511198 h 3695852"/>
                  <a:gd name="connsiteX91" fmla="*/ 666482 w 1121717"/>
                  <a:gd name="connsiteY91" fmla="*/ 3549002 h 3695852"/>
                  <a:gd name="connsiteX92" fmla="*/ 691828 w 1121717"/>
                  <a:gd name="connsiteY92" fmla="*/ 3559500 h 3695852"/>
                  <a:gd name="connsiteX93" fmla="*/ 669130 w 1121717"/>
                  <a:gd name="connsiteY93" fmla="*/ 3627149 h 3695852"/>
                  <a:gd name="connsiteX94" fmla="*/ 673342 w 1121717"/>
                  <a:gd name="connsiteY94" fmla="*/ 3649220 h 3695852"/>
                  <a:gd name="connsiteX95" fmla="*/ 717443 w 1121717"/>
                  <a:gd name="connsiteY95" fmla="*/ 3694334 h 3695852"/>
                  <a:gd name="connsiteX96" fmla="*/ 761234 w 1121717"/>
                  <a:gd name="connsiteY96" fmla="*/ 3691939 h 3695852"/>
                  <a:gd name="connsiteX97" fmla="*/ 1081168 w 1121717"/>
                  <a:gd name="connsiteY97" fmla="*/ 3693919 h 3695852"/>
                  <a:gd name="connsiteX98" fmla="*/ 1102534 w 1121717"/>
                  <a:gd name="connsiteY98" fmla="*/ 3651055 h 3695852"/>
                  <a:gd name="connsiteX99" fmla="*/ 864578 w 1121717"/>
                  <a:gd name="connsiteY99" fmla="*/ 3545189 h 3695852"/>
                  <a:gd name="connsiteX100" fmla="*/ 801393 w 1121717"/>
                  <a:gd name="connsiteY100" fmla="*/ 3532027 h 3695852"/>
                  <a:gd name="connsiteX101" fmla="*/ 801406 w 1121717"/>
                  <a:gd name="connsiteY101" fmla="*/ 3532008 h 3695852"/>
                  <a:gd name="connsiteX102" fmla="*/ 805607 w 1121717"/>
                  <a:gd name="connsiteY102" fmla="*/ 3511198 h 3695852"/>
                  <a:gd name="connsiteX103" fmla="*/ 805607 w 1121717"/>
                  <a:gd name="connsiteY103" fmla="*/ 3476560 h 3695852"/>
                  <a:gd name="connsiteX104" fmla="*/ 801406 w 1121717"/>
                  <a:gd name="connsiteY104" fmla="*/ 3455751 h 3695852"/>
                  <a:gd name="connsiteX105" fmla="*/ 796728 w 1121717"/>
                  <a:gd name="connsiteY105" fmla="*/ 3448813 h 3695852"/>
                  <a:gd name="connsiteX106" fmla="*/ 804539 w 1121717"/>
                  <a:gd name="connsiteY106" fmla="*/ 3422038 h 3695852"/>
                  <a:gd name="connsiteX107" fmla="*/ 808582 w 1121717"/>
                  <a:gd name="connsiteY107" fmla="*/ 3360728 h 3695852"/>
                  <a:gd name="connsiteX108" fmla="*/ 810369 w 1121717"/>
                  <a:gd name="connsiteY108" fmla="*/ 3057260 h 3695852"/>
                  <a:gd name="connsiteX109" fmla="*/ 804237 w 1121717"/>
                  <a:gd name="connsiteY109" fmla="*/ 2704364 h 3695852"/>
                  <a:gd name="connsiteX110" fmla="*/ 777446 w 1121717"/>
                  <a:gd name="connsiteY110" fmla="*/ 2673202 h 3695852"/>
                  <a:gd name="connsiteX111" fmla="*/ 771659 w 1121717"/>
                  <a:gd name="connsiteY111" fmla="*/ 2672363 h 3695852"/>
                  <a:gd name="connsiteX112" fmla="*/ 776877 w 1121717"/>
                  <a:gd name="connsiteY112" fmla="*/ 2659764 h 3695852"/>
                  <a:gd name="connsiteX113" fmla="*/ 776877 w 1121717"/>
                  <a:gd name="connsiteY113" fmla="*/ 2631150 h 3695852"/>
                  <a:gd name="connsiteX114" fmla="*/ 770897 w 1121717"/>
                  <a:gd name="connsiteY114" fmla="*/ 2616712 h 3695852"/>
                  <a:gd name="connsiteX115" fmla="*/ 787784 w 1121717"/>
                  <a:gd name="connsiteY115" fmla="*/ 2608159 h 3695852"/>
                  <a:gd name="connsiteX116" fmla="*/ 801577 w 1121717"/>
                  <a:gd name="connsiteY116" fmla="*/ 2584468 h 3695852"/>
                  <a:gd name="connsiteX117" fmla="*/ 813483 w 1121717"/>
                  <a:gd name="connsiteY117" fmla="*/ 1929971 h 3695852"/>
                  <a:gd name="connsiteX118" fmla="*/ 801761 w 1121717"/>
                  <a:gd name="connsiteY118" fmla="*/ 1911249 h 3695852"/>
                  <a:gd name="connsiteX119" fmla="*/ 802895 w 1121717"/>
                  <a:gd name="connsiteY119" fmla="*/ 1909567 h 3695852"/>
                  <a:gd name="connsiteX120" fmla="*/ 808589 w 1121717"/>
                  <a:gd name="connsiteY120" fmla="*/ 1881362 h 3695852"/>
                  <a:gd name="connsiteX121" fmla="*/ 808589 w 1121717"/>
                  <a:gd name="connsiteY121" fmla="*/ 1834416 h 3695852"/>
                  <a:gd name="connsiteX122" fmla="*/ 764333 w 1121717"/>
                  <a:gd name="connsiteY122" fmla="*/ 1767650 h 3695852"/>
                  <a:gd name="connsiteX123" fmla="*/ 750933 w 1121717"/>
                  <a:gd name="connsiteY123" fmla="*/ 1764944 h 3695852"/>
                  <a:gd name="connsiteX124" fmla="*/ 765310 w 1121717"/>
                  <a:gd name="connsiteY124" fmla="*/ 1761277 h 3695852"/>
                  <a:gd name="connsiteX125" fmla="*/ 792315 w 1121717"/>
                  <a:gd name="connsiteY125" fmla="*/ 1651779 h 3695852"/>
                  <a:gd name="connsiteX126" fmla="*/ 754036 w 1121717"/>
                  <a:gd name="connsiteY126" fmla="*/ 1406600 h 3695852"/>
                  <a:gd name="connsiteX127" fmla="*/ 706216 w 1121717"/>
                  <a:gd name="connsiteY127" fmla="*/ 1340430 h 3695852"/>
                  <a:gd name="connsiteX128" fmla="*/ 634498 w 1121717"/>
                  <a:gd name="connsiteY128" fmla="*/ 1339047 h 3695852"/>
                  <a:gd name="connsiteX129" fmla="*/ 630554 w 1121717"/>
                  <a:gd name="connsiteY129" fmla="*/ 1337197 h 3695852"/>
                  <a:gd name="connsiteX130" fmla="*/ 679921 w 1121717"/>
                  <a:gd name="connsiteY130" fmla="*/ 1214172 h 3695852"/>
                  <a:gd name="connsiteX131" fmla="*/ 441797 w 1121717"/>
                  <a:gd name="connsiteY131" fmla="*/ 1214172 h 3695852"/>
                  <a:gd name="connsiteX132" fmla="*/ 412031 w 1121717"/>
                  <a:gd name="connsiteY132" fmla="*/ 1243938 h 3695852"/>
                  <a:gd name="connsiteX133" fmla="*/ 412031 w 1121717"/>
                  <a:gd name="connsiteY133" fmla="*/ 1305849 h 3695852"/>
                  <a:gd name="connsiteX134" fmla="*/ 441797 w 1121717"/>
                  <a:gd name="connsiteY134" fmla="*/ 1335615 h 3695852"/>
                  <a:gd name="connsiteX135" fmla="*/ 679921 w 1121717"/>
                  <a:gd name="connsiteY135" fmla="*/ 1335615 h 3695852"/>
                  <a:gd name="connsiteX136" fmla="*/ 709687 w 1121717"/>
                  <a:gd name="connsiteY136" fmla="*/ 1305849 h 3695852"/>
                  <a:gd name="connsiteX137" fmla="*/ 709687 w 1121717"/>
                  <a:gd name="connsiteY137" fmla="*/ 1243938 h 3695852"/>
                  <a:gd name="connsiteX138" fmla="*/ 679921 w 1121717"/>
                  <a:gd name="connsiteY138" fmla="*/ 1214172 h 3695852"/>
                  <a:gd name="connsiteX139" fmla="*/ 569110 w 1121717"/>
                  <a:gd name="connsiteY139" fmla="*/ 620574 h 3695852"/>
                  <a:gd name="connsiteX140" fmla="*/ 321427 w 1121717"/>
                  <a:gd name="connsiteY140" fmla="*/ 652721 h 3695852"/>
                  <a:gd name="connsiteX141" fmla="*/ 283364 w 1121717"/>
                  <a:gd name="connsiteY141" fmla="*/ 698366 h 3695852"/>
                  <a:gd name="connsiteX142" fmla="*/ 281223 w 1121717"/>
                  <a:gd name="connsiteY142" fmla="*/ 728216 h 3695852"/>
                  <a:gd name="connsiteX143" fmla="*/ 258334 w 1121717"/>
                  <a:gd name="connsiteY143" fmla="*/ 712783 h 3695852"/>
                  <a:gd name="connsiteX144" fmla="*/ 225584 w 1121717"/>
                  <a:gd name="connsiteY144" fmla="*/ 706171 h 3695852"/>
                  <a:gd name="connsiteX145" fmla="*/ 171609 w 1121717"/>
                  <a:gd name="connsiteY145" fmla="*/ 706171 h 3695852"/>
                  <a:gd name="connsiteX146" fmla="*/ 94083 w 1121717"/>
                  <a:gd name="connsiteY146" fmla="*/ 757559 h 3695852"/>
                  <a:gd name="connsiteX147" fmla="*/ 87471 w 1121717"/>
                  <a:gd name="connsiteY147" fmla="*/ 790309 h 3695852"/>
                  <a:gd name="connsiteX148" fmla="*/ 94083 w 1121717"/>
                  <a:gd name="connsiteY148" fmla="*/ 823058 h 3695852"/>
                  <a:gd name="connsiteX149" fmla="*/ 138859 w 1121717"/>
                  <a:gd name="connsiteY149" fmla="*/ 867834 h 3695852"/>
                  <a:gd name="connsiteX150" fmla="*/ 160364 w 1121717"/>
                  <a:gd name="connsiteY150" fmla="*/ 872176 h 3695852"/>
                  <a:gd name="connsiteX151" fmla="*/ 140644 w 1121717"/>
                  <a:gd name="connsiteY151" fmla="*/ 877941 h 3695852"/>
                  <a:gd name="connsiteX152" fmla="*/ 120014 w 1121717"/>
                  <a:gd name="connsiteY152" fmla="*/ 901098 h 3695852"/>
                  <a:gd name="connsiteX153" fmla="*/ 122395 w 1121717"/>
                  <a:gd name="connsiteY153" fmla="*/ 1352929 h 3695852"/>
                  <a:gd name="connsiteX154" fmla="*/ 135583 w 1121717"/>
                  <a:gd name="connsiteY154" fmla="*/ 1378290 h 3695852"/>
                  <a:gd name="connsiteX155" fmla="*/ 151009 w 1121717"/>
                  <a:gd name="connsiteY155" fmla="*/ 1384215 h 3695852"/>
                  <a:gd name="connsiteX156" fmla="*/ 135396 w 1121717"/>
                  <a:gd name="connsiteY156" fmla="*/ 1390683 h 3695852"/>
                  <a:gd name="connsiteX157" fmla="*/ 123190 w 1121717"/>
                  <a:gd name="connsiteY157" fmla="*/ 1420149 h 3695852"/>
                  <a:gd name="connsiteX158" fmla="*/ 135396 w 1121717"/>
                  <a:gd name="connsiteY158" fmla="*/ 1449616 h 3695852"/>
                  <a:gd name="connsiteX159" fmla="*/ 159546 w 1121717"/>
                  <a:gd name="connsiteY159" fmla="*/ 1459619 h 3695852"/>
                  <a:gd name="connsiteX160" fmla="*/ 149754 w 1121717"/>
                  <a:gd name="connsiteY160" fmla="*/ 1461764 h 3695852"/>
                  <a:gd name="connsiteX161" fmla="*/ 128568 w 1121717"/>
                  <a:gd name="connsiteY161" fmla="*/ 1483127 h 3695852"/>
                  <a:gd name="connsiteX162" fmla="*/ 90890 w 1121717"/>
                  <a:gd name="connsiteY162" fmla="*/ 1933243 h 3695852"/>
                  <a:gd name="connsiteX163" fmla="*/ 125336 w 1121717"/>
                  <a:gd name="connsiteY163" fmla="*/ 1972292 h 3695852"/>
                  <a:gd name="connsiteX164" fmla="*/ 142283 w 1121717"/>
                  <a:gd name="connsiteY164" fmla="*/ 1973795 h 3695852"/>
                  <a:gd name="connsiteX165" fmla="*/ 111844 w 1121717"/>
                  <a:gd name="connsiteY165" fmla="*/ 1986404 h 3695852"/>
                  <a:gd name="connsiteX166" fmla="*/ 100872 w 1121717"/>
                  <a:gd name="connsiteY166" fmla="*/ 2002677 h 3695852"/>
                  <a:gd name="connsiteX167" fmla="*/ 96848 w 1121717"/>
                  <a:gd name="connsiteY167" fmla="*/ 2022605 h 3695852"/>
                  <a:gd name="connsiteX168" fmla="*/ 100872 w 1121717"/>
                  <a:gd name="connsiteY168" fmla="*/ 2042532 h 3695852"/>
                  <a:gd name="connsiteX169" fmla="*/ 119421 w 1121717"/>
                  <a:gd name="connsiteY169" fmla="*/ 2065057 h 3695852"/>
                  <a:gd name="connsiteX170" fmla="*/ 134526 w 1121717"/>
                  <a:gd name="connsiteY170" fmla="*/ 2069671 h 3695852"/>
                  <a:gd name="connsiteX171" fmla="*/ 128495 w 1121717"/>
                  <a:gd name="connsiteY171" fmla="*/ 2109556 h 3695852"/>
                  <a:gd name="connsiteX172" fmla="*/ 135638 w 1121717"/>
                  <a:gd name="connsiteY172" fmla="*/ 2182581 h 3695852"/>
                  <a:gd name="connsiteX173" fmla="*/ 190917 w 1121717"/>
                  <a:gd name="connsiteY173" fmla="*/ 2354713 h 3695852"/>
                  <a:gd name="connsiteX174" fmla="*/ 222095 w 1121717"/>
                  <a:gd name="connsiteY174" fmla="*/ 2343171 h 3695852"/>
                  <a:gd name="connsiteX175" fmla="*/ 244638 w 1121717"/>
                  <a:gd name="connsiteY175" fmla="*/ 2122227 h 3695852"/>
                  <a:gd name="connsiteX176" fmla="*/ 249563 w 1121717"/>
                  <a:gd name="connsiteY176" fmla="*/ 2092185 h 3695852"/>
                  <a:gd name="connsiteX177" fmla="*/ 221724 w 1121717"/>
                  <a:gd name="connsiteY177" fmla="*/ 2058378 h 3695852"/>
                  <a:gd name="connsiteX178" fmla="*/ 206807 w 1121717"/>
                  <a:gd name="connsiteY178" fmla="*/ 2053822 h 3695852"/>
                  <a:gd name="connsiteX179" fmla="*/ 214418 w 1121717"/>
                  <a:gd name="connsiteY179" fmla="*/ 2042533 h 3695852"/>
                  <a:gd name="connsiteX180" fmla="*/ 218441 w 1121717"/>
                  <a:gd name="connsiteY180" fmla="*/ 2022605 h 3695852"/>
                  <a:gd name="connsiteX181" fmla="*/ 218442 w 1121717"/>
                  <a:gd name="connsiteY181" fmla="*/ 2022605 h 3695852"/>
                  <a:gd name="connsiteX182" fmla="*/ 203447 w 1121717"/>
                  <a:gd name="connsiteY182" fmla="*/ 1986404 h 3695852"/>
                  <a:gd name="connsiteX183" fmla="*/ 176386 w 1121717"/>
                  <a:gd name="connsiteY183" fmla="*/ 1975194 h 3695852"/>
                  <a:gd name="connsiteX184" fmla="*/ 183517 w 1121717"/>
                  <a:gd name="connsiteY184" fmla="*/ 1974622 h 3695852"/>
                  <a:gd name="connsiteX185" fmla="*/ 228179 w 1121717"/>
                  <a:gd name="connsiteY185" fmla="*/ 1945414 h 3695852"/>
                  <a:gd name="connsiteX186" fmla="*/ 273118 w 1121717"/>
                  <a:gd name="connsiteY186" fmla="*/ 1505500 h 3695852"/>
                  <a:gd name="connsiteX187" fmla="*/ 245152 w 1121717"/>
                  <a:gd name="connsiteY187" fmla="*/ 1460339 h 3695852"/>
                  <a:gd name="connsiteX188" fmla="*/ 240606 w 1121717"/>
                  <a:gd name="connsiteY188" fmla="*/ 1460037 h 3695852"/>
                  <a:gd name="connsiteX189" fmla="*/ 265766 w 1121717"/>
                  <a:gd name="connsiteY189" fmla="*/ 1449616 h 3695852"/>
                  <a:gd name="connsiteX190" fmla="*/ 277971 w 1121717"/>
                  <a:gd name="connsiteY190" fmla="*/ 1420149 h 3695852"/>
                  <a:gd name="connsiteX191" fmla="*/ 265766 w 1121717"/>
                  <a:gd name="connsiteY191" fmla="*/ 1390683 h 3695852"/>
                  <a:gd name="connsiteX192" fmla="*/ 240674 w 1121717"/>
                  <a:gd name="connsiteY192" fmla="*/ 1380289 h 3695852"/>
                  <a:gd name="connsiteX193" fmla="*/ 246055 w 1121717"/>
                  <a:gd name="connsiteY193" fmla="*/ 1378290 h 3695852"/>
                  <a:gd name="connsiteX194" fmla="*/ 270355 w 1121717"/>
                  <a:gd name="connsiteY194" fmla="*/ 1352929 h 3695852"/>
                  <a:gd name="connsiteX195" fmla="*/ 276705 w 1121717"/>
                  <a:gd name="connsiteY195" fmla="*/ 910623 h 3695852"/>
                  <a:gd name="connsiteX196" fmla="*/ 264311 w 1121717"/>
                  <a:gd name="connsiteY196" fmla="*/ 885678 h 3695852"/>
                  <a:gd name="connsiteX197" fmla="*/ 245427 w 1121717"/>
                  <a:gd name="connsiteY197" fmla="*/ 870441 h 3695852"/>
                  <a:gd name="connsiteX198" fmla="*/ 258334 w 1121717"/>
                  <a:gd name="connsiteY198" fmla="*/ 867835 h 3695852"/>
                  <a:gd name="connsiteX199" fmla="*/ 295351 w 1121717"/>
                  <a:gd name="connsiteY199" fmla="*/ 837351 h 3695852"/>
                  <a:gd name="connsiteX200" fmla="*/ 298430 w 1121717"/>
                  <a:gd name="connsiteY200" fmla="*/ 830947 h 3695852"/>
                  <a:gd name="connsiteX201" fmla="*/ 370673 w 1121717"/>
                  <a:gd name="connsiteY201" fmla="*/ 1142768 h 3695852"/>
                  <a:gd name="connsiteX202" fmla="*/ 435727 w 1121717"/>
                  <a:gd name="connsiteY202" fmla="*/ 1214172 h 3695852"/>
                  <a:gd name="connsiteX203" fmla="*/ 725512 w 1121717"/>
                  <a:gd name="connsiteY203" fmla="*/ 1207822 h 3695852"/>
                  <a:gd name="connsiteX204" fmla="*/ 781041 w 1121717"/>
                  <a:gd name="connsiteY204" fmla="*/ 1120543 h 3695852"/>
                  <a:gd name="connsiteX205" fmla="*/ 803266 w 1121717"/>
                  <a:gd name="connsiteY205" fmla="*/ 930272 h 3695852"/>
                  <a:gd name="connsiteX206" fmla="*/ 820735 w 1121717"/>
                  <a:gd name="connsiteY206" fmla="*/ 825639 h 3695852"/>
                  <a:gd name="connsiteX207" fmla="*/ 826365 w 1121717"/>
                  <a:gd name="connsiteY207" fmla="*/ 837351 h 3695852"/>
                  <a:gd name="connsiteX208" fmla="*/ 863383 w 1121717"/>
                  <a:gd name="connsiteY208" fmla="*/ 867835 h 3695852"/>
                  <a:gd name="connsiteX209" fmla="*/ 876290 w 1121717"/>
                  <a:gd name="connsiteY209" fmla="*/ 870441 h 3695852"/>
                  <a:gd name="connsiteX210" fmla="*/ 857406 w 1121717"/>
                  <a:gd name="connsiteY210" fmla="*/ 885678 h 3695852"/>
                  <a:gd name="connsiteX211" fmla="*/ 845012 w 1121717"/>
                  <a:gd name="connsiteY211" fmla="*/ 910623 h 3695852"/>
                  <a:gd name="connsiteX212" fmla="*/ 851362 w 1121717"/>
                  <a:gd name="connsiteY212" fmla="*/ 1352929 h 3695852"/>
                  <a:gd name="connsiteX213" fmla="*/ 875662 w 1121717"/>
                  <a:gd name="connsiteY213" fmla="*/ 1378290 h 3695852"/>
                  <a:gd name="connsiteX214" fmla="*/ 881043 w 1121717"/>
                  <a:gd name="connsiteY214" fmla="*/ 1380289 h 3695852"/>
                  <a:gd name="connsiteX215" fmla="*/ 855951 w 1121717"/>
                  <a:gd name="connsiteY215" fmla="*/ 1390683 h 3695852"/>
                  <a:gd name="connsiteX216" fmla="*/ 843746 w 1121717"/>
                  <a:gd name="connsiteY216" fmla="*/ 1420149 h 3695852"/>
                  <a:gd name="connsiteX217" fmla="*/ 855951 w 1121717"/>
                  <a:gd name="connsiteY217" fmla="*/ 1449616 h 3695852"/>
                  <a:gd name="connsiteX218" fmla="*/ 881111 w 1121717"/>
                  <a:gd name="connsiteY218" fmla="*/ 1460037 h 3695852"/>
                  <a:gd name="connsiteX219" fmla="*/ 876565 w 1121717"/>
                  <a:gd name="connsiteY219" fmla="*/ 1460339 h 3695852"/>
                  <a:gd name="connsiteX220" fmla="*/ 848599 w 1121717"/>
                  <a:gd name="connsiteY220" fmla="*/ 1505500 h 3695852"/>
                  <a:gd name="connsiteX221" fmla="*/ 893538 w 1121717"/>
                  <a:gd name="connsiteY221" fmla="*/ 1945414 h 3695852"/>
                  <a:gd name="connsiteX222" fmla="*/ 938200 w 1121717"/>
                  <a:gd name="connsiteY222" fmla="*/ 1974622 h 3695852"/>
                  <a:gd name="connsiteX223" fmla="*/ 945331 w 1121717"/>
                  <a:gd name="connsiteY223" fmla="*/ 1975194 h 3695852"/>
                  <a:gd name="connsiteX224" fmla="*/ 918270 w 1121717"/>
                  <a:gd name="connsiteY224" fmla="*/ 1986404 h 3695852"/>
                  <a:gd name="connsiteX225" fmla="*/ 903275 w 1121717"/>
                  <a:gd name="connsiteY225" fmla="*/ 2022605 h 3695852"/>
                  <a:gd name="connsiteX226" fmla="*/ 903276 w 1121717"/>
                  <a:gd name="connsiteY226" fmla="*/ 2022605 h 3695852"/>
                  <a:gd name="connsiteX227" fmla="*/ 907299 w 1121717"/>
                  <a:gd name="connsiteY227" fmla="*/ 2042533 h 3695852"/>
                  <a:gd name="connsiteX228" fmla="*/ 914910 w 1121717"/>
                  <a:gd name="connsiteY228" fmla="*/ 2053822 h 3695852"/>
                  <a:gd name="connsiteX229" fmla="*/ 899993 w 1121717"/>
                  <a:gd name="connsiteY229" fmla="*/ 2058378 h 3695852"/>
                  <a:gd name="connsiteX230" fmla="*/ 872154 w 1121717"/>
                  <a:gd name="connsiteY230" fmla="*/ 2092185 h 3695852"/>
                  <a:gd name="connsiteX231" fmla="*/ 877079 w 1121717"/>
                  <a:gd name="connsiteY231" fmla="*/ 2122227 h 3695852"/>
                  <a:gd name="connsiteX232" fmla="*/ 899622 w 1121717"/>
                  <a:gd name="connsiteY232" fmla="*/ 2343171 h 3695852"/>
                  <a:gd name="connsiteX233" fmla="*/ 930800 w 1121717"/>
                  <a:gd name="connsiteY233" fmla="*/ 2354713 h 3695852"/>
                  <a:gd name="connsiteX234" fmla="*/ 986079 w 1121717"/>
                  <a:gd name="connsiteY234" fmla="*/ 2182581 h 3695852"/>
                  <a:gd name="connsiteX235" fmla="*/ 993222 w 1121717"/>
                  <a:gd name="connsiteY235" fmla="*/ 2109556 h 3695852"/>
                  <a:gd name="connsiteX236" fmla="*/ 987191 w 1121717"/>
                  <a:gd name="connsiteY236" fmla="*/ 2069671 h 3695852"/>
                  <a:gd name="connsiteX237" fmla="*/ 1002296 w 1121717"/>
                  <a:gd name="connsiteY237" fmla="*/ 2065057 h 3695852"/>
                  <a:gd name="connsiteX238" fmla="*/ 1020845 w 1121717"/>
                  <a:gd name="connsiteY238" fmla="*/ 2042532 h 3695852"/>
                  <a:gd name="connsiteX239" fmla="*/ 1024869 w 1121717"/>
                  <a:gd name="connsiteY239" fmla="*/ 2022605 h 3695852"/>
                  <a:gd name="connsiteX240" fmla="*/ 1020845 w 1121717"/>
                  <a:gd name="connsiteY240" fmla="*/ 2002677 h 3695852"/>
                  <a:gd name="connsiteX241" fmla="*/ 1009873 w 1121717"/>
                  <a:gd name="connsiteY241" fmla="*/ 1986404 h 3695852"/>
                  <a:gd name="connsiteX242" fmla="*/ 979434 w 1121717"/>
                  <a:gd name="connsiteY242" fmla="*/ 1973795 h 3695852"/>
                  <a:gd name="connsiteX243" fmla="*/ 996381 w 1121717"/>
                  <a:gd name="connsiteY243" fmla="*/ 1972292 h 3695852"/>
                  <a:gd name="connsiteX244" fmla="*/ 1030827 w 1121717"/>
                  <a:gd name="connsiteY244" fmla="*/ 1933243 h 3695852"/>
                  <a:gd name="connsiteX245" fmla="*/ 993149 w 1121717"/>
                  <a:gd name="connsiteY245" fmla="*/ 1483127 h 3695852"/>
                  <a:gd name="connsiteX246" fmla="*/ 971963 w 1121717"/>
                  <a:gd name="connsiteY246" fmla="*/ 1461764 h 3695852"/>
                  <a:gd name="connsiteX247" fmla="*/ 962171 w 1121717"/>
                  <a:gd name="connsiteY247" fmla="*/ 1459619 h 3695852"/>
                  <a:gd name="connsiteX248" fmla="*/ 986321 w 1121717"/>
                  <a:gd name="connsiteY248" fmla="*/ 1449616 h 3695852"/>
                  <a:gd name="connsiteX249" fmla="*/ 998527 w 1121717"/>
                  <a:gd name="connsiteY249" fmla="*/ 1420149 h 3695852"/>
                  <a:gd name="connsiteX250" fmla="*/ 986321 w 1121717"/>
                  <a:gd name="connsiteY250" fmla="*/ 1390683 h 3695852"/>
                  <a:gd name="connsiteX251" fmla="*/ 970708 w 1121717"/>
                  <a:gd name="connsiteY251" fmla="*/ 1384215 h 3695852"/>
                  <a:gd name="connsiteX252" fmla="*/ 986134 w 1121717"/>
                  <a:gd name="connsiteY252" fmla="*/ 1378290 h 3695852"/>
                  <a:gd name="connsiteX253" fmla="*/ 999322 w 1121717"/>
                  <a:gd name="connsiteY253" fmla="*/ 1352929 h 3695852"/>
                  <a:gd name="connsiteX254" fmla="*/ 1001703 w 1121717"/>
                  <a:gd name="connsiteY254" fmla="*/ 901098 h 3695852"/>
                  <a:gd name="connsiteX255" fmla="*/ 981073 w 1121717"/>
                  <a:gd name="connsiteY255" fmla="*/ 877941 h 3695852"/>
                  <a:gd name="connsiteX256" fmla="*/ 961353 w 1121717"/>
                  <a:gd name="connsiteY256" fmla="*/ 872176 h 3695852"/>
                  <a:gd name="connsiteX257" fmla="*/ 982858 w 1121717"/>
                  <a:gd name="connsiteY257" fmla="*/ 867834 h 3695852"/>
                  <a:gd name="connsiteX258" fmla="*/ 1027634 w 1121717"/>
                  <a:gd name="connsiteY258" fmla="*/ 823058 h 3695852"/>
                  <a:gd name="connsiteX259" fmla="*/ 1034246 w 1121717"/>
                  <a:gd name="connsiteY259" fmla="*/ 790309 h 3695852"/>
                  <a:gd name="connsiteX260" fmla="*/ 1027634 w 1121717"/>
                  <a:gd name="connsiteY260" fmla="*/ 757559 h 3695852"/>
                  <a:gd name="connsiteX261" fmla="*/ 950108 w 1121717"/>
                  <a:gd name="connsiteY261" fmla="*/ 706171 h 3695852"/>
                  <a:gd name="connsiteX262" fmla="*/ 896133 w 1121717"/>
                  <a:gd name="connsiteY262" fmla="*/ 706171 h 3695852"/>
                  <a:gd name="connsiteX263" fmla="*/ 863383 w 1121717"/>
                  <a:gd name="connsiteY263" fmla="*/ 712783 h 3695852"/>
                  <a:gd name="connsiteX264" fmla="*/ 839005 w 1121717"/>
                  <a:gd name="connsiteY264" fmla="*/ 729219 h 3695852"/>
                  <a:gd name="connsiteX265" fmla="*/ 840568 w 1121717"/>
                  <a:gd name="connsiteY265" fmla="*/ 717416 h 3695852"/>
                  <a:gd name="connsiteX266" fmla="*/ 785837 w 1121717"/>
                  <a:gd name="connsiteY266" fmla="*/ 652721 h 3695852"/>
                  <a:gd name="connsiteX267" fmla="*/ 569110 w 1121717"/>
                  <a:gd name="connsiteY267" fmla="*/ 620574 h 3695852"/>
                  <a:gd name="connsiteX268" fmla="*/ 560859 w 1121717"/>
                  <a:gd name="connsiteY268" fmla="*/ 0 h 3695852"/>
                  <a:gd name="connsiteX269" fmla="*/ 543000 w 1121717"/>
                  <a:gd name="connsiteY269" fmla="*/ 3705 h 3695852"/>
                  <a:gd name="connsiteX270" fmla="*/ 538386 w 1121717"/>
                  <a:gd name="connsiteY270" fmla="*/ 2748 h 3695852"/>
                  <a:gd name="connsiteX271" fmla="*/ 510265 w 1121717"/>
                  <a:gd name="connsiteY271" fmla="*/ 6297 h 3695852"/>
                  <a:gd name="connsiteX272" fmla="*/ 386345 w 1121717"/>
                  <a:gd name="connsiteY272" fmla="*/ 111803 h 3695852"/>
                  <a:gd name="connsiteX273" fmla="*/ 431589 w 1121717"/>
                  <a:gd name="connsiteY273" fmla="*/ 424717 h 3695852"/>
                  <a:gd name="connsiteX274" fmla="*/ 459728 w 1121717"/>
                  <a:gd name="connsiteY274" fmla="*/ 505462 h 3695852"/>
                  <a:gd name="connsiteX275" fmla="*/ 475482 w 1121717"/>
                  <a:gd name="connsiteY275" fmla="*/ 535971 h 3695852"/>
                  <a:gd name="connsiteX276" fmla="*/ 468014 w 1121717"/>
                  <a:gd name="connsiteY276" fmla="*/ 539064 h 3695852"/>
                  <a:gd name="connsiteX277" fmla="*/ 459656 w 1121717"/>
                  <a:gd name="connsiteY277" fmla="*/ 559243 h 3695852"/>
                  <a:gd name="connsiteX278" fmla="*/ 459656 w 1121717"/>
                  <a:gd name="connsiteY278" fmla="*/ 587670 h 3695852"/>
                  <a:gd name="connsiteX279" fmla="*/ 488193 w 1121717"/>
                  <a:gd name="connsiteY279" fmla="*/ 616207 h 3695852"/>
                  <a:gd name="connsiteX280" fmla="*/ 633525 w 1121717"/>
                  <a:gd name="connsiteY280" fmla="*/ 616207 h 3695852"/>
                  <a:gd name="connsiteX281" fmla="*/ 662062 w 1121717"/>
                  <a:gd name="connsiteY281" fmla="*/ 587670 h 3695852"/>
                  <a:gd name="connsiteX282" fmla="*/ 662062 w 1121717"/>
                  <a:gd name="connsiteY282" fmla="*/ 559243 h 3695852"/>
                  <a:gd name="connsiteX283" fmla="*/ 653704 w 1121717"/>
                  <a:gd name="connsiteY283" fmla="*/ 539064 h 3695852"/>
                  <a:gd name="connsiteX284" fmla="*/ 646238 w 1121717"/>
                  <a:gd name="connsiteY284" fmla="*/ 535972 h 3695852"/>
                  <a:gd name="connsiteX285" fmla="*/ 661991 w 1121717"/>
                  <a:gd name="connsiteY285" fmla="*/ 505462 h 3695852"/>
                  <a:gd name="connsiteX286" fmla="*/ 690130 w 1121717"/>
                  <a:gd name="connsiteY286" fmla="*/ 424717 h 3695852"/>
                  <a:gd name="connsiteX287" fmla="*/ 735374 w 1121717"/>
                  <a:gd name="connsiteY287" fmla="*/ 111803 h 3695852"/>
                  <a:gd name="connsiteX288" fmla="*/ 611454 w 1121717"/>
                  <a:gd name="connsiteY288" fmla="*/ 6297 h 3695852"/>
                  <a:gd name="connsiteX289" fmla="*/ 583333 w 1121717"/>
                  <a:gd name="connsiteY289" fmla="*/ 2748 h 3695852"/>
                  <a:gd name="connsiteX290" fmla="*/ 578719 w 1121717"/>
                  <a:gd name="connsiteY290" fmla="*/ 3705 h 3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1121717" h="3695852">
                    <a:moveTo>
                      <a:pt x="621146" y="1336463"/>
                    </a:moveTo>
                    <a:lnTo>
                      <a:pt x="588243" y="1337098"/>
                    </a:lnTo>
                    <a:lnTo>
                      <a:pt x="560858" y="1336570"/>
                    </a:lnTo>
                    <a:lnTo>
                      <a:pt x="533473" y="1337098"/>
                    </a:lnTo>
                    <a:lnTo>
                      <a:pt x="500570" y="1336463"/>
                    </a:lnTo>
                    <a:lnTo>
                      <a:pt x="491163" y="1337197"/>
                    </a:lnTo>
                    <a:lnTo>
                      <a:pt x="487219" y="1339047"/>
                    </a:lnTo>
                    <a:lnTo>
                      <a:pt x="415500" y="1340430"/>
                    </a:lnTo>
                    <a:cubicBezTo>
                      <a:pt x="384560" y="1340430"/>
                      <a:pt x="385055" y="1367377"/>
                      <a:pt x="367680" y="1406600"/>
                    </a:cubicBezTo>
                    <a:cubicBezTo>
                      <a:pt x="333284" y="1517212"/>
                      <a:pt x="328079" y="1556075"/>
                      <a:pt x="329401" y="1651779"/>
                    </a:cubicBezTo>
                    <a:cubicBezTo>
                      <a:pt x="335486" y="1695764"/>
                      <a:pt x="320172" y="1758689"/>
                      <a:pt x="356407" y="1761277"/>
                    </a:cubicBezTo>
                    <a:lnTo>
                      <a:pt x="370784" y="1764944"/>
                    </a:lnTo>
                    <a:lnTo>
                      <a:pt x="357384" y="1767650"/>
                    </a:lnTo>
                    <a:cubicBezTo>
                      <a:pt x="331376" y="1778650"/>
                      <a:pt x="313128" y="1804402"/>
                      <a:pt x="313128" y="1834416"/>
                    </a:cubicBezTo>
                    <a:lnTo>
                      <a:pt x="313128" y="1881362"/>
                    </a:lnTo>
                    <a:cubicBezTo>
                      <a:pt x="313128" y="1891367"/>
                      <a:pt x="315155" y="1900898"/>
                      <a:pt x="318822" y="1909567"/>
                    </a:cubicBezTo>
                    <a:lnTo>
                      <a:pt x="319956" y="1911249"/>
                    </a:lnTo>
                    <a:lnTo>
                      <a:pt x="308234" y="1929971"/>
                    </a:lnTo>
                    <a:cubicBezTo>
                      <a:pt x="262990" y="2087811"/>
                      <a:pt x="327284" y="2302803"/>
                      <a:pt x="320140" y="2584468"/>
                    </a:cubicBezTo>
                    <a:cubicBezTo>
                      <a:pt x="320140" y="2591860"/>
                      <a:pt x="326113" y="2600933"/>
                      <a:pt x="333933" y="2608159"/>
                    </a:cubicBezTo>
                    <a:lnTo>
                      <a:pt x="350820" y="2616712"/>
                    </a:lnTo>
                    <a:lnTo>
                      <a:pt x="344840" y="2631150"/>
                    </a:lnTo>
                    <a:lnTo>
                      <a:pt x="344840" y="2659764"/>
                    </a:lnTo>
                    <a:lnTo>
                      <a:pt x="350058" y="2672363"/>
                    </a:lnTo>
                    <a:lnTo>
                      <a:pt x="344271" y="2673202"/>
                    </a:lnTo>
                    <a:cubicBezTo>
                      <a:pt x="327656" y="2679285"/>
                      <a:pt x="321403" y="2693491"/>
                      <a:pt x="317480" y="2704364"/>
                    </a:cubicBezTo>
                    <a:cubicBezTo>
                      <a:pt x="307408" y="2768865"/>
                      <a:pt x="300165" y="2945486"/>
                      <a:pt x="311348" y="3057260"/>
                    </a:cubicBezTo>
                    <a:cubicBezTo>
                      <a:pt x="322531" y="3169034"/>
                      <a:pt x="322788" y="3248991"/>
                      <a:pt x="313135" y="3360728"/>
                    </a:cubicBezTo>
                    <a:cubicBezTo>
                      <a:pt x="312694" y="3368106"/>
                      <a:pt x="314037" y="3395944"/>
                      <a:pt x="317178" y="3422038"/>
                    </a:cubicBezTo>
                    <a:lnTo>
                      <a:pt x="324989" y="3448813"/>
                    </a:lnTo>
                    <a:lnTo>
                      <a:pt x="320311" y="3455751"/>
                    </a:lnTo>
                    <a:cubicBezTo>
                      <a:pt x="317606" y="3462147"/>
                      <a:pt x="316110" y="3469179"/>
                      <a:pt x="316110" y="3476560"/>
                    </a:cubicBezTo>
                    <a:lnTo>
                      <a:pt x="316110" y="3511198"/>
                    </a:lnTo>
                    <a:cubicBezTo>
                      <a:pt x="316110" y="3518580"/>
                      <a:pt x="317606" y="3525612"/>
                      <a:pt x="320311" y="3532008"/>
                    </a:cubicBezTo>
                    <a:lnTo>
                      <a:pt x="320324" y="3532027"/>
                    </a:lnTo>
                    <a:lnTo>
                      <a:pt x="257139" y="3545189"/>
                    </a:lnTo>
                    <a:cubicBezTo>
                      <a:pt x="172851" y="3554316"/>
                      <a:pt x="68438" y="3589838"/>
                      <a:pt x="19183" y="3651055"/>
                    </a:cubicBezTo>
                    <a:cubicBezTo>
                      <a:pt x="11402" y="3665807"/>
                      <a:pt x="-30109" y="3687662"/>
                      <a:pt x="40549" y="3693919"/>
                    </a:cubicBezTo>
                    <a:cubicBezTo>
                      <a:pt x="158164" y="3698972"/>
                      <a:pt x="253839" y="3692600"/>
                      <a:pt x="360483" y="3691939"/>
                    </a:cubicBezTo>
                    <a:lnTo>
                      <a:pt x="404274" y="3694334"/>
                    </a:lnTo>
                    <a:cubicBezTo>
                      <a:pt x="423118" y="3683843"/>
                      <a:pt x="438411" y="3668069"/>
                      <a:pt x="448375" y="3649220"/>
                    </a:cubicBezTo>
                    <a:lnTo>
                      <a:pt x="452587" y="3627149"/>
                    </a:lnTo>
                    <a:lnTo>
                      <a:pt x="429889" y="3559500"/>
                    </a:lnTo>
                    <a:lnTo>
                      <a:pt x="455235" y="3549002"/>
                    </a:lnTo>
                    <a:cubicBezTo>
                      <a:pt x="464910" y="3539327"/>
                      <a:pt x="470894" y="3525961"/>
                      <a:pt x="470894" y="3511198"/>
                    </a:cubicBezTo>
                    <a:lnTo>
                      <a:pt x="470894" y="3476560"/>
                    </a:lnTo>
                    <a:cubicBezTo>
                      <a:pt x="470894" y="3469179"/>
                      <a:pt x="469398" y="3462147"/>
                      <a:pt x="466692" y="3455751"/>
                    </a:cubicBezTo>
                    <a:lnTo>
                      <a:pt x="456208" y="3440200"/>
                    </a:lnTo>
                    <a:lnTo>
                      <a:pt x="458538" y="3431546"/>
                    </a:lnTo>
                    <a:cubicBezTo>
                      <a:pt x="460889" y="3406173"/>
                      <a:pt x="461662" y="3378856"/>
                      <a:pt x="462103" y="3371477"/>
                    </a:cubicBezTo>
                    <a:cubicBezTo>
                      <a:pt x="461174" y="3267693"/>
                      <a:pt x="487683" y="3196704"/>
                      <a:pt x="497085" y="3085835"/>
                    </a:cubicBezTo>
                    <a:cubicBezTo>
                      <a:pt x="506487" y="2974965"/>
                      <a:pt x="519549" y="2784935"/>
                      <a:pt x="518519" y="2706260"/>
                    </a:cubicBezTo>
                    <a:cubicBezTo>
                      <a:pt x="519400" y="2691502"/>
                      <a:pt x="509168" y="2678886"/>
                      <a:pt x="495664" y="2678079"/>
                    </a:cubicBezTo>
                    <a:lnTo>
                      <a:pt x="480352" y="2677164"/>
                    </a:lnTo>
                    <a:lnTo>
                      <a:pt x="487560" y="2659764"/>
                    </a:lnTo>
                    <a:lnTo>
                      <a:pt x="487560" y="2631150"/>
                    </a:lnTo>
                    <a:lnTo>
                      <a:pt x="481384" y="2616241"/>
                    </a:lnTo>
                    <a:lnTo>
                      <a:pt x="487972" y="2615998"/>
                    </a:lnTo>
                    <a:cubicBezTo>
                      <a:pt x="502756" y="2615998"/>
                      <a:pt x="517122" y="2599252"/>
                      <a:pt x="517122" y="2584468"/>
                    </a:cubicBezTo>
                    <a:cubicBezTo>
                      <a:pt x="517122" y="2362334"/>
                      <a:pt x="564747" y="2092574"/>
                      <a:pt x="517122" y="1918065"/>
                    </a:cubicBezTo>
                    <a:lnTo>
                      <a:pt x="510539" y="1902171"/>
                    </a:lnTo>
                    <a:lnTo>
                      <a:pt x="514740" y="1881362"/>
                    </a:lnTo>
                    <a:lnTo>
                      <a:pt x="514740" y="1834416"/>
                    </a:lnTo>
                    <a:cubicBezTo>
                      <a:pt x="514740" y="1814407"/>
                      <a:pt x="506630" y="1796291"/>
                      <a:pt x="493517" y="1783179"/>
                    </a:cubicBezTo>
                    <a:lnTo>
                      <a:pt x="492015" y="1782166"/>
                    </a:lnTo>
                    <a:lnTo>
                      <a:pt x="522605" y="1784117"/>
                    </a:lnTo>
                    <a:lnTo>
                      <a:pt x="533473" y="1783576"/>
                    </a:lnTo>
                    <a:lnTo>
                      <a:pt x="560858" y="1784940"/>
                    </a:lnTo>
                    <a:lnTo>
                      <a:pt x="588243" y="1783576"/>
                    </a:lnTo>
                    <a:lnTo>
                      <a:pt x="599112" y="1784117"/>
                    </a:lnTo>
                    <a:lnTo>
                      <a:pt x="629702" y="1782166"/>
                    </a:lnTo>
                    <a:lnTo>
                      <a:pt x="628201" y="1783179"/>
                    </a:lnTo>
                    <a:cubicBezTo>
                      <a:pt x="615088" y="1796291"/>
                      <a:pt x="606977" y="1814407"/>
                      <a:pt x="606977" y="1834416"/>
                    </a:cubicBezTo>
                    <a:lnTo>
                      <a:pt x="606977" y="1881362"/>
                    </a:lnTo>
                    <a:lnTo>
                      <a:pt x="611178" y="1902171"/>
                    </a:lnTo>
                    <a:lnTo>
                      <a:pt x="604595" y="1918065"/>
                    </a:lnTo>
                    <a:cubicBezTo>
                      <a:pt x="556970" y="2092574"/>
                      <a:pt x="604595" y="2362334"/>
                      <a:pt x="604595" y="2584468"/>
                    </a:cubicBezTo>
                    <a:cubicBezTo>
                      <a:pt x="604595" y="2599252"/>
                      <a:pt x="618961" y="2615998"/>
                      <a:pt x="633745" y="2615998"/>
                    </a:cubicBezTo>
                    <a:lnTo>
                      <a:pt x="640333" y="2616241"/>
                    </a:lnTo>
                    <a:lnTo>
                      <a:pt x="634157" y="2631150"/>
                    </a:lnTo>
                    <a:lnTo>
                      <a:pt x="634157" y="2659764"/>
                    </a:lnTo>
                    <a:lnTo>
                      <a:pt x="641365" y="2677164"/>
                    </a:lnTo>
                    <a:lnTo>
                      <a:pt x="626053" y="2678079"/>
                    </a:lnTo>
                    <a:cubicBezTo>
                      <a:pt x="612549" y="2678886"/>
                      <a:pt x="602317" y="2691502"/>
                      <a:pt x="603198" y="2706260"/>
                    </a:cubicBezTo>
                    <a:cubicBezTo>
                      <a:pt x="602168" y="2784935"/>
                      <a:pt x="615230" y="2974965"/>
                      <a:pt x="624632" y="3085835"/>
                    </a:cubicBezTo>
                    <a:cubicBezTo>
                      <a:pt x="634034" y="3196704"/>
                      <a:pt x="660543" y="3267693"/>
                      <a:pt x="659614" y="3371477"/>
                    </a:cubicBezTo>
                    <a:cubicBezTo>
                      <a:pt x="660055" y="3378856"/>
                      <a:pt x="660828" y="3406173"/>
                      <a:pt x="663179" y="3431546"/>
                    </a:cubicBezTo>
                    <a:lnTo>
                      <a:pt x="665509" y="3440200"/>
                    </a:lnTo>
                    <a:lnTo>
                      <a:pt x="655025" y="3455751"/>
                    </a:lnTo>
                    <a:cubicBezTo>
                      <a:pt x="652319" y="3462147"/>
                      <a:pt x="650823" y="3469179"/>
                      <a:pt x="650823" y="3476560"/>
                    </a:cubicBezTo>
                    <a:lnTo>
                      <a:pt x="650823" y="3511198"/>
                    </a:lnTo>
                    <a:cubicBezTo>
                      <a:pt x="650823" y="3525961"/>
                      <a:pt x="656807" y="3539327"/>
                      <a:pt x="666482" y="3549002"/>
                    </a:cubicBezTo>
                    <a:lnTo>
                      <a:pt x="691828" y="3559500"/>
                    </a:lnTo>
                    <a:lnTo>
                      <a:pt x="669130" y="3627149"/>
                    </a:lnTo>
                    <a:lnTo>
                      <a:pt x="673342" y="3649220"/>
                    </a:lnTo>
                    <a:cubicBezTo>
                      <a:pt x="683306" y="3668069"/>
                      <a:pt x="698599" y="3683843"/>
                      <a:pt x="717443" y="3694334"/>
                    </a:cubicBezTo>
                    <a:lnTo>
                      <a:pt x="761234" y="3691939"/>
                    </a:lnTo>
                    <a:cubicBezTo>
                      <a:pt x="867878" y="3692600"/>
                      <a:pt x="963553" y="3698972"/>
                      <a:pt x="1081168" y="3693919"/>
                    </a:cubicBezTo>
                    <a:cubicBezTo>
                      <a:pt x="1151826" y="3687662"/>
                      <a:pt x="1110315" y="3665807"/>
                      <a:pt x="1102534" y="3651055"/>
                    </a:cubicBezTo>
                    <a:cubicBezTo>
                      <a:pt x="1053279" y="3589838"/>
                      <a:pt x="948866" y="3554316"/>
                      <a:pt x="864578" y="3545189"/>
                    </a:cubicBezTo>
                    <a:lnTo>
                      <a:pt x="801393" y="3532027"/>
                    </a:lnTo>
                    <a:lnTo>
                      <a:pt x="801406" y="3532008"/>
                    </a:lnTo>
                    <a:cubicBezTo>
                      <a:pt x="804111" y="3525612"/>
                      <a:pt x="805607" y="3518580"/>
                      <a:pt x="805607" y="3511198"/>
                    </a:cubicBezTo>
                    <a:lnTo>
                      <a:pt x="805607" y="3476560"/>
                    </a:lnTo>
                    <a:cubicBezTo>
                      <a:pt x="805607" y="3469179"/>
                      <a:pt x="804111" y="3462147"/>
                      <a:pt x="801406" y="3455751"/>
                    </a:cubicBezTo>
                    <a:lnTo>
                      <a:pt x="796728" y="3448813"/>
                    </a:lnTo>
                    <a:lnTo>
                      <a:pt x="804539" y="3422038"/>
                    </a:lnTo>
                    <a:cubicBezTo>
                      <a:pt x="807680" y="3395944"/>
                      <a:pt x="809023" y="3368106"/>
                      <a:pt x="808582" y="3360728"/>
                    </a:cubicBezTo>
                    <a:cubicBezTo>
                      <a:pt x="798929" y="3248991"/>
                      <a:pt x="799186" y="3169034"/>
                      <a:pt x="810369" y="3057260"/>
                    </a:cubicBezTo>
                    <a:cubicBezTo>
                      <a:pt x="821552" y="2945486"/>
                      <a:pt x="814309" y="2768865"/>
                      <a:pt x="804237" y="2704364"/>
                    </a:cubicBezTo>
                    <a:cubicBezTo>
                      <a:pt x="800314" y="2693491"/>
                      <a:pt x="794061" y="2679285"/>
                      <a:pt x="777446" y="2673202"/>
                    </a:cubicBezTo>
                    <a:lnTo>
                      <a:pt x="771659" y="2672363"/>
                    </a:lnTo>
                    <a:lnTo>
                      <a:pt x="776877" y="2659764"/>
                    </a:lnTo>
                    <a:lnTo>
                      <a:pt x="776877" y="2631150"/>
                    </a:lnTo>
                    <a:lnTo>
                      <a:pt x="770897" y="2616712"/>
                    </a:lnTo>
                    <a:lnTo>
                      <a:pt x="787784" y="2608159"/>
                    </a:lnTo>
                    <a:cubicBezTo>
                      <a:pt x="795604" y="2600933"/>
                      <a:pt x="801577" y="2591860"/>
                      <a:pt x="801577" y="2584468"/>
                    </a:cubicBezTo>
                    <a:cubicBezTo>
                      <a:pt x="794433" y="2302803"/>
                      <a:pt x="858727" y="2087811"/>
                      <a:pt x="813483" y="1929971"/>
                    </a:cubicBezTo>
                    <a:lnTo>
                      <a:pt x="801761" y="1911249"/>
                    </a:lnTo>
                    <a:lnTo>
                      <a:pt x="802895" y="1909567"/>
                    </a:lnTo>
                    <a:cubicBezTo>
                      <a:pt x="806562" y="1900898"/>
                      <a:pt x="808589" y="1891367"/>
                      <a:pt x="808589" y="1881362"/>
                    </a:cubicBezTo>
                    <a:lnTo>
                      <a:pt x="808589" y="1834416"/>
                    </a:lnTo>
                    <a:cubicBezTo>
                      <a:pt x="808589" y="1804402"/>
                      <a:pt x="790341" y="1778650"/>
                      <a:pt x="764333" y="1767650"/>
                    </a:cubicBezTo>
                    <a:lnTo>
                      <a:pt x="750933" y="1764944"/>
                    </a:lnTo>
                    <a:lnTo>
                      <a:pt x="765310" y="1761277"/>
                    </a:lnTo>
                    <a:cubicBezTo>
                      <a:pt x="801545" y="1758689"/>
                      <a:pt x="786231" y="1695764"/>
                      <a:pt x="792315" y="1651779"/>
                    </a:cubicBezTo>
                    <a:cubicBezTo>
                      <a:pt x="793638" y="1556075"/>
                      <a:pt x="788432" y="1517212"/>
                      <a:pt x="754036" y="1406600"/>
                    </a:cubicBezTo>
                    <a:cubicBezTo>
                      <a:pt x="736662" y="1367377"/>
                      <a:pt x="737156" y="1340430"/>
                      <a:pt x="706216" y="1340430"/>
                    </a:cubicBezTo>
                    <a:lnTo>
                      <a:pt x="634498" y="1339047"/>
                    </a:lnTo>
                    <a:lnTo>
                      <a:pt x="630554" y="1337197"/>
                    </a:lnTo>
                    <a:close/>
                    <a:moveTo>
                      <a:pt x="679921" y="1214172"/>
                    </a:moveTo>
                    <a:lnTo>
                      <a:pt x="441797" y="1214172"/>
                    </a:lnTo>
                    <a:cubicBezTo>
                      <a:pt x="425358" y="1214172"/>
                      <a:pt x="412031" y="1227499"/>
                      <a:pt x="412031" y="1243938"/>
                    </a:cubicBezTo>
                    <a:lnTo>
                      <a:pt x="412031" y="1305849"/>
                    </a:lnTo>
                    <a:cubicBezTo>
                      <a:pt x="412031" y="1322288"/>
                      <a:pt x="425358" y="1335615"/>
                      <a:pt x="441797" y="1335615"/>
                    </a:cubicBezTo>
                    <a:lnTo>
                      <a:pt x="679921" y="1335615"/>
                    </a:lnTo>
                    <a:cubicBezTo>
                      <a:pt x="696360" y="1335615"/>
                      <a:pt x="709687" y="1322288"/>
                      <a:pt x="709687" y="1305849"/>
                    </a:cubicBezTo>
                    <a:lnTo>
                      <a:pt x="709687" y="1243938"/>
                    </a:lnTo>
                    <a:cubicBezTo>
                      <a:pt x="709687" y="1227499"/>
                      <a:pt x="696360" y="1214172"/>
                      <a:pt x="679921" y="1214172"/>
                    </a:cubicBezTo>
                    <a:close/>
                    <a:moveTo>
                      <a:pt x="569110" y="620574"/>
                    </a:moveTo>
                    <a:cubicBezTo>
                      <a:pt x="486285" y="619913"/>
                      <a:pt x="398300" y="629967"/>
                      <a:pt x="321427" y="652721"/>
                    </a:cubicBezTo>
                    <a:cubicBezTo>
                      <a:pt x="297113" y="660659"/>
                      <a:pt x="287199" y="678259"/>
                      <a:pt x="283364" y="698366"/>
                    </a:cubicBezTo>
                    <a:lnTo>
                      <a:pt x="281223" y="728216"/>
                    </a:lnTo>
                    <a:lnTo>
                      <a:pt x="258334" y="712783"/>
                    </a:lnTo>
                    <a:cubicBezTo>
                      <a:pt x="248268" y="708525"/>
                      <a:pt x="237201" y="706171"/>
                      <a:pt x="225584" y="706171"/>
                    </a:cubicBezTo>
                    <a:lnTo>
                      <a:pt x="171609" y="706171"/>
                    </a:lnTo>
                    <a:cubicBezTo>
                      <a:pt x="136758" y="706171"/>
                      <a:pt x="106856" y="727360"/>
                      <a:pt x="94083" y="757559"/>
                    </a:cubicBezTo>
                    <a:lnTo>
                      <a:pt x="87471" y="790309"/>
                    </a:lnTo>
                    <a:lnTo>
                      <a:pt x="94083" y="823058"/>
                    </a:lnTo>
                    <a:cubicBezTo>
                      <a:pt x="102599" y="843191"/>
                      <a:pt x="118727" y="859319"/>
                      <a:pt x="138859" y="867834"/>
                    </a:cubicBezTo>
                    <a:lnTo>
                      <a:pt x="160364" y="872176"/>
                    </a:lnTo>
                    <a:lnTo>
                      <a:pt x="140644" y="877941"/>
                    </a:lnTo>
                    <a:cubicBezTo>
                      <a:pt x="134358" y="882585"/>
                      <a:pt x="128349" y="890004"/>
                      <a:pt x="120014" y="901098"/>
                    </a:cubicBezTo>
                    <a:cubicBezTo>
                      <a:pt x="70272" y="955263"/>
                      <a:pt x="114987" y="1205494"/>
                      <a:pt x="122395" y="1352929"/>
                    </a:cubicBezTo>
                    <a:cubicBezTo>
                      <a:pt x="122395" y="1362833"/>
                      <a:pt x="127809" y="1371799"/>
                      <a:pt x="135583" y="1378290"/>
                    </a:cubicBezTo>
                    <a:lnTo>
                      <a:pt x="151009" y="1384215"/>
                    </a:lnTo>
                    <a:lnTo>
                      <a:pt x="135396" y="1390683"/>
                    </a:lnTo>
                    <a:cubicBezTo>
                      <a:pt x="127855" y="1398224"/>
                      <a:pt x="123190" y="1408642"/>
                      <a:pt x="123190" y="1420149"/>
                    </a:cubicBezTo>
                    <a:cubicBezTo>
                      <a:pt x="123190" y="1431657"/>
                      <a:pt x="127855" y="1442075"/>
                      <a:pt x="135396" y="1449616"/>
                    </a:cubicBezTo>
                    <a:lnTo>
                      <a:pt x="159546" y="1459619"/>
                    </a:lnTo>
                    <a:lnTo>
                      <a:pt x="149754" y="1461764"/>
                    </a:lnTo>
                    <a:cubicBezTo>
                      <a:pt x="143512" y="1465872"/>
                      <a:pt x="137281" y="1472764"/>
                      <a:pt x="128568" y="1483127"/>
                    </a:cubicBezTo>
                    <a:cubicBezTo>
                      <a:pt x="77631" y="1532971"/>
                      <a:pt x="97032" y="1785822"/>
                      <a:pt x="90890" y="1933243"/>
                    </a:cubicBezTo>
                    <a:cubicBezTo>
                      <a:pt x="89141" y="1952967"/>
                      <a:pt x="107818" y="1970739"/>
                      <a:pt x="125336" y="1972292"/>
                    </a:cubicBezTo>
                    <a:lnTo>
                      <a:pt x="142283" y="1973795"/>
                    </a:lnTo>
                    <a:lnTo>
                      <a:pt x="111844" y="1986404"/>
                    </a:lnTo>
                    <a:cubicBezTo>
                      <a:pt x="107211" y="1991036"/>
                      <a:pt x="103462" y="1996552"/>
                      <a:pt x="100872" y="2002677"/>
                    </a:cubicBezTo>
                    <a:lnTo>
                      <a:pt x="96848" y="2022605"/>
                    </a:lnTo>
                    <a:lnTo>
                      <a:pt x="100872" y="2042532"/>
                    </a:lnTo>
                    <a:cubicBezTo>
                      <a:pt x="104758" y="2051720"/>
                      <a:pt x="111250" y="2059537"/>
                      <a:pt x="119421" y="2065057"/>
                    </a:cubicBezTo>
                    <a:lnTo>
                      <a:pt x="134526" y="2069671"/>
                    </a:lnTo>
                    <a:lnTo>
                      <a:pt x="128495" y="2109556"/>
                    </a:lnTo>
                    <a:lnTo>
                      <a:pt x="135638" y="2182581"/>
                    </a:lnTo>
                    <a:cubicBezTo>
                      <a:pt x="135638" y="2241433"/>
                      <a:pt x="152350" y="2316146"/>
                      <a:pt x="190917" y="2354713"/>
                    </a:cubicBezTo>
                    <a:cubicBezTo>
                      <a:pt x="200516" y="2361185"/>
                      <a:pt x="212497" y="2391467"/>
                      <a:pt x="222095" y="2343171"/>
                    </a:cubicBezTo>
                    <a:cubicBezTo>
                      <a:pt x="234372" y="2262379"/>
                      <a:pt x="237124" y="2195875"/>
                      <a:pt x="244638" y="2122227"/>
                    </a:cubicBezTo>
                    <a:lnTo>
                      <a:pt x="249563" y="2092185"/>
                    </a:lnTo>
                    <a:cubicBezTo>
                      <a:pt x="243731" y="2078396"/>
                      <a:pt x="233988" y="2066663"/>
                      <a:pt x="221724" y="2058378"/>
                    </a:cubicBezTo>
                    <a:lnTo>
                      <a:pt x="206807" y="2053822"/>
                    </a:lnTo>
                    <a:lnTo>
                      <a:pt x="214418" y="2042533"/>
                    </a:lnTo>
                    <a:cubicBezTo>
                      <a:pt x="217009" y="2036408"/>
                      <a:pt x="218441" y="2029674"/>
                      <a:pt x="218441" y="2022605"/>
                    </a:cubicBezTo>
                    <a:lnTo>
                      <a:pt x="218442" y="2022605"/>
                    </a:lnTo>
                    <a:cubicBezTo>
                      <a:pt x="218442" y="2008468"/>
                      <a:pt x="212712" y="1995668"/>
                      <a:pt x="203447" y="1986404"/>
                    </a:cubicBezTo>
                    <a:lnTo>
                      <a:pt x="176386" y="1975194"/>
                    </a:lnTo>
                    <a:lnTo>
                      <a:pt x="183517" y="1974622"/>
                    </a:lnTo>
                    <a:cubicBezTo>
                      <a:pt x="202839" y="1970870"/>
                      <a:pt x="226867" y="1960208"/>
                      <a:pt x="228179" y="1945414"/>
                    </a:cubicBezTo>
                    <a:cubicBezTo>
                      <a:pt x="264617" y="1746510"/>
                      <a:pt x="283271" y="1614249"/>
                      <a:pt x="273118" y="1505500"/>
                    </a:cubicBezTo>
                    <a:cubicBezTo>
                      <a:pt x="268092" y="1495204"/>
                      <a:pt x="262670" y="1461892"/>
                      <a:pt x="245152" y="1460339"/>
                    </a:cubicBezTo>
                    <a:lnTo>
                      <a:pt x="240606" y="1460037"/>
                    </a:lnTo>
                    <a:lnTo>
                      <a:pt x="265766" y="1449616"/>
                    </a:lnTo>
                    <a:cubicBezTo>
                      <a:pt x="273307" y="1442075"/>
                      <a:pt x="277971" y="1431657"/>
                      <a:pt x="277971" y="1420149"/>
                    </a:cubicBezTo>
                    <a:cubicBezTo>
                      <a:pt x="277971" y="1408642"/>
                      <a:pt x="273307" y="1398224"/>
                      <a:pt x="265766" y="1390683"/>
                    </a:cubicBezTo>
                    <a:lnTo>
                      <a:pt x="240674" y="1380289"/>
                    </a:lnTo>
                    <a:lnTo>
                      <a:pt x="246055" y="1378290"/>
                    </a:lnTo>
                    <a:cubicBezTo>
                      <a:pt x="259385" y="1371799"/>
                      <a:pt x="270355" y="1362833"/>
                      <a:pt x="270355" y="1352929"/>
                    </a:cubicBezTo>
                    <a:cubicBezTo>
                      <a:pt x="290463" y="1151519"/>
                      <a:pt x="297872" y="1018085"/>
                      <a:pt x="276705" y="910623"/>
                    </a:cubicBezTo>
                    <a:cubicBezTo>
                      <a:pt x="273530" y="905715"/>
                      <a:pt x="269704" y="895083"/>
                      <a:pt x="264311" y="885678"/>
                    </a:cubicBezTo>
                    <a:lnTo>
                      <a:pt x="245427" y="870441"/>
                    </a:lnTo>
                    <a:lnTo>
                      <a:pt x="258334" y="867835"/>
                    </a:lnTo>
                    <a:cubicBezTo>
                      <a:pt x="273433" y="861449"/>
                      <a:pt x="286279" y="850780"/>
                      <a:pt x="295351" y="837351"/>
                    </a:cubicBezTo>
                    <a:lnTo>
                      <a:pt x="298430" y="830947"/>
                    </a:lnTo>
                    <a:lnTo>
                      <a:pt x="370673" y="1142768"/>
                    </a:lnTo>
                    <a:cubicBezTo>
                      <a:pt x="383373" y="1207271"/>
                      <a:pt x="399799" y="1214172"/>
                      <a:pt x="435727" y="1214172"/>
                    </a:cubicBezTo>
                    <a:lnTo>
                      <a:pt x="725512" y="1207822"/>
                    </a:lnTo>
                    <a:cubicBezTo>
                      <a:pt x="761440" y="1207822"/>
                      <a:pt x="774691" y="1165996"/>
                      <a:pt x="781041" y="1120543"/>
                    </a:cubicBezTo>
                    <a:cubicBezTo>
                      <a:pt x="785804" y="1047594"/>
                      <a:pt x="794535" y="984170"/>
                      <a:pt x="803266" y="930272"/>
                    </a:cubicBezTo>
                    <a:lnTo>
                      <a:pt x="820735" y="825639"/>
                    </a:lnTo>
                    <a:lnTo>
                      <a:pt x="826365" y="837351"/>
                    </a:lnTo>
                    <a:cubicBezTo>
                      <a:pt x="835437" y="850780"/>
                      <a:pt x="848284" y="861449"/>
                      <a:pt x="863383" y="867835"/>
                    </a:cubicBezTo>
                    <a:lnTo>
                      <a:pt x="876290" y="870441"/>
                    </a:lnTo>
                    <a:lnTo>
                      <a:pt x="857406" y="885678"/>
                    </a:lnTo>
                    <a:cubicBezTo>
                      <a:pt x="852013" y="895083"/>
                      <a:pt x="848187" y="905715"/>
                      <a:pt x="845012" y="910623"/>
                    </a:cubicBezTo>
                    <a:cubicBezTo>
                      <a:pt x="823845" y="1018085"/>
                      <a:pt x="831254" y="1151519"/>
                      <a:pt x="851362" y="1352929"/>
                    </a:cubicBezTo>
                    <a:cubicBezTo>
                      <a:pt x="851362" y="1362833"/>
                      <a:pt x="862332" y="1371799"/>
                      <a:pt x="875662" y="1378290"/>
                    </a:cubicBezTo>
                    <a:lnTo>
                      <a:pt x="881043" y="1380289"/>
                    </a:lnTo>
                    <a:lnTo>
                      <a:pt x="855951" y="1390683"/>
                    </a:lnTo>
                    <a:cubicBezTo>
                      <a:pt x="848410" y="1398224"/>
                      <a:pt x="843746" y="1408642"/>
                      <a:pt x="843746" y="1420149"/>
                    </a:cubicBezTo>
                    <a:cubicBezTo>
                      <a:pt x="843746" y="1431657"/>
                      <a:pt x="848410" y="1442075"/>
                      <a:pt x="855951" y="1449616"/>
                    </a:cubicBezTo>
                    <a:lnTo>
                      <a:pt x="881111" y="1460037"/>
                    </a:lnTo>
                    <a:lnTo>
                      <a:pt x="876565" y="1460339"/>
                    </a:lnTo>
                    <a:cubicBezTo>
                      <a:pt x="859047" y="1461892"/>
                      <a:pt x="853625" y="1495204"/>
                      <a:pt x="848599" y="1505500"/>
                    </a:cubicBezTo>
                    <a:cubicBezTo>
                      <a:pt x="838446" y="1614249"/>
                      <a:pt x="857100" y="1746510"/>
                      <a:pt x="893538" y="1945414"/>
                    </a:cubicBezTo>
                    <a:cubicBezTo>
                      <a:pt x="894850" y="1960208"/>
                      <a:pt x="918878" y="1970870"/>
                      <a:pt x="938200" y="1974622"/>
                    </a:cubicBezTo>
                    <a:lnTo>
                      <a:pt x="945331" y="1975194"/>
                    </a:lnTo>
                    <a:lnTo>
                      <a:pt x="918270" y="1986404"/>
                    </a:lnTo>
                    <a:cubicBezTo>
                      <a:pt x="909005" y="1995668"/>
                      <a:pt x="903275" y="2008468"/>
                      <a:pt x="903275" y="2022605"/>
                    </a:cubicBezTo>
                    <a:lnTo>
                      <a:pt x="903276" y="2022605"/>
                    </a:lnTo>
                    <a:cubicBezTo>
                      <a:pt x="903276" y="2029674"/>
                      <a:pt x="904708" y="2036408"/>
                      <a:pt x="907299" y="2042533"/>
                    </a:cubicBezTo>
                    <a:lnTo>
                      <a:pt x="914910" y="2053822"/>
                    </a:lnTo>
                    <a:lnTo>
                      <a:pt x="899993" y="2058378"/>
                    </a:lnTo>
                    <a:cubicBezTo>
                      <a:pt x="887729" y="2066663"/>
                      <a:pt x="877986" y="2078396"/>
                      <a:pt x="872154" y="2092185"/>
                    </a:cubicBezTo>
                    <a:lnTo>
                      <a:pt x="877079" y="2122227"/>
                    </a:lnTo>
                    <a:cubicBezTo>
                      <a:pt x="884593" y="2195875"/>
                      <a:pt x="887345" y="2262379"/>
                      <a:pt x="899622" y="2343171"/>
                    </a:cubicBezTo>
                    <a:cubicBezTo>
                      <a:pt x="909220" y="2391467"/>
                      <a:pt x="921201" y="2361185"/>
                      <a:pt x="930800" y="2354713"/>
                    </a:cubicBezTo>
                    <a:cubicBezTo>
                      <a:pt x="969367" y="2316146"/>
                      <a:pt x="986079" y="2241433"/>
                      <a:pt x="986079" y="2182581"/>
                    </a:cubicBezTo>
                    <a:lnTo>
                      <a:pt x="993222" y="2109556"/>
                    </a:lnTo>
                    <a:lnTo>
                      <a:pt x="987191" y="2069671"/>
                    </a:lnTo>
                    <a:lnTo>
                      <a:pt x="1002296" y="2065057"/>
                    </a:lnTo>
                    <a:cubicBezTo>
                      <a:pt x="1010467" y="2059537"/>
                      <a:pt x="1016959" y="2051720"/>
                      <a:pt x="1020845" y="2042532"/>
                    </a:cubicBezTo>
                    <a:lnTo>
                      <a:pt x="1024869" y="2022605"/>
                    </a:lnTo>
                    <a:lnTo>
                      <a:pt x="1020845" y="2002677"/>
                    </a:lnTo>
                    <a:cubicBezTo>
                      <a:pt x="1018255" y="1996552"/>
                      <a:pt x="1014506" y="1991036"/>
                      <a:pt x="1009873" y="1986404"/>
                    </a:cubicBezTo>
                    <a:lnTo>
                      <a:pt x="979434" y="1973795"/>
                    </a:lnTo>
                    <a:lnTo>
                      <a:pt x="996381" y="1972292"/>
                    </a:lnTo>
                    <a:cubicBezTo>
                      <a:pt x="1013899" y="1970739"/>
                      <a:pt x="1032576" y="1952967"/>
                      <a:pt x="1030827" y="1933243"/>
                    </a:cubicBezTo>
                    <a:cubicBezTo>
                      <a:pt x="1024685" y="1785822"/>
                      <a:pt x="1044086" y="1532971"/>
                      <a:pt x="993149" y="1483127"/>
                    </a:cubicBezTo>
                    <a:cubicBezTo>
                      <a:pt x="984436" y="1472764"/>
                      <a:pt x="978205" y="1465872"/>
                      <a:pt x="971963" y="1461764"/>
                    </a:cubicBezTo>
                    <a:lnTo>
                      <a:pt x="962171" y="1459619"/>
                    </a:lnTo>
                    <a:lnTo>
                      <a:pt x="986321" y="1449616"/>
                    </a:lnTo>
                    <a:cubicBezTo>
                      <a:pt x="993862" y="1442075"/>
                      <a:pt x="998527" y="1431657"/>
                      <a:pt x="998527" y="1420149"/>
                    </a:cubicBezTo>
                    <a:cubicBezTo>
                      <a:pt x="998527" y="1408642"/>
                      <a:pt x="993862" y="1398224"/>
                      <a:pt x="986321" y="1390683"/>
                    </a:cubicBezTo>
                    <a:lnTo>
                      <a:pt x="970708" y="1384215"/>
                    </a:lnTo>
                    <a:lnTo>
                      <a:pt x="986134" y="1378290"/>
                    </a:lnTo>
                    <a:cubicBezTo>
                      <a:pt x="993908" y="1371799"/>
                      <a:pt x="999322" y="1362833"/>
                      <a:pt x="999322" y="1352929"/>
                    </a:cubicBezTo>
                    <a:cubicBezTo>
                      <a:pt x="1006730" y="1205494"/>
                      <a:pt x="1051445" y="955263"/>
                      <a:pt x="1001703" y="901098"/>
                    </a:cubicBezTo>
                    <a:cubicBezTo>
                      <a:pt x="993368" y="890004"/>
                      <a:pt x="987359" y="882585"/>
                      <a:pt x="981073" y="877941"/>
                    </a:cubicBezTo>
                    <a:lnTo>
                      <a:pt x="961353" y="872176"/>
                    </a:lnTo>
                    <a:lnTo>
                      <a:pt x="982858" y="867834"/>
                    </a:lnTo>
                    <a:cubicBezTo>
                      <a:pt x="1002990" y="859319"/>
                      <a:pt x="1019118" y="843191"/>
                      <a:pt x="1027634" y="823058"/>
                    </a:cubicBezTo>
                    <a:lnTo>
                      <a:pt x="1034246" y="790309"/>
                    </a:lnTo>
                    <a:lnTo>
                      <a:pt x="1027634" y="757559"/>
                    </a:lnTo>
                    <a:cubicBezTo>
                      <a:pt x="1014861" y="727360"/>
                      <a:pt x="984959" y="706171"/>
                      <a:pt x="950108" y="706171"/>
                    </a:cubicBezTo>
                    <a:lnTo>
                      <a:pt x="896133" y="706171"/>
                    </a:lnTo>
                    <a:cubicBezTo>
                      <a:pt x="884516" y="706171"/>
                      <a:pt x="873449" y="708525"/>
                      <a:pt x="863383" y="712783"/>
                    </a:cubicBezTo>
                    <a:lnTo>
                      <a:pt x="839005" y="729219"/>
                    </a:lnTo>
                    <a:lnTo>
                      <a:pt x="840568" y="717416"/>
                    </a:lnTo>
                    <a:cubicBezTo>
                      <a:pt x="839908" y="690165"/>
                      <a:pt x="827614" y="665421"/>
                      <a:pt x="785837" y="652721"/>
                    </a:cubicBezTo>
                    <a:cubicBezTo>
                      <a:pt x="729602" y="632613"/>
                      <a:pt x="651936" y="621236"/>
                      <a:pt x="569110" y="620574"/>
                    </a:cubicBezTo>
                    <a:close/>
                    <a:moveTo>
                      <a:pt x="560859" y="0"/>
                    </a:moveTo>
                    <a:lnTo>
                      <a:pt x="543000" y="3705"/>
                    </a:lnTo>
                    <a:lnTo>
                      <a:pt x="538386" y="2748"/>
                    </a:lnTo>
                    <a:lnTo>
                      <a:pt x="510265" y="6297"/>
                    </a:lnTo>
                    <a:cubicBezTo>
                      <a:pt x="460113" y="19447"/>
                      <a:pt x="412570" y="53395"/>
                      <a:pt x="386345" y="111803"/>
                    </a:cubicBezTo>
                    <a:cubicBezTo>
                      <a:pt x="356895" y="163492"/>
                      <a:pt x="390233" y="303653"/>
                      <a:pt x="431589" y="424717"/>
                    </a:cubicBezTo>
                    <a:cubicBezTo>
                      <a:pt x="444130" y="460454"/>
                      <a:pt x="452715" y="486667"/>
                      <a:pt x="459728" y="505462"/>
                    </a:cubicBezTo>
                    <a:lnTo>
                      <a:pt x="475482" y="535971"/>
                    </a:lnTo>
                    <a:lnTo>
                      <a:pt x="468014" y="539064"/>
                    </a:lnTo>
                    <a:cubicBezTo>
                      <a:pt x="462850" y="544228"/>
                      <a:pt x="459656" y="551363"/>
                      <a:pt x="459656" y="559243"/>
                    </a:cubicBezTo>
                    <a:lnTo>
                      <a:pt x="459656" y="587670"/>
                    </a:lnTo>
                    <a:cubicBezTo>
                      <a:pt x="459656" y="603431"/>
                      <a:pt x="472432" y="616207"/>
                      <a:pt x="488193" y="616207"/>
                    </a:cubicBezTo>
                    <a:lnTo>
                      <a:pt x="633525" y="616207"/>
                    </a:lnTo>
                    <a:cubicBezTo>
                      <a:pt x="649286" y="616207"/>
                      <a:pt x="662062" y="603431"/>
                      <a:pt x="662062" y="587670"/>
                    </a:cubicBezTo>
                    <a:lnTo>
                      <a:pt x="662062" y="559243"/>
                    </a:lnTo>
                    <a:cubicBezTo>
                      <a:pt x="662062" y="551363"/>
                      <a:pt x="658868" y="544228"/>
                      <a:pt x="653704" y="539064"/>
                    </a:cubicBezTo>
                    <a:lnTo>
                      <a:pt x="646238" y="535972"/>
                    </a:lnTo>
                    <a:lnTo>
                      <a:pt x="661991" y="505462"/>
                    </a:lnTo>
                    <a:cubicBezTo>
                      <a:pt x="669005" y="486667"/>
                      <a:pt x="677590" y="460454"/>
                      <a:pt x="690130" y="424717"/>
                    </a:cubicBezTo>
                    <a:cubicBezTo>
                      <a:pt x="731486" y="303653"/>
                      <a:pt x="764823" y="163492"/>
                      <a:pt x="735374" y="111803"/>
                    </a:cubicBezTo>
                    <a:cubicBezTo>
                      <a:pt x="709150" y="53395"/>
                      <a:pt x="661606" y="19447"/>
                      <a:pt x="611454" y="6297"/>
                    </a:cubicBezTo>
                    <a:lnTo>
                      <a:pt x="583333" y="2748"/>
                    </a:lnTo>
                    <a:lnTo>
                      <a:pt x="578719" y="3705"/>
                    </a:ln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599AD94-D6B9-48AB-8F75-092F7D64A368}"/>
                  </a:ext>
                </a:extLst>
              </p:cNvPr>
              <p:cNvSpPr/>
              <p:nvPr/>
            </p:nvSpPr>
            <p:spPr>
              <a:xfrm rot="5400000" flipV="1">
                <a:off x="3045035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E58118-2590-4FC5-B1B6-452A90FC2760}"/>
              </a:ext>
            </a:extLst>
          </p:cNvPr>
          <p:cNvGrpSpPr/>
          <p:nvPr/>
        </p:nvGrpSpPr>
        <p:grpSpPr>
          <a:xfrm>
            <a:off x="4667889" y="1340830"/>
            <a:ext cx="1163236" cy="402431"/>
            <a:chOff x="4667889" y="1340830"/>
            <a:chExt cx="1163236" cy="40243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2444DE6-1B74-4209-9AAD-9506E4D0FDE1}"/>
                </a:ext>
              </a:extLst>
            </p:cNvPr>
            <p:cNvSpPr/>
            <p:nvPr/>
          </p:nvSpPr>
          <p:spPr>
            <a:xfrm>
              <a:off x="4667889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278B992-E088-48B9-8E89-D189EB0034F1}"/>
                </a:ext>
              </a:extLst>
            </p:cNvPr>
            <p:cNvGrpSpPr/>
            <p:nvPr/>
          </p:nvGrpSpPr>
          <p:grpSpPr>
            <a:xfrm>
              <a:off x="4677843" y="1347810"/>
              <a:ext cx="384696" cy="384696"/>
              <a:chOff x="4111918" y="2073322"/>
              <a:chExt cx="1343770" cy="13437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B10FB3A-8370-489A-B1B5-F3E1F0E7F20C}"/>
                  </a:ext>
                </a:extLst>
              </p:cNvPr>
              <p:cNvSpPr/>
              <p:nvPr/>
            </p:nvSpPr>
            <p:spPr>
              <a:xfrm rot="5400000">
                <a:off x="4111918" y="2073322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804D888-A54F-4139-B3B4-B740C383F522}"/>
                  </a:ext>
                </a:extLst>
              </p:cNvPr>
              <p:cNvSpPr/>
              <p:nvPr/>
            </p:nvSpPr>
            <p:spPr>
              <a:xfrm>
                <a:off x="4220395" y="2850891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774340-FFC7-4C03-AE51-3626A54450B3}"/>
                  </a:ext>
                </a:extLst>
              </p:cNvPr>
              <p:cNvSpPr/>
              <p:nvPr/>
            </p:nvSpPr>
            <p:spPr>
              <a:xfrm flipH="1">
                <a:off x="4941848" y="2144298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10E9735-D605-4FC5-86EF-09B3F22F0435}"/>
                </a:ext>
              </a:extLst>
            </p:cNvPr>
            <p:cNvGrpSpPr/>
            <p:nvPr/>
          </p:nvGrpSpPr>
          <p:grpSpPr>
            <a:xfrm>
              <a:off x="5436820" y="1348002"/>
              <a:ext cx="384697" cy="384697"/>
              <a:chOff x="4111918" y="4340883"/>
              <a:chExt cx="1343770" cy="134377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C301CDB-8A40-47B8-A910-792A50AC0024}"/>
                  </a:ext>
                </a:extLst>
              </p:cNvPr>
              <p:cNvSpPr/>
              <p:nvPr/>
            </p:nvSpPr>
            <p:spPr>
              <a:xfrm rot="5400000">
                <a:off x="4111918" y="434088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05A76EC-B2AF-4C10-B11B-7F88A93C6EF2}"/>
                  </a:ext>
                </a:extLst>
              </p:cNvPr>
              <p:cNvSpPr/>
              <p:nvPr/>
            </p:nvSpPr>
            <p:spPr>
              <a:xfrm flipH="1">
                <a:off x="4941848" y="4411859"/>
                <a:ext cx="244708" cy="1201817"/>
              </a:xfrm>
              <a:custGeom>
                <a:avLst/>
                <a:gdLst>
                  <a:gd name="connsiteX0" fmla="*/ 373542 w 444426"/>
                  <a:gd name="connsiteY0" fmla="*/ 0 h 2182677"/>
                  <a:gd name="connsiteX1" fmla="*/ 149828 w 444426"/>
                  <a:gd name="connsiteY1" fmla="*/ 0 h 2182677"/>
                  <a:gd name="connsiteX2" fmla="*/ 141615 w 444426"/>
                  <a:gd name="connsiteY2" fmla="*/ 1799 h 2182677"/>
                  <a:gd name="connsiteX3" fmla="*/ 90744 w 444426"/>
                  <a:gd name="connsiteY3" fmla="*/ 53095 h 2182677"/>
                  <a:gd name="connsiteX4" fmla="*/ 274 w 444426"/>
                  <a:gd name="connsiteY4" fmla="*/ 1133890 h 2182677"/>
                  <a:gd name="connsiteX5" fmla="*/ 82984 w 444426"/>
                  <a:gd name="connsiteY5" fmla="*/ 1227652 h 2182677"/>
                  <a:gd name="connsiteX6" fmla="*/ 123676 w 444426"/>
                  <a:gd name="connsiteY6" fmla="*/ 1231261 h 2182677"/>
                  <a:gd name="connsiteX7" fmla="*/ 50587 w 444426"/>
                  <a:gd name="connsiteY7" fmla="*/ 1261537 h 2182677"/>
                  <a:gd name="connsiteX8" fmla="*/ 24242 w 444426"/>
                  <a:gd name="connsiteY8" fmla="*/ 1300611 h 2182677"/>
                  <a:gd name="connsiteX9" fmla="*/ 14580 w 444426"/>
                  <a:gd name="connsiteY9" fmla="*/ 1348461 h 2182677"/>
                  <a:gd name="connsiteX10" fmla="*/ 24242 w 444426"/>
                  <a:gd name="connsiteY10" fmla="*/ 1396309 h 2182677"/>
                  <a:gd name="connsiteX11" fmla="*/ 68781 w 444426"/>
                  <a:gd name="connsiteY11" fmla="*/ 1450395 h 2182677"/>
                  <a:gd name="connsiteX12" fmla="*/ 105050 w 444426"/>
                  <a:gd name="connsiteY12" fmla="*/ 1461474 h 2182677"/>
                  <a:gd name="connsiteX13" fmla="*/ 90569 w 444426"/>
                  <a:gd name="connsiteY13" fmla="*/ 1557244 h 2182677"/>
                  <a:gd name="connsiteX14" fmla="*/ 107720 w 444426"/>
                  <a:gd name="connsiteY14" fmla="*/ 1732587 h 2182677"/>
                  <a:gd name="connsiteX15" fmla="*/ 240453 w 444426"/>
                  <a:gd name="connsiteY15" fmla="*/ 2145902 h 2182677"/>
                  <a:gd name="connsiteX16" fmla="*/ 315316 w 444426"/>
                  <a:gd name="connsiteY16" fmla="*/ 2118188 h 2182677"/>
                  <a:gd name="connsiteX17" fmla="*/ 369445 w 444426"/>
                  <a:gd name="connsiteY17" fmla="*/ 1587669 h 2182677"/>
                  <a:gd name="connsiteX18" fmla="*/ 381270 w 444426"/>
                  <a:gd name="connsiteY18" fmla="*/ 1515533 h 2182677"/>
                  <a:gd name="connsiteX19" fmla="*/ 314425 w 444426"/>
                  <a:gd name="connsiteY19" fmla="*/ 1434358 h 2182677"/>
                  <a:gd name="connsiteX20" fmla="*/ 278607 w 444426"/>
                  <a:gd name="connsiteY20" fmla="*/ 1423418 h 2182677"/>
                  <a:gd name="connsiteX21" fmla="*/ 296882 w 444426"/>
                  <a:gd name="connsiteY21" fmla="*/ 1396311 h 2182677"/>
                  <a:gd name="connsiteX22" fmla="*/ 306542 w 444426"/>
                  <a:gd name="connsiteY22" fmla="*/ 1348461 h 2182677"/>
                  <a:gd name="connsiteX23" fmla="*/ 306544 w 444426"/>
                  <a:gd name="connsiteY23" fmla="*/ 1348461 h 2182677"/>
                  <a:gd name="connsiteX24" fmla="*/ 270539 w 444426"/>
                  <a:gd name="connsiteY24" fmla="*/ 1261537 h 2182677"/>
                  <a:gd name="connsiteX25" fmla="*/ 205562 w 444426"/>
                  <a:gd name="connsiteY25" fmla="*/ 1234621 h 2182677"/>
                  <a:gd name="connsiteX26" fmla="*/ 222685 w 444426"/>
                  <a:gd name="connsiteY26" fmla="*/ 1233247 h 2182677"/>
                  <a:gd name="connsiteX27" fmla="*/ 329924 w 444426"/>
                  <a:gd name="connsiteY27" fmla="*/ 1163114 h 2182677"/>
                  <a:gd name="connsiteX28" fmla="*/ 437829 w 444426"/>
                  <a:gd name="connsiteY28" fmla="*/ 106816 h 2182677"/>
                  <a:gd name="connsiteX29" fmla="*/ 397220 w 444426"/>
                  <a:gd name="connsiteY29" fmla="*/ 13418 h 218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4426" h="2182677">
                    <a:moveTo>
                      <a:pt x="373542" y="0"/>
                    </a:moveTo>
                    <a:lnTo>
                      <a:pt x="149828" y="0"/>
                    </a:lnTo>
                    <a:lnTo>
                      <a:pt x="141615" y="1799"/>
                    </a:lnTo>
                    <a:cubicBezTo>
                      <a:pt x="126627" y="11663"/>
                      <a:pt x="111665" y="28212"/>
                      <a:pt x="90744" y="53095"/>
                    </a:cubicBezTo>
                    <a:cubicBezTo>
                      <a:pt x="-31563" y="172778"/>
                      <a:pt x="15022" y="779910"/>
                      <a:pt x="274" y="1133890"/>
                    </a:cubicBezTo>
                    <a:cubicBezTo>
                      <a:pt x="-3926" y="1181250"/>
                      <a:pt x="40920" y="1223923"/>
                      <a:pt x="82984" y="1227652"/>
                    </a:cubicBezTo>
                    <a:lnTo>
                      <a:pt x="123676" y="1231261"/>
                    </a:lnTo>
                    <a:lnTo>
                      <a:pt x="50587" y="1261537"/>
                    </a:lnTo>
                    <a:cubicBezTo>
                      <a:pt x="39463" y="1272660"/>
                      <a:pt x="30461" y="1285904"/>
                      <a:pt x="24242" y="1300611"/>
                    </a:cubicBezTo>
                    <a:lnTo>
                      <a:pt x="14580" y="1348461"/>
                    </a:lnTo>
                    <a:lnTo>
                      <a:pt x="24242" y="1396309"/>
                    </a:lnTo>
                    <a:cubicBezTo>
                      <a:pt x="33573" y="1418371"/>
                      <a:pt x="49161" y="1437141"/>
                      <a:pt x="68781" y="1450395"/>
                    </a:cubicBezTo>
                    <a:lnTo>
                      <a:pt x="105050" y="1461474"/>
                    </a:lnTo>
                    <a:lnTo>
                      <a:pt x="90569" y="1557244"/>
                    </a:lnTo>
                    <a:lnTo>
                      <a:pt x="107720" y="1732587"/>
                    </a:lnTo>
                    <a:cubicBezTo>
                      <a:pt x="107720" y="1873900"/>
                      <a:pt x="147848" y="2053297"/>
                      <a:pt x="240453" y="2145902"/>
                    </a:cubicBezTo>
                    <a:cubicBezTo>
                      <a:pt x="263502" y="2161442"/>
                      <a:pt x="292270" y="2234154"/>
                      <a:pt x="315316" y="2118188"/>
                    </a:cubicBezTo>
                    <a:cubicBezTo>
                      <a:pt x="344795" y="1924194"/>
                      <a:pt x="351403" y="1764508"/>
                      <a:pt x="369445" y="1587669"/>
                    </a:cubicBezTo>
                    <a:lnTo>
                      <a:pt x="381270" y="1515533"/>
                    </a:lnTo>
                    <a:cubicBezTo>
                      <a:pt x="367267" y="1482424"/>
                      <a:pt x="343873" y="1454251"/>
                      <a:pt x="314425" y="1434358"/>
                    </a:cubicBezTo>
                    <a:lnTo>
                      <a:pt x="278607" y="1423418"/>
                    </a:lnTo>
                    <a:lnTo>
                      <a:pt x="296882" y="1396311"/>
                    </a:lnTo>
                    <a:cubicBezTo>
                      <a:pt x="303104" y="1381604"/>
                      <a:pt x="306542" y="1365435"/>
                      <a:pt x="306542" y="1348461"/>
                    </a:cubicBezTo>
                    <a:lnTo>
                      <a:pt x="306544" y="1348461"/>
                    </a:lnTo>
                    <a:cubicBezTo>
                      <a:pt x="306544" y="1314516"/>
                      <a:pt x="292786" y="1283782"/>
                      <a:pt x="270539" y="1261537"/>
                    </a:cubicBezTo>
                    <a:lnTo>
                      <a:pt x="205562" y="1234621"/>
                    </a:lnTo>
                    <a:lnTo>
                      <a:pt x="222685" y="1233247"/>
                    </a:lnTo>
                    <a:cubicBezTo>
                      <a:pt x="269079" y="1224238"/>
                      <a:pt x="326774" y="1198637"/>
                      <a:pt x="329924" y="1163114"/>
                    </a:cubicBezTo>
                    <a:cubicBezTo>
                      <a:pt x="417417" y="685516"/>
                      <a:pt x="462208" y="367938"/>
                      <a:pt x="437829" y="106816"/>
                    </a:cubicBezTo>
                    <a:cubicBezTo>
                      <a:pt x="428778" y="88275"/>
                      <a:pt x="419192" y="38647"/>
                      <a:pt x="397220" y="13418"/>
                    </a:cubicBezTo>
                    <a:close/>
                  </a:path>
                </a:pathLst>
              </a:custGeom>
              <a:solidFill>
                <a:srgbClr val="6B567A"/>
              </a:solidFill>
              <a:ln w="3175">
                <a:solidFill>
                  <a:schemeClr val="tx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AEE4659F-9D20-4A87-A903-BDF38EBCD4E8}"/>
                  </a:ext>
                </a:extLst>
              </p:cNvPr>
              <p:cNvSpPr/>
              <p:nvPr/>
            </p:nvSpPr>
            <p:spPr>
              <a:xfrm rot="5400000" flipV="1">
                <a:off x="4388806" y="5112948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DD0B2CC-7B2A-4128-9B70-4E4DDBF9B04E}"/>
              </a:ext>
            </a:extLst>
          </p:cNvPr>
          <p:cNvGrpSpPr/>
          <p:nvPr/>
        </p:nvGrpSpPr>
        <p:grpSpPr>
          <a:xfrm>
            <a:off x="8341201" y="1340830"/>
            <a:ext cx="1163236" cy="402431"/>
            <a:chOff x="8341201" y="1340830"/>
            <a:chExt cx="1163236" cy="40243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7A70691-0E98-42CB-977E-6F5808816FB5}"/>
                </a:ext>
              </a:extLst>
            </p:cNvPr>
            <p:cNvSpPr/>
            <p:nvPr/>
          </p:nvSpPr>
          <p:spPr>
            <a:xfrm>
              <a:off x="8341201" y="1340830"/>
              <a:ext cx="1163236" cy="4024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CA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rgbClr val="887697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B53E5A-0B7C-4768-82AC-E83869115067}"/>
                </a:ext>
              </a:extLst>
            </p:cNvPr>
            <p:cNvGrpSpPr/>
            <p:nvPr/>
          </p:nvGrpSpPr>
          <p:grpSpPr>
            <a:xfrm>
              <a:off x="8351004" y="1347978"/>
              <a:ext cx="385672" cy="385672"/>
              <a:chOff x="5455688" y="2073323"/>
              <a:chExt cx="1343770" cy="134377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A96ACCF-C984-4B7D-9EC6-45B5D92E9E19}"/>
                  </a:ext>
                </a:extLst>
              </p:cNvPr>
              <p:cNvSpPr/>
              <p:nvPr/>
            </p:nvSpPr>
            <p:spPr>
              <a:xfrm rot="16200000">
                <a:off x="5455688" y="207332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3FBF5850-3D97-4B59-8CC6-F4DA06CA5CDD}"/>
                  </a:ext>
                </a:extLst>
              </p:cNvPr>
              <p:cNvSpPr/>
              <p:nvPr/>
            </p:nvSpPr>
            <p:spPr>
              <a:xfrm>
                <a:off x="5567152" y="239879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B127E44-46B3-44BD-BB0F-3739E05B22FD}"/>
                  </a:ext>
                </a:extLst>
              </p:cNvPr>
              <p:cNvSpPr/>
              <p:nvPr/>
            </p:nvSpPr>
            <p:spPr>
              <a:xfrm>
                <a:off x="5567152" y="2850892"/>
                <a:ext cx="478562" cy="478562"/>
              </a:xfrm>
              <a:custGeom>
                <a:avLst/>
                <a:gdLst>
                  <a:gd name="connsiteX0" fmla="*/ 426721 w 1066800"/>
                  <a:gd name="connsiteY0" fmla="*/ 0 h 1066800"/>
                  <a:gd name="connsiteX1" fmla="*/ 640079 w 1066800"/>
                  <a:gd name="connsiteY1" fmla="*/ 0 h 1066800"/>
                  <a:gd name="connsiteX2" fmla="*/ 693420 w 1066800"/>
                  <a:gd name="connsiteY2" fmla="*/ 53341 h 1066800"/>
                  <a:gd name="connsiteX3" fmla="*/ 693420 w 1066800"/>
                  <a:gd name="connsiteY3" fmla="*/ 373380 h 1066800"/>
                  <a:gd name="connsiteX4" fmla="*/ 1013459 w 1066800"/>
                  <a:gd name="connsiteY4" fmla="*/ 373380 h 1066800"/>
                  <a:gd name="connsiteX5" fmla="*/ 1066800 w 1066800"/>
                  <a:gd name="connsiteY5" fmla="*/ 426721 h 1066800"/>
                  <a:gd name="connsiteX6" fmla="*/ 1066800 w 1066800"/>
                  <a:gd name="connsiteY6" fmla="*/ 640079 h 1066800"/>
                  <a:gd name="connsiteX7" fmla="*/ 1013459 w 1066800"/>
                  <a:gd name="connsiteY7" fmla="*/ 693420 h 1066800"/>
                  <a:gd name="connsiteX8" fmla="*/ 693420 w 1066800"/>
                  <a:gd name="connsiteY8" fmla="*/ 693420 h 1066800"/>
                  <a:gd name="connsiteX9" fmla="*/ 693420 w 1066800"/>
                  <a:gd name="connsiteY9" fmla="*/ 1013459 h 1066800"/>
                  <a:gd name="connsiteX10" fmla="*/ 640079 w 1066800"/>
                  <a:gd name="connsiteY10" fmla="*/ 1066800 h 1066800"/>
                  <a:gd name="connsiteX11" fmla="*/ 426721 w 1066800"/>
                  <a:gd name="connsiteY11" fmla="*/ 1066800 h 1066800"/>
                  <a:gd name="connsiteX12" fmla="*/ 373380 w 1066800"/>
                  <a:gd name="connsiteY12" fmla="*/ 1013459 h 1066800"/>
                  <a:gd name="connsiteX13" fmla="*/ 373380 w 1066800"/>
                  <a:gd name="connsiteY13" fmla="*/ 693420 h 1066800"/>
                  <a:gd name="connsiteX14" fmla="*/ 53341 w 1066800"/>
                  <a:gd name="connsiteY14" fmla="*/ 693420 h 1066800"/>
                  <a:gd name="connsiteX15" fmla="*/ 0 w 1066800"/>
                  <a:gd name="connsiteY15" fmla="*/ 640079 h 1066800"/>
                  <a:gd name="connsiteX16" fmla="*/ 0 w 1066800"/>
                  <a:gd name="connsiteY16" fmla="*/ 426721 h 1066800"/>
                  <a:gd name="connsiteX17" fmla="*/ 53341 w 1066800"/>
                  <a:gd name="connsiteY17" fmla="*/ 373380 h 1066800"/>
                  <a:gd name="connsiteX18" fmla="*/ 373380 w 1066800"/>
                  <a:gd name="connsiteY18" fmla="*/ 373380 h 1066800"/>
                  <a:gd name="connsiteX19" fmla="*/ 373380 w 1066800"/>
                  <a:gd name="connsiteY19" fmla="*/ 53341 h 1066800"/>
                  <a:gd name="connsiteX20" fmla="*/ 426721 w 1066800"/>
                  <a:gd name="connsiteY20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66800" h="1066800">
                    <a:moveTo>
                      <a:pt x="426721" y="0"/>
                    </a:moveTo>
                    <a:lnTo>
                      <a:pt x="640079" y="0"/>
                    </a:lnTo>
                    <a:cubicBezTo>
                      <a:pt x="669538" y="0"/>
                      <a:pt x="693420" y="23882"/>
                      <a:pt x="693420" y="53341"/>
                    </a:cubicBezTo>
                    <a:lnTo>
                      <a:pt x="693420" y="373380"/>
                    </a:lnTo>
                    <a:lnTo>
                      <a:pt x="1013459" y="373380"/>
                    </a:lnTo>
                    <a:cubicBezTo>
                      <a:pt x="1042918" y="373380"/>
                      <a:pt x="1066800" y="397262"/>
                      <a:pt x="1066800" y="426721"/>
                    </a:cubicBezTo>
                    <a:lnTo>
                      <a:pt x="1066800" y="640079"/>
                    </a:lnTo>
                    <a:cubicBezTo>
                      <a:pt x="1066800" y="669538"/>
                      <a:pt x="1042918" y="693420"/>
                      <a:pt x="1013459" y="693420"/>
                    </a:cubicBezTo>
                    <a:lnTo>
                      <a:pt x="693420" y="693420"/>
                    </a:lnTo>
                    <a:lnTo>
                      <a:pt x="693420" y="1013459"/>
                    </a:lnTo>
                    <a:cubicBezTo>
                      <a:pt x="693420" y="1042918"/>
                      <a:pt x="669538" y="1066800"/>
                      <a:pt x="640079" y="1066800"/>
                    </a:cubicBezTo>
                    <a:lnTo>
                      <a:pt x="426721" y="1066800"/>
                    </a:lnTo>
                    <a:cubicBezTo>
                      <a:pt x="397262" y="1066800"/>
                      <a:pt x="373380" y="1042918"/>
                      <a:pt x="373380" y="1013459"/>
                    </a:cubicBezTo>
                    <a:lnTo>
                      <a:pt x="373380" y="693420"/>
                    </a:lnTo>
                    <a:lnTo>
                      <a:pt x="53341" y="693420"/>
                    </a:lnTo>
                    <a:cubicBezTo>
                      <a:pt x="23882" y="693420"/>
                      <a:pt x="0" y="669538"/>
                      <a:pt x="0" y="640079"/>
                    </a:cubicBezTo>
                    <a:lnTo>
                      <a:pt x="0" y="426721"/>
                    </a:lnTo>
                    <a:cubicBezTo>
                      <a:pt x="0" y="397262"/>
                      <a:pt x="23882" y="373380"/>
                      <a:pt x="53341" y="373380"/>
                    </a:cubicBezTo>
                    <a:lnTo>
                      <a:pt x="373380" y="373380"/>
                    </a:lnTo>
                    <a:lnTo>
                      <a:pt x="373380" y="53341"/>
                    </a:lnTo>
                    <a:cubicBezTo>
                      <a:pt x="373380" y="23882"/>
                      <a:pt x="397262" y="0"/>
                      <a:pt x="426721" y="0"/>
                    </a:cubicBez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9FDA8E9-C634-45F9-B18F-3E6DB12D8086}"/>
                </a:ext>
              </a:extLst>
            </p:cNvPr>
            <p:cNvGrpSpPr/>
            <p:nvPr/>
          </p:nvGrpSpPr>
          <p:grpSpPr>
            <a:xfrm>
              <a:off x="9113909" y="1348003"/>
              <a:ext cx="387174" cy="387174"/>
              <a:chOff x="8055629" y="3795243"/>
              <a:chExt cx="1343770" cy="134377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1F2A376-0197-49DA-8179-6EF2A184068A}"/>
                  </a:ext>
                </a:extLst>
              </p:cNvPr>
              <p:cNvSpPr/>
              <p:nvPr/>
            </p:nvSpPr>
            <p:spPr>
              <a:xfrm rot="16200000">
                <a:off x="8055629" y="3795243"/>
                <a:ext cx="1343770" cy="134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B6196632-15D1-4EFB-80C1-8FBCC17EB7FA}"/>
                  </a:ext>
                </a:extLst>
              </p:cNvPr>
              <p:cNvSpPr/>
              <p:nvPr/>
            </p:nvSpPr>
            <p:spPr>
              <a:xfrm>
                <a:off x="8167093" y="4120719"/>
                <a:ext cx="1150703" cy="135930"/>
              </a:xfrm>
              <a:prstGeom prst="parallelogram">
                <a:avLst>
                  <a:gd name="adj" fmla="val 344526"/>
                </a:avLst>
              </a:prstGeom>
              <a:solidFill>
                <a:srgbClr val="6B567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B87378BB-27D2-426E-A4C9-800A2C374B7D}"/>
                  </a:ext>
                </a:extLst>
              </p:cNvPr>
              <p:cNvSpPr/>
              <p:nvPr/>
            </p:nvSpPr>
            <p:spPr>
              <a:xfrm rot="5400000" flipV="1">
                <a:off x="8332516" y="4567307"/>
                <a:ext cx="146871" cy="48956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33660B8-1044-4E0A-83F4-C287B6106E1A}"/>
              </a:ext>
            </a:extLst>
          </p:cNvPr>
          <p:cNvGrpSpPr/>
          <p:nvPr/>
        </p:nvGrpSpPr>
        <p:grpSpPr>
          <a:xfrm>
            <a:off x="6876015" y="2443389"/>
            <a:ext cx="377272" cy="380125"/>
            <a:chOff x="6701064" y="2268438"/>
            <a:chExt cx="731647" cy="737180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E894A08-7928-4611-936A-D3469F0726AF}"/>
                </a:ext>
              </a:extLst>
            </p:cNvPr>
            <p:cNvSpPr/>
            <p:nvPr/>
          </p:nvSpPr>
          <p:spPr>
            <a:xfrm>
              <a:off x="6710299" y="2283206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FDC4827-335A-446B-AAE1-C0091AE5B0DC}"/>
                </a:ext>
              </a:extLst>
            </p:cNvPr>
            <p:cNvGrpSpPr/>
            <p:nvPr/>
          </p:nvGrpSpPr>
          <p:grpSpPr>
            <a:xfrm>
              <a:off x="6892235" y="2458395"/>
              <a:ext cx="349595" cy="352025"/>
              <a:chOff x="6885133" y="2443622"/>
              <a:chExt cx="349589" cy="35202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90BECC5-23CB-491D-83A3-865A0E70E9D8}"/>
                  </a:ext>
                </a:extLst>
              </p:cNvPr>
              <p:cNvGrpSpPr/>
              <p:nvPr/>
            </p:nvGrpSpPr>
            <p:grpSpPr>
              <a:xfrm>
                <a:off x="6894434" y="2455357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95A399-EAA7-4468-B9C3-BE744B59599C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AC616D5-5225-4D81-ACED-62174A3F113E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000000">
                      <a:alpha val="3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D07E577-6286-4CEB-9735-36E25A71797E}"/>
                  </a:ext>
                </a:extLst>
              </p:cNvPr>
              <p:cNvGrpSpPr/>
              <p:nvPr/>
            </p:nvGrpSpPr>
            <p:grpSpPr>
              <a:xfrm>
                <a:off x="6885133" y="2443622"/>
                <a:ext cx="340288" cy="340288"/>
                <a:chOff x="6940269" y="484104"/>
                <a:chExt cx="771525" cy="7715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446B798-22A5-4332-9CDD-C16DA0D92D14}"/>
                    </a:ext>
                  </a:extLst>
                </p:cNvPr>
                <p:cNvCxnSpPr/>
                <p:nvPr/>
              </p:nvCxnSpPr>
              <p:spPr>
                <a:xfrm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E49D535-AAD3-4D25-B886-8B8B82B96B6F}"/>
                    </a:ext>
                  </a:extLst>
                </p:cNvPr>
                <p:cNvCxnSpPr/>
                <p:nvPr/>
              </p:nvCxnSpPr>
              <p:spPr>
                <a:xfrm rot="5400000">
                  <a:off x="7326032" y="484104"/>
                  <a:ext cx="0" cy="771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7BAB4CA-E8F6-4870-9C65-A512EF8D6568}"/>
                </a:ext>
              </a:extLst>
            </p:cNvPr>
            <p:cNvSpPr/>
            <p:nvPr/>
          </p:nvSpPr>
          <p:spPr>
            <a:xfrm>
              <a:off x="6701064" y="2268438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6789C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DE76440-EC83-4E32-BB2D-2C2DA2F40081}"/>
              </a:ext>
            </a:extLst>
          </p:cNvPr>
          <p:cNvGrpSpPr/>
          <p:nvPr/>
        </p:nvGrpSpPr>
        <p:grpSpPr>
          <a:xfrm>
            <a:off x="6876015" y="4618161"/>
            <a:ext cx="377272" cy="380125"/>
            <a:chOff x="6701064" y="2268438"/>
            <a:chExt cx="731647" cy="737180"/>
          </a:xfrm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738176D-EAF7-4809-A431-17AFA845E4CC}"/>
                </a:ext>
              </a:extLst>
            </p:cNvPr>
            <p:cNvSpPr/>
            <p:nvPr/>
          </p:nvSpPr>
          <p:spPr>
            <a:xfrm>
              <a:off x="6710299" y="2283206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A29A415-5BCF-4D03-89B6-74CED0565B72}"/>
                </a:ext>
              </a:extLst>
            </p:cNvPr>
            <p:cNvSpPr/>
            <p:nvPr/>
          </p:nvSpPr>
          <p:spPr>
            <a:xfrm>
              <a:off x="6701064" y="2268438"/>
              <a:ext cx="722412" cy="722412"/>
            </a:xfrm>
            <a:custGeom>
              <a:avLst/>
              <a:gdLst>
                <a:gd name="connsiteX0" fmla="*/ 439248 w 878496"/>
                <a:gd name="connsiteY0" fmla="*/ 110332 h 878496"/>
                <a:gd name="connsiteX1" fmla="*/ 110332 w 878496"/>
                <a:gd name="connsiteY1" fmla="*/ 439248 h 878496"/>
                <a:gd name="connsiteX2" fmla="*/ 439248 w 878496"/>
                <a:gd name="connsiteY2" fmla="*/ 768164 h 878496"/>
                <a:gd name="connsiteX3" fmla="*/ 768164 w 878496"/>
                <a:gd name="connsiteY3" fmla="*/ 439248 h 878496"/>
                <a:gd name="connsiteX4" fmla="*/ 439248 w 878496"/>
                <a:gd name="connsiteY4" fmla="*/ 110332 h 878496"/>
                <a:gd name="connsiteX5" fmla="*/ 439248 w 878496"/>
                <a:gd name="connsiteY5" fmla="*/ 0 h 878496"/>
                <a:gd name="connsiteX6" fmla="*/ 878496 w 878496"/>
                <a:gd name="connsiteY6" fmla="*/ 439248 h 878496"/>
                <a:gd name="connsiteX7" fmla="*/ 439248 w 878496"/>
                <a:gd name="connsiteY7" fmla="*/ 878496 h 878496"/>
                <a:gd name="connsiteX8" fmla="*/ 0 w 878496"/>
                <a:gd name="connsiteY8" fmla="*/ 439248 h 878496"/>
                <a:gd name="connsiteX9" fmla="*/ 439248 w 878496"/>
                <a:gd name="connsiteY9" fmla="*/ 0 h 87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8496" h="878496">
                  <a:moveTo>
                    <a:pt x="439248" y="110332"/>
                  </a:moveTo>
                  <a:cubicBezTo>
                    <a:pt x="257593" y="110332"/>
                    <a:pt x="110332" y="257593"/>
                    <a:pt x="110332" y="439248"/>
                  </a:cubicBezTo>
                  <a:cubicBezTo>
                    <a:pt x="110332" y="620903"/>
                    <a:pt x="257593" y="768164"/>
                    <a:pt x="439248" y="768164"/>
                  </a:cubicBezTo>
                  <a:cubicBezTo>
                    <a:pt x="620903" y="768164"/>
                    <a:pt x="768164" y="620903"/>
                    <a:pt x="768164" y="439248"/>
                  </a:cubicBezTo>
                  <a:cubicBezTo>
                    <a:pt x="768164" y="257593"/>
                    <a:pt x="620903" y="110332"/>
                    <a:pt x="439248" y="110332"/>
                  </a:cubicBezTo>
                  <a:close/>
                  <a:moveTo>
                    <a:pt x="439248" y="0"/>
                  </a:moveTo>
                  <a:cubicBezTo>
                    <a:pt x="681838" y="0"/>
                    <a:pt x="878496" y="196658"/>
                    <a:pt x="878496" y="439248"/>
                  </a:cubicBezTo>
                  <a:cubicBezTo>
                    <a:pt x="878496" y="681838"/>
                    <a:pt x="681838" y="878496"/>
                    <a:pt x="439248" y="878496"/>
                  </a:cubicBezTo>
                  <a:cubicBezTo>
                    <a:pt x="196658" y="878496"/>
                    <a:pt x="0" y="681838"/>
                    <a:pt x="0" y="439248"/>
                  </a:cubicBezTo>
                  <a:cubicBezTo>
                    <a:pt x="0" y="196658"/>
                    <a:pt x="196658" y="0"/>
                    <a:pt x="439248" y="0"/>
                  </a:cubicBezTo>
                  <a:close/>
                </a:path>
              </a:pathLst>
            </a:cu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high">
            <a:extLst>
              <a:ext uri="{FF2B5EF4-FFF2-40B4-BE49-F238E27FC236}">
                <a16:creationId xmlns:a16="http://schemas.microsoft.com/office/drawing/2014/main" id="{1081201E-947B-4E4D-89AC-622E9B8A55B9}"/>
              </a:ext>
            </a:extLst>
          </p:cNvPr>
          <p:cNvSpPr/>
          <p:nvPr/>
        </p:nvSpPr>
        <p:spPr>
          <a:xfrm rot="1317515">
            <a:off x="5505287" y="3430893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Calf">
            <a:extLst>
              <a:ext uri="{FF2B5EF4-FFF2-40B4-BE49-F238E27FC236}">
                <a16:creationId xmlns:a16="http://schemas.microsoft.com/office/drawing/2014/main" id="{E41DF9D9-4A72-4029-8365-D2B1413F8E37}"/>
              </a:ext>
            </a:extLst>
          </p:cNvPr>
          <p:cNvSpPr/>
          <p:nvPr/>
        </p:nvSpPr>
        <p:spPr>
          <a:xfrm rot="5502967">
            <a:off x="4808046" y="4134824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Knee Ball Shadow">
            <a:extLst>
              <a:ext uri="{FF2B5EF4-FFF2-40B4-BE49-F238E27FC236}">
                <a16:creationId xmlns:a16="http://schemas.microsoft.com/office/drawing/2014/main" id="{0C555A4C-D015-4D7D-8F53-53937363ECB8}"/>
              </a:ext>
            </a:extLst>
          </p:cNvPr>
          <p:cNvSpPr/>
          <p:nvPr/>
        </p:nvSpPr>
        <p:spPr>
          <a:xfrm rot="5502967">
            <a:off x="5088475" y="4586985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164">
            <a:extLst>
              <a:ext uri="{FF2B5EF4-FFF2-40B4-BE49-F238E27FC236}">
                <a16:creationId xmlns:a16="http://schemas.microsoft.com/office/drawing/2014/main" id="{D65F0C8B-0088-4A97-9A43-A3756FDD6768}"/>
              </a:ext>
            </a:extLst>
          </p:cNvPr>
          <p:cNvSpPr/>
          <p:nvPr/>
        </p:nvSpPr>
        <p:spPr>
          <a:xfrm rot="1557863">
            <a:off x="3930121" y="5085498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Arch">
            <a:extLst>
              <a:ext uri="{FF2B5EF4-FFF2-40B4-BE49-F238E27FC236}">
                <a16:creationId xmlns:a16="http://schemas.microsoft.com/office/drawing/2014/main" id="{4531ACD6-D5AF-4E6B-98AE-E394FD694D30}"/>
              </a:ext>
            </a:extLst>
          </p:cNvPr>
          <p:cNvSpPr/>
          <p:nvPr/>
        </p:nvSpPr>
        <p:spPr>
          <a:xfrm rot="2217515">
            <a:off x="4120182" y="4539356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AAC1C6-C0E6-4379-8E5B-8D539F8BC868}"/>
              </a:ext>
            </a:extLst>
          </p:cNvPr>
          <p:cNvGrpSpPr/>
          <p:nvPr/>
        </p:nvGrpSpPr>
        <p:grpSpPr>
          <a:xfrm rot="6717515">
            <a:off x="3867587" y="5246225"/>
            <a:ext cx="184006" cy="184360"/>
            <a:chOff x="6691455" y="5845182"/>
            <a:chExt cx="153846" cy="154143"/>
          </a:xfrm>
        </p:grpSpPr>
        <p:sp>
          <p:nvSpPr>
            <p:cNvPr id="83" name="Toe">
              <a:extLst>
                <a:ext uri="{FF2B5EF4-FFF2-40B4-BE49-F238E27FC236}">
                  <a16:creationId xmlns:a16="http://schemas.microsoft.com/office/drawing/2014/main" id="{28597EF7-4304-46DE-A8A5-5C5E8943514A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oe Shading">
              <a:extLst>
                <a:ext uri="{FF2B5EF4-FFF2-40B4-BE49-F238E27FC236}">
                  <a16:creationId xmlns:a16="http://schemas.microsoft.com/office/drawing/2014/main" id="{9D7C0D1A-A9E8-40C5-8066-12A65F7C45AB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Ball of Foot">
            <a:extLst>
              <a:ext uri="{FF2B5EF4-FFF2-40B4-BE49-F238E27FC236}">
                <a16:creationId xmlns:a16="http://schemas.microsoft.com/office/drawing/2014/main" id="{4C8A5B86-C234-4E24-A062-21E4F3DEA08A}"/>
              </a:ext>
            </a:extLst>
          </p:cNvPr>
          <p:cNvSpPr/>
          <p:nvPr/>
        </p:nvSpPr>
        <p:spPr>
          <a:xfrm rot="6717515">
            <a:off x="3968424" y="4953886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el">
            <a:extLst>
              <a:ext uri="{FF2B5EF4-FFF2-40B4-BE49-F238E27FC236}">
                <a16:creationId xmlns:a16="http://schemas.microsoft.com/office/drawing/2014/main" id="{F26ECABB-B8FB-47E5-93E5-B675E5E94347}"/>
              </a:ext>
            </a:extLst>
          </p:cNvPr>
          <p:cNvSpPr/>
          <p:nvPr/>
        </p:nvSpPr>
        <p:spPr>
          <a:xfrm rot="4017515">
            <a:off x="4224549" y="4413691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Knee">
            <a:extLst>
              <a:ext uri="{FF2B5EF4-FFF2-40B4-BE49-F238E27FC236}">
                <a16:creationId xmlns:a16="http://schemas.microsoft.com/office/drawing/2014/main" id="{0E8FEC04-FAF5-4F51-8797-141D485F1FAB}"/>
              </a:ext>
            </a:extLst>
          </p:cNvPr>
          <p:cNvSpPr/>
          <p:nvPr/>
        </p:nvSpPr>
        <p:spPr>
          <a:xfrm rot="4017515">
            <a:off x="5196092" y="4370579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Flat Design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solidFill>
            <a:srgbClr val="63556F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solidFill>
            <a:srgbClr val="BCAAC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9889A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8F7F9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solidFill>
            <a:srgbClr val="AA9EB4"/>
          </a:soli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solidFill>
              <a:srgbClr val="887697"/>
            </a:soli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35941"/>
            <a:ext cx="249478" cy="249481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solidFill>
            <a:srgbClr val="887697"/>
          </a:soli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solidFill>
            <a:srgbClr val="635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rgbClr val="BCAACB"/>
          </a:solidFill>
        </a:ln>
      </a:spPr>
      <a:bodyPr rtlCol="0" anchor="t"/>
      <a:lstStyle>
        <a:defPPr algn="l">
          <a:defRPr dirty="0" smtClean="0">
            <a:solidFill>
              <a:schemeClr val="bg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264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Flat Design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167</cp:revision>
  <dcterms:created xsi:type="dcterms:W3CDTF">2018-07-30T15:00:44Z</dcterms:created>
  <dcterms:modified xsi:type="dcterms:W3CDTF">2018-08-09T16:30:35Z</dcterms:modified>
</cp:coreProperties>
</file>