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05" r:id="rId5"/>
    <p:sldId id="296" r:id="rId6"/>
    <p:sldId id="306" r:id="rId7"/>
    <p:sldId id="318" r:id="rId8"/>
    <p:sldId id="322" r:id="rId9"/>
    <p:sldId id="259" r:id="rId10"/>
    <p:sldId id="323" r:id="rId11"/>
    <p:sldId id="320" r:id="rId12"/>
    <p:sldId id="321" r:id="rId13"/>
    <p:sldId id="310" r:id="rId14"/>
    <p:sldId id="316" r:id="rId15"/>
    <p:sldId id="31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D6FF"/>
    <a:srgbClr val="03611C"/>
    <a:srgbClr val="A9D7D9"/>
    <a:srgbClr val="93D3D9"/>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D9516A-5357-4874-A535-419B9864FAA0}" v="16" dt="2023-08-29T02:21:35.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89" d="100"/>
          <a:sy n="89" d="100"/>
        </p:scale>
        <p:origin x="196" y="6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o Theng" userId="ef653f174ba94fb1" providerId="LiveId" clId="{ADCBC68C-6EBB-444D-BE62-2943F3EB8A16}"/>
    <pc:docChg chg="undo custSel addSld delSld modSld sldOrd">
      <pc:chgData name="foo Theng" userId="ef653f174ba94fb1" providerId="LiveId" clId="{ADCBC68C-6EBB-444D-BE62-2943F3EB8A16}" dt="2023-08-28T01:28:40.893" v="8260" actId="20577"/>
      <pc:docMkLst>
        <pc:docMk/>
      </pc:docMkLst>
      <pc:sldChg chg="addSp delSp modSp mod ord modNotesTx">
        <pc:chgData name="foo Theng" userId="ef653f174ba94fb1" providerId="LiveId" clId="{ADCBC68C-6EBB-444D-BE62-2943F3EB8A16}" dt="2023-08-25T09:31:14.873" v="8194" actId="20577"/>
        <pc:sldMkLst>
          <pc:docMk/>
          <pc:sldMk cId="3446797337" sldId="259"/>
        </pc:sldMkLst>
        <pc:spChg chg="mod">
          <ac:chgData name="foo Theng" userId="ef653f174ba94fb1" providerId="LiveId" clId="{ADCBC68C-6EBB-444D-BE62-2943F3EB8A16}" dt="2023-08-18T06:16:34.518" v="5025" actId="20577"/>
          <ac:spMkLst>
            <pc:docMk/>
            <pc:sldMk cId="3446797337" sldId="259"/>
            <ac:spMk id="2" creationId="{8460295B-54B9-4937-90E3-BAB9CE69E30B}"/>
          </ac:spMkLst>
        </pc:spChg>
        <pc:spChg chg="add mod">
          <ac:chgData name="foo Theng" userId="ef653f174ba94fb1" providerId="LiveId" clId="{ADCBC68C-6EBB-444D-BE62-2943F3EB8A16}" dt="2023-08-24T01:27:58.104" v="6660" actId="164"/>
          <ac:spMkLst>
            <pc:docMk/>
            <pc:sldMk cId="3446797337" sldId="259"/>
            <ac:spMk id="3" creationId="{D73BCE1F-5999-02C3-8959-D4A14AA54420}"/>
          </ac:spMkLst>
        </pc:spChg>
        <pc:spChg chg="mod">
          <ac:chgData name="foo Theng" userId="ef653f174ba94fb1" providerId="LiveId" clId="{ADCBC68C-6EBB-444D-BE62-2943F3EB8A16}" dt="2023-08-25T09:31:14.873" v="8194" actId="20577"/>
          <ac:spMkLst>
            <pc:docMk/>
            <pc:sldMk cId="3446797337" sldId="259"/>
            <ac:spMk id="4" creationId="{D51A6D85-3837-435F-A342-5A3F98172B12}"/>
          </ac:spMkLst>
        </pc:spChg>
        <pc:spChg chg="add mod">
          <ac:chgData name="foo Theng" userId="ef653f174ba94fb1" providerId="LiveId" clId="{ADCBC68C-6EBB-444D-BE62-2943F3EB8A16}" dt="2023-08-18T02:06:30.243" v="3450" actId="164"/>
          <ac:spMkLst>
            <pc:docMk/>
            <pc:sldMk cId="3446797337" sldId="259"/>
            <ac:spMk id="7" creationId="{667BCC79-167D-C1C4-18AE-320A87E1801E}"/>
          </ac:spMkLst>
        </pc:spChg>
        <pc:spChg chg="add mod">
          <ac:chgData name="foo Theng" userId="ef653f174ba94fb1" providerId="LiveId" clId="{ADCBC68C-6EBB-444D-BE62-2943F3EB8A16}" dt="2023-08-18T03:57:46.970" v="4485" actId="164"/>
          <ac:spMkLst>
            <pc:docMk/>
            <pc:sldMk cId="3446797337" sldId="259"/>
            <ac:spMk id="10" creationId="{A9E9E981-FF79-FB64-CC93-0902D06C5DA7}"/>
          </ac:spMkLst>
        </pc:spChg>
        <pc:spChg chg="add mod">
          <ac:chgData name="foo Theng" userId="ef653f174ba94fb1" providerId="LiveId" clId="{ADCBC68C-6EBB-444D-BE62-2943F3EB8A16}" dt="2023-08-18T03:57:46.970" v="4485" actId="164"/>
          <ac:spMkLst>
            <pc:docMk/>
            <pc:sldMk cId="3446797337" sldId="259"/>
            <ac:spMk id="12" creationId="{82F039BD-37E7-31D0-1E1D-7CBC84276CD0}"/>
          </ac:spMkLst>
        </pc:spChg>
        <pc:spChg chg="add mod">
          <ac:chgData name="foo Theng" userId="ef653f174ba94fb1" providerId="LiveId" clId="{ADCBC68C-6EBB-444D-BE62-2943F3EB8A16}" dt="2023-08-24T01:27:58.104" v="6660" actId="164"/>
          <ac:spMkLst>
            <pc:docMk/>
            <pc:sldMk cId="3446797337" sldId="259"/>
            <ac:spMk id="13" creationId="{C7EED521-1692-6BCB-DAB7-BB07B9500257}"/>
          </ac:spMkLst>
        </pc:spChg>
        <pc:spChg chg="add mod">
          <ac:chgData name="foo Theng" userId="ef653f174ba94fb1" providerId="LiveId" clId="{ADCBC68C-6EBB-444D-BE62-2943F3EB8A16}" dt="2023-08-24T01:27:58.104" v="6660" actId="164"/>
          <ac:spMkLst>
            <pc:docMk/>
            <pc:sldMk cId="3446797337" sldId="259"/>
            <ac:spMk id="16" creationId="{5C9BA150-A863-EFA9-231E-AE1431B6BE10}"/>
          </ac:spMkLst>
        </pc:spChg>
        <pc:spChg chg="add del mod">
          <ac:chgData name="foo Theng" userId="ef653f174ba94fb1" providerId="LiveId" clId="{ADCBC68C-6EBB-444D-BE62-2943F3EB8A16}" dt="2023-08-24T01:27:38.663" v="6658" actId="478"/>
          <ac:spMkLst>
            <pc:docMk/>
            <pc:sldMk cId="3446797337" sldId="259"/>
            <ac:spMk id="17" creationId="{D6C66264-AC77-BC69-5FE0-E1BBACEF0295}"/>
          </ac:spMkLst>
        </pc:spChg>
        <pc:grpChg chg="add mod ord">
          <ac:chgData name="foo Theng" userId="ef653f174ba94fb1" providerId="LiveId" clId="{ADCBC68C-6EBB-444D-BE62-2943F3EB8A16}" dt="2023-08-24T01:20:52.035" v="6615" actId="1076"/>
          <ac:grpSpMkLst>
            <pc:docMk/>
            <pc:sldMk cId="3446797337" sldId="259"/>
            <ac:grpSpMk id="8" creationId="{606A3B66-7099-6501-7ACA-188E21477778}"/>
          </ac:grpSpMkLst>
        </pc:grpChg>
        <pc:grpChg chg="add mod">
          <ac:chgData name="foo Theng" userId="ef653f174ba94fb1" providerId="LiveId" clId="{ADCBC68C-6EBB-444D-BE62-2943F3EB8A16}" dt="2023-08-24T01:27:58.104" v="6660" actId="164"/>
          <ac:grpSpMkLst>
            <pc:docMk/>
            <pc:sldMk cId="3446797337" sldId="259"/>
            <ac:grpSpMk id="15" creationId="{5874FB2F-3BD0-AA29-8D7D-CD576DAA9DAE}"/>
          </ac:grpSpMkLst>
        </pc:grpChg>
        <pc:grpChg chg="add mod">
          <ac:chgData name="foo Theng" userId="ef653f174ba94fb1" providerId="LiveId" clId="{ADCBC68C-6EBB-444D-BE62-2943F3EB8A16}" dt="2023-08-24T01:27:58.104" v="6660" actId="164"/>
          <ac:grpSpMkLst>
            <pc:docMk/>
            <pc:sldMk cId="3446797337" sldId="259"/>
            <ac:grpSpMk id="18" creationId="{7C6D0E65-FE71-B113-3893-6ED8756D36BF}"/>
          </ac:grpSpMkLst>
        </pc:grpChg>
        <pc:picChg chg="add mod">
          <ac:chgData name="foo Theng" userId="ef653f174ba94fb1" providerId="LiveId" clId="{ADCBC68C-6EBB-444D-BE62-2943F3EB8A16}" dt="2023-08-18T03:57:46.970" v="4485" actId="164"/>
          <ac:picMkLst>
            <pc:docMk/>
            <pc:sldMk cId="3446797337" sldId="259"/>
            <ac:picMk id="5" creationId="{F65E07D5-CC0C-F3D1-3351-ADE432ADB000}"/>
          </ac:picMkLst>
        </pc:picChg>
        <pc:picChg chg="add mod">
          <ac:chgData name="foo Theng" userId="ef653f174ba94fb1" providerId="LiveId" clId="{ADCBC68C-6EBB-444D-BE62-2943F3EB8A16}" dt="2023-08-18T02:06:30.243" v="3450" actId="164"/>
          <ac:picMkLst>
            <pc:docMk/>
            <pc:sldMk cId="3446797337" sldId="259"/>
            <ac:picMk id="6" creationId="{1AB0288D-758B-CF07-AE4C-A72AC260D749}"/>
          </ac:picMkLst>
        </pc:picChg>
        <pc:picChg chg="add del mod">
          <ac:chgData name="foo Theng" userId="ef653f174ba94fb1" providerId="LiveId" clId="{ADCBC68C-6EBB-444D-BE62-2943F3EB8A16}" dt="2023-08-17T09:49:58.516" v="2336" actId="478"/>
          <ac:picMkLst>
            <pc:docMk/>
            <pc:sldMk cId="3446797337" sldId="259"/>
            <ac:picMk id="7" creationId="{77758209-C89D-8097-3718-F1CD8F7DDDE3}"/>
          </ac:picMkLst>
        </pc:picChg>
        <pc:cxnChg chg="add mod">
          <ac:chgData name="foo Theng" userId="ef653f174ba94fb1" providerId="LiveId" clId="{ADCBC68C-6EBB-444D-BE62-2943F3EB8A16}" dt="2023-08-18T03:57:46.970" v="4485" actId="164"/>
          <ac:cxnSpMkLst>
            <pc:docMk/>
            <pc:sldMk cId="3446797337" sldId="259"/>
            <ac:cxnSpMk id="14" creationId="{B489345C-90EF-D9D4-6A76-5D2B1D93A590}"/>
          </ac:cxnSpMkLst>
        </pc:cxnChg>
      </pc:sldChg>
      <pc:sldChg chg="del ord">
        <pc:chgData name="foo Theng" userId="ef653f174ba94fb1" providerId="LiveId" clId="{ADCBC68C-6EBB-444D-BE62-2943F3EB8A16}" dt="2023-08-17T09:32:14.096" v="2141" actId="47"/>
        <pc:sldMkLst>
          <pc:docMk/>
          <pc:sldMk cId="2985610029" sldId="294"/>
        </pc:sldMkLst>
      </pc:sldChg>
      <pc:sldChg chg="modSp mod">
        <pc:chgData name="foo Theng" userId="ef653f174ba94fb1" providerId="LiveId" clId="{ADCBC68C-6EBB-444D-BE62-2943F3EB8A16}" dt="2023-08-25T07:32:45.109" v="8028" actId="20577"/>
        <pc:sldMkLst>
          <pc:docMk/>
          <pc:sldMk cId="1859527893" sldId="296"/>
        </pc:sldMkLst>
        <pc:spChg chg="mod">
          <ac:chgData name="foo Theng" userId="ef653f174ba94fb1" providerId="LiveId" clId="{ADCBC68C-6EBB-444D-BE62-2943F3EB8A16}" dt="2023-08-25T07:32:45.109" v="8028" actId="20577"/>
          <ac:spMkLst>
            <pc:docMk/>
            <pc:sldMk cId="1859527893" sldId="296"/>
            <ac:spMk id="3" creationId="{22788C46-D0BC-4307-AE55-7601A139E7CB}"/>
          </ac:spMkLst>
        </pc:spChg>
      </pc:sldChg>
      <pc:sldChg chg="modSp mod">
        <pc:chgData name="foo Theng" userId="ef653f174ba94fb1" providerId="LiveId" clId="{ADCBC68C-6EBB-444D-BE62-2943F3EB8A16}" dt="2023-08-25T09:48:41.806" v="8210" actId="20577"/>
        <pc:sldMkLst>
          <pc:docMk/>
          <pc:sldMk cId="317718070" sldId="305"/>
        </pc:sldMkLst>
        <pc:spChg chg="mod">
          <ac:chgData name="foo Theng" userId="ef653f174ba94fb1" providerId="LiveId" clId="{ADCBC68C-6EBB-444D-BE62-2943F3EB8A16}" dt="2023-08-25T09:48:41.806" v="8210" actId="20577"/>
          <ac:spMkLst>
            <pc:docMk/>
            <pc:sldMk cId="317718070" sldId="305"/>
            <ac:spMk id="2" creationId="{DD24180B-35BA-C28E-820F-59C84FBDD99A}"/>
          </ac:spMkLst>
        </pc:spChg>
        <pc:spChg chg="mod">
          <ac:chgData name="foo Theng" userId="ef653f174ba94fb1" providerId="LiveId" clId="{ADCBC68C-6EBB-444D-BE62-2943F3EB8A16}" dt="2023-08-17T09:11:48.274" v="1335" actId="207"/>
          <ac:spMkLst>
            <pc:docMk/>
            <pc:sldMk cId="317718070" sldId="305"/>
            <ac:spMk id="3" creationId="{626260E8-21BF-1371-4767-5E86248A7A7B}"/>
          </ac:spMkLst>
        </pc:spChg>
      </pc:sldChg>
      <pc:sldChg chg="addSp delSp modSp mod">
        <pc:chgData name="foo Theng" userId="ef653f174ba94fb1" providerId="LiveId" clId="{ADCBC68C-6EBB-444D-BE62-2943F3EB8A16}" dt="2023-08-17T08:59:14.351" v="1276" actId="2711"/>
        <pc:sldMkLst>
          <pc:docMk/>
          <pc:sldMk cId="1732999477" sldId="306"/>
        </pc:sldMkLst>
        <pc:spChg chg="mod">
          <ac:chgData name="foo Theng" userId="ef653f174ba94fb1" providerId="LiveId" clId="{ADCBC68C-6EBB-444D-BE62-2943F3EB8A16}" dt="2023-08-17T08:51:05.770" v="1020" actId="404"/>
          <ac:spMkLst>
            <pc:docMk/>
            <pc:sldMk cId="1732999477" sldId="306"/>
            <ac:spMk id="2" creationId="{56002655-34DF-25F9-4640-B2CE5329AD1A}"/>
          </ac:spMkLst>
        </pc:spChg>
        <pc:spChg chg="mod">
          <ac:chgData name="foo Theng" userId="ef653f174ba94fb1" providerId="LiveId" clId="{ADCBC68C-6EBB-444D-BE62-2943F3EB8A16}" dt="2023-08-17T08:59:14.351" v="1276" actId="2711"/>
          <ac:spMkLst>
            <pc:docMk/>
            <pc:sldMk cId="1732999477" sldId="306"/>
            <ac:spMk id="3" creationId="{1A585715-2793-160B-269E-D9516C84D73A}"/>
          </ac:spMkLst>
        </pc:spChg>
        <pc:picChg chg="add del mod">
          <ac:chgData name="foo Theng" userId="ef653f174ba94fb1" providerId="LiveId" clId="{ADCBC68C-6EBB-444D-BE62-2943F3EB8A16}" dt="2023-08-17T08:46:52.503" v="970" actId="478"/>
          <ac:picMkLst>
            <pc:docMk/>
            <pc:sldMk cId="1732999477" sldId="306"/>
            <ac:picMk id="6" creationId="{CC0192AE-87C7-2DA4-30FA-7540F078018A}"/>
          </ac:picMkLst>
        </pc:picChg>
      </pc:sldChg>
      <pc:sldChg chg="addSp delSp modSp mod modAnim">
        <pc:chgData name="foo Theng" userId="ef653f174ba94fb1" providerId="LiveId" clId="{ADCBC68C-6EBB-444D-BE62-2943F3EB8A16}" dt="2023-08-28T01:28:40.893" v="8260" actId="20577"/>
        <pc:sldMkLst>
          <pc:docMk/>
          <pc:sldMk cId="520700503" sldId="310"/>
        </pc:sldMkLst>
        <pc:spChg chg="mod">
          <ac:chgData name="foo Theng" userId="ef653f174ba94fb1" providerId="LiveId" clId="{ADCBC68C-6EBB-444D-BE62-2943F3EB8A16}" dt="2023-08-24T03:43:10.911" v="7584" actId="1076"/>
          <ac:spMkLst>
            <pc:docMk/>
            <pc:sldMk cId="520700503" sldId="310"/>
            <ac:spMk id="2" creationId="{69554157-869F-9BBE-CFCF-717129CA6907}"/>
          </ac:spMkLst>
        </pc:spChg>
        <pc:spChg chg="add del mod">
          <ac:chgData name="foo Theng" userId="ef653f174ba94fb1" providerId="LiveId" clId="{ADCBC68C-6EBB-444D-BE62-2943F3EB8A16}" dt="2023-08-25T07:23:14.681" v="8012" actId="14100"/>
          <ac:spMkLst>
            <pc:docMk/>
            <pc:sldMk cId="520700503" sldId="310"/>
            <ac:spMk id="3" creationId="{DC9AC05D-560D-1665-8879-549C0B4EDE5C}"/>
          </ac:spMkLst>
        </pc:spChg>
        <pc:spChg chg="add del">
          <ac:chgData name="foo Theng" userId="ef653f174ba94fb1" providerId="LiveId" clId="{ADCBC68C-6EBB-444D-BE62-2943F3EB8A16}" dt="2023-08-24T03:57:48.400" v="7675"/>
          <ac:spMkLst>
            <pc:docMk/>
            <pc:sldMk cId="520700503" sldId="310"/>
            <ac:spMk id="6" creationId="{0DDB23F8-D93C-2B2E-8AB6-6A28473930B2}"/>
          </ac:spMkLst>
        </pc:spChg>
        <pc:spChg chg="add del mod">
          <ac:chgData name="foo Theng" userId="ef653f174ba94fb1" providerId="LiveId" clId="{ADCBC68C-6EBB-444D-BE62-2943F3EB8A16}" dt="2023-08-25T07:20:37.969" v="7979" actId="478"/>
          <ac:spMkLst>
            <pc:docMk/>
            <pc:sldMk cId="520700503" sldId="310"/>
            <ac:spMk id="7" creationId="{3586438F-CEDE-B63D-367E-F8CA9AB0942E}"/>
          </ac:spMkLst>
        </pc:spChg>
        <pc:spChg chg="add del">
          <ac:chgData name="foo Theng" userId="ef653f174ba94fb1" providerId="LiveId" clId="{ADCBC68C-6EBB-444D-BE62-2943F3EB8A16}" dt="2023-08-24T03:57:57.409" v="7679"/>
          <ac:spMkLst>
            <pc:docMk/>
            <pc:sldMk cId="520700503" sldId="310"/>
            <ac:spMk id="7" creationId="{5614E3C7-11DD-2ED2-9B3A-75F533E8B65A}"/>
          </ac:spMkLst>
        </pc:spChg>
        <pc:spChg chg="add mod">
          <ac:chgData name="foo Theng" userId="ef653f174ba94fb1" providerId="LiveId" clId="{ADCBC68C-6EBB-444D-BE62-2943F3EB8A16}" dt="2023-08-25T07:22:55.829" v="8008" actId="1076"/>
          <ac:spMkLst>
            <pc:docMk/>
            <pc:sldMk cId="520700503" sldId="310"/>
            <ac:spMk id="8" creationId="{80B311A8-35FD-ED87-23CA-5B80D66F291A}"/>
          </ac:spMkLst>
        </pc:spChg>
        <pc:spChg chg="add mod">
          <ac:chgData name="foo Theng" userId="ef653f174ba94fb1" providerId="LiveId" clId="{ADCBC68C-6EBB-444D-BE62-2943F3EB8A16}" dt="2023-08-28T01:28:40.893" v="8260" actId="20577"/>
          <ac:spMkLst>
            <pc:docMk/>
            <pc:sldMk cId="520700503" sldId="310"/>
            <ac:spMk id="9" creationId="{B168190A-340D-BF93-36A5-F08AC991CA14}"/>
          </ac:spMkLst>
        </pc:spChg>
        <pc:picChg chg="add del">
          <ac:chgData name="foo Theng" userId="ef653f174ba94fb1" providerId="LiveId" clId="{ADCBC68C-6EBB-444D-BE62-2943F3EB8A16}" dt="2023-08-24T03:57:48.400" v="7675"/>
          <ac:picMkLst>
            <pc:docMk/>
            <pc:sldMk cId="520700503" sldId="310"/>
            <ac:picMk id="1026" creationId="{276A3ED1-BECC-9341-1A3D-3D319EB14B8A}"/>
          </ac:picMkLst>
        </pc:picChg>
        <pc:picChg chg="add del">
          <ac:chgData name="foo Theng" userId="ef653f174ba94fb1" providerId="LiveId" clId="{ADCBC68C-6EBB-444D-BE62-2943F3EB8A16}" dt="2023-08-24T03:57:48.400" v="7675"/>
          <ac:picMkLst>
            <pc:docMk/>
            <pc:sldMk cId="520700503" sldId="310"/>
            <ac:picMk id="1027" creationId="{01F8836B-B237-C608-487E-9ADCAE7F006C}"/>
          </ac:picMkLst>
        </pc:picChg>
        <pc:picChg chg="add del">
          <ac:chgData name="foo Theng" userId="ef653f174ba94fb1" providerId="LiveId" clId="{ADCBC68C-6EBB-444D-BE62-2943F3EB8A16}" dt="2023-08-24T03:57:48.400" v="7675"/>
          <ac:picMkLst>
            <pc:docMk/>
            <pc:sldMk cId="520700503" sldId="310"/>
            <ac:picMk id="1028" creationId="{2A7B121F-4FF5-EEB0-D8E8-FB146E4DA334}"/>
          </ac:picMkLst>
        </pc:picChg>
        <pc:picChg chg="add del">
          <ac:chgData name="foo Theng" userId="ef653f174ba94fb1" providerId="LiveId" clId="{ADCBC68C-6EBB-444D-BE62-2943F3EB8A16}" dt="2023-08-24T03:57:57.409" v="7679"/>
          <ac:picMkLst>
            <pc:docMk/>
            <pc:sldMk cId="520700503" sldId="310"/>
            <ac:picMk id="1030" creationId="{C2771E94-32F1-927E-CB1A-F56342EA7293}"/>
          </ac:picMkLst>
        </pc:picChg>
        <pc:picChg chg="add del">
          <ac:chgData name="foo Theng" userId="ef653f174ba94fb1" providerId="LiveId" clId="{ADCBC68C-6EBB-444D-BE62-2943F3EB8A16}" dt="2023-08-24T03:57:57.409" v="7679"/>
          <ac:picMkLst>
            <pc:docMk/>
            <pc:sldMk cId="520700503" sldId="310"/>
            <ac:picMk id="1031" creationId="{491003D3-EE46-EED3-5B85-D321CED12CA4}"/>
          </ac:picMkLst>
        </pc:picChg>
        <pc:picChg chg="add del">
          <ac:chgData name="foo Theng" userId="ef653f174ba94fb1" providerId="LiveId" clId="{ADCBC68C-6EBB-444D-BE62-2943F3EB8A16}" dt="2023-08-24T03:57:57.409" v="7679"/>
          <ac:picMkLst>
            <pc:docMk/>
            <pc:sldMk cId="520700503" sldId="310"/>
            <ac:picMk id="1032" creationId="{4F592071-9723-44DF-67A3-F847D72B50D1}"/>
          </ac:picMkLst>
        </pc:picChg>
      </pc:sldChg>
      <pc:sldChg chg="addSp delSp modSp del mod">
        <pc:chgData name="foo Theng" userId="ef653f174ba94fb1" providerId="LiveId" clId="{ADCBC68C-6EBB-444D-BE62-2943F3EB8A16}" dt="2023-08-17T09:31:49.728" v="2136" actId="47"/>
        <pc:sldMkLst>
          <pc:docMk/>
          <pc:sldMk cId="941015171" sldId="311"/>
        </pc:sldMkLst>
        <pc:spChg chg="mod">
          <ac:chgData name="foo Theng" userId="ef653f174ba94fb1" providerId="LiveId" clId="{ADCBC68C-6EBB-444D-BE62-2943F3EB8A16}" dt="2023-08-17T09:17:22.780" v="1369" actId="20577"/>
          <ac:spMkLst>
            <pc:docMk/>
            <pc:sldMk cId="941015171" sldId="311"/>
            <ac:spMk id="2" creationId="{800B4516-A78C-D69C-2051-684BD2AB4940}"/>
          </ac:spMkLst>
        </pc:spChg>
        <pc:spChg chg="add mod">
          <ac:chgData name="foo Theng" userId="ef653f174ba94fb1" providerId="LiveId" clId="{ADCBC68C-6EBB-444D-BE62-2943F3EB8A16}" dt="2023-08-17T09:17:15.796" v="1361"/>
          <ac:spMkLst>
            <pc:docMk/>
            <pc:sldMk cId="941015171" sldId="311"/>
            <ac:spMk id="7" creationId="{EBCD462F-121D-08EB-4CCA-7EF1C8ECBB00}"/>
          </ac:spMkLst>
        </pc:spChg>
        <pc:graphicFrameChg chg="del">
          <ac:chgData name="foo Theng" userId="ef653f174ba94fb1" providerId="LiveId" clId="{ADCBC68C-6EBB-444D-BE62-2943F3EB8A16}" dt="2023-08-17T09:17:12.141" v="1359" actId="478"/>
          <ac:graphicFrameMkLst>
            <pc:docMk/>
            <pc:sldMk cId="941015171" sldId="311"/>
            <ac:graphicFrameMk id="6" creationId="{04E3C183-7D16-18CC-89F3-EFCB21A47EDD}"/>
          </ac:graphicFrameMkLst>
        </pc:graphicFrameChg>
      </pc:sldChg>
      <pc:sldChg chg="addSp delSp modSp del mod">
        <pc:chgData name="foo Theng" userId="ef653f174ba94fb1" providerId="LiveId" clId="{ADCBC68C-6EBB-444D-BE62-2943F3EB8A16}" dt="2023-08-17T09:17:04.530" v="1358" actId="47"/>
        <pc:sldMkLst>
          <pc:docMk/>
          <pc:sldMk cId="2068121164" sldId="313"/>
        </pc:sldMkLst>
        <pc:spChg chg="mod">
          <ac:chgData name="foo Theng" userId="ef653f174ba94fb1" providerId="LiveId" clId="{ADCBC68C-6EBB-444D-BE62-2943F3EB8A16}" dt="2023-08-17T09:16:29.495" v="1353" actId="20577"/>
          <ac:spMkLst>
            <pc:docMk/>
            <pc:sldMk cId="2068121164" sldId="313"/>
            <ac:spMk id="2" creationId="{7CEF4D5B-3E14-1349-3E16-232AA74EEBAF}"/>
          </ac:spMkLst>
        </pc:spChg>
        <pc:spChg chg="del">
          <ac:chgData name="foo Theng" userId="ef653f174ba94fb1" providerId="LiveId" clId="{ADCBC68C-6EBB-444D-BE62-2943F3EB8A16}" dt="2023-08-17T09:16:57.515" v="1356" actId="478"/>
          <ac:spMkLst>
            <pc:docMk/>
            <pc:sldMk cId="2068121164" sldId="313"/>
            <ac:spMk id="4" creationId="{E336DC79-3EA6-7325-3D0B-C041B850142A}"/>
          </ac:spMkLst>
        </pc:spChg>
        <pc:spChg chg="del">
          <ac:chgData name="foo Theng" userId="ef653f174ba94fb1" providerId="LiveId" clId="{ADCBC68C-6EBB-444D-BE62-2943F3EB8A16}" dt="2023-08-17T09:16:51.323" v="1355" actId="478"/>
          <ac:spMkLst>
            <pc:docMk/>
            <pc:sldMk cId="2068121164" sldId="313"/>
            <ac:spMk id="6" creationId="{3C7B8494-23AF-BB4F-382C-D2B07675EBB6}"/>
          </ac:spMkLst>
        </pc:spChg>
        <pc:spChg chg="del">
          <ac:chgData name="foo Theng" userId="ef653f174ba94fb1" providerId="LiveId" clId="{ADCBC68C-6EBB-444D-BE62-2943F3EB8A16}" dt="2023-08-17T09:17:01.971" v="1357" actId="478"/>
          <ac:spMkLst>
            <pc:docMk/>
            <pc:sldMk cId="2068121164" sldId="313"/>
            <ac:spMk id="10" creationId="{6E802B29-40B6-000C-8EDD-903910D08A61}"/>
          </ac:spMkLst>
        </pc:spChg>
        <pc:spChg chg="add mod">
          <ac:chgData name="foo Theng" userId="ef653f174ba94fb1" providerId="LiveId" clId="{ADCBC68C-6EBB-444D-BE62-2943F3EB8A16}" dt="2023-08-17T09:16:51.323" v="1355" actId="478"/>
          <ac:spMkLst>
            <pc:docMk/>
            <pc:sldMk cId="2068121164" sldId="313"/>
            <ac:spMk id="12" creationId="{2CF3B208-8A40-20C2-8769-C857EE2FD303}"/>
          </ac:spMkLst>
        </pc:spChg>
        <pc:spChg chg="add mod">
          <ac:chgData name="foo Theng" userId="ef653f174ba94fb1" providerId="LiveId" clId="{ADCBC68C-6EBB-444D-BE62-2943F3EB8A16}" dt="2023-08-17T09:16:57.515" v="1356" actId="478"/>
          <ac:spMkLst>
            <pc:docMk/>
            <pc:sldMk cId="2068121164" sldId="313"/>
            <ac:spMk id="14" creationId="{17AEBF8B-9B43-6A0A-8855-39629E033918}"/>
          </ac:spMkLst>
        </pc:spChg>
        <pc:spChg chg="add mod">
          <ac:chgData name="foo Theng" userId="ef653f174ba94fb1" providerId="LiveId" clId="{ADCBC68C-6EBB-444D-BE62-2943F3EB8A16}" dt="2023-08-17T09:17:01.971" v="1357" actId="478"/>
          <ac:spMkLst>
            <pc:docMk/>
            <pc:sldMk cId="2068121164" sldId="313"/>
            <ac:spMk id="16" creationId="{31A2BF59-A136-A2CB-074F-2C1293F95CB4}"/>
          </ac:spMkLst>
        </pc:spChg>
      </pc:sldChg>
      <pc:sldChg chg="ord">
        <pc:chgData name="foo Theng" userId="ef653f174ba94fb1" providerId="LiveId" clId="{ADCBC68C-6EBB-444D-BE62-2943F3EB8A16}" dt="2023-08-24T05:35:19.386" v="7926"/>
        <pc:sldMkLst>
          <pc:docMk/>
          <pc:sldMk cId="1563980609" sldId="314"/>
        </pc:sldMkLst>
      </pc:sldChg>
      <pc:sldChg chg="modSp mod ord">
        <pc:chgData name="foo Theng" userId="ef653f174ba94fb1" providerId="LiveId" clId="{ADCBC68C-6EBB-444D-BE62-2943F3EB8A16}" dt="2023-08-25T10:06:40.619" v="8234" actId="20577"/>
        <pc:sldMkLst>
          <pc:docMk/>
          <pc:sldMk cId="2790251853" sldId="316"/>
        </pc:sldMkLst>
        <pc:spChg chg="mod">
          <ac:chgData name="foo Theng" userId="ef653f174ba94fb1" providerId="LiveId" clId="{ADCBC68C-6EBB-444D-BE62-2943F3EB8A16}" dt="2023-08-25T10:06:40.619" v="8234" actId="20577"/>
          <ac:spMkLst>
            <pc:docMk/>
            <pc:sldMk cId="2790251853" sldId="316"/>
            <ac:spMk id="5" creationId="{AAF5CF3F-E5EF-5769-3F83-24ADB4412BBF}"/>
          </ac:spMkLst>
        </pc:spChg>
      </pc:sldChg>
      <pc:sldChg chg="modSp del mod">
        <pc:chgData name="foo Theng" userId="ef653f174ba94fb1" providerId="LiveId" clId="{ADCBC68C-6EBB-444D-BE62-2943F3EB8A16}" dt="2023-08-17T08:46:44.552" v="969" actId="47"/>
        <pc:sldMkLst>
          <pc:docMk/>
          <pc:sldMk cId="1397093719" sldId="317"/>
        </pc:sldMkLst>
        <pc:spChg chg="mod">
          <ac:chgData name="foo Theng" userId="ef653f174ba94fb1" providerId="LiveId" clId="{ADCBC68C-6EBB-444D-BE62-2943F3EB8A16}" dt="2023-08-17T08:44:01.634" v="939" actId="21"/>
          <ac:spMkLst>
            <pc:docMk/>
            <pc:sldMk cId="1397093719" sldId="317"/>
            <ac:spMk id="3" creationId="{1A585715-2793-160B-269E-D9516C84D73A}"/>
          </ac:spMkLst>
        </pc:spChg>
      </pc:sldChg>
      <pc:sldChg chg="addSp delSp modSp new del mod">
        <pc:chgData name="foo Theng" userId="ef653f174ba94fb1" providerId="LiveId" clId="{ADCBC68C-6EBB-444D-BE62-2943F3EB8A16}" dt="2023-08-17T08:32:00.057" v="916" actId="47"/>
        <pc:sldMkLst>
          <pc:docMk/>
          <pc:sldMk cId="1424855041" sldId="318"/>
        </pc:sldMkLst>
        <pc:spChg chg="del mod">
          <ac:chgData name="foo Theng" userId="ef653f174ba94fb1" providerId="LiveId" clId="{ADCBC68C-6EBB-444D-BE62-2943F3EB8A16}" dt="2023-08-17T08:23:00.846" v="98" actId="22"/>
          <ac:spMkLst>
            <pc:docMk/>
            <pc:sldMk cId="1424855041" sldId="318"/>
            <ac:spMk id="3" creationId="{BF69180F-E352-3093-5805-76A26CF42576}"/>
          </ac:spMkLst>
        </pc:spChg>
        <pc:picChg chg="add mod ord">
          <ac:chgData name="foo Theng" userId="ef653f174ba94fb1" providerId="LiveId" clId="{ADCBC68C-6EBB-444D-BE62-2943F3EB8A16}" dt="2023-08-17T08:23:00.846" v="98" actId="22"/>
          <ac:picMkLst>
            <pc:docMk/>
            <pc:sldMk cId="1424855041" sldId="318"/>
            <ac:picMk id="7" creationId="{DD6B8387-500D-FBCC-0008-44431607607C}"/>
          </ac:picMkLst>
        </pc:picChg>
      </pc:sldChg>
      <pc:sldChg chg="modSp add mod">
        <pc:chgData name="foo Theng" userId="ef653f174ba94fb1" providerId="LiveId" clId="{ADCBC68C-6EBB-444D-BE62-2943F3EB8A16}" dt="2023-08-18T04:26:51.359" v="4906" actId="1076"/>
        <pc:sldMkLst>
          <pc:docMk/>
          <pc:sldMk cId="3141258835" sldId="318"/>
        </pc:sldMkLst>
        <pc:spChg chg="mod">
          <ac:chgData name="foo Theng" userId="ef653f174ba94fb1" providerId="LiveId" clId="{ADCBC68C-6EBB-444D-BE62-2943F3EB8A16}" dt="2023-08-17T08:59:31.447" v="1305" actId="20577"/>
          <ac:spMkLst>
            <pc:docMk/>
            <pc:sldMk cId="3141258835" sldId="318"/>
            <ac:spMk id="2" creationId="{56002655-34DF-25F9-4640-B2CE5329AD1A}"/>
          </ac:spMkLst>
        </pc:spChg>
        <pc:spChg chg="mod">
          <ac:chgData name="foo Theng" userId="ef653f174ba94fb1" providerId="LiveId" clId="{ADCBC68C-6EBB-444D-BE62-2943F3EB8A16}" dt="2023-08-18T04:26:51.359" v="4906" actId="1076"/>
          <ac:spMkLst>
            <pc:docMk/>
            <pc:sldMk cId="3141258835" sldId="318"/>
            <ac:spMk id="3" creationId="{1A585715-2793-160B-269E-D9516C84D73A}"/>
          </ac:spMkLst>
        </pc:spChg>
      </pc:sldChg>
      <pc:sldChg chg="addSp delSp modSp add del mod">
        <pc:chgData name="foo Theng" userId="ef653f174ba94fb1" providerId="LiveId" clId="{ADCBC68C-6EBB-444D-BE62-2943F3EB8A16}" dt="2023-08-18T03:55:15.352" v="4410" actId="47"/>
        <pc:sldMkLst>
          <pc:docMk/>
          <pc:sldMk cId="195284417" sldId="319"/>
        </pc:sldMkLst>
        <pc:spChg chg="mod">
          <ac:chgData name="foo Theng" userId="ef653f174ba94fb1" providerId="LiveId" clId="{ADCBC68C-6EBB-444D-BE62-2943F3EB8A16}" dt="2023-08-18T03:55:05.758" v="4408" actId="21"/>
          <ac:spMkLst>
            <pc:docMk/>
            <pc:sldMk cId="195284417" sldId="319"/>
            <ac:spMk id="2" creationId="{8460295B-54B9-4937-90E3-BAB9CE69E30B}"/>
          </ac:spMkLst>
        </pc:spChg>
        <pc:spChg chg="del mod">
          <ac:chgData name="foo Theng" userId="ef653f174ba94fb1" providerId="LiveId" clId="{ADCBC68C-6EBB-444D-BE62-2943F3EB8A16}" dt="2023-08-18T03:54:51.977" v="4407" actId="478"/>
          <ac:spMkLst>
            <pc:docMk/>
            <pc:sldMk cId="195284417" sldId="319"/>
            <ac:spMk id="4" creationId="{D51A6D85-3837-435F-A342-5A3F98172B12}"/>
          </ac:spMkLst>
        </pc:spChg>
        <pc:spChg chg="add mod">
          <ac:chgData name="foo Theng" userId="ef653f174ba94fb1" providerId="LiveId" clId="{ADCBC68C-6EBB-444D-BE62-2943F3EB8A16}" dt="2023-08-18T03:54:51.977" v="4407" actId="478"/>
          <ac:spMkLst>
            <pc:docMk/>
            <pc:sldMk cId="195284417" sldId="319"/>
            <ac:spMk id="5" creationId="{51FB630F-DB10-E7AA-8B1A-AF8DDA345409}"/>
          </ac:spMkLst>
        </pc:spChg>
      </pc:sldChg>
      <pc:sldChg chg="addSp delSp modSp add mod modAnim">
        <pc:chgData name="foo Theng" userId="ef653f174ba94fb1" providerId="LiveId" clId="{ADCBC68C-6EBB-444D-BE62-2943F3EB8A16}" dt="2023-08-25T07:18:54.992" v="7970"/>
        <pc:sldMkLst>
          <pc:docMk/>
          <pc:sldMk cId="2186912223" sldId="320"/>
        </pc:sldMkLst>
        <pc:spChg chg="mod">
          <ac:chgData name="foo Theng" userId="ef653f174ba94fb1" providerId="LiveId" clId="{ADCBC68C-6EBB-444D-BE62-2943F3EB8A16}" dt="2023-08-18T06:54:37.489" v="5276" actId="20577"/>
          <ac:spMkLst>
            <pc:docMk/>
            <pc:sldMk cId="2186912223" sldId="320"/>
            <ac:spMk id="2" creationId="{8460295B-54B9-4937-90E3-BAB9CE69E30B}"/>
          </ac:spMkLst>
        </pc:spChg>
        <pc:spChg chg="add del mod">
          <ac:chgData name="foo Theng" userId="ef653f174ba94fb1" providerId="LiveId" clId="{ADCBC68C-6EBB-444D-BE62-2943F3EB8A16}" dt="2023-08-24T02:08:54.555" v="6875" actId="478"/>
          <ac:spMkLst>
            <pc:docMk/>
            <pc:sldMk cId="2186912223" sldId="320"/>
            <ac:spMk id="3" creationId="{4C234885-166F-801D-E883-D49856B0BE96}"/>
          </ac:spMkLst>
        </pc:spChg>
        <pc:spChg chg="del mod">
          <ac:chgData name="foo Theng" userId="ef653f174ba94fb1" providerId="LiveId" clId="{ADCBC68C-6EBB-444D-BE62-2943F3EB8A16}" dt="2023-08-18T06:56:50.972" v="5297" actId="478"/>
          <ac:spMkLst>
            <pc:docMk/>
            <pc:sldMk cId="2186912223" sldId="320"/>
            <ac:spMk id="4" creationId="{D51A6D85-3837-435F-A342-5A3F98172B12}"/>
          </ac:spMkLst>
        </pc:spChg>
        <pc:spChg chg="add del mod">
          <ac:chgData name="foo Theng" userId="ef653f174ba94fb1" providerId="LiveId" clId="{ADCBC68C-6EBB-444D-BE62-2943F3EB8A16}" dt="2023-08-24T02:08:51.482" v="6874" actId="478"/>
          <ac:spMkLst>
            <pc:docMk/>
            <pc:sldMk cId="2186912223" sldId="320"/>
            <ac:spMk id="6" creationId="{007481C2-E712-213E-142B-E9135A4C5BF7}"/>
          </ac:spMkLst>
        </pc:spChg>
        <pc:spChg chg="add mod ord">
          <ac:chgData name="foo Theng" userId="ef653f174ba94fb1" providerId="LiveId" clId="{ADCBC68C-6EBB-444D-BE62-2943F3EB8A16}" dt="2023-08-25T07:18:10.890" v="7966" actId="166"/>
          <ac:spMkLst>
            <pc:docMk/>
            <pc:sldMk cId="2186912223" sldId="320"/>
            <ac:spMk id="8" creationId="{AA68FD6B-EDE7-3E07-F8AC-78BB7DB8AB78}"/>
          </ac:spMkLst>
        </pc:spChg>
        <pc:spChg chg="add mod">
          <ac:chgData name="foo Theng" userId="ef653f174ba94fb1" providerId="LiveId" clId="{ADCBC68C-6EBB-444D-BE62-2943F3EB8A16}" dt="2023-08-18T07:53:41.690" v="5376" actId="1076"/>
          <ac:spMkLst>
            <pc:docMk/>
            <pc:sldMk cId="2186912223" sldId="320"/>
            <ac:spMk id="10" creationId="{3540373D-6260-B6B5-E082-648EBD4BB271}"/>
          </ac:spMkLst>
        </pc:spChg>
        <pc:spChg chg="add mod">
          <ac:chgData name="foo Theng" userId="ef653f174ba94fb1" providerId="LiveId" clId="{ADCBC68C-6EBB-444D-BE62-2943F3EB8A16}" dt="2023-08-18T07:52:21.557" v="5347" actId="1076"/>
          <ac:spMkLst>
            <pc:docMk/>
            <pc:sldMk cId="2186912223" sldId="320"/>
            <ac:spMk id="12" creationId="{F48DACEC-3081-D48D-25B9-C6A465715CE8}"/>
          </ac:spMkLst>
        </pc:spChg>
        <pc:spChg chg="add mod">
          <ac:chgData name="foo Theng" userId="ef653f174ba94fb1" providerId="LiveId" clId="{ADCBC68C-6EBB-444D-BE62-2943F3EB8A16}" dt="2023-08-24T02:08:26.865" v="6872" actId="14100"/>
          <ac:spMkLst>
            <pc:docMk/>
            <pc:sldMk cId="2186912223" sldId="320"/>
            <ac:spMk id="13" creationId="{BAF3F8AB-E0F9-F323-24C7-B7FF7B964720}"/>
          </ac:spMkLst>
        </pc:spChg>
        <pc:spChg chg="add del mod">
          <ac:chgData name="foo Theng" userId="ef653f174ba94fb1" providerId="LiveId" clId="{ADCBC68C-6EBB-444D-BE62-2943F3EB8A16}" dt="2023-08-18T06:57:13.054" v="5299" actId="478"/>
          <ac:spMkLst>
            <pc:docMk/>
            <pc:sldMk cId="2186912223" sldId="320"/>
            <ac:spMk id="14" creationId="{4FE16F71-EB08-3DC8-8FFC-3EF691AE105F}"/>
          </ac:spMkLst>
        </pc:spChg>
        <pc:spChg chg="add mod">
          <ac:chgData name="foo Theng" userId="ef653f174ba94fb1" providerId="LiveId" clId="{ADCBC68C-6EBB-444D-BE62-2943F3EB8A16}" dt="2023-08-24T02:09:37.379" v="7066" actId="1037"/>
          <ac:spMkLst>
            <pc:docMk/>
            <pc:sldMk cId="2186912223" sldId="320"/>
            <ac:spMk id="14" creationId="{6A8F97E2-76E2-5CD2-A5FA-62212C09CC5D}"/>
          </ac:spMkLst>
        </pc:spChg>
        <pc:spChg chg="add mod">
          <ac:chgData name="foo Theng" userId="ef653f174ba94fb1" providerId="LiveId" clId="{ADCBC68C-6EBB-444D-BE62-2943F3EB8A16}" dt="2023-08-18T07:57:31.255" v="5404" actId="1076"/>
          <ac:spMkLst>
            <pc:docMk/>
            <pc:sldMk cId="2186912223" sldId="320"/>
            <ac:spMk id="15" creationId="{BC3079AD-4220-B321-1FAE-1C5941E88723}"/>
          </ac:spMkLst>
        </pc:spChg>
        <pc:spChg chg="add mod">
          <ac:chgData name="foo Theng" userId="ef653f174ba94fb1" providerId="LiveId" clId="{ADCBC68C-6EBB-444D-BE62-2943F3EB8A16}" dt="2023-08-18T07:54:34.014" v="5390" actId="1076"/>
          <ac:spMkLst>
            <pc:docMk/>
            <pc:sldMk cId="2186912223" sldId="320"/>
            <ac:spMk id="16" creationId="{708AB069-B119-7922-0B09-BE7B77AE35BD}"/>
          </ac:spMkLst>
        </pc:spChg>
        <pc:spChg chg="add mod">
          <ac:chgData name="foo Theng" userId="ef653f174ba94fb1" providerId="LiveId" clId="{ADCBC68C-6EBB-444D-BE62-2943F3EB8A16}" dt="2023-08-18T07:54:38.658" v="5391" actId="1076"/>
          <ac:spMkLst>
            <pc:docMk/>
            <pc:sldMk cId="2186912223" sldId="320"/>
            <ac:spMk id="17" creationId="{1D88A410-8843-49E3-0D48-0C570B2F3FDD}"/>
          </ac:spMkLst>
        </pc:spChg>
        <pc:spChg chg="add mod">
          <ac:chgData name="foo Theng" userId="ef653f174ba94fb1" providerId="LiveId" clId="{ADCBC68C-6EBB-444D-BE62-2943F3EB8A16}" dt="2023-08-24T02:09:31.402" v="7057" actId="1035"/>
          <ac:spMkLst>
            <pc:docMk/>
            <pc:sldMk cId="2186912223" sldId="320"/>
            <ac:spMk id="18" creationId="{EA8EA3AD-5695-8DE9-383E-38DC1C19AEB8}"/>
          </ac:spMkLst>
        </pc:spChg>
        <pc:spChg chg="add mod">
          <ac:chgData name="foo Theng" userId="ef653f174ba94fb1" providerId="LiveId" clId="{ADCBC68C-6EBB-444D-BE62-2943F3EB8A16}" dt="2023-08-24T02:13:55.451" v="7083" actId="1076"/>
          <ac:spMkLst>
            <pc:docMk/>
            <pc:sldMk cId="2186912223" sldId="320"/>
            <ac:spMk id="20" creationId="{39AC8BFB-DEDC-627D-CB0C-8C1FB3019770}"/>
          </ac:spMkLst>
        </pc:spChg>
        <pc:spChg chg="add mod">
          <ac:chgData name="foo Theng" userId="ef653f174ba94fb1" providerId="LiveId" clId="{ADCBC68C-6EBB-444D-BE62-2943F3EB8A16}" dt="2023-08-24T02:14:08.588" v="7087" actId="1076"/>
          <ac:spMkLst>
            <pc:docMk/>
            <pc:sldMk cId="2186912223" sldId="320"/>
            <ac:spMk id="21" creationId="{937BD18D-81B8-155C-0ED5-D38345DAB148}"/>
          </ac:spMkLst>
        </pc:spChg>
        <pc:spChg chg="add mod">
          <ac:chgData name="foo Theng" userId="ef653f174ba94fb1" providerId="LiveId" clId="{ADCBC68C-6EBB-444D-BE62-2943F3EB8A16}" dt="2023-08-18T10:16:56.571" v="5412" actId="14100"/>
          <ac:spMkLst>
            <pc:docMk/>
            <pc:sldMk cId="2186912223" sldId="320"/>
            <ac:spMk id="24" creationId="{805E64FE-81A5-EFF7-9FCA-56280A25A8CF}"/>
          </ac:spMkLst>
        </pc:spChg>
        <pc:spChg chg="add mod">
          <ac:chgData name="foo Theng" userId="ef653f174ba94fb1" providerId="LiveId" clId="{ADCBC68C-6EBB-444D-BE62-2943F3EB8A16}" dt="2023-08-24T02:09:43.469" v="7072" actId="1038"/>
          <ac:spMkLst>
            <pc:docMk/>
            <pc:sldMk cId="2186912223" sldId="320"/>
            <ac:spMk id="25" creationId="{EB2CDA24-E985-F107-DF44-9C678D924585}"/>
          </ac:spMkLst>
        </pc:spChg>
        <pc:spChg chg="add del mod">
          <ac:chgData name="foo Theng" userId="ef653f174ba94fb1" providerId="LiveId" clId="{ADCBC68C-6EBB-444D-BE62-2943F3EB8A16}" dt="2023-08-18T10:17:06.869" v="5414" actId="478"/>
          <ac:spMkLst>
            <pc:docMk/>
            <pc:sldMk cId="2186912223" sldId="320"/>
            <ac:spMk id="26" creationId="{B53939D3-D96F-AC12-CEA7-7A7A2B60927C}"/>
          </ac:spMkLst>
        </pc:spChg>
        <pc:picChg chg="add mod">
          <ac:chgData name="foo Theng" userId="ef653f174ba94fb1" providerId="LiveId" clId="{ADCBC68C-6EBB-444D-BE62-2943F3EB8A16}" dt="2023-08-18T10:19:27.730" v="5424" actId="14100"/>
          <ac:picMkLst>
            <pc:docMk/>
            <pc:sldMk cId="2186912223" sldId="320"/>
            <ac:picMk id="4" creationId="{412DDC41-F21A-02EC-1C5E-FE3383619A36}"/>
          </ac:picMkLst>
        </pc:picChg>
        <pc:picChg chg="add mod modCrop">
          <ac:chgData name="foo Theng" userId="ef653f174ba94fb1" providerId="LiveId" clId="{ADCBC68C-6EBB-444D-BE62-2943F3EB8A16}" dt="2023-08-24T02:14:01.776" v="7086" actId="1076"/>
          <ac:picMkLst>
            <pc:docMk/>
            <pc:sldMk cId="2186912223" sldId="320"/>
            <ac:picMk id="5" creationId="{3BDFB6A8-A26C-B491-3B76-8B34E2C12397}"/>
          </ac:picMkLst>
        </pc:picChg>
        <pc:picChg chg="add mod modCrop">
          <ac:chgData name="foo Theng" userId="ef653f174ba94fb1" providerId="LiveId" clId="{ADCBC68C-6EBB-444D-BE62-2943F3EB8A16}" dt="2023-08-18T10:16:41.817" v="5409" actId="1076"/>
          <ac:picMkLst>
            <pc:docMk/>
            <pc:sldMk cId="2186912223" sldId="320"/>
            <ac:picMk id="7" creationId="{EA6AA925-1897-89B1-A2A5-D50A29B2E39B}"/>
          </ac:picMkLst>
        </pc:picChg>
        <pc:picChg chg="add mod">
          <ac:chgData name="foo Theng" userId="ef653f174ba94fb1" providerId="LiveId" clId="{ADCBC68C-6EBB-444D-BE62-2943F3EB8A16}" dt="2023-08-24T02:07:36.566" v="6868" actId="1076"/>
          <ac:picMkLst>
            <pc:docMk/>
            <pc:sldMk cId="2186912223" sldId="320"/>
            <ac:picMk id="19" creationId="{C5C69701-527A-0FF7-12F9-AE3B2248501F}"/>
          </ac:picMkLst>
        </pc:picChg>
        <pc:picChg chg="add del mod">
          <ac:chgData name="foo Theng" userId="ef653f174ba94fb1" providerId="LiveId" clId="{ADCBC68C-6EBB-444D-BE62-2943F3EB8A16}" dt="2023-08-18T10:16:29.779" v="5406" actId="478"/>
          <ac:picMkLst>
            <pc:docMk/>
            <pc:sldMk cId="2186912223" sldId="320"/>
            <ac:picMk id="21" creationId="{9BD04F00-52B2-F1BC-FA95-72B2FD3F3757}"/>
          </ac:picMkLst>
        </pc:picChg>
        <pc:picChg chg="add mod">
          <ac:chgData name="foo Theng" userId="ef653f174ba94fb1" providerId="LiveId" clId="{ADCBC68C-6EBB-444D-BE62-2943F3EB8A16}" dt="2023-08-18T07:54:45.575" v="5392" actId="14100"/>
          <ac:picMkLst>
            <pc:docMk/>
            <pc:sldMk cId="2186912223" sldId="320"/>
            <ac:picMk id="23" creationId="{2F124568-37E2-9A8E-0539-2482ED10F0C6}"/>
          </ac:picMkLst>
        </pc:picChg>
      </pc:sldChg>
      <pc:sldChg chg="addSp delSp modSp add mod modAnim">
        <pc:chgData name="foo Theng" userId="ef653f174ba94fb1" providerId="LiveId" clId="{ADCBC68C-6EBB-444D-BE62-2943F3EB8A16}" dt="2023-08-25T07:19:42.518" v="7972"/>
        <pc:sldMkLst>
          <pc:docMk/>
          <pc:sldMk cId="524391990" sldId="321"/>
        </pc:sldMkLst>
        <pc:spChg chg="mod">
          <ac:chgData name="foo Theng" userId="ef653f174ba94fb1" providerId="LiveId" clId="{ADCBC68C-6EBB-444D-BE62-2943F3EB8A16}" dt="2023-08-24T02:21:34.361" v="7190" actId="20577"/>
          <ac:spMkLst>
            <pc:docMk/>
            <pc:sldMk cId="524391990" sldId="321"/>
            <ac:spMk id="2" creationId="{8460295B-54B9-4937-90E3-BAB9CE69E30B}"/>
          </ac:spMkLst>
        </pc:spChg>
        <pc:spChg chg="del mod">
          <ac:chgData name="foo Theng" userId="ef653f174ba94fb1" providerId="LiveId" clId="{ADCBC68C-6EBB-444D-BE62-2943F3EB8A16}" dt="2023-08-18T06:57:06.847" v="5298" actId="21"/>
          <ac:spMkLst>
            <pc:docMk/>
            <pc:sldMk cId="524391990" sldId="321"/>
            <ac:spMk id="4" creationId="{D51A6D85-3837-435F-A342-5A3F98172B12}"/>
          </ac:spMkLst>
        </pc:spChg>
        <pc:spChg chg="add mod">
          <ac:chgData name="foo Theng" userId="ef653f174ba94fb1" providerId="LiveId" clId="{ADCBC68C-6EBB-444D-BE62-2943F3EB8A16}" dt="2023-08-24T02:15:10.311" v="7102" actId="5793"/>
          <ac:spMkLst>
            <pc:docMk/>
            <pc:sldMk cId="524391990" sldId="321"/>
            <ac:spMk id="5" creationId="{8A486FC3-CA89-CB5B-B25E-04304004D2F6}"/>
          </ac:spMkLst>
        </pc:spChg>
        <pc:spChg chg="add mod">
          <ac:chgData name="foo Theng" userId="ef653f174ba94fb1" providerId="LiveId" clId="{ADCBC68C-6EBB-444D-BE62-2943F3EB8A16}" dt="2023-08-24T02:30:53.307" v="7230" actId="1036"/>
          <ac:spMkLst>
            <pc:docMk/>
            <pc:sldMk cId="524391990" sldId="321"/>
            <ac:spMk id="6" creationId="{6699964E-4E87-08D0-8AF2-0F3358A7C46A}"/>
          </ac:spMkLst>
        </pc:spChg>
        <pc:spChg chg="add del mod">
          <ac:chgData name="foo Theng" userId="ef653f174ba94fb1" providerId="LiveId" clId="{ADCBC68C-6EBB-444D-BE62-2943F3EB8A16}" dt="2023-08-18T06:57:06.847" v="5298" actId="21"/>
          <ac:spMkLst>
            <pc:docMk/>
            <pc:sldMk cId="524391990" sldId="321"/>
            <ac:spMk id="6" creationId="{88464D6F-6149-3EBE-A146-5FF21C13A996}"/>
          </ac:spMkLst>
        </pc:spChg>
        <pc:spChg chg="add mod">
          <ac:chgData name="foo Theng" userId="ef653f174ba94fb1" providerId="LiveId" clId="{ADCBC68C-6EBB-444D-BE62-2943F3EB8A16}" dt="2023-08-24T02:30:21.328" v="7208" actId="1035"/>
          <ac:spMkLst>
            <pc:docMk/>
            <pc:sldMk cId="524391990" sldId="321"/>
            <ac:spMk id="7" creationId="{9137DBCD-9443-69C6-2488-E90021A285F4}"/>
          </ac:spMkLst>
        </pc:spChg>
        <pc:spChg chg="add del mod">
          <ac:chgData name="foo Theng" userId="ef653f174ba94fb1" providerId="LiveId" clId="{ADCBC68C-6EBB-444D-BE62-2943F3EB8A16}" dt="2023-08-18T06:57:06.847" v="5298" actId="21"/>
          <ac:spMkLst>
            <pc:docMk/>
            <pc:sldMk cId="524391990" sldId="321"/>
            <ac:spMk id="8" creationId="{999C78E0-E3AF-2B44-850C-0927CFE25D39}"/>
          </ac:spMkLst>
        </pc:spChg>
        <pc:spChg chg="add del mod">
          <ac:chgData name="foo Theng" userId="ef653f174ba94fb1" providerId="LiveId" clId="{ADCBC68C-6EBB-444D-BE62-2943F3EB8A16}" dt="2023-08-23T07:54:11.979" v="6443" actId="478"/>
          <ac:spMkLst>
            <pc:docMk/>
            <pc:sldMk cId="524391990" sldId="321"/>
            <ac:spMk id="12" creationId="{F05106AC-752B-7B3E-EF20-CD3A677E9EEA}"/>
          </ac:spMkLst>
        </pc:spChg>
        <pc:spChg chg="add mod">
          <ac:chgData name="foo Theng" userId="ef653f174ba94fb1" providerId="LiveId" clId="{ADCBC68C-6EBB-444D-BE62-2943F3EB8A16}" dt="2023-08-24T02:33:24.722" v="7266" actId="1037"/>
          <ac:spMkLst>
            <pc:docMk/>
            <pc:sldMk cId="524391990" sldId="321"/>
            <ac:spMk id="18" creationId="{398A9447-2F95-6252-1040-C14E06C90809}"/>
          </ac:spMkLst>
        </pc:spChg>
        <pc:spChg chg="add mod">
          <ac:chgData name="foo Theng" userId="ef653f174ba94fb1" providerId="LiveId" clId="{ADCBC68C-6EBB-444D-BE62-2943F3EB8A16}" dt="2023-08-24T02:33:17.383" v="7260" actId="1035"/>
          <ac:spMkLst>
            <pc:docMk/>
            <pc:sldMk cId="524391990" sldId="321"/>
            <ac:spMk id="19" creationId="{0038EC17-E836-E6B8-48A9-EE6488A3763E}"/>
          </ac:spMkLst>
        </pc:spChg>
        <pc:spChg chg="add mod">
          <ac:chgData name="foo Theng" userId="ef653f174ba94fb1" providerId="LiveId" clId="{ADCBC68C-6EBB-444D-BE62-2943F3EB8A16}" dt="2023-08-24T02:34:09.816" v="7274" actId="208"/>
          <ac:spMkLst>
            <pc:docMk/>
            <pc:sldMk cId="524391990" sldId="321"/>
            <ac:spMk id="20" creationId="{DA50BBEA-C7B2-2E40-40FD-0B1AB67B46BD}"/>
          </ac:spMkLst>
        </pc:spChg>
        <pc:spChg chg="add del mod">
          <ac:chgData name="foo Theng" userId="ef653f174ba94fb1" providerId="LiveId" clId="{ADCBC68C-6EBB-444D-BE62-2943F3EB8A16}" dt="2023-08-24T02:34:14.832" v="7276"/>
          <ac:spMkLst>
            <pc:docMk/>
            <pc:sldMk cId="524391990" sldId="321"/>
            <ac:spMk id="21" creationId="{0DF2F187-EEC3-FBBA-1CAD-917BC70A675B}"/>
          </ac:spMkLst>
        </pc:spChg>
        <pc:spChg chg="add del mod">
          <ac:chgData name="foo Theng" userId="ef653f174ba94fb1" providerId="LiveId" clId="{ADCBC68C-6EBB-444D-BE62-2943F3EB8A16}" dt="2023-08-24T02:34:19.915" v="7278"/>
          <ac:spMkLst>
            <pc:docMk/>
            <pc:sldMk cId="524391990" sldId="321"/>
            <ac:spMk id="22" creationId="{C9B36912-4CA0-66CA-7DCD-EDFAEA958CDE}"/>
          </ac:spMkLst>
        </pc:spChg>
        <pc:spChg chg="add mod">
          <ac:chgData name="foo Theng" userId="ef653f174ba94fb1" providerId="LiveId" clId="{ADCBC68C-6EBB-444D-BE62-2943F3EB8A16}" dt="2023-08-24T02:34:31.867" v="7280" actId="1076"/>
          <ac:spMkLst>
            <pc:docMk/>
            <pc:sldMk cId="524391990" sldId="321"/>
            <ac:spMk id="23" creationId="{E2398A9C-E744-E6FC-B8C9-4A1737D5FB48}"/>
          </ac:spMkLst>
        </pc:spChg>
        <pc:picChg chg="add mod">
          <ac:chgData name="foo Theng" userId="ef653f174ba94fb1" providerId="LiveId" clId="{ADCBC68C-6EBB-444D-BE62-2943F3EB8A16}" dt="2023-08-24T02:30:57.964" v="7231" actId="1076"/>
          <ac:picMkLst>
            <pc:docMk/>
            <pc:sldMk cId="524391990" sldId="321"/>
            <ac:picMk id="10" creationId="{5070D7DB-70F2-0274-11BF-6368B170C8A3}"/>
          </ac:picMkLst>
        </pc:picChg>
        <pc:picChg chg="add mod">
          <ac:chgData name="foo Theng" userId="ef653f174ba94fb1" providerId="LiveId" clId="{ADCBC68C-6EBB-444D-BE62-2943F3EB8A16}" dt="2023-08-24T02:30:26.773" v="7213" actId="1035"/>
          <ac:picMkLst>
            <pc:docMk/>
            <pc:sldMk cId="524391990" sldId="321"/>
            <ac:picMk id="13" creationId="{D3EA0F00-3A2D-EEB9-F667-C90FAC1E88F4}"/>
          </ac:picMkLst>
        </pc:picChg>
        <pc:picChg chg="add mod">
          <ac:chgData name="foo Theng" userId="ef653f174ba94fb1" providerId="LiveId" clId="{ADCBC68C-6EBB-444D-BE62-2943F3EB8A16}" dt="2023-08-24T02:30:44.778" v="7216" actId="14100"/>
          <ac:picMkLst>
            <pc:docMk/>
            <pc:sldMk cId="524391990" sldId="321"/>
            <ac:picMk id="15" creationId="{982EB6A2-6A9E-1FE2-A15E-BE7865816AAE}"/>
          </ac:picMkLst>
        </pc:picChg>
        <pc:picChg chg="add mod">
          <ac:chgData name="foo Theng" userId="ef653f174ba94fb1" providerId="LiveId" clId="{ADCBC68C-6EBB-444D-BE62-2943F3EB8A16}" dt="2023-08-24T02:33:05.249" v="7248" actId="1076"/>
          <ac:picMkLst>
            <pc:docMk/>
            <pc:sldMk cId="524391990" sldId="321"/>
            <ac:picMk id="17" creationId="{518C2BA9-47C5-A926-D164-2ED29A8D858D}"/>
          </ac:picMkLst>
        </pc:picChg>
        <pc:cxnChg chg="add">
          <ac:chgData name="foo Theng" userId="ef653f174ba94fb1" providerId="LiveId" clId="{ADCBC68C-6EBB-444D-BE62-2943F3EB8A16}" dt="2023-08-24T02:19:30.799" v="7103" actId="11529"/>
          <ac:cxnSpMkLst>
            <pc:docMk/>
            <pc:sldMk cId="524391990" sldId="321"/>
            <ac:cxnSpMk id="4" creationId="{24A7B334-8BDF-B3C6-11AC-8CBBA6E1D19F}"/>
          </ac:cxnSpMkLst>
        </pc:cxnChg>
      </pc:sldChg>
      <pc:sldChg chg="addSp delSp modSp add mod ord modAnim">
        <pc:chgData name="foo Theng" userId="ef653f174ba94fb1" providerId="LiveId" clId="{ADCBC68C-6EBB-444D-BE62-2943F3EB8A16}" dt="2023-08-25T07:12:33.348" v="7936"/>
        <pc:sldMkLst>
          <pc:docMk/>
          <pc:sldMk cId="4098567138" sldId="322"/>
        </pc:sldMkLst>
        <pc:spChg chg="add mod">
          <ac:chgData name="foo Theng" userId="ef653f174ba94fb1" providerId="LiveId" clId="{ADCBC68C-6EBB-444D-BE62-2943F3EB8A16}" dt="2023-08-22T07:53:15.324" v="6139" actId="164"/>
          <ac:spMkLst>
            <pc:docMk/>
            <pc:sldMk cId="4098567138" sldId="322"/>
            <ac:spMk id="3" creationId="{1A22CF95-D682-E087-E3D0-D8A446DA4410}"/>
          </ac:spMkLst>
        </pc:spChg>
        <pc:spChg chg="mod">
          <ac:chgData name="foo Theng" userId="ef653f174ba94fb1" providerId="LiveId" clId="{ADCBC68C-6EBB-444D-BE62-2943F3EB8A16}" dt="2023-08-25T07:11:40.522" v="7928" actId="1076"/>
          <ac:spMkLst>
            <pc:docMk/>
            <pc:sldMk cId="4098567138" sldId="322"/>
            <ac:spMk id="4" creationId="{D51A6D85-3837-435F-A342-5A3F98172B12}"/>
          </ac:spMkLst>
        </pc:spChg>
        <pc:spChg chg="add mod">
          <ac:chgData name="foo Theng" userId="ef653f174ba94fb1" providerId="LiveId" clId="{ADCBC68C-6EBB-444D-BE62-2943F3EB8A16}" dt="2023-08-22T07:53:15.324" v="6139" actId="164"/>
          <ac:spMkLst>
            <pc:docMk/>
            <pc:sldMk cId="4098567138" sldId="322"/>
            <ac:spMk id="7" creationId="{8826D00E-3B6B-B5A2-A604-EB456768DACF}"/>
          </ac:spMkLst>
        </pc:spChg>
        <pc:spChg chg="add mod">
          <ac:chgData name="foo Theng" userId="ef653f174ba94fb1" providerId="LiveId" clId="{ADCBC68C-6EBB-444D-BE62-2943F3EB8A16}" dt="2023-08-22T07:52:55.034" v="6137" actId="164"/>
          <ac:spMkLst>
            <pc:docMk/>
            <pc:sldMk cId="4098567138" sldId="322"/>
            <ac:spMk id="12" creationId="{3BC43699-F281-A6D0-08D5-B4911275CBA7}"/>
          </ac:spMkLst>
        </pc:spChg>
        <pc:spChg chg="add mod">
          <ac:chgData name="foo Theng" userId="ef653f174ba94fb1" providerId="LiveId" clId="{ADCBC68C-6EBB-444D-BE62-2943F3EB8A16}" dt="2023-08-22T07:53:15.324" v="6139" actId="164"/>
          <ac:spMkLst>
            <pc:docMk/>
            <pc:sldMk cId="4098567138" sldId="322"/>
            <ac:spMk id="23" creationId="{B58C3C6A-5A87-F305-E574-9A5EECE715C2}"/>
          </ac:spMkLst>
        </pc:spChg>
        <pc:spChg chg="add mod">
          <ac:chgData name="foo Theng" userId="ef653f174ba94fb1" providerId="LiveId" clId="{ADCBC68C-6EBB-444D-BE62-2943F3EB8A16}" dt="2023-08-22T07:53:01.210" v="6138" actId="164"/>
          <ac:spMkLst>
            <pc:docMk/>
            <pc:sldMk cId="4098567138" sldId="322"/>
            <ac:spMk id="30" creationId="{02D2C920-FC5C-B022-069A-694EB0AA5EB7}"/>
          </ac:spMkLst>
        </pc:spChg>
        <pc:grpChg chg="add del mod topLvl">
          <ac:chgData name="foo Theng" userId="ef653f174ba94fb1" providerId="LiveId" clId="{ADCBC68C-6EBB-444D-BE62-2943F3EB8A16}" dt="2023-08-17T09:59:41.317" v="2564" actId="165"/>
          <ac:grpSpMkLst>
            <pc:docMk/>
            <pc:sldMk cId="4098567138" sldId="322"/>
            <ac:grpSpMk id="20" creationId="{6F982E47-3893-AFBA-DA7A-A10D752B3644}"/>
          </ac:grpSpMkLst>
        </pc:grpChg>
        <pc:grpChg chg="add del mod topLvl">
          <ac:chgData name="foo Theng" userId="ef653f174ba94fb1" providerId="LiveId" clId="{ADCBC68C-6EBB-444D-BE62-2943F3EB8A16}" dt="2023-08-17T09:59:41.317" v="2564" actId="165"/>
          <ac:grpSpMkLst>
            <pc:docMk/>
            <pc:sldMk cId="4098567138" sldId="322"/>
            <ac:grpSpMk id="23" creationId="{C5996E98-710E-8D17-4C9E-C924AAB04184}"/>
          </ac:grpSpMkLst>
        </pc:grpChg>
        <pc:grpChg chg="add del mod">
          <ac:chgData name="foo Theng" userId="ef653f174ba94fb1" providerId="LiveId" clId="{ADCBC68C-6EBB-444D-BE62-2943F3EB8A16}" dt="2023-08-17T09:59:35.960" v="2563" actId="165"/>
          <ac:grpSpMkLst>
            <pc:docMk/>
            <pc:sldMk cId="4098567138" sldId="322"/>
            <ac:grpSpMk id="24" creationId="{80F4F604-BCC1-0606-B5C7-558FB826EE54}"/>
          </ac:grpSpMkLst>
        </pc:grpChg>
        <pc:grpChg chg="add mod">
          <ac:chgData name="foo Theng" userId="ef653f174ba94fb1" providerId="LiveId" clId="{ADCBC68C-6EBB-444D-BE62-2943F3EB8A16}" dt="2023-08-22T06:29:31.224" v="5434" actId="1076"/>
          <ac:grpSpMkLst>
            <pc:docMk/>
            <pc:sldMk cId="4098567138" sldId="322"/>
            <ac:grpSpMk id="25" creationId="{EC6493C3-0FF2-D992-0AEE-3F416DCEA328}"/>
          </ac:grpSpMkLst>
        </pc:grpChg>
        <pc:grpChg chg="add mod">
          <ac:chgData name="foo Theng" userId="ef653f174ba94fb1" providerId="LiveId" clId="{ADCBC68C-6EBB-444D-BE62-2943F3EB8A16}" dt="2023-08-22T07:52:55.034" v="6137" actId="164"/>
          <ac:grpSpMkLst>
            <pc:docMk/>
            <pc:sldMk cId="4098567138" sldId="322"/>
            <ac:grpSpMk id="33" creationId="{38A913AE-BB47-FB3D-1ABA-8D969B5C0DDA}"/>
          </ac:grpSpMkLst>
        </pc:grpChg>
        <pc:grpChg chg="add mod">
          <ac:chgData name="foo Theng" userId="ef653f174ba94fb1" providerId="LiveId" clId="{ADCBC68C-6EBB-444D-BE62-2943F3EB8A16}" dt="2023-08-22T07:53:01.210" v="6138" actId="164"/>
          <ac:grpSpMkLst>
            <pc:docMk/>
            <pc:sldMk cId="4098567138" sldId="322"/>
            <ac:grpSpMk id="34" creationId="{F86D132F-7F88-991D-16F8-1ECA2DB1DD8D}"/>
          </ac:grpSpMkLst>
        </pc:grpChg>
        <pc:grpChg chg="add mod">
          <ac:chgData name="foo Theng" userId="ef653f174ba94fb1" providerId="LiveId" clId="{ADCBC68C-6EBB-444D-BE62-2943F3EB8A16}" dt="2023-08-25T07:11:45.489" v="7930" actId="1076"/>
          <ac:grpSpMkLst>
            <pc:docMk/>
            <pc:sldMk cId="4098567138" sldId="322"/>
            <ac:grpSpMk id="35" creationId="{2BFA507A-4570-1093-5A33-DA5C735F5C98}"/>
          </ac:grpSpMkLst>
        </pc:grpChg>
        <pc:picChg chg="add mod">
          <ac:chgData name="foo Theng" userId="ef653f174ba94fb1" providerId="LiveId" clId="{ADCBC68C-6EBB-444D-BE62-2943F3EB8A16}" dt="2023-08-18T02:45:30.184" v="4225" actId="1076"/>
          <ac:picMkLst>
            <pc:docMk/>
            <pc:sldMk cId="4098567138" sldId="322"/>
            <ac:picMk id="5" creationId="{28F78BD4-7ECD-98B0-2B2C-7396B81ADD39}"/>
          </ac:picMkLst>
        </pc:picChg>
        <pc:picChg chg="del">
          <ac:chgData name="foo Theng" userId="ef653f174ba94fb1" providerId="LiveId" clId="{ADCBC68C-6EBB-444D-BE62-2943F3EB8A16}" dt="2023-08-17T09:49:07.345" v="2333" actId="478"/>
          <ac:picMkLst>
            <pc:docMk/>
            <pc:sldMk cId="4098567138" sldId="322"/>
            <ac:picMk id="5" creationId="{F65E07D5-CC0C-F3D1-3351-ADE432ADB000}"/>
          </ac:picMkLst>
        </pc:picChg>
        <pc:picChg chg="add mod topLvl">
          <ac:chgData name="foo Theng" userId="ef653f174ba94fb1" providerId="LiveId" clId="{ADCBC68C-6EBB-444D-BE62-2943F3EB8A16}" dt="2023-08-17T10:00:05.622" v="2568" actId="164"/>
          <ac:picMkLst>
            <pc:docMk/>
            <pc:sldMk cId="4098567138" sldId="322"/>
            <ac:picMk id="6" creationId="{0E124802-0B1E-5876-7064-7ED9EFB8B3D4}"/>
          </ac:picMkLst>
        </pc:picChg>
        <pc:picChg chg="del mod topLvl">
          <ac:chgData name="foo Theng" userId="ef653f174ba94fb1" providerId="LiveId" clId="{ADCBC68C-6EBB-444D-BE62-2943F3EB8A16}" dt="2023-08-17T09:59:46.516" v="2565" actId="478"/>
          <ac:picMkLst>
            <pc:docMk/>
            <pc:sldMk cId="4098567138" sldId="322"/>
            <ac:picMk id="7" creationId="{77758209-C89D-8097-3718-F1CD8F7DDDE3}"/>
          </ac:picMkLst>
        </pc:picChg>
        <pc:picChg chg="add mod">
          <ac:chgData name="foo Theng" userId="ef653f174ba94fb1" providerId="LiveId" clId="{ADCBC68C-6EBB-444D-BE62-2943F3EB8A16}" dt="2023-08-18T03:45:10.821" v="4344" actId="1076"/>
          <ac:picMkLst>
            <pc:docMk/>
            <pc:sldMk cId="4098567138" sldId="322"/>
            <ac:picMk id="8" creationId="{953AA47F-387A-B6E5-0271-4D7C8558D82B}"/>
          </ac:picMkLst>
        </pc:picChg>
        <pc:picChg chg="add mod topLvl">
          <ac:chgData name="foo Theng" userId="ef653f174ba94fb1" providerId="LiveId" clId="{ADCBC68C-6EBB-444D-BE62-2943F3EB8A16}" dt="2023-08-22T06:29:36.471" v="5435" actId="1076"/>
          <ac:picMkLst>
            <pc:docMk/>
            <pc:sldMk cId="4098567138" sldId="322"/>
            <ac:picMk id="10" creationId="{E35EC893-EDBE-C0E0-BF4C-B6442ACA47E6}"/>
          </ac:picMkLst>
        </pc:picChg>
        <pc:picChg chg="add del mod">
          <ac:chgData name="foo Theng" userId="ef653f174ba94fb1" providerId="LiveId" clId="{ADCBC68C-6EBB-444D-BE62-2943F3EB8A16}" dt="2023-08-22T06:29:08.111" v="5430" actId="478"/>
          <ac:picMkLst>
            <pc:docMk/>
            <pc:sldMk cId="4098567138" sldId="322"/>
            <ac:picMk id="13" creationId="{DF58E012-D95B-A099-5FEC-F0E4188D3737}"/>
          </ac:picMkLst>
        </pc:picChg>
        <pc:picChg chg="add mod topLvl">
          <ac:chgData name="foo Theng" userId="ef653f174ba94fb1" providerId="LiveId" clId="{ADCBC68C-6EBB-444D-BE62-2943F3EB8A16}" dt="2023-08-17T10:00:05.622" v="2568" actId="164"/>
          <ac:picMkLst>
            <pc:docMk/>
            <pc:sldMk cId="4098567138" sldId="322"/>
            <ac:picMk id="15" creationId="{2D2CE436-8183-6287-2575-0BC2001BB295}"/>
          </ac:picMkLst>
        </pc:picChg>
        <pc:picChg chg="add mod topLvl">
          <ac:chgData name="foo Theng" userId="ef653f174ba94fb1" providerId="LiveId" clId="{ADCBC68C-6EBB-444D-BE62-2943F3EB8A16}" dt="2023-08-17T10:00:05.622" v="2568" actId="164"/>
          <ac:picMkLst>
            <pc:docMk/>
            <pc:sldMk cId="4098567138" sldId="322"/>
            <ac:picMk id="17" creationId="{6A4661CC-0C70-20C7-5534-2DC750939E1A}"/>
          </ac:picMkLst>
        </pc:picChg>
        <pc:picChg chg="add del mod">
          <ac:chgData name="foo Theng" userId="ef653f174ba94fb1" providerId="LiveId" clId="{ADCBC68C-6EBB-444D-BE62-2943F3EB8A16}" dt="2023-08-22T06:29:15.524" v="5432" actId="478"/>
          <ac:picMkLst>
            <pc:docMk/>
            <pc:sldMk cId="4098567138" sldId="322"/>
            <ac:picMk id="19" creationId="{DD9DF5EC-39D8-EA20-7756-91EF21E7CF66}"/>
          </ac:picMkLst>
        </pc:picChg>
        <pc:picChg chg="add del mod topLvl">
          <ac:chgData name="foo Theng" userId="ef653f174ba94fb1" providerId="LiveId" clId="{ADCBC68C-6EBB-444D-BE62-2943F3EB8A16}" dt="2023-08-22T06:55:37.471" v="5463" actId="478"/>
          <ac:picMkLst>
            <pc:docMk/>
            <pc:sldMk cId="4098567138" sldId="322"/>
            <ac:picMk id="21" creationId="{E2D0005F-48FB-1C19-0A8D-B6915864D372}"/>
          </ac:picMkLst>
        </pc:picChg>
        <pc:picChg chg="add mod topLvl">
          <ac:chgData name="foo Theng" userId="ef653f174ba94fb1" providerId="LiveId" clId="{ADCBC68C-6EBB-444D-BE62-2943F3EB8A16}" dt="2023-08-17T10:00:05.622" v="2568" actId="164"/>
          <ac:picMkLst>
            <pc:docMk/>
            <pc:sldMk cId="4098567138" sldId="322"/>
            <ac:picMk id="22" creationId="{32315458-863D-82A5-83D3-8B671DF7CDA1}"/>
          </ac:picMkLst>
        </pc:picChg>
        <pc:cxnChg chg="add mod">
          <ac:chgData name="foo Theng" userId="ef653f174ba94fb1" providerId="LiveId" clId="{ADCBC68C-6EBB-444D-BE62-2943F3EB8A16}" dt="2023-08-22T07:52:55.034" v="6137" actId="164"/>
          <ac:cxnSpMkLst>
            <pc:docMk/>
            <pc:sldMk cId="4098567138" sldId="322"/>
            <ac:cxnSpMk id="16" creationId="{C7801E30-87C7-A8B5-A562-776C185CF3D7}"/>
          </ac:cxnSpMkLst>
        </pc:cxnChg>
        <pc:cxnChg chg="add mod">
          <ac:chgData name="foo Theng" userId="ef653f174ba94fb1" providerId="LiveId" clId="{ADCBC68C-6EBB-444D-BE62-2943F3EB8A16}" dt="2023-08-22T07:53:15.324" v="6139" actId="164"/>
          <ac:cxnSpMkLst>
            <pc:docMk/>
            <pc:sldMk cId="4098567138" sldId="322"/>
            <ac:cxnSpMk id="18" creationId="{04B94EAF-F581-FA59-A9DF-9BBAAD25B477}"/>
          </ac:cxnSpMkLst>
        </pc:cxnChg>
        <pc:cxnChg chg="add mod">
          <ac:chgData name="foo Theng" userId="ef653f174ba94fb1" providerId="LiveId" clId="{ADCBC68C-6EBB-444D-BE62-2943F3EB8A16}" dt="2023-08-22T07:53:15.324" v="6139" actId="164"/>
          <ac:cxnSpMkLst>
            <pc:docMk/>
            <pc:sldMk cId="4098567138" sldId="322"/>
            <ac:cxnSpMk id="26" creationId="{45F1047F-0655-DD8F-D7BC-6D40DF3C1057}"/>
          </ac:cxnSpMkLst>
        </pc:cxnChg>
        <pc:cxnChg chg="add mod">
          <ac:chgData name="foo Theng" userId="ef653f174ba94fb1" providerId="LiveId" clId="{ADCBC68C-6EBB-444D-BE62-2943F3EB8A16}" dt="2023-08-22T07:53:01.210" v="6138" actId="164"/>
          <ac:cxnSpMkLst>
            <pc:docMk/>
            <pc:sldMk cId="4098567138" sldId="322"/>
            <ac:cxnSpMk id="31" creationId="{C144E9C3-F71E-C65B-3171-9595D6890538}"/>
          </ac:cxnSpMkLst>
        </pc:cxnChg>
      </pc:sldChg>
      <pc:sldChg chg="addSp delSp modSp add mod modAnim">
        <pc:chgData name="foo Theng" userId="ef653f174ba94fb1" providerId="LiveId" clId="{ADCBC68C-6EBB-444D-BE62-2943F3EB8A16}" dt="2023-08-25T08:40:52.605" v="8117" actId="20577"/>
        <pc:sldMkLst>
          <pc:docMk/>
          <pc:sldMk cId="1245365182" sldId="323"/>
        </pc:sldMkLst>
        <pc:spChg chg="mod">
          <ac:chgData name="foo Theng" userId="ef653f174ba94fb1" providerId="LiveId" clId="{ADCBC68C-6EBB-444D-BE62-2943F3EB8A16}" dt="2023-08-22T08:21:34.561" v="6362" actId="20577"/>
          <ac:spMkLst>
            <pc:docMk/>
            <pc:sldMk cId="1245365182" sldId="323"/>
            <ac:spMk id="2" creationId="{8460295B-54B9-4937-90E3-BAB9CE69E30B}"/>
          </ac:spMkLst>
        </pc:spChg>
        <pc:spChg chg="mod">
          <ac:chgData name="foo Theng" userId="ef653f174ba94fb1" providerId="LiveId" clId="{ADCBC68C-6EBB-444D-BE62-2943F3EB8A16}" dt="2023-08-25T08:40:52.605" v="8117" actId="20577"/>
          <ac:spMkLst>
            <pc:docMk/>
            <pc:sldMk cId="1245365182" sldId="323"/>
            <ac:spMk id="4" creationId="{D51A6D85-3837-435F-A342-5A3F98172B12}"/>
          </ac:spMkLst>
        </pc:spChg>
        <pc:spChg chg="add mod topLvl">
          <ac:chgData name="foo Theng" userId="ef653f174ba94fb1" providerId="LiveId" clId="{ADCBC68C-6EBB-444D-BE62-2943F3EB8A16}" dt="2023-08-25T07:16:50.016" v="7957" actId="165"/>
          <ac:spMkLst>
            <pc:docMk/>
            <pc:sldMk cId="1245365182" sldId="323"/>
            <ac:spMk id="5" creationId="{4D81E99D-032A-348B-2B9A-004D125D10B1}"/>
          </ac:spMkLst>
        </pc:spChg>
        <pc:spChg chg="add mod topLvl">
          <ac:chgData name="foo Theng" userId="ef653f174ba94fb1" providerId="LiveId" clId="{ADCBC68C-6EBB-444D-BE62-2943F3EB8A16}" dt="2023-08-25T07:16:50.016" v="7957" actId="165"/>
          <ac:spMkLst>
            <pc:docMk/>
            <pc:sldMk cId="1245365182" sldId="323"/>
            <ac:spMk id="7" creationId="{0198FBDA-D29A-FE2D-E5C8-7AF8CCCDDDB9}"/>
          </ac:spMkLst>
        </pc:spChg>
        <pc:spChg chg="add mod topLvl">
          <ac:chgData name="foo Theng" userId="ef653f174ba94fb1" providerId="LiveId" clId="{ADCBC68C-6EBB-444D-BE62-2943F3EB8A16}" dt="2023-08-25T07:16:50.016" v="7957" actId="165"/>
          <ac:spMkLst>
            <pc:docMk/>
            <pc:sldMk cId="1245365182" sldId="323"/>
            <ac:spMk id="10" creationId="{65587BFE-9DD5-4DBD-6524-C52B1BB9EE92}"/>
          </ac:spMkLst>
        </pc:spChg>
        <pc:spChg chg="add mod">
          <ac:chgData name="foo Theng" userId="ef653f174ba94fb1" providerId="LiveId" clId="{ADCBC68C-6EBB-444D-BE62-2943F3EB8A16}" dt="2023-08-18T04:04:16.671" v="4607" actId="164"/>
          <ac:spMkLst>
            <pc:docMk/>
            <pc:sldMk cId="1245365182" sldId="323"/>
            <ac:spMk id="15" creationId="{CCA55A90-F677-7A52-0D95-2E1262D2FE97}"/>
          </ac:spMkLst>
        </pc:spChg>
        <pc:spChg chg="add mod">
          <ac:chgData name="foo Theng" userId="ef653f174ba94fb1" providerId="LiveId" clId="{ADCBC68C-6EBB-444D-BE62-2943F3EB8A16}" dt="2023-08-18T04:04:16.671" v="4607" actId="164"/>
          <ac:spMkLst>
            <pc:docMk/>
            <pc:sldMk cId="1245365182" sldId="323"/>
            <ac:spMk id="16" creationId="{2C1522E1-6EE7-F1C8-F103-A39E30C4D694}"/>
          </ac:spMkLst>
        </pc:spChg>
        <pc:spChg chg="add del">
          <ac:chgData name="foo Theng" userId="ef653f174ba94fb1" providerId="LiveId" clId="{ADCBC68C-6EBB-444D-BE62-2943F3EB8A16}" dt="2023-08-18T04:16:02.059" v="4724" actId="478"/>
          <ac:spMkLst>
            <pc:docMk/>
            <pc:sldMk cId="1245365182" sldId="323"/>
            <ac:spMk id="18" creationId="{08B56766-C426-AA0A-DF42-1453339410F5}"/>
          </ac:spMkLst>
        </pc:spChg>
        <pc:grpChg chg="add mod">
          <ac:chgData name="foo Theng" userId="ef653f174ba94fb1" providerId="LiveId" clId="{ADCBC68C-6EBB-444D-BE62-2943F3EB8A16}" dt="2023-08-25T07:14:43.419" v="7943" actId="1076"/>
          <ac:grpSpMkLst>
            <pc:docMk/>
            <pc:sldMk cId="1245365182" sldId="323"/>
            <ac:grpSpMk id="3" creationId="{F595C7DD-320B-C0FE-757E-99BE1DDEA2CA}"/>
          </ac:grpSpMkLst>
        </pc:grpChg>
        <pc:grpChg chg="add del mod">
          <ac:chgData name="foo Theng" userId="ef653f174ba94fb1" providerId="LiveId" clId="{ADCBC68C-6EBB-444D-BE62-2943F3EB8A16}" dt="2023-08-25T07:16:50.016" v="7957" actId="165"/>
          <ac:grpSpMkLst>
            <pc:docMk/>
            <pc:sldMk cId="1245365182" sldId="323"/>
            <ac:grpSpMk id="13" creationId="{625872A4-90B2-1ED1-DFD8-D15564237507}"/>
          </ac:grpSpMkLst>
        </pc:grpChg>
        <pc:grpChg chg="add mod">
          <ac:chgData name="foo Theng" userId="ef653f174ba94fb1" providerId="LiveId" clId="{ADCBC68C-6EBB-444D-BE62-2943F3EB8A16}" dt="2023-08-24T01:28:57.613" v="6662" actId="164"/>
          <ac:grpSpMkLst>
            <pc:docMk/>
            <pc:sldMk cId="1245365182" sldId="323"/>
            <ac:grpSpMk id="17" creationId="{26434C5E-4643-DC72-FC76-52C6BBB97298}"/>
          </ac:grpSpMkLst>
        </pc:grpChg>
        <pc:picChg chg="add del mod">
          <ac:chgData name="foo Theng" userId="ef653f174ba94fb1" providerId="LiveId" clId="{ADCBC68C-6EBB-444D-BE62-2943F3EB8A16}" dt="2023-08-18T02:23:26.740" v="3546" actId="478"/>
          <ac:picMkLst>
            <pc:docMk/>
            <pc:sldMk cId="1245365182" sldId="323"/>
            <ac:picMk id="5" creationId="{D5DB53F4-849E-14FB-0711-7A0AA3D1FA8E}"/>
          </ac:picMkLst>
        </pc:picChg>
        <pc:picChg chg="add mod">
          <ac:chgData name="foo Theng" userId="ef653f174ba94fb1" providerId="LiveId" clId="{ADCBC68C-6EBB-444D-BE62-2943F3EB8A16}" dt="2023-08-18T04:04:16.671" v="4607" actId="164"/>
          <ac:picMkLst>
            <pc:docMk/>
            <pc:sldMk cId="1245365182" sldId="323"/>
            <ac:picMk id="6" creationId="{B6E67F47-9BDB-42C5-FF1D-8DD05FACF477}"/>
          </ac:picMkLst>
        </pc:picChg>
        <pc:picChg chg="del">
          <ac:chgData name="foo Theng" userId="ef653f174ba94fb1" providerId="LiveId" clId="{ADCBC68C-6EBB-444D-BE62-2943F3EB8A16}" dt="2023-08-17T09:55:01.004" v="2352" actId="478"/>
          <ac:picMkLst>
            <pc:docMk/>
            <pc:sldMk cId="1245365182" sldId="323"/>
            <ac:picMk id="7" creationId="{77758209-C89D-8097-3718-F1CD8F7DDDE3}"/>
          </ac:picMkLst>
        </pc:picChg>
        <pc:picChg chg="add mod">
          <ac:chgData name="foo Theng" userId="ef653f174ba94fb1" providerId="LiveId" clId="{ADCBC68C-6EBB-444D-BE62-2943F3EB8A16}" dt="2023-08-24T01:28:57.613" v="6662" actId="164"/>
          <ac:picMkLst>
            <pc:docMk/>
            <pc:sldMk cId="1245365182" sldId="323"/>
            <ac:picMk id="8" creationId="{AC0B90CB-C7A4-0B5F-9536-37F6225B5D41}"/>
          </ac:picMkLst>
        </pc:picChg>
        <pc:picChg chg="add mod">
          <ac:chgData name="foo Theng" userId="ef653f174ba94fb1" providerId="LiveId" clId="{ADCBC68C-6EBB-444D-BE62-2943F3EB8A16}" dt="2023-08-18T04:04:16.671" v="4607" actId="164"/>
          <ac:picMkLst>
            <pc:docMk/>
            <pc:sldMk cId="1245365182" sldId="323"/>
            <ac:picMk id="12" creationId="{E614C9D0-94E6-EE8E-38B8-4AF72D9C9B2E}"/>
          </ac:picMkLst>
        </pc:picChg>
        <pc:picChg chg="add del mod">
          <ac:chgData name="foo Theng" userId="ef653f174ba94fb1" providerId="LiveId" clId="{ADCBC68C-6EBB-444D-BE62-2943F3EB8A16}" dt="2023-08-18T04:16:29.069" v="4729" actId="478"/>
          <ac:picMkLst>
            <pc:docMk/>
            <pc:sldMk cId="1245365182" sldId="323"/>
            <ac:picMk id="14" creationId="{9FABFFE8-84CD-F20B-6B42-A6B2574450D6}"/>
          </ac:picMkLst>
        </pc:picChg>
        <pc:picChg chg="add mod topLvl">
          <ac:chgData name="foo Theng" userId="ef653f174ba94fb1" providerId="LiveId" clId="{ADCBC68C-6EBB-444D-BE62-2943F3EB8A16}" dt="2023-08-25T07:16:50.016" v="7957" actId="165"/>
          <ac:picMkLst>
            <pc:docMk/>
            <pc:sldMk cId="1245365182" sldId="323"/>
            <ac:picMk id="20" creationId="{172D6B33-CE97-2AF4-E1E1-ACF3094C6BC4}"/>
          </ac:picMkLst>
        </pc:picChg>
      </pc:sldChg>
      <pc:sldChg chg="add del">
        <pc:chgData name="foo Theng" userId="ef653f174ba94fb1" providerId="LiveId" clId="{ADCBC68C-6EBB-444D-BE62-2943F3EB8A16}" dt="2023-08-18T08:16:39.646" v="5405" actId="47"/>
        <pc:sldMkLst>
          <pc:docMk/>
          <pc:sldMk cId="3921335654" sldId="324"/>
        </pc:sldMkLst>
      </pc:sldChg>
      <pc:sldChg chg="modSp add del mod">
        <pc:chgData name="foo Theng" userId="ef653f174ba94fb1" providerId="LiveId" clId="{ADCBC68C-6EBB-444D-BE62-2943F3EB8A16}" dt="2023-08-18T06:56:44.235" v="5296" actId="47"/>
        <pc:sldMkLst>
          <pc:docMk/>
          <pc:sldMk cId="3969507549" sldId="325"/>
        </pc:sldMkLst>
        <pc:spChg chg="mod">
          <ac:chgData name="foo Theng" userId="ef653f174ba94fb1" providerId="LiveId" clId="{ADCBC68C-6EBB-444D-BE62-2943F3EB8A16}" dt="2023-08-18T06:53:35.124" v="5213" actId="6549"/>
          <ac:spMkLst>
            <pc:docMk/>
            <pc:sldMk cId="3969507549" sldId="325"/>
            <ac:spMk id="3" creationId="{1A585715-2793-160B-269E-D9516C84D73A}"/>
          </ac:spMkLst>
        </pc:spChg>
      </pc:sldChg>
    </pc:docChg>
  </pc:docChgLst>
  <pc:docChgLst>
    <pc:chgData name="foo Theng" userId="ef653f174ba94fb1" providerId="LiveId" clId="{85D9516A-5357-4874-A535-419B9864FAA0}"/>
    <pc:docChg chg="undo custSel modSld">
      <pc:chgData name="foo Theng" userId="ef653f174ba94fb1" providerId="LiveId" clId="{85D9516A-5357-4874-A535-419B9864FAA0}" dt="2023-08-29T05:29:21.159" v="395" actId="478"/>
      <pc:docMkLst>
        <pc:docMk/>
      </pc:docMkLst>
      <pc:sldChg chg="addSp delSp modSp modAnim">
        <pc:chgData name="foo Theng" userId="ef653f174ba94fb1" providerId="LiveId" clId="{85D9516A-5357-4874-A535-419B9864FAA0}" dt="2023-08-29T02:21:35.562" v="389"/>
        <pc:sldMkLst>
          <pc:docMk/>
          <pc:sldMk cId="3446797337" sldId="259"/>
        </pc:sldMkLst>
        <pc:spChg chg="mod topLvl">
          <ac:chgData name="foo Theng" userId="ef653f174ba94fb1" providerId="LiveId" clId="{85D9516A-5357-4874-A535-419B9864FAA0}" dt="2023-08-29T02:19:16.935" v="381" actId="165"/>
          <ac:spMkLst>
            <pc:docMk/>
            <pc:sldMk cId="3446797337" sldId="259"/>
            <ac:spMk id="3" creationId="{D73BCE1F-5999-02C3-8959-D4A14AA54420}"/>
          </ac:spMkLst>
        </pc:spChg>
        <pc:spChg chg="mod topLvl">
          <ac:chgData name="foo Theng" userId="ef653f174ba94fb1" providerId="LiveId" clId="{85D9516A-5357-4874-A535-419B9864FAA0}" dt="2023-08-29T02:21:27.907" v="388" actId="165"/>
          <ac:spMkLst>
            <pc:docMk/>
            <pc:sldMk cId="3446797337" sldId="259"/>
            <ac:spMk id="7" creationId="{667BCC79-167D-C1C4-18AE-320A87E1801E}"/>
          </ac:spMkLst>
        </pc:spChg>
        <pc:spChg chg="mod topLvl">
          <ac:chgData name="foo Theng" userId="ef653f174ba94fb1" providerId="LiveId" clId="{85D9516A-5357-4874-A535-419B9864FAA0}" dt="2023-08-29T02:19:24.977" v="382" actId="165"/>
          <ac:spMkLst>
            <pc:docMk/>
            <pc:sldMk cId="3446797337" sldId="259"/>
            <ac:spMk id="10" creationId="{A9E9E981-FF79-FB64-CC93-0902D06C5DA7}"/>
          </ac:spMkLst>
        </pc:spChg>
        <pc:spChg chg="mod topLvl">
          <ac:chgData name="foo Theng" userId="ef653f174ba94fb1" providerId="LiveId" clId="{85D9516A-5357-4874-A535-419B9864FAA0}" dt="2023-08-29T02:19:24.977" v="382" actId="165"/>
          <ac:spMkLst>
            <pc:docMk/>
            <pc:sldMk cId="3446797337" sldId="259"/>
            <ac:spMk id="12" creationId="{82F039BD-37E7-31D0-1E1D-7CBC84276CD0}"/>
          </ac:spMkLst>
        </pc:spChg>
        <pc:spChg chg="mod topLvl">
          <ac:chgData name="foo Theng" userId="ef653f174ba94fb1" providerId="LiveId" clId="{85D9516A-5357-4874-A535-419B9864FAA0}" dt="2023-08-29T02:19:16.935" v="381" actId="165"/>
          <ac:spMkLst>
            <pc:docMk/>
            <pc:sldMk cId="3446797337" sldId="259"/>
            <ac:spMk id="13" creationId="{C7EED521-1692-6BCB-DAB7-BB07B9500257}"/>
          </ac:spMkLst>
        </pc:spChg>
        <pc:spChg chg="mod topLvl">
          <ac:chgData name="foo Theng" userId="ef653f174ba94fb1" providerId="LiveId" clId="{85D9516A-5357-4874-A535-419B9864FAA0}" dt="2023-08-29T02:19:16.935" v="381" actId="165"/>
          <ac:spMkLst>
            <pc:docMk/>
            <pc:sldMk cId="3446797337" sldId="259"/>
            <ac:spMk id="16" creationId="{5C9BA150-A863-EFA9-231E-AE1431B6BE10}"/>
          </ac:spMkLst>
        </pc:spChg>
        <pc:grpChg chg="del">
          <ac:chgData name="foo Theng" userId="ef653f174ba94fb1" providerId="LiveId" clId="{85D9516A-5357-4874-A535-419B9864FAA0}" dt="2023-08-29T02:21:27.907" v="388" actId="165"/>
          <ac:grpSpMkLst>
            <pc:docMk/>
            <pc:sldMk cId="3446797337" sldId="259"/>
            <ac:grpSpMk id="8" creationId="{606A3B66-7099-6501-7ACA-188E21477778}"/>
          </ac:grpSpMkLst>
        </pc:grpChg>
        <pc:grpChg chg="del mod topLvl">
          <ac:chgData name="foo Theng" userId="ef653f174ba94fb1" providerId="LiveId" clId="{85D9516A-5357-4874-A535-419B9864FAA0}" dt="2023-08-29T02:19:24.977" v="382" actId="165"/>
          <ac:grpSpMkLst>
            <pc:docMk/>
            <pc:sldMk cId="3446797337" sldId="259"/>
            <ac:grpSpMk id="15" creationId="{5874FB2F-3BD0-AA29-8D7D-CD576DAA9DAE}"/>
          </ac:grpSpMkLst>
        </pc:grpChg>
        <pc:grpChg chg="add del mod">
          <ac:chgData name="foo Theng" userId="ef653f174ba94fb1" providerId="LiveId" clId="{85D9516A-5357-4874-A535-419B9864FAA0}" dt="2023-08-29T02:19:16.935" v="381" actId="165"/>
          <ac:grpSpMkLst>
            <pc:docMk/>
            <pc:sldMk cId="3446797337" sldId="259"/>
            <ac:grpSpMk id="17" creationId="{7BC73864-0761-D22A-B489-429B9DAD1524}"/>
          </ac:grpSpMkLst>
        </pc:grpChg>
        <pc:grpChg chg="del">
          <ac:chgData name="foo Theng" userId="ef653f174ba94fb1" providerId="LiveId" clId="{85D9516A-5357-4874-A535-419B9864FAA0}" dt="2023-08-29T02:18:27.196" v="378" actId="165"/>
          <ac:grpSpMkLst>
            <pc:docMk/>
            <pc:sldMk cId="3446797337" sldId="259"/>
            <ac:grpSpMk id="18" creationId="{7C6D0E65-FE71-B113-3893-6ED8756D36BF}"/>
          </ac:grpSpMkLst>
        </pc:grpChg>
        <pc:picChg chg="mod topLvl">
          <ac:chgData name="foo Theng" userId="ef653f174ba94fb1" providerId="LiveId" clId="{85D9516A-5357-4874-A535-419B9864FAA0}" dt="2023-08-29T02:19:24.977" v="382" actId="165"/>
          <ac:picMkLst>
            <pc:docMk/>
            <pc:sldMk cId="3446797337" sldId="259"/>
            <ac:picMk id="5" creationId="{F65E07D5-CC0C-F3D1-3351-ADE432ADB000}"/>
          </ac:picMkLst>
        </pc:picChg>
        <pc:picChg chg="mod topLvl">
          <ac:chgData name="foo Theng" userId="ef653f174ba94fb1" providerId="LiveId" clId="{85D9516A-5357-4874-A535-419B9864FAA0}" dt="2023-08-29T02:21:27.907" v="388" actId="165"/>
          <ac:picMkLst>
            <pc:docMk/>
            <pc:sldMk cId="3446797337" sldId="259"/>
            <ac:picMk id="6" creationId="{1AB0288D-758B-CF07-AE4C-A72AC260D749}"/>
          </ac:picMkLst>
        </pc:picChg>
        <pc:cxnChg chg="mod topLvl">
          <ac:chgData name="foo Theng" userId="ef653f174ba94fb1" providerId="LiveId" clId="{85D9516A-5357-4874-A535-419B9864FAA0}" dt="2023-08-29T02:19:24.977" v="382" actId="165"/>
          <ac:cxnSpMkLst>
            <pc:docMk/>
            <pc:sldMk cId="3446797337" sldId="259"/>
            <ac:cxnSpMk id="14" creationId="{B489345C-90EF-D9D4-6A76-5D2B1D93A590}"/>
          </ac:cxnSpMkLst>
        </pc:cxnChg>
      </pc:sldChg>
      <pc:sldChg chg="modSp mod">
        <pc:chgData name="foo Theng" userId="ef653f174ba94fb1" providerId="LiveId" clId="{85D9516A-5357-4874-A535-419B9864FAA0}" dt="2023-08-21T12:47:29.110" v="178" actId="1076"/>
        <pc:sldMkLst>
          <pc:docMk/>
          <pc:sldMk cId="1859527893" sldId="296"/>
        </pc:sldMkLst>
        <pc:spChg chg="mod">
          <ac:chgData name="foo Theng" userId="ef653f174ba94fb1" providerId="LiveId" clId="{85D9516A-5357-4874-A535-419B9864FAA0}" dt="2023-08-21T12:47:29.110" v="178" actId="1076"/>
          <ac:spMkLst>
            <pc:docMk/>
            <pc:sldMk cId="1859527893" sldId="296"/>
            <ac:spMk id="3" creationId="{22788C46-D0BC-4307-AE55-7601A139E7CB}"/>
          </ac:spMkLst>
        </pc:spChg>
        <pc:spChg chg="mod">
          <ac:chgData name="foo Theng" userId="ef653f174ba94fb1" providerId="LiveId" clId="{85D9516A-5357-4874-A535-419B9864FAA0}" dt="2023-08-15T13:03:11.048" v="121" actId="27636"/>
          <ac:spMkLst>
            <pc:docMk/>
            <pc:sldMk cId="1859527893" sldId="296"/>
            <ac:spMk id="4" creationId="{7090AC0D-F624-B281-1AB5-687E5F6B3291}"/>
          </ac:spMkLst>
        </pc:spChg>
      </pc:sldChg>
      <pc:sldChg chg="modSp mod">
        <pc:chgData name="foo Theng" userId="ef653f174ba94fb1" providerId="LiveId" clId="{85D9516A-5357-4874-A535-419B9864FAA0}" dt="2023-08-15T13:04:40.881" v="176" actId="1076"/>
        <pc:sldMkLst>
          <pc:docMk/>
          <pc:sldMk cId="317718070" sldId="305"/>
        </pc:sldMkLst>
        <pc:spChg chg="mod">
          <ac:chgData name="foo Theng" userId="ef653f174ba94fb1" providerId="LiveId" clId="{85D9516A-5357-4874-A535-419B9864FAA0}" dt="2023-08-15T13:04:40.881" v="176" actId="1076"/>
          <ac:spMkLst>
            <pc:docMk/>
            <pc:sldMk cId="317718070" sldId="305"/>
            <ac:spMk id="2" creationId="{DD24180B-35BA-C28E-820F-59C84FBDD99A}"/>
          </ac:spMkLst>
        </pc:spChg>
        <pc:spChg chg="mod">
          <ac:chgData name="foo Theng" userId="ef653f174ba94fb1" providerId="LiveId" clId="{85D9516A-5357-4874-A535-419B9864FAA0}" dt="2023-08-15T13:04:35.865" v="175" actId="1076"/>
          <ac:spMkLst>
            <pc:docMk/>
            <pc:sldMk cId="317718070" sldId="305"/>
            <ac:spMk id="3" creationId="{626260E8-21BF-1371-4767-5E86248A7A7B}"/>
          </ac:spMkLst>
        </pc:spChg>
      </pc:sldChg>
      <pc:sldChg chg="delSp modSp mod">
        <pc:chgData name="foo Theng" userId="ef653f174ba94fb1" providerId="LiveId" clId="{85D9516A-5357-4874-A535-419B9864FAA0}" dt="2023-08-29T05:29:13.988" v="394" actId="478"/>
        <pc:sldMkLst>
          <pc:docMk/>
          <pc:sldMk cId="1732999477" sldId="306"/>
        </pc:sldMkLst>
        <pc:spChg chg="mod">
          <ac:chgData name="foo Theng" userId="ef653f174ba94fb1" providerId="LiveId" clId="{85D9516A-5357-4874-A535-419B9864FAA0}" dt="2023-08-29T03:31:48.498" v="391" actId="20577"/>
          <ac:spMkLst>
            <pc:docMk/>
            <pc:sldMk cId="1732999477" sldId="306"/>
            <ac:spMk id="3" creationId="{1A585715-2793-160B-269E-D9516C84D73A}"/>
          </ac:spMkLst>
        </pc:spChg>
        <pc:spChg chg="del">
          <ac:chgData name="foo Theng" userId="ef653f174ba94fb1" providerId="LiveId" clId="{85D9516A-5357-4874-A535-419B9864FAA0}" dt="2023-08-29T05:29:13.988" v="394" actId="478"/>
          <ac:spMkLst>
            <pc:docMk/>
            <pc:sldMk cId="1732999477" sldId="306"/>
            <ac:spMk id="4" creationId="{A3609A75-5E9A-C165-5A1D-764F9E96B722}"/>
          </ac:spMkLst>
        </pc:spChg>
      </pc:sldChg>
      <pc:sldChg chg="delSp mod">
        <pc:chgData name="foo Theng" userId="ef653f174ba94fb1" providerId="LiveId" clId="{85D9516A-5357-4874-A535-419B9864FAA0}" dt="2023-08-29T05:29:21.159" v="395" actId="478"/>
        <pc:sldMkLst>
          <pc:docMk/>
          <pc:sldMk cId="520700503" sldId="310"/>
        </pc:sldMkLst>
        <pc:spChg chg="del">
          <ac:chgData name="foo Theng" userId="ef653f174ba94fb1" providerId="LiveId" clId="{85D9516A-5357-4874-A535-419B9864FAA0}" dt="2023-08-29T05:29:21.159" v="395" actId="478"/>
          <ac:spMkLst>
            <pc:docMk/>
            <pc:sldMk cId="520700503" sldId="310"/>
            <ac:spMk id="4" creationId="{8EF088D1-E89A-FD55-EB44-49411774536D}"/>
          </ac:spMkLst>
        </pc:spChg>
      </pc:sldChg>
      <pc:sldChg chg="delSp modSp mod">
        <pc:chgData name="foo Theng" userId="ef653f174ba94fb1" providerId="LiveId" clId="{85D9516A-5357-4874-A535-419B9864FAA0}" dt="2023-08-29T05:29:07.887" v="393" actId="478"/>
        <pc:sldMkLst>
          <pc:docMk/>
          <pc:sldMk cId="3141258835" sldId="318"/>
        </pc:sldMkLst>
        <pc:spChg chg="mod">
          <ac:chgData name="foo Theng" userId="ef653f174ba94fb1" providerId="LiveId" clId="{85D9516A-5357-4874-A535-419B9864FAA0}" dt="2023-08-29T05:29:00.978" v="392" actId="20577"/>
          <ac:spMkLst>
            <pc:docMk/>
            <pc:sldMk cId="3141258835" sldId="318"/>
            <ac:spMk id="3" creationId="{1A585715-2793-160B-269E-D9516C84D73A}"/>
          </ac:spMkLst>
        </pc:spChg>
        <pc:spChg chg="del">
          <ac:chgData name="foo Theng" userId="ef653f174ba94fb1" providerId="LiveId" clId="{85D9516A-5357-4874-A535-419B9864FAA0}" dt="2023-08-29T05:29:07.887" v="393" actId="478"/>
          <ac:spMkLst>
            <pc:docMk/>
            <pc:sldMk cId="3141258835" sldId="318"/>
            <ac:spMk id="4" creationId="{A3609A75-5E9A-C165-5A1D-764F9E96B722}"/>
          </ac:spMkLst>
        </pc:spChg>
      </pc:sldChg>
      <pc:sldChg chg="modAnim">
        <pc:chgData name="foo Theng" userId="ef653f174ba94fb1" providerId="LiveId" clId="{85D9516A-5357-4874-A535-419B9864FAA0}" dt="2023-08-29T02:16:23.448" v="377"/>
        <pc:sldMkLst>
          <pc:docMk/>
          <pc:sldMk cId="4098567138" sldId="32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8/29/2023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8/29/2023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5</a:t>
            </a:fld>
            <a:endParaRPr lang="en-US" dirty="0"/>
          </a:p>
        </p:txBody>
      </p:sp>
    </p:spTree>
    <p:extLst>
      <p:ext uri="{BB962C8B-B14F-4D97-AF65-F5344CB8AC3E}">
        <p14:creationId xmlns:p14="http://schemas.microsoft.com/office/powerpoint/2010/main" val="858877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err="1">
                <a:solidFill>
                  <a:srgbClr val="000000"/>
                </a:solidFill>
                <a:effectLst/>
                <a:latin typeface="Helvetica Neue"/>
              </a:rPr>
              <a:t>loan_id</a:t>
            </a:r>
            <a:r>
              <a:rPr lang="en-US" b="1" i="0" dirty="0">
                <a:solidFill>
                  <a:srgbClr val="000000"/>
                </a:solidFill>
                <a:effectLst/>
                <a:latin typeface="Helvetica Neue"/>
              </a:rPr>
              <a:t>: 3159 unique values&gt; </a:t>
            </a:r>
            <a:r>
              <a:rPr lang="en-US" b="1" i="0" dirty="0" err="1">
                <a:solidFill>
                  <a:srgbClr val="000000"/>
                </a:solidFill>
                <a:effectLst/>
                <a:latin typeface="Helvetica Neue"/>
              </a:rPr>
              <a:t>customer_id</a:t>
            </a:r>
            <a:r>
              <a:rPr lang="en-US" b="1" i="0" dirty="0">
                <a:solidFill>
                  <a:srgbClr val="000000"/>
                </a:solidFill>
                <a:effectLst/>
                <a:latin typeface="Helvetica Neue"/>
              </a:rPr>
              <a:t>: 3121 unique values. Different by 38 duplication of </a:t>
            </a:r>
            <a:r>
              <a:rPr lang="en-US" b="1" i="0" dirty="0" err="1">
                <a:solidFill>
                  <a:srgbClr val="000000"/>
                </a:solidFill>
                <a:effectLst/>
                <a:latin typeface="Helvetica Neue"/>
              </a:rPr>
              <a:t>customer_id</a:t>
            </a:r>
            <a:r>
              <a:rPr lang="en-US" b="1" i="0" dirty="0">
                <a:solidFill>
                  <a:srgbClr val="000000"/>
                </a:solidFill>
                <a:effectLst/>
                <a:latin typeface="Helvetica Neue"/>
              </a:rPr>
              <a:t> in </a:t>
            </a:r>
            <a:r>
              <a:rPr lang="en-US" b="1" i="0" dirty="0" err="1">
                <a:solidFill>
                  <a:srgbClr val="000000"/>
                </a:solidFill>
                <a:effectLst/>
                <a:latin typeface="Helvetica Neue"/>
              </a:rPr>
              <a:t>loan_id</a:t>
            </a:r>
            <a:r>
              <a:rPr lang="en-US" b="1" i="0" dirty="0">
                <a:solidFill>
                  <a:srgbClr val="000000"/>
                </a:solidFill>
                <a:effectLst/>
                <a:latin typeface="Helvetica Neue"/>
              </a:rPr>
              <a:t>.</a:t>
            </a:r>
            <a:br>
              <a:rPr lang="en-US" b="1" i="0" dirty="0">
                <a:solidFill>
                  <a:srgbClr val="000000"/>
                </a:solidFill>
                <a:effectLst/>
                <a:latin typeface="Helvetica Neue"/>
              </a:rPr>
            </a:br>
            <a:r>
              <a:rPr lang="en-US" b="1" i="0" dirty="0">
                <a:solidFill>
                  <a:srgbClr val="000000"/>
                </a:solidFill>
                <a:effectLst/>
                <a:latin typeface="Helvetica Neue"/>
              </a:rPr>
              <a:t>Customer took 2nd loan? Bank reuse ID number or error?</a:t>
            </a:r>
          </a:p>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6</a:t>
            </a:fld>
            <a:endParaRPr lang="en-US" dirty="0"/>
          </a:p>
        </p:txBody>
      </p:sp>
    </p:spTree>
    <p:extLst>
      <p:ext uri="{BB962C8B-B14F-4D97-AF65-F5344CB8AC3E}">
        <p14:creationId xmlns:p14="http://schemas.microsoft.com/office/powerpoint/2010/main" val="12428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7</a:t>
            </a:fld>
            <a:endParaRPr lang="en-US" dirty="0"/>
          </a:p>
        </p:txBody>
      </p:sp>
    </p:spTree>
    <p:extLst>
      <p:ext uri="{BB962C8B-B14F-4D97-AF65-F5344CB8AC3E}">
        <p14:creationId xmlns:p14="http://schemas.microsoft.com/office/powerpoint/2010/main" val="244308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8</a:t>
            </a:fld>
            <a:endParaRPr lang="en-US" dirty="0"/>
          </a:p>
        </p:txBody>
      </p:sp>
    </p:spTree>
    <p:extLst>
      <p:ext uri="{BB962C8B-B14F-4D97-AF65-F5344CB8AC3E}">
        <p14:creationId xmlns:p14="http://schemas.microsoft.com/office/powerpoint/2010/main" val="247609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9</a:t>
            </a:fld>
            <a:endParaRPr lang="en-US" dirty="0"/>
          </a:p>
        </p:txBody>
      </p:sp>
    </p:spTree>
    <p:extLst>
      <p:ext uri="{BB962C8B-B14F-4D97-AF65-F5344CB8AC3E}">
        <p14:creationId xmlns:p14="http://schemas.microsoft.com/office/powerpoint/2010/main" val="12907852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3407166" y="2884932"/>
            <a:ext cx="5377667" cy="1088136"/>
          </a:xfrm>
        </p:spPr>
        <p:txBody>
          <a:bodyPr/>
          <a:lstStyle/>
          <a:p>
            <a:r>
              <a:rPr lang="en-US" dirty="0"/>
              <a:t>ML Modeling for </a:t>
            </a:r>
            <a:br>
              <a:rPr lang="en-US" dirty="0"/>
            </a:br>
            <a:r>
              <a:rPr lang="en-US" dirty="0"/>
              <a:t>Bank loan</a:t>
            </a:r>
            <a:br>
              <a:rPr lang="en-US" dirty="0"/>
            </a:br>
            <a:r>
              <a:rPr lang="en-US" dirty="0"/>
              <a:t>Project 1</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471834" y="5165290"/>
            <a:ext cx="2999232" cy="438912"/>
          </a:xfrm>
        </p:spPr>
        <p:txBody>
          <a:bodyPr/>
          <a:lstStyle/>
          <a:p>
            <a:r>
              <a:rPr lang="en-US" b="1" dirty="0">
                <a:solidFill>
                  <a:srgbClr val="0070C0"/>
                </a:solidFill>
                <a:latin typeface="Algerian" panose="04020705040A02060702" pitchFamily="82" charset="0"/>
              </a:rPr>
              <a:t>By: Theng foo yin​</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890555"/>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1611399" y="1730830"/>
            <a:ext cx="8832574" cy="1270908"/>
          </a:xfrm>
        </p:spPr>
        <p:txBody>
          <a:bodyPr>
            <a:noAutofit/>
          </a:bodyPr>
          <a:lstStyle/>
          <a:p>
            <a:pPr marL="342900" indent="-342900" algn="l">
              <a:buFont typeface="Wingdings" panose="05000000000000000000" pitchFamily="2" charset="2"/>
              <a:buChar char="v"/>
            </a:pPr>
            <a:r>
              <a:rPr lang="en-US" sz="1200" dirty="0">
                <a:solidFill>
                  <a:schemeClr val="tx1"/>
                </a:solidFill>
                <a:latin typeface="Times New Roman" panose="02020603050405020304" pitchFamily="18" charset="0"/>
                <a:cs typeface="Times New Roman" panose="02020603050405020304" pitchFamily="18" charset="0"/>
              </a:rPr>
              <a:t>Overall accuracy of model. </a:t>
            </a:r>
          </a:p>
          <a:p>
            <a:pPr marL="1028700" lvl="1" indent="-342900" algn="l">
              <a:buFont typeface="Wingdings" panose="05000000000000000000" pitchFamily="2" charset="2"/>
              <a:buChar char="ü"/>
            </a:pPr>
            <a:r>
              <a:rPr lang="en-US" sz="1200" dirty="0">
                <a:solidFill>
                  <a:schemeClr val="tx1"/>
                </a:solidFill>
                <a:latin typeface="Times New Roman" panose="02020603050405020304" pitchFamily="18" charset="0"/>
                <a:cs typeface="Times New Roman" panose="02020603050405020304" pitchFamily="18" charset="0"/>
              </a:rPr>
              <a:t>80% both model: Logistic Regression and Random Forest.</a:t>
            </a:r>
          </a:p>
          <a:p>
            <a:pPr marL="1028700" lvl="1" indent="-342900" algn="l">
              <a:buFont typeface="Wingdings" panose="05000000000000000000" pitchFamily="2" charset="2"/>
              <a:buChar char="ü"/>
            </a:pPr>
            <a:r>
              <a:rPr lang="en-US" sz="1200" dirty="0">
                <a:solidFill>
                  <a:schemeClr val="tx1"/>
                </a:solidFill>
                <a:latin typeface="Times New Roman" panose="02020603050405020304" pitchFamily="18" charset="0"/>
                <a:cs typeface="Times New Roman" panose="02020603050405020304" pitchFamily="18" charset="0"/>
              </a:rPr>
              <a:t>After h</a:t>
            </a:r>
            <a:r>
              <a:rPr lang="en-US" sz="1200" b="0" i="0" u="none" strike="noStrike" dirty="0">
                <a:solidFill>
                  <a:schemeClr val="tx1"/>
                </a:solidFill>
                <a:effectLst/>
                <a:latin typeface="Times New Roman" panose="02020603050405020304" pitchFamily="18" charset="0"/>
                <a:cs typeface="Times New Roman" panose="02020603050405020304" pitchFamily="18" charset="0"/>
              </a:rPr>
              <a:t>yperparameter tuning, model still cannot achieve &gt; 90%  because:</a:t>
            </a:r>
            <a:endParaRPr lang="en-US" sz="1200" dirty="0">
              <a:solidFill>
                <a:schemeClr val="tx1"/>
              </a:solidFill>
              <a:latin typeface="Times New Roman" panose="02020603050405020304" pitchFamily="18" charset="0"/>
              <a:cs typeface="Times New Roman" panose="02020603050405020304" pitchFamily="18" charset="0"/>
            </a:endParaRPr>
          </a:p>
          <a:p>
            <a:pPr marL="1485900" lvl="2" indent="-342900" algn="l">
              <a:buFont typeface="Wingdings" panose="05000000000000000000" pitchFamily="2" charset="2"/>
              <a:buChar char="Ø"/>
            </a:pPr>
            <a:r>
              <a:rPr lang="en-SG" sz="1200" b="0" i="0" u="none" strike="noStrike" dirty="0">
                <a:solidFill>
                  <a:schemeClr val="tx1"/>
                </a:solidFill>
                <a:effectLst/>
                <a:latin typeface="Times New Roman" panose="02020603050405020304" pitchFamily="18" charset="0"/>
                <a:cs typeface="Times New Roman" panose="02020603050405020304" pitchFamily="18" charset="0"/>
              </a:rPr>
              <a:t>Data Complexity - inherent noise affecting the accuracy</a:t>
            </a:r>
          </a:p>
          <a:p>
            <a:pPr marL="1485900" lvl="2" indent="-342900" algn="l">
              <a:buFont typeface="Wingdings" panose="05000000000000000000" pitchFamily="2" charset="2"/>
              <a:buChar char="Ø"/>
            </a:pPr>
            <a:r>
              <a:rPr lang="en-SG" sz="1200" b="0" i="0" u="none" strike="noStrike" dirty="0">
                <a:solidFill>
                  <a:schemeClr val="tx1"/>
                </a:solidFill>
                <a:effectLst/>
                <a:latin typeface="Times New Roman" panose="02020603050405020304" pitchFamily="18" charset="0"/>
                <a:cs typeface="Times New Roman" panose="02020603050405020304" pitchFamily="18" charset="0"/>
              </a:rPr>
              <a:t>Feature Selection – </a:t>
            </a:r>
            <a:r>
              <a:rPr lang="en-US" sz="1200" b="0" i="0" u="none" strike="noStrike" dirty="0">
                <a:solidFill>
                  <a:schemeClr val="tx1"/>
                </a:solidFill>
                <a:effectLst/>
                <a:latin typeface="Times New Roman" panose="02020603050405020304" pitchFamily="18" charset="0"/>
                <a:cs typeface="Times New Roman" panose="02020603050405020304" pitchFamily="18" charset="0"/>
              </a:rPr>
              <a:t>Inaccurate, irrelevant, leak of important features can lead to suboptimal predictions.</a:t>
            </a:r>
            <a:endParaRPr lang="en-US" sz="1200" dirty="0">
              <a:solidFill>
                <a:schemeClr val="tx1"/>
              </a:solidFill>
              <a:latin typeface="Times New Roman" panose="02020603050405020304" pitchFamily="18" charset="0"/>
              <a:cs typeface="Times New Roman" panose="02020603050405020304" pitchFamily="18" charset="0"/>
            </a:endParaRPr>
          </a:p>
          <a:p>
            <a:pPr lvl="2" indent="0" algn="l">
              <a:buNone/>
            </a:pPr>
            <a:endParaRPr lang="en-US" sz="1200" b="0" i="0" u="none" strike="noStrike" dirty="0">
              <a:solidFill>
                <a:schemeClr val="tx1"/>
              </a:solidFill>
              <a:effectLst/>
              <a:latin typeface="Times New Roman" panose="02020603050405020304" pitchFamily="18" charset="0"/>
              <a:cs typeface="Times New Roman" panose="02020603050405020304" pitchFamily="18" charset="0"/>
            </a:endParaRPr>
          </a:p>
          <a:p>
            <a:pPr marL="1028700" lvl="1" indent="-342900" algn="l">
              <a:buFont typeface="Wingdings" panose="05000000000000000000" pitchFamily="2" charset="2"/>
              <a:buChar char="v"/>
            </a:pPr>
            <a:endParaRPr lang="en-US" sz="1200" dirty="0">
              <a:solidFill>
                <a:schemeClr val="tx1"/>
              </a:solidFill>
              <a:latin typeface="Times New Roman" panose="02020603050405020304" pitchFamily="18" charset="0"/>
              <a:cs typeface="Times New Roman" panose="02020603050405020304" pitchFamily="18" charset="0"/>
            </a:endParaRPr>
          </a:p>
          <a:p>
            <a:pPr algn="l"/>
            <a:endParaRPr lang="en-US" sz="1200" dirty="0">
              <a:solidFill>
                <a:schemeClr val="tx1"/>
              </a:solidFill>
              <a:latin typeface="Times New Roman" panose="02020603050405020304" pitchFamily="18" charset="0"/>
              <a:cs typeface="Times New Roman" panose="02020603050405020304" pitchFamily="18" charset="0"/>
            </a:endParaRPr>
          </a:p>
          <a:p>
            <a:pPr marL="0" indent="0">
              <a:lnSpc>
                <a:spcPct val="100000"/>
              </a:lnSpc>
              <a:buNone/>
            </a:pP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8" name="Content Placeholder 2">
            <a:extLst>
              <a:ext uri="{FF2B5EF4-FFF2-40B4-BE49-F238E27FC236}">
                <a16:creationId xmlns:a16="http://schemas.microsoft.com/office/drawing/2014/main" id="{80B311A8-35FD-ED87-23CA-5B80D66F291A}"/>
              </a:ext>
            </a:extLst>
          </p:cNvPr>
          <p:cNvSpPr txBox="1">
            <a:spLocks/>
          </p:cNvSpPr>
          <p:nvPr/>
        </p:nvSpPr>
        <p:spPr>
          <a:xfrm>
            <a:off x="1634430" y="3001737"/>
            <a:ext cx="8961943" cy="84908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Clr>
                <a:srgbClr val="73292A"/>
              </a:buClr>
              <a:buFont typeface="Arial" panose="020B0604020202020204" pitchFamily="34" charset="0"/>
              <a:buNone/>
              <a:defRPr sz="20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ctr" defTabSz="914400" rtl="0" eaLnBrk="1" latinLnBrk="0" hangingPunct="1">
              <a:lnSpc>
                <a:spcPct val="10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ctr" defTabSz="914400" rtl="0" eaLnBrk="1" latinLnBrk="0" hangingPunct="1">
              <a:lnSpc>
                <a:spcPct val="90000"/>
              </a:lnSpc>
              <a:spcBef>
                <a:spcPts val="500"/>
              </a:spcBef>
              <a:buClr>
                <a:srgbClr val="73292A"/>
              </a:buClr>
              <a:buFont typeface="Arial" panose="020B0604020202020204" pitchFamily="34" charset="0"/>
              <a:buChar char="•"/>
              <a:defRPr sz="16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ctr" defTabSz="914400" rtl="0" eaLnBrk="1" latinLnBrk="0" hangingPunct="1">
              <a:lnSpc>
                <a:spcPct val="90000"/>
              </a:lnSpc>
              <a:spcBef>
                <a:spcPts val="500"/>
              </a:spcBef>
              <a:buClr>
                <a:srgbClr val="73292A"/>
              </a:buClr>
              <a:buFont typeface="Arial" panose="020B0604020202020204" pitchFamily="34" charset="0"/>
              <a:buChar char="•"/>
              <a:defRPr sz="14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ctr" defTabSz="914400" rtl="0" eaLnBrk="1" latinLnBrk="0" hangingPunct="1">
              <a:lnSpc>
                <a:spcPct val="90000"/>
              </a:lnSpc>
              <a:spcBef>
                <a:spcPts val="500"/>
              </a:spcBef>
              <a:buClr>
                <a:srgbClr val="73292A"/>
              </a:buClr>
              <a:buFont typeface="Arial" panose="020B0604020202020204" pitchFamily="34" charset="0"/>
              <a:buChar char="•"/>
              <a:defRPr sz="14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Wingdings" panose="05000000000000000000" pitchFamily="2" charset="2"/>
              <a:buChar char="v"/>
            </a:pPr>
            <a:r>
              <a:rPr lang="en-US" sz="1200" dirty="0">
                <a:solidFill>
                  <a:schemeClr val="tx1"/>
                </a:solidFill>
                <a:latin typeface="Times New Roman" panose="02020603050405020304" pitchFamily="18" charset="0"/>
                <a:cs typeface="Times New Roman" panose="02020603050405020304" pitchFamily="18" charset="0"/>
              </a:rPr>
              <a:t>Which feature in the dataset are important in predicting the target?</a:t>
            </a:r>
          </a:p>
          <a:p>
            <a:pPr marL="1028700" lvl="1" indent="-342900" algn="l">
              <a:buFont typeface="Wingdings" panose="05000000000000000000" pitchFamily="2" charset="2"/>
              <a:buChar char="ü"/>
            </a:pPr>
            <a:r>
              <a:rPr lang="en-US" sz="1200" dirty="0">
                <a:solidFill>
                  <a:schemeClr val="tx1"/>
                </a:solidFill>
                <a:latin typeface="Times New Roman" panose="02020603050405020304" pitchFamily="18" charset="0"/>
                <a:cs typeface="Times New Roman" panose="02020603050405020304" pitchFamily="18" charset="0"/>
              </a:rPr>
              <a:t>Overall weak correlation, but the best are Interest rate, employment type and gender.</a:t>
            </a:r>
          </a:p>
          <a:p>
            <a:pPr marL="1028700" lvl="1" indent="-342900" algn="l">
              <a:buFont typeface="Wingdings" panose="05000000000000000000" pitchFamily="2" charset="2"/>
              <a:buChar char="v"/>
            </a:pPr>
            <a:endParaRPr lang="en-US" sz="1200" dirty="0">
              <a:solidFill>
                <a:schemeClr val="tx1"/>
              </a:solidFill>
              <a:latin typeface="Times New Roman" panose="02020603050405020304" pitchFamily="18" charset="0"/>
              <a:cs typeface="Times New Roman" panose="02020603050405020304" pitchFamily="18" charset="0"/>
            </a:endParaRPr>
          </a:p>
          <a:p>
            <a:pPr algn="l"/>
            <a:endParaRPr lang="en-US" sz="1200" dirty="0">
              <a:solidFill>
                <a:schemeClr val="tx1"/>
              </a:solidFill>
              <a:latin typeface="Times New Roman" panose="02020603050405020304" pitchFamily="18" charset="0"/>
              <a:cs typeface="Times New Roman" panose="02020603050405020304" pitchFamily="18" charset="0"/>
            </a:endParaRPr>
          </a:p>
          <a:p>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B168190A-340D-BF93-36A5-F08AC991CA14}"/>
              </a:ext>
            </a:extLst>
          </p:cNvPr>
          <p:cNvSpPr txBox="1">
            <a:spLocks/>
          </p:cNvSpPr>
          <p:nvPr/>
        </p:nvSpPr>
        <p:spPr>
          <a:xfrm>
            <a:off x="1595627" y="3630387"/>
            <a:ext cx="8832574" cy="1610207"/>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Clr>
                <a:srgbClr val="73292A"/>
              </a:buClr>
              <a:buFont typeface="Arial" panose="020B0604020202020204" pitchFamily="34" charset="0"/>
              <a:buNone/>
              <a:defRPr sz="20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ctr" defTabSz="914400" rtl="0" eaLnBrk="1" latinLnBrk="0" hangingPunct="1">
              <a:lnSpc>
                <a:spcPct val="10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ctr" defTabSz="914400" rtl="0" eaLnBrk="1" latinLnBrk="0" hangingPunct="1">
              <a:lnSpc>
                <a:spcPct val="90000"/>
              </a:lnSpc>
              <a:spcBef>
                <a:spcPts val="500"/>
              </a:spcBef>
              <a:buClr>
                <a:srgbClr val="73292A"/>
              </a:buClr>
              <a:buFont typeface="Arial" panose="020B0604020202020204" pitchFamily="34" charset="0"/>
              <a:buChar char="•"/>
              <a:defRPr sz="16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ctr" defTabSz="914400" rtl="0" eaLnBrk="1" latinLnBrk="0" hangingPunct="1">
              <a:lnSpc>
                <a:spcPct val="90000"/>
              </a:lnSpc>
              <a:spcBef>
                <a:spcPts val="500"/>
              </a:spcBef>
              <a:buClr>
                <a:srgbClr val="73292A"/>
              </a:buClr>
              <a:buFont typeface="Arial" panose="020B0604020202020204" pitchFamily="34" charset="0"/>
              <a:buChar char="•"/>
              <a:defRPr sz="14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ctr" defTabSz="914400" rtl="0" eaLnBrk="1" latinLnBrk="0" hangingPunct="1">
              <a:lnSpc>
                <a:spcPct val="90000"/>
              </a:lnSpc>
              <a:spcBef>
                <a:spcPts val="500"/>
              </a:spcBef>
              <a:buClr>
                <a:srgbClr val="73292A"/>
              </a:buClr>
              <a:buFont typeface="Arial" panose="020B0604020202020204" pitchFamily="34" charset="0"/>
              <a:buChar char="•"/>
              <a:defRPr sz="14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Wingdings" panose="05000000000000000000" pitchFamily="2" charset="2"/>
              <a:buChar char="v"/>
            </a:pPr>
            <a:r>
              <a:rPr lang="en-US" sz="1200" dirty="0">
                <a:solidFill>
                  <a:schemeClr val="tx1"/>
                </a:solidFill>
                <a:latin typeface="Times New Roman" panose="02020603050405020304" pitchFamily="18" charset="0"/>
                <a:cs typeface="Times New Roman" panose="02020603050405020304" pitchFamily="18" charset="0"/>
              </a:rPr>
              <a:t>Recommendation</a:t>
            </a:r>
          </a:p>
          <a:p>
            <a:pPr marL="1028700" lvl="1" indent="-342900" algn="l">
              <a:buFont typeface="Wingdings" panose="05000000000000000000" pitchFamily="2" charset="2"/>
              <a:buChar char="ü"/>
            </a:pPr>
            <a:r>
              <a:rPr lang="en-US" sz="1200" dirty="0">
                <a:solidFill>
                  <a:schemeClr val="tx1"/>
                </a:solidFill>
                <a:latin typeface="Times New Roman" panose="02020603050405020304" pitchFamily="18" charset="0"/>
                <a:cs typeface="Times New Roman" panose="02020603050405020304" pitchFamily="18" charset="0"/>
              </a:rPr>
              <a:t>To Improve Data Quality by to add below features</a:t>
            </a:r>
          </a:p>
          <a:p>
            <a:pPr marL="1485900" lvl="2" indent="-342900" algn="l">
              <a:buFont typeface="Wingdings" panose="05000000000000000000" pitchFamily="2" charset="2"/>
              <a:buChar char="q"/>
            </a:pPr>
            <a:r>
              <a:rPr lang="en-US" sz="1200" dirty="0">
                <a:solidFill>
                  <a:schemeClr val="tx1"/>
                </a:solidFill>
                <a:latin typeface="Times New Roman" panose="02020603050405020304" pitchFamily="18" charset="0"/>
                <a:cs typeface="Times New Roman" panose="02020603050405020304" pitchFamily="18" charset="0"/>
              </a:rPr>
              <a:t>Credit History</a:t>
            </a:r>
          </a:p>
          <a:p>
            <a:pPr marL="1485900" lvl="2" indent="-342900" algn="l">
              <a:buFont typeface="Wingdings" panose="05000000000000000000" pitchFamily="2" charset="2"/>
              <a:buChar char="q"/>
            </a:pPr>
            <a:r>
              <a:rPr lang="en-US" sz="1200" dirty="0">
                <a:solidFill>
                  <a:schemeClr val="tx1"/>
                </a:solidFill>
                <a:latin typeface="Times New Roman" panose="02020603050405020304" pitchFamily="18" charset="0"/>
                <a:cs typeface="Times New Roman" panose="02020603050405020304" pitchFamily="18" charset="0"/>
              </a:rPr>
              <a:t>Extensive elaboration on Income level. From 3 to 5 levels</a:t>
            </a:r>
          </a:p>
          <a:p>
            <a:pPr marL="1485900" lvl="2" indent="-342900" algn="l">
              <a:buFont typeface="Wingdings" panose="05000000000000000000" pitchFamily="2" charset="2"/>
              <a:buChar char="q"/>
            </a:pPr>
            <a:r>
              <a:rPr lang="en-US" sz="1200" dirty="0">
                <a:solidFill>
                  <a:schemeClr val="tx1"/>
                </a:solidFill>
                <a:latin typeface="Times New Roman" panose="02020603050405020304" pitchFamily="18" charset="0"/>
                <a:cs typeface="Times New Roman" panose="02020603050405020304" pitchFamily="18" charset="0"/>
              </a:rPr>
              <a:t>Employment stability – </a:t>
            </a:r>
            <a:r>
              <a:rPr lang="en-US" sz="1200">
                <a:solidFill>
                  <a:schemeClr val="tx1"/>
                </a:solidFill>
                <a:latin typeface="Times New Roman" panose="02020603050405020304" pitchFamily="18" charset="0"/>
                <a:cs typeface="Times New Roman" panose="02020603050405020304" pitchFamily="18" charset="0"/>
              </a:rPr>
              <a:t>how long </a:t>
            </a:r>
            <a:r>
              <a:rPr lang="en-US" sz="1200" dirty="0">
                <a:solidFill>
                  <a:schemeClr val="tx1"/>
                </a:solidFill>
                <a:latin typeface="Times New Roman" panose="02020603050405020304" pitchFamily="18" charset="0"/>
                <a:cs typeface="Times New Roman" panose="02020603050405020304" pitchFamily="18" charset="0"/>
              </a:rPr>
              <a:t>service in their company.</a:t>
            </a:r>
          </a:p>
          <a:p>
            <a:pPr marL="1485900" lvl="2" indent="-342900" algn="l">
              <a:buFont typeface="Wingdings" panose="05000000000000000000" pitchFamily="2" charset="2"/>
              <a:buChar char="q"/>
            </a:pPr>
            <a:r>
              <a:rPr lang="en-US" sz="1200" dirty="0">
                <a:solidFill>
                  <a:schemeClr val="tx1"/>
                </a:solidFill>
                <a:latin typeface="Times New Roman" panose="02020603050405020304" pitchFamily="18" charset="0"/>
                <a:cs typeface="Times New Roman" panose="02020603050405020304" pitchFamily="18" charset="0"/>
              </a:rPr>
              <a:t>Debt to income ratio</a:t>
            </a:r>
          </a:p>
          <a:p>
            <a:pPr marL="1485900" lvl="2" indent="-342900" algn="l">
              <a:buFont typeface="Wingdings" panose="05000000000000000000" pitchFamily="2" charset="2"/>
              <a:buChar char="q"/>
            </a:pPr>
            <a:r>
              <a:rPr lang="en-US" sz="1200" dirty="0">
                <a:solidFill>
                  <a:schemeClr val="tx1"/>
                </a:solidFill>
                <a:latin typeface="Times New Roman" panose="02020603050405020304" pitchFamily="18" charset="0"/>
                <a:cs typeface="Times New Roman" panose="02020603050405020304" pitchFamily="18" charset="0"/>
              </a:rPr>
              <a:t>Age of borrower</a:t>
            </a:r>
          </a:p>
          <a:p>
            <a:pPr marL="1485900" lvl="2" indent="-342900" algn="l">
              <a:buFont typeface="Wingdings" panose="05000000000000000000" pitchFamily="2" charset="2"/>
              <a:buChar char="q"/>
            </a:pPr>
            <a:endParaRPr lang="en-US" sz="1200" dirty="0">
              <a:solidFill>
                <a:schemeClr val="tx1"/>
              </a:solidFill>
              <a:latin typeface="Times New Roman" panose="02020603050405020304" pitchFamily="18" charset="0"/>
              <a:cs typeface="Times New Roman" panose="02020603050405020304" pitchFamily="18" charset="0"/>
            </a:endParaRPr>
          </a:p>
          <a:p>
            <a:pPr marL="1028700" lvl="1" indent="-342900" algn="l">
              <a:buFont typeface="Wingdings" panose="05000000000000000000" pitchFamily="2" charset="2"/>
              <a:buChar char="v"/>
            </a:pPr>
            <a:endParaRPr lang="en-US" sz="1200" dirty="0">
              <a:solidFill>
                <a:schemeClr val="tx1"/>
              </a:solidFill>
              <a:latin typeface="Times New Roman" panose="02020603050405020304" pitchFamily="18" charset="0"/>
              <a:cs typeface="Times New Roman" panose="02020603050405020304" pitchFamily="18" charset="0"/>
            </a:endParaRPr>
          </a:p>
          <a:p>
            <a:pPr algn="l"/>
            <a:endParaRPr lang="en-US" sz="1200" dirty="0">
              <a:solidFill>
                <a:schemeClr val="tx1"/>
              </a:solidFill>
              <a:latin typeface="Times New Roman" panose="02020603050405020304" pitchFamily="18" charset="0"/>
              <a:cs typeface="Times New Roman" panose="02020603050405020304" pitchFamily="18" charset="0"/>
            </a:endParaRPr>
          </a:p>
          <a:p>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70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r>
              <a:rPr lang="en-US"/>
              <a:t>By: Theng </a:t>
            </a:r>
            <a:r>
              <a:rPr lang="en-US" dirty="0"/>
              <a:t>foo yin​</a:t>
            </a:r>
          </a:p>
          <a:p>
            <a:endParaRPr lang="en-US" dirty="0"/>
          </a:p>
        </p:txBody>
      </p:sp>
    </p:spTree>
    <p:extLst>
      <p:ext uri="{BB962C8B-B14F-4D97-AF65-F5344CB8AC3E}">
        <p14:creationId xmlns:p14="http://schemas.microsoft.com/office/powerpoint/2010/main" val="2790251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Business opportunities are like buses. There's always another one coming.</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p:txBody>
          <a:bodyPr/>
          <a:lstStyle/>
          <a:p>
            <a:r>
              <a:rPr lang="en-US" dirty="0"/>
              <a:t>Richard Branson</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normAutofit fontScale="92500"/>
          </a:bodyPr>
          <a:lstStyle/>
          <a:p>
            <a:r>
              <a:rPr lang="en-US" sz="20000" dirty="0"/>
              <a:t>ML</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148945" y="2049526"/>
            <a:ext cx="4783975" cy="4306824"/>
          </a:xfrm>
        </p:spPr>
        <p:txBody>
          <a:bodyPr vert="horz" lIns="91440" tIns="45720" rIns="91440" bIns="45720" rtlCol="0" anchor="t">
            <a:normAutofit/>
          </a:bodyPr>
          <a:lstStyle/>
          <a:p>
            <a:pPr marL="342900" indent="-342900">
              <a:lnSpc>
                <a:spcPct val="150000"/>
              </a:lnSpc>
              <a:buFont typeface="Arial" panose="020B0604020202020204" pitchFamily="34" charset="0"/>
              <a:buChar char="•"/>
            </a:pPr>
            <a:r>
              <a:rPr lang="en-US" sz="2400" b="1" dirty="0">
                <a:solidFill>
                  <a:schemeClr val="accent3"/>
                </a:solidFill>
                <a:latin typeface="Gill Sans Nova Light" panose="020B0302020104020203" pitchFamily="34" charset="0"/>
                <a:cs typeface="Gill Sans Light" panose="020B0302020104020203" pitchFamily="34" charset="-79"/>
              </a:rPr>
              <a:t>Introduction</a:t>
            </a:r>
          </a:p>
          <a:p>
            <a:pPr marL="342900" indent="-342900">
              <a:lnSpc>
                <a:spcPct val="150000"/>
              </a:lnSpc>
              <a:buFont typeface="Arial" panose="020B0604020202020204" pitchFamily="34" charset="0"/>
              <a:buChar char="•"/>
            </a:pPr>
            <a:r>
              <a:rPr lang="en-US" b="1" dirty="0">
                <a:latin typeface="Gill Sans Nova Light" panose="020B0302020104020203" pitchFamily="34" charset="0"/>
                <a:cs typeface="Gill Sans Light" panose="020B0302020104020203" pitchFamily="34" charset="-79"/>
              </a:rPr>
              <a:t>Project Objective</a:t>
            </a:r>
          </a:p>
          <a:p>
            <a:pPr marL="342900" indent="-342900">
              <a:lnSpc>
                <a:spcPct val="150000"/>
              </a:lnSpc>
              <a:buFont typeface="Arial" panose="020B0604020202020204" pitchFamily="34" charset="0"/>
              <a:buChar char="•"/>
            </a:pPr>
            <a:r>
              <a:rPr lang="en-US" b="1" dirty="0">
                <a:latin typeface="Gill Sans Nova Light" panose="020B0302020104020203" pitchFamily="34" charset="0"/>
                <a:cs typeface="Gill Sans Light" panose="020B0302020104020203" pitchFamily="34" charset="-79"/>
              </a:rPr>
              <a:t>EDA – Visualization</a:t>
            </a:r>
          </a:p>
          <a:p>
            <a:pPr marL="342900" indent="-342900">
              <a:lnSpc>
                <a:spcPct val="150000"/>
              </a:lnSpc>
              <a:buFont typeface="Arial" panose="020B0604020202020204" pitchFamily="34" charset="0"/>
              <a:buChar char="•"/>
            </a:pPr>
            <a:r>
              <a:rPr lang="en-US" b="1" dirty="0">
                <a:latin typeface="Gill Sans Nova Light" panose="020B0302020104020203" pitchFamily="34" charset="0"/>
                <a:cs typeface="Gill Sans Light" panose="020B0302020104020203" pitchFamily="34" charset="-79"/>
              </a:rPr>
              <a:t>Data Processing- Cleanings  </a:t>
            </a:r>
          </a:p>
          <a:p>
            <a:pPr marL="342900" indent="-342900">
              <a:lnSpc>
                <a:spcPct val="150000"/>
              </a:lnSpc>
              <a:buFont typeface="Arial" panose="020B0604020202020204" pitchFamily="34" charset="0"/>
              <a:buChar char="•"/>
            </a:pPr>
            <a:r>
              <a:rPr lang="en-US" b="1" dirty="0">
                <a:latin typeface="Gill Sans Nova Light" panose="020B0302020104020203" pitchFamily="34" charset="0"/>
                <a:cs typeface="Gill Sans Light" panose="020B0302020104020203" pitchFamily="34" charset="-79"/>
              </a:rPr>
              <a:t>Modelling</a:t>
            </a:r>
            <a:endParaRPr lang="en-US" sz="2400" b="1"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Arial" panose="020B0604020202020204" pitchFamily="34" charset="0"/>
              <a:buChar char="•"/>
            </a:pPr>
            <a:r>
              <a:rPr lang="en-US" sz="2400" b="1" dirty="0">
                <a:solidFill>
                  <a:schemeClr val="accent3"/>
                </a:solidFill>
                <a:latin typeface="Gill Sans Nova Light" panose="020B0302020104020203" pitchFamily="34" charset="0"/>
                <a:cs typeface="Gill Sans Light" panose="020B0302020104020203" pitchFamily="34" charset="-79"/>
              </a:rPr>
              <a:t>Summary</a:t>
            </a:r>
          </a:p>
          <a:p>
            <a:pPr marL="342900" indent="-342900">
              <a:buFont typeface="Arial" panose="020B0604020202020204" pitchFamily="34" charset="0"/>
              <a:buChar char="•"/>
            </a:pPr>
            <a:endParaRPr lang="en-US" b="1"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838200" y="380999"/>
            <a:ext cx="10515600" cy="1325880"/>
          </a:xfrm>
        </p:spPr>
        <p:txBody>
          <a:bodyPr anchor="ctr">
            <a:normAutofit/>
          </a:bodyPr>
          <a:lstStyle/>
          <a:p>
            <a:r>
              <a:rPr lang="en-US" sz="4000"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533398" y="1366105"/>
            <a:ext cx="11125200" cy="4858231"/>
          </a:xfrm>
        </p:spPr>
        <p:txBody>
          <a:bodyPr>
            <a:normAutofit fontScale="85000" lnSpcReduction="10000"/>
          </a:bodyPr>
          <a:lstStyle/>
          <a:p>
            <a:pPr marL="0" indent="0">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buNone/>
            </a:pPr>
            <a:r>
              <a:rPr lang="en-US" b="0" i="0" u="none" strike="noStrike" dirty="0">
                <a:solidFill>
                  <a:schemeClr val="tx1"/>
                </a:solidFill>
                <a:effectLst/>
                <a:latin typeface="Times New Roman" panose="02020603050405020304" pitchFamily="18" charset="0"/>
                <a:cs typeface="Times New Roman" panose="02020603050405020304" pitchFamily="18" charset="0"/>
              </a:rPr>
              <a:t>In the financial sector, lenders or Banks evaluate the creditworthiness of borrowers prior to extending loans or credit lines in order to assess the risk associated with lending money. This assessment helps lenders make informed decisions about whether to approve the loan, what interest rate to charge, and what terms to offer. </a:t>
            </a:r>
          </a:p>
          <a:p>
            <a:pPr marL="0" indent="0">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Recognizing individuals who are at risk of being unable to meet their debt commitments presents a significant obstacle. The presence of a guideline or system that aids in thoroughly evaluating borrowers and subsequently diminishes financial risks while maintaining a strong lending portfolio would be highly advantageous.</a:t>
            </a:r>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r>
              <a:rPr lang="en-US" sz="2800" dirty="0">
                <a:solidFill>
                  <a:schemeClr val="tx1"/>
                </a:solidFill>
                <a:latin typeface="Times New Roman" panose="02020603050405020304" pitchFamily="18" charset="0"/>
                <a:cs typeface="Times New Roman" panose="02020603050405020304" pitchFamily="18" charset="0"/>
              </a:rPr>
              <a:t>In this Capstone project, the dataset is a subset of data from project </a:t>
            </a:r>
            <a:r>
              <a:rPr lang="en-US" sz="2800" b="1" dirty="0">
                <a:solidFill>
                  <a:srgbClr val="002060"/>
                </a:solidFill>
                <a:latin typeface="Times New Roman" panose="02020603050405020304" pitchFamily="18" charset="0"/>
                <a:cs typeface="Times New Roman" panose="02020603050405020304" pitchFamily="18" charset="0"/>
              </a:rPr>
              <a:t>Bajaj </a:t>
            </a:r>
            <a:r>
              <a:rPr lang="en-US" sz="2800" b="1" dirty="0" err="1">
                <a:solidFill>
                  <a:srgbClr val="002060"/>
                </a:solidFill>
                <a:latin typeface="Times New Roman" panose="02020603050405020304" pitchFamily="18" charset="0"/>
                <a:cs typeface="Times New Roman" panose="02020603050405020304" pitchFamily="18" charset="0"/>
              </a:rPr>
              <a:t>Finserv</a:t>
            </a:r>
            <a:r>
              <a:rPr lang="en-US" dirty="0">
                <a:solidFill>
                  <a:schemeClr val="tx1"/>
                </a:solidFill>
                <a:latin typeface="Times New Roman" panose="02020603050405020304" pitchFamily="18" charset="0"/>
                <a:cs typeface="Times New Roman" panose="02020603050405020304" pitchFamily="18" charset="0"/>
              </a:rPr>
              <a:t> and d</a:t>
            </a:r>
            <a:r>
              <a:rPr lang="en-US" sz="2800" dirty="0">
                <a:solidFill>
                  <a:schemeClr val="tx1"/>
                </a:solidFill>
                <a:latin typeface="Times New Roman" panose="02020603050405020304" pitchFamily="18" charset="0"/>
                <a:cs typeface="Times New Roman" panose="02020603050405020304" pitchFamily="18" charset="0"/>
              </a:rPr>
              <a:t>ue to privacy polices, certain columns have been deleted from the dataset.</a:t>
            </a:r>
          </a:p>
          <a:p>
            <a:pPr marL="0" indent="0">
              <a:buNone/>
            </a:pPr>
            <a:endParaRPr lang="en-US" b="1" i="0" u="sng"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a:xfrm>
            <a:off x="9208008" y="6356350"/>
            <a:ext cx="2743200" cy="365125"/>
          </a:xfrm>
        </p:spPr>
        <p:txBody>
          <a:bodyPr anchor="ctr">
            <a:normAutofit/>
          </a:bodyPr>
          <a:lstStyle/>
          <a:p>
            <a:pPr>
              <a:spcAft>
                <a:spcPts val="600"/>
              </a:spcAft>
            </a:pPr>
            <a:fld id="{294A09A9-5501-47C1-A89A-A340965A2BE2}" type="slidenum">
              <a:rPr lang="en-US" smtClean="0"/>
              <a:pPr>
                <a:spcAft>
                  <a:spcPts val="600"/>
                </a:spcAft>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838200" y="380999"/>
            <a:ext cx="10515600" cy="1325880"/>
          </a:xfrm>
        </p:spPr>
        <p:txBody>
          <a:bodyPr anchor="ctr">
            <a:normAutofit/>
          </a:bodyPr>
          <a:lstStyle/>
          <a:p>
            <a:r>
              <a:rPr lang="en-US" dirty="0"/>
              <a:t>Project Objective</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8600" y="1043939"/>
            <a:ext cx="6091989" cy="4637810"/>
          </a:xfrm>
        </p:spPr>
        <p:txBody>
          <a:bodyPr>
            <a:normAutofit/>
          </a:bodyPr>
          <a:lstStyle/>
          <a:p>
            <a:pPr marL="0" indent="0">
              <a:buNone/>
            </a:pPr>
            <a:endParaRPr lang="en-US" dirty="0"/>
          </a:p>
          <a:p>
            <a:r>
              <a:rPr lang="en-US" sz="2400" b="1" i="0" u="sng" dirty="0">
                <a:solidFill>
                  <a:schemeClr val="tx1"/>
                </a:solidFill>
                <a:effectLst/>
                <a:latin typeface="Times New Roman" panose="02020603050405020304" pitchFamily="18" charset="0"/>
                <a:cs typeface="Times New Roman" panose="02020603050405020304" pitchFamily="18" charset="0"/>
              </a:rPr>
              <a:t>Objective:</a:t>
            </a:r>
            <a:r>
              <a:rPr lang="en-US" sz="2400" b="0" i="0" dirty="0">
                <a:solidFill>
                  <a:schemeClr val="tx1"/>
                </a:solidFill>
                <a:effectLst/>
                <a:latin typeface="Times New Roman" panose="02020603050405020304" pitchFamily="18" charset="0"/>
                <a:cs typeface="Times New Roman" panose="02020603050405020304" pitchFamily="18" charset="0"/>
              </a:rPr>
              <a:t> This project aims to construct a predictive model capable of precisely categorizing borrowers into two groups: defaulters and non-defaulters. This categorization will be based on a diverse range of financial and demographic variables.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a:xfrm>
            <a:off x="9208008" y="6356350"/>
            <a:ext cx="2743200"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pic>
        <p:nvPicPr>
          <p:cNvPr id="6" name="Content Placeholder 6">
            <a:extLst>
              <a:ext uri="{FF2B5EF4-FFF2-40B4-BE49-F238E27FC236}">
                <a16:creationId xmlns:a16="http://schemas.microsoft.com/office/drawing/2014/main" id="{CC0192AE-87C7-2DA4-30FA-7540F078018A}"/>
              </a:ext>
            </a:extLst>
          </p:cNvPr>
          <p:cNvPicPr>
            <a:picLocks noChangeAspect="1"/>
          </p:cNvPicPr>
          <p:nvPr/>
        </p:nvPicPr>
        <p:blipFill>
          <a:blip r:embed="rId2"/>
          <a:stretch>
            <a:fillRect/>
          </a:stretch>
        </p:blipFill>
        <p:spPr>
          <a:xfrm>
            <a:off x="6515829" y="1366106"/>
            <a:ext cx="4837971" cy="5289870"/>
          </a:xfrm>
          <a:prstGeom prst="rect">
            <a:avLst/>
          </a:prstGeom>
        </p:spPr>
      </p:pic>
    </p:spTree>
    <p:extLst>
      <p:ext uri="{BB962C8B-B14F-4D97-AF65-F5344CB8AC3E}">
        <p14:creationId xmlns:p14="http://schemas.microsoft.com/office/powerpoint/2010/main" val="3141258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381000" y="381000"/>
            <a:ext cx="11430000" cy="1325563"/>
          </a:xfrm>
        </p:spPr>
        <p:txBody>
          <a:bodyPr anchor="ctr">
            <a:normAutofit/>
          </a:bodyPr>
          <a:lstStyle/>
          <a:p>
            <a:pPr>
              <a:lnSpc>
                <a:spcPct val="150000"/>
              </a:lnSpc>
            </a:pPr>
            <a:r>
              <a:rPr lang="en-US" b="1" dirty="0">
                <a:latin typeface="Times New Roman" panose="02020603050405020304" pitchFamily="18" charset="0"/>
                <a:cs typeface="Times New Roman" panose="02020603050405020304" pitchFamily="18" charset="0"/>
              </a:rPr>
              <a:t>Data Exploratory Analysis (EDA)</a:t>
            </a:r>
          </a:p>
        </p:txBody>
      </p:sp>
      <p:sp>
        <p:nvSpPr>
          <p:cNvPr id="9" name="Footer Placeholder 2">
            <a:extLst>
              <a:ext uri="{FF2B5EF4-FFF2-40B4-BE49-F238E27FC236}">
                <a16:creationId xmlns:a16="http://schemas.microsoft.com/office/drawing/2014/main" id="{F4B68FA5-04E3-7775-4DD1-30AD60A7A55C}"/>
              </a:ext>
            </a:extLst>
          </p:cNvPr>
          <p:cNvSpPr>
            <a:spLocks noGrp="1"/>
          </p:cNvSpPr>
          <p:nvPr>
            <p:ph type="ftr" sz="quarter" idx="10"/>
          </p:nvPr>
        </p:nvSpPr>
        <p:spPr>
          <a:xfrm>
            <a:off x="228600" y="6356350"/>
            <a:ext cx="4114800" cy="365125"/>
          </a:xfrm>
        </p:spPr>
        <p:txBody>
          <a:bodyPr/>
          <a:lstStyle/>
          <a:p>
            <a:pPr>
              <a:spcAft>
                <a:spcPts val="600"/>
              </a:spcAft>
            </a:pPr>
            <a:r>
              <a:rPr lang="en-US"/>
              <a:t>Presentation title</a:t>
            </a:r>
          </a:p>
        </p:txBody>
      </p:sp>
      <p:sp>
        <p:nvSpPr>
          <p:cNvPr id="11" name="Slide Number Placeholder 3">
            <a:extLst>
              <a:ext uri="{FF2B5EF4-FFF2-40B4-BE49-F238E27FC236}">
                <a16:creationId xmlns:a16="http://schemas.microsoft.com/office/drawing/2014/main" id="{B0112200-C201-97FD-022C-E0690BD4DB90}"/>
              </a:ext>
            </a:extLst>
          </p:cNvPr>
          <p:cNvSpPr>
            <a:spLocks noGrp="1"/>
          </p:cNvSpPr>
          <p:nvPr>
            <p:ph type="sldNum" sz="quarter" idx="11"/>
          </p:nvPr>
        </p:nvSpPr>
        <p:spPr>
          <a:xfrm>
            <a:off x="9208008" y="6356350"/>
            <a:ext cx="2743200" cy="365125"/>
          </a:xfrm>
        </p:spPr>
        <p:txBody>
          <a:bodyPr/>
          <a:lstStyle/>
          <a:p>
            <a:pPr>
              <a:spcAft>
                <a:spcPts val="600"/>
              </a:spcAft>
            </a:pPr>
            <a:fld id="{294A09A9-5501-47C1-A89A-A340965A2BE2}" type="slidenum">
              <a:rPr lang="en-US" smtClean="0"/>
              <a:pPr>
                <a:spcAft>
                  <a:spcPts val="600"/>
                </a:spcAft>
              </a:pPr>
              <a:t>5</a:t>
            </a:fld>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sz="quarter" idx="12"/>
          </p:nvPr>
        </p:nvSpPr>
        <p:spPr>
          <a:xfrm>
            <a:off x="4924493" y="1971292"/>
            <a:ext cx="6522721" cy="4004259"/>
          </a:xfrm>
          <a:solidFill>
            <a:schemeClr val="bg1"/>
          </a:solidFill>
        </p:spPr>
        <p:txBody>
          <a:bodyPr>
            <a:normAutofit/>
          </a:bodyPr>
          <a:lstStyle/>
          <a:p>
            <a:pPr marL="342900" indent="-342900">
              <a:buFont typeface="+mj-lt"/>
              <a:buAutoNum type="arabicPeriod"/>
            </a:pPr>
            <a:r>
              <a:rPr lang="en-US" sz="1200" b="1" dirty="0">
                <a:solidFill>
                  <a:srgbClr val="000000"/>
                </a:solidFill>
                <a:latin typeface="Helvetica Neue"/>
              </a:rPr>
              <a:t>Default rate at about 20% year to year. From 2018 to 2023</a:t>
            </a:r>
            <a:endParaRPr lang="en-US" sz="1200" b="1" i="0" dirty="0">
              <a:solidFill>
                <a:srgbClr val="000000"/>
              </a:solidFill>
              <a:effectLst/>
              <a:latin typeface="Helvetica Neue"/>
            </a:endParaRPr>
          </a:p>
          <a:p>
            <a:pPr marL="342900" indent="-342900" algn="l">
              <a:buFont typeface="+mj-lt"/>
              <a:buAutoNum type="arabicPeriod"/>
            </a:pPr>
            <a:r>
              <a:rPr lang="en-US" sz="1200" b="1" dirty="0">
                <a:solidFill>
                  <a:srgbClr val="000000"/>
                </a:solidFill>
                <a:latin typeface="Helvetica Neue"/>
              </a:rPr>
              <a:t>Sum of Loan count Bar chart. </a:t>
            </a:r>
          </a:p>
          <a:p>
            <a:pPr marL="742950" lvl="1" indent="-285750">
              <a:buFont typeface="+mj-lt"/>
              <a:buAutoNum type="romanUcPeriod"/>
            </a:pPr>
            <a:r>
              <a:rPr lang="en-US" sz="1200" b="0" i="0" dirty="0">
                <a:solidFill>
                  <a:srgbClr val="000000"/>
                </a:solidFill>
                <a:effectLst/>
                <a:latin typeface="Helvetica Neue"/>
              </a:rPr>
              <a:t>Employment </a:t>
            </a:r>
            <a:r>
              <a:rPr lang="en-US" sz="1200" dirty="0">
                <a:solidFill>
                  <a:srgbClr val="000000"/>
                </a:solidFill>
                <a:latin typeface="Helvetica Neue"/>
              </a:rPr>
              <a:t>type: Part-time, Full time, and self-employment took similar count of loan. </a:t>
            </a:r>
          </a:p>
          <a:p>
            <a:pPr marL="742950" lvl="1" indent="-285750">
              <a:buFont typeface="+mj-lt"/>
              <a:buAutoNum type="romanUcPeriod"/>
            </a:pPr>
            <a:r>
              <a:rPr lang="en-US" sz="1200" dirty="0">
                <a:solidFill>
                  <a:srgbClr val="000000"/>
                </a:solidFill>
                <a:latin typeface="Helvetica Neue"/>
              </a:rPr>
              <a:t>Income level: Low took more loan count than Med and High.</a:t>
            </a:r>
          </a:p>
          <a:p>
            <a:pPr marL="742950" lvl="1" indent="-285750">
              <a:buFont typeface="+mj-lt"/>
              <a:buAutoNum type="romanUcPeriod"/>
            </a:pPr>
            <a:r>
              <a:rPr lang="en-US" sz="1200" dirty="0">
                <a:solidFill>
                  <a:srgbClr val="000000"/>
                </a:solidFill>
                <a:latin typeface="Helvetica Neue"/>
              </a:rPr>
              <a:t>Education level: PHD took the most count of loan and high school took lesser loan of count.</a:t>
            </a:r>
          </a:p>
          <a:p>
            <a:pPr marL="742950" lvl="1" indent="-285750">
              <a:buFont typeface="+mj-lt"/>
              <a:buAutoNum type="romanUcPeriod"/>
            </a:pPr>
            <a:r>
              <a:rPr lang="en-US" sz="1200" b="0" i="0" dirty="0" err="1">
                <a:solidFill>
                  <a:srgbClr val="000000"/>
                </a:solidFill>
                <a:effectLst/>
                <a:latin typeface="Helvetica Neue"/>
              </a:rPr>
              <a:t>Maritial</a:t>
            </a:r>
            <a:r>
              <a:rPr lang="en-US" sz="1200" b="0" i="0" dirty="0">
                <a:solidFill>
                  <a:srgbClr val="000000"/>
                </a:solidFill>
                <a:effectLst/>
                <a:latin typeface="Helvetica Neue"/>
              </a:rPr>
              <a:t> status: Divorced and Married took slightly more loan count than Single</a:t>
            </a:r>
            <a:endParaRPr lang="en-US" sz="1200" dirty="0">
              <a:solidFill>
                <a:srgbClr val="000000"/>
              </a:solidFill>
              <a:latin typeface="Helvetica Neue"/>
            </a:endParaRPr>
          </a:p>
          <a:p>
            <a:pPr marL="742950" lvl="1" indent="-285750">
              <a:buFont typeface="+mj-lt"/>
              <a:buAutoNum type="romanUcPeriod"/>
            </a:pPr>
            <a:r>
              <a:rPr lang="en-US" sz="1200" b="0" i="0" dirty="0">
                <a:solidFill>
                  <a:srgbClr val="000000"/>
                </a:solidFill>
                <a:effectLst/>
                <a:latin typeface="Helvetica Neue"/>
              </a:rPr>
              <a:t>Loan type</a:t>
            </a:r>
            <a:r>
              <a:rPr lang="en-US" sz="1200" dirty="0">
                <a:solidFill>
                  <a:srgbClr val="000000"/>
                </a:solidFill>
                <a:latin typeface="Helvetica Neue"/>
              </a:rPr>
              <a:t>: Education Loan marginally low count than all. </a:t>
            </a:r>
          </a:p>
          <a:p>
            <a:pPr marL="457200" lvl="1" indent="0">
              <a:buNone/>
            </a:pPr>
            <a:r>
              <a:rPr lang="en-US" sz="1200" b="1" dirty="0">
                <a:solidFill>
                  <a:srgbClr val="000000"/>
                </a:solidFill>
                <a:latin typeface="Helvetica Neue"/>
              </a:rPr>
              <a:t>Summary: Not feasible to conclude. May have a better visualization if Age column is available.</a:t>
            </a:r>
            <a:endParaRPr lang="en-US" dirty="0"/>
          </a:p>
        </p:txBody>
      </p:sp>
      <p:grpSp>
        <p:nvGrpSpPr>
          <p:cNvPr id="25" name="Group 24">
            <a:extLst>
              <a:ext uri="{FF2B5EF4-FFF2-40B4-BE49-F238E27FC236}">
                <a16:creationId xmlns:a16="http://schemas.microsoft.com/office/drawing/2014/main" id="{EC6493C3-0FF2-D992-0AEE-3F416DCEA328}"/>
              </a:ext>
            </a:extLst>
          </p:cNvPr>
          <p:cNvGrpSpPr/>
          <p:nvPr/>
        </p:nvGrpSpPr>
        <p:grpSpPr>
          <a:xfrm>
            <a:off x="173763" y="1706563"/>
            <a:ext cx="4468899" cy="5065708"/>
            <a:chOff x="192336" y="1629483"/>
            <a:chExt cx="4468899" cy="5065708"/>
          </a:xfrm>
        </p:grpSpPr>
        <p:pic>
          <p:nvPicPr>
            <p:cNvPr id="15" name="Picture 14">
              <a:extLst>
                <a:ext uri="{FF2B5EF4-FFF2-40B4-BE49-F238E27FC236}">
                  <a16:creationId xmlns:a16="http://schemas.microsoft.com/office/drawing/2014/main" id="{2D2CE436-8183-6287-2575-0BC2001BB295}"/>
                </a:ext>
              </a:extLst>
            </p:cNvPr>
            <p:cNvPicPr>
              <a:picLocks noChangeAspect="1"/>
            </p:cNvPicPr>
            <p:nvPr/>
          </p:nvPicPr>
          <p:blipFill>
            <a:blip r:embed="rId3"/>
            <a:stretch>
              <a:fillRect/>
            </a:stretch>
          </p:blipFill>
          <p:spPr>
            <a:xfrm>
              <a:off x="192336" y="3272362"/>
              <a:ext cx="2149340" cy="1699070"/>
            </a:xfrm>
            <a:prstGeom prst="rect">
              <a:avLst/>
            </a:prstGeom>
          </p:spPr>
        </p:pic>
        <p:pic>
          <p:nvPicPr>
            <p:cNvPr id="6" name="Picture 5">
              <a:extLst>
                <a:ext uri="{FF2B5EF4-FFF2-40B4-BE49-F238E27FC236}">
                  <a16:creationId xmlns:a16="http://schemas.microsoft.com/office/drawing/2014/main" id="{0E124802-0B1E-5876-7064-7ED9EFB8B3D4}"/>
                </a:ext>
              </a:extLst>
            </p:cNvPr>
            <p:cNvPicPr>
              <a:picLocks noChangeAspect="1"/>
            </p:cNvPicPr>
            <p:nvPr/>
          </p:nvPicPr>
          <p:blipFill>
            <a:blip r:embed="rId4"/>
            <a:stretch>
              <a:fillRect/>
            </a:stretch>
          </p:blipFill>
          <p:spPr>
            <a:xfrm>
              <a:off x="206578" y="4971432"/>
              <a:ext cx="2095705" cy="1723759"/>
            </a:xfrm>
            <a:prstGeom prst="rect">
              <a:avLst/>
            </a:prstGeom>
          </p:spPr>
        </p:pic>
        <p:pic>
          <p:nvPicPr>
            <p:cNvPr id="17" name="Picture 16">
              <a:extLst>
                <a:ext uri="{FF2B5EF4-FFF2-40B4-BE49-F238E27FC236}">
                  <a16:creationId xmlns:a16="http://schemas.microsoft.com/office/drawing/2014/main" id="{6A4661CC-0C70-20C7-5534-2DC750939E1A}"/>
                </a:ext>
              </a:extLst>
            </p:cNvPr>
            <p:cNvPicPr>
              <a:picLocks noChangeAspect="1"/>
            </p:cNvPicPr>
            <p:nvPr/>
          </p:nvPicPr>
          <p:blipFill>
            <a:blip r:embed="rId5"/>
            <a:stretch>
              <a:fillRect/>
            </a:stretch>
          </p:blipFill>
          <p:spPr>
            <a:xfrm>
              <a:off x="200563" y="1629483"/>
              <a:ext cx="2101721" cy="1675704"/>
            </a:xfrm>
            <a:prstGeom prst="rect">
              <a:avLst/>
            </a:prstGeom>
          </p:spPr>
        </p:pic>
        <p:pic>
          <p:nvPicPr>
            <p:cNvPr id="10" name="Picture 9">
              <a:extLst>
                <a:ext uri="{FF2B5EF4-FFF2-40B4-BE49-F238E27FC236}">
                  <a16:creationId xmlns:a16="http://schemas.microsoft.com/office/drawing/2014/main" id="{E35EC893-EDBE-C0E0-BF4C-B6442ACA47E6}"/>
                </a:ext>
              </a:extLst>
            </p:cNvPr>
            <p:cNvPicPr>
              <a:picLocks noChangeAspect="1"/>
            </p:cNvPicPr>
            <p:nvPr/>
          </p:nvPicPr>
          <p:blipFill>
            <a:blip r:embed="rId6"/>
            <a:stretch>
              <a:fillRect/>
            </a:stretch>
          </p:blipFill>
          <p:spPr>
            <a:xfrm>
              <a:off x="2442491" y="3390466"/>
              <a:ext cx="2218744" cy="1728027"/>
            </a:xfrm>
            <a:prstGeom prst="rect">
              <a:avLst/>
            </a:prstGeom>
          </p:spPr>
        </p:pic>
        <p:pic>
          <p:nvPicPr>
            <p:cNvPr id="22" name="Picture 21">
              <a:extLst>
                <a:ext uri="{FF2B5EF4-FFF2-40B4-BE49-F238E27FC236}">
                  <a16:creationId xmlns:a16="http://schemas.microsoft.com/office/drawing/2014/main" id="{32315458-863D-82A5-83D3-8B671DF7CDA1}"/>
                </a:ext>
              </a:extLst>
            </p:cNvPr>
            <p:cNvPicPr>
              <a:picLocks noChangeAspect="1"/>
            </p:cNvPicPr>
            <p:nvPr/>
          </p:nvPicPr>
          <p:blipFill>
            <a:blip r:embed="rId7"/>
            <a:stretch>
              <a:fillRect/>
            </a:stretch>
          </p:blipFill>
          <p:spPr>
            <a:xfrm>
              <a:off x="2442491" y="5047342"/>
              <a:ext cx="2169667" cy="1647849"/>
            </a:xfrm>
            <a:prstGeom prst="rect">
              <a:avLst/>
            </a:prstGeom>
          </p:spPr>
        </p:pic>
      </p:grpSp>
      <p:pic>
        <p:nvPicPr>
          <p:cNvPr id="5" name="Picture 4">
            <a:extLst>
              <a:ext uri="{FF2B5EF4-FFF2-40B4-BE49-F238E27FC236}">
                <a16:creationId xmlns:a16="http://schemas.microsoft.com/office/drawing/2014/main" id="{28F78BD4-7ECD-98B0-2B2C-7396B81ADD39}"/>
              </a:ext>
            </a:extLst>
          </p:cNvPr>
          <p:cNvPicPr>
            <a:picLocks noChangeAspect="1"/>
          </p:cNvPicPr>
          <p:nvPr/>
        </p:nvPicPr>
        <p:blipFill>
          <a:blip r:embed="rId8"/>
          <a:stretch>
            <a:fillRect/>
          </a:stretch>
        </p:blipFill>
        <p:spPr>
          <a:xfrm>
            <a:off x="5206799" y="4544822"/>
            <a:ext cx="2979054" cy="2151539"/>
          </a:xfrm>
          <a:prstGeom prst="rect">
            <a:avLst/>
          </a:prstGeom>
        </p:spPr>
      </p:pic>
      <p:pic>
        <p:nvPicPr>
          <p:cNvPr id="8" name="Picture 7">
            <a:extLst>
              <a:ext uri="{FF2B5EF4-FFF2-40B4-BE49-F238E27FC236}">
                <a16:creationId xmlns:a16="http://schemas.microsoft.com/office/drawing/2014/main" id="{953AA47F-387A-B6E5-0271-4D7C8558D82B}"/>
              </a:ext>
            </a:extLst>
          </p:cNvPr>
          <p:cNvPicPr>
            <a:picLocks noChangeAspect="1"/>
          </p:cNvPicPr>
          <p:nvPr/>
        </p:nvPicPr>
        <p:blipFill>
          <a:blip r:embed="rId9"/>
          <a:stretch>
            <a:fillRect/>
          </a:stretch>
        </p:blipFill>
        <p:spPr>
          <a:xfrm>
            <a:off x="8606732" y="4484779"/>
            <a:ext cx="3411505" cy="2378369"/>
          </a:xfrm>
          <a:prstGeom prst="rect">
            <a:avLst/>
          </a:prstGeom>
        </p:spPr>
      </p:pic>
      <p:grpSp>
        <p:nvGrpSpPr>
          <p:cNvPr id="33" name="Group 32">
            <a:extLst>
              <a:ext uri="{FF2B5EF4-FFF2-40B4-BE49-F238E27FC236}">
                <a16:creationId xmlns:a16="http://schemas.microsoft.com/office/drawing/2014/main" id="{38A913AE-BB47-FB3D-1ABA-8D969B5C0DDA}"/>
              </a:ext>
            </a:extLst>
          </p:cNvPr>
          <p:cNvGrpSpPr/>
          <p:nvPr/>
        </p:nvGrpSpPr>
        <p:grpSpPr>
          <a:xfrm>
            <a:off x="2021840" y="1950281"/>
            <a:ext cx="2925238" cy="523220"/>
            <a:chOff x="2021840" y="1950281"/>
            <a:chExt cx="2925238" cy="523220"/>
          </a:xfrm>
        </p:grpSpPr>
        <p:sp>
          <p:nvSpPr>
            <p:cNvPr id="12" name="TextBox 11">
              <a:extLst>
                <a:ext uri="{FF2B5EF4-FFF2-40B4-BE49-F238E27FC236}">
                  <a16:creationId xmlns:a16="http://schemas.microsoft.com/office/drawing/2014/main" id="{3BC43699-F281-A6D0-08D5-B4911275CBA7}"/>
                </a:ext>
              </a:extLst>
            </p:cNvPr>
            <p:cNvSpPr txBox="1"/>
            <p:nvPr/>
          </p:nvSpPr>
          <p:spPr>
            <a:xfrm>
              <a:off x="2446028" y="1950281"/>
              <a:ext cx="2501050" cy="523220"/>
            </a:xfrm>
            <a:prstGeom prst="rect">
              <a:avLst/>
            </a:prstGeom>
            <a:noFill/>
          </p:spPr>
          <p:txBody>
            <a:bodyPr wrap="square" rtlCol="0">
              <a:spAutoFit/>
            </a:bodyPr>
            <a:lstStyle/>
            <a:p>
              <a:r>
                <a:rPr lang="en-SG" sz="1400" dirty="0">
                  <a:solidFill>
                    <a:srgbClr val="FF0000"/>
                  </a:solidFill>
                  <a:latin typeface="Times New Roman" panose="02020603050405020304" pitchFamily="18" charset="0"/>
                  <a:cs typeface="Times New Roman" panose="02020603050405020304" pitchFamily="18" charset="0"/>
                </a:rPr>
                <a:t>What is Education loan Employment type?</a:t>
              </a:r>
            </a:p>
          </p:txBody>
        </p:sp>
        <p:cxnSp>
          <p:nvCxnSpPr>
            <p:cNvPr id="16" name="Straight Arrow Connector 15">
              <a:extLst>
                <a:ext uri="{FF2B5EF4-FFF2-40B4-BE49-F238E27FC236}">
                  <a16:creationId xmlns:a16="http://schemas.microsoft.com/office/drawing/2014/main" id="{C7801E30-87C7-A8B5-A562-776C185CF3D7}"/>
                </a:ext>
              </a:extLst>
            </p:cNvPr>
            <p:cNvCxnSpPr>
              <a:stCxn id="12" idx="1"/>
            </p:cNvCxnSpPr>
            <p:nvPr/>
          </p:nvCxnSpPr>
          <p:spPr>
            <a:xfrm flipH="1">
              <a:off x="2021840" y="2211891"/>
              <a:ext cx="424188" cy="94878"/>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grpSp>
      <p:grpSp>
        <p:nvGrpSpPr>
          <p:cNvPr id="35" name="Group 34">
            <a:extLst>
              <a:ext uri="{FF2B5EF4-FFF2-40B4-BE49-F238E27FC236}">
                <a16:creationId xmlns:a16="http://schemas.microsoft.com/office/drawing/2014/main" id="{2BFA507A-4570-1093-5A33-DA5C735F5C98}"/>
              </a:ext>
            </a:extLst>
          </p:cNvPr>
          <p:cNvGrpSpPr/>
          <p:nvPr/>
        </p:nvGrpSpPr>
        <p:grpSpPr>
          <a:xfrm>
            <a:off x="4043680" y="3677920"/>
            <a:ext cx="1538397" cy="2627634"/>
            <a:chOff x="4043680" y="3677920"/>
            <a:chExt cx="1538397" cy="2627634"/>
          </a:xfrm>
        </p:grpSpPr>
        <p:sp>
          <p:nvSpPr>
            <p:cNvPr id="3" name="Rectangle 2">
              <a:extLst>
                <a:ext uri="{FF2B5EF4-FFF2-40B4-BE49-F238E27FC236}">
                  <a16:creationId xmlns:a16="http://schemas.microsoft.com/office/drawing/2014/main" id="{1A22CF95-D682-E087-E3D0-D8A446DA4410}"/>
                </a:ext>
              </a:extLst>
            </p:cNvPr>
            <p:cNvSpPr/>
            <p:nvPr/>
          </p:nvSpPr>
          <p:spPr>
            <a:xfrm>
              <a:off x="4043680" y="3677920"/>
              <a:ext cx="490414" cy="110744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8826D00E-3B6B-B5A2-A604-EB456768DACF}"/>
                </a:ext>
              </a:extLst>
            </p:cNvPr>
            <p:cNvSpPr/>
            <p:nvPr/>
          </p:nvSpPr>
          <p:spPr>
            <a:xfrm>
              <a:off x="4094480" y="5394960"/>
              <a:ext cx="409134" cy="91059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04B94EAF-F581-FA59-A9DF-9BBAAD25B477}"/>
                </a:ext>
              </a:extLst>
            </p:cNvPr>
            <p:cNvCxnSpPr>
              <a:cxnSpLocks/>
            </p:cNvCxnSpPr>
            <p:nvPr/>
          </p:nvCxnSpPr>
          <p:spPr>
            <a:xfrm flipH="1" flipV="1">
              <a:off x="4358682" y="4587515"/>
              <a:ext cx="234903" cy="327912"/>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23" name="TextBox 22">
              <a:extLst>
                <a:ext uri="{FF2B5EF4-FFF2-40B4-BE49-F238E27FC236}">
                  <a16:creationId xmlns:a16="http://schemas.microsoft.com/office/drawing/2014/main" id="{B58C3C6A-5A87-F305-E574-9A5EECE715C2}"/>
                </a:ext>
              </a:extLst>
            </p:cNvPr>
            <p:cNvSpPr txBox="1"/>
            <p:nvPr/>
          </p:nvSpPr>
          <p:spPr>
            <a:xfrm>
              <a:off x="4410642" y="4939756"/>
              <a:ext cx="1171435" cy="369332"/>
            </a:xfrm>
            <a:prstGeom prst="rect">
              <a:avLst/>
            </a:prstGeom>
            <a:noFill/>
          </p:spPr>
          <p:txBody>
            <a:bodyPr wrap="square" rtlCol="0">
              <a:spAutoFit/>
            </a:bodyPr>
            <a:lstStyle/>
            <a:p>
              <a:r>
                <a:rPr lang="en-SG" dirty="0">
                  <a:solidFill>
                    <a:srgbClr val="FF0000"/>
                  </a:solidFill>
                  <a:latin typeface="Times New Roman" panose="02020603050405020304" pitchFamily="18" charset="0"/>
                  <a:cs typeface="Times New Roman" panose="02020603050405020304" pitchFamily="18" charset="0"/>
                </a:rPr>
                <a:t>Interlink?</a:t>
              </a:r>
            </a:p>
          </p:txBody>
        </p:sp>
        <p:cxnSp>
          <p:nvCxnSpPr>
            <p:cNvPr id="26" name="Straight Arrow Connector 25">
              <a:extLst>
                <a:ext uri="{FF2B5EF4-FFF2-40B4-BE49-F238E27FC236}">
                  <a16:creationId xmlns:a16="http://schemas.microsoft.com/office/drawing/2014/main" id="{45F1047F-0655-DD8F-D7BC-6D40DF3C1057}"/>
                </a:ext>
              </a:extLst>
            </p:cNvPr>
            <p:cNvCxnSpPr>
              <a:cxnSpLocks/>
            </p:cNvCxnSpPr>
            <p:nvPr/>
          </p:nvCxnSpPr>
          <p:spPr>
            <a:xfrm flipH="1">
              <a:off x="4353470" y="5254489"/>
              <a:ext cx="253167" cy="393661"/>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grpSp>
      <p:grpSp>
        <p:nvGrpSpPr>
          <p:cNvPr id="34" name="Group 33">
            <a:extLst>
              <a:ext uri="{FF2B5EF4-FFF2-40B4-BE49-F238E27FC236}">
                <a16:creationId xmlns:a16="http://schemas.microsoft.com/office/drawing/2014/main" id="{F86D132F-7F88-991D-16F8-1ECA2DB1DD8D}"/>
              </a:ext>
            </a:extLst>
          </p:cNvPr>
          <p:cNvGrpSpPr/>
          <p:nvPr/>
        </p:nvGrpSpPr>
        <p:grpSpPr>
          <a:xfrm>
            <a:off x="834820" y="2855607"/>
            <a:ext cx="3668794" cy="1475953"/>
            <a:chOff x="834820" y="2855607"/>
            <a:chExt cx="3668794" cy="1475953"/>
          </a:xfrm>
        </p:grpSpPr>
        <p:sp>
          <p:nvSpPr>
            <p:cNvPr id="30" name="TextBox 29">
              <a:extLst>
                <a:ext uri="{FF2B5EF4-FFF2-40B4-BE49-F238E27FC236}">
                  <a16:creationId xmlns:a16="http://schemas.microsoft.com/office/drawing/2014/main" id="{02D2C920-FC5C-B022-069A-694EB0AA5EB7}"/>
                </a:ext>
              </a:extLst>
            </p:cNvPr>
            <p:cNvSpPr txBox="1"/>
            <p:nvPr/>
          </p:nvSpPr>
          <p:spPr>
            <a:xfrm>
              <a:off x="2463311" y="2855607"/>
              <a:ext cx="2040303" cy="523220"/>
            </a:xfrm>
            <a:prstGeom prst="rect">
              <a:avLst/>
            </a:prstGeom>
            <a:noFill/>
          </p:spPr>
          <p:txBody>
            <a:bodyPr wrap="square" rtlCol="0">
              <a:spAutoFit/>
            </a:bodyPr>
            <a:lstStyle/>
            <a:p>
              <a:r>
                <a:rPr lang="en-SG" sz="1400" dirty="0">
                  <a:solidFill>
                    <a:srgbClr val="FF0000"/>
                  </a:solidFill>
                  <a:latin typeface="Times New Roman" panose="02020603050405020304" pitchFamily="18" charset="0"/>
                  <a:cs typeface="Times New Roman" panose="02020603050405020304" pitchFamily="18" charset="0"/>
                </a:rPr>
                <a:t>Low income relate to Single?</a:t>
              </a:r>
            </a:p>
          </p:txBody>
        </p:sp>
        <p:cxnSp>
          <p:nvCxnSpPr>
            <p:cNvPr id="31" name="Straight Arrow Connector 30">
              <a:extLst>
                <a:ext uri="{FF2B5EF4-FFF2-40B4-BE49-F238E27FC236}">
                  <a16:creationId xmlns:a16="http://schemas.microsoft.com/office/drawing/2014/main" id="{C144E9C3-F71E-C65B-3171-9595D6890538}"/>
                </a:ext>
              </a:extLst>
            </p:cNvPr>
            <p:cNvCxnSpPr>
              <a:cxnSpLocks/>
              <a:stCxn id="30" idx="1"/>
            </p:cNvCxnSpPr>
            <p:nvPr/>
          </p:nvCxnSpPr>
          <p:spPr>
            <a:xfrm flipH="1">
              <a:off x="834820" y="3117217"/>
              <a:ext cx="1628491" cy="1214343"/>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4098567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1000"/>
                                        <p:tgtEl>
                                          <p:spTgt spid="35"/>
                                        </p:tgtEl>
                                      </p:cBhvr>
                                    </p:animEffect>
                                    <p:anim calcmode="lin" valueType="num">
                                      <p:cBhvr>
                                        <p:cTn id="15" dur="1000" fill="hold"/>
                                        <p:tgtEl>
                                          <p:spTgt spid="35"/>
                                        </p:tgtEl>
                                        <p:attrNameLst>
                                          <p:attrName>ppt_x</p:attrName>
                                        </p:attrNameLst>
                                      </p:cBhvr>
                                      <p:tavLst>
                                        <p:tav tm="0">
                                          <p:val>
                                            <p:strVal val="#ppt_x"/>
                                          </p:val>
                                        </p:tav>
                                        <p:tav tm="100000">
                                          <p:val>
                                            <p:strVal val="#ppt_x"/>
                                          </p:val>
                                        </p:tav>
                                      </p:tavLst>
                                    </p:anim>
                                    <p:anim calcmode="lin" valueType="num">
                                      <p:cBhvr>
                                        <p:cTn id="1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B0288D-758B-CF07-AE4C-A72AC260D749}"/>
              </a:ext>
            </a:extLst>
          </p:cNvPr>
          <p:cNvPicPr>
            <a:picLocks noChangeAspect="1"/>
          </p:cNvPicPr>
          <p:nvPr/>
        </p:nvPicPr>
        <p:blipFill>
          <a:blip r:embed="rId3"/>
          <a:stretch>
            <a:fillRect/>
          </a:stretch>
        </p:blipFill>
        <p:spPr>
          <a:xfrm>
            <a:off x="3770335" y="1984683"/>
            <a:ext cx="3722543" cy="3901778"/>
          </a:xfrm>
          <a:prstGeom prst="rect">
            <a:avLst/>
          </a:prstGeom>
        </p:spPr>
      </p:pic>
      <p:sp>
        <p:nvSpPr>
          <p:cNvPr id="7" name="Rectangle 6">
            <a:extLst>
              <a:ext uri="{FF2B5EF4-FFF2-40B4-BE49-F238E27FC236}">
                <a16:creationId xmlns:a16="http://schemas.microsoft.com/office/drawing/2014/main" id="{667BCC79-167D-C1C4-18AE-320A87E1801E}"/>
              </a:ext>
            </a:extLst>
          </p:cNvPr>
          <p:cNvSpPr/>
          <p:nvPr/>
        </p:nvSpPr>
        <p:spPr>
          <a:xfrm>
            <a:off x="3838915" y="2684239"/>
            <a:ext cx="2659380" cy="42672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381000" y="381000"/>
            <a:ext cx="11430000" cy="1325563"/>
          </a:xfrm>
        </p:spPr>
        <p:txBody>
          <a:bodyPr anchor="ctr">
            <a:normAutofit/>
          </a:bodyPr>
          <a:lstStyle/>
          <a:p>
            <a:pPr>
              <a:lnSpc>
                <a:spcPct val="150000"/>
              </a:lnSpc>
            </a:pPr>
            <a:r>
              <a:rPr lang="en-US" b="1" dirty="0">
                <a:latin typeface="Times New Roman" panose="02020603050405020304" pitchFamily="18" charset="0"/>
                <a:cs typeface="Times New Roman" panose="02020603050405020304" pitchFamily="18" charset="0"/>
              </a:rPr>
              <a:t>Data Preprocessing (DP)</a:t>
            </a:r>
          </a:p>
        </p:txBody>
      </p:sp>
      <p:sp>
        <p:nvSpPr>
          <p:cNvPr id="9" name="Footer Placeholder 2">
            <a:extLst>
              <a:ext uri="{FF2B5EF4-FFF2-40B4-BE49-F238E27FC236}">
                <a16:creationId xmlns:a16="http://schemas.microsoft.com/office/drawing/2014/main" id="{F4B68FA5-04E3-7775-4DD1-30AD60A7A55C}"/>
              </a:ext>
            </a:extLst>
          </p:cNvPr>
          <p:cNvSpPr>
            <a:spLocks noGrp="1"/>
          </p:cNvSpPr>
          <p:nvPr>
            <p:ph type="ftr" sz="quarter" idx="10"/>
          </p:nvPr>
        </p:nvSpPr>
        <p:spPr>
          <a:xfrm>
            <a:off x="228600" y="6356350"/>
            <a:ext cx="4114800" cy="365125"/>
          </a:xfrm>
        </p:spPr>
        <p:txBody>
          <a:bodyPr/>
          <a:lstStyle/>
          <a:p>
            <a:pPr>
              <a:spcAft>
                <a:spcPts val="600"/>
              </a:spcAft>
            </a:pPr>
            <a:r>
              <a:rPr lang="en-US"/>
              <a:t>Presentation title</a:t>
            </a:r>
          </a:p>
        </p:txBody>
      </p:sp>
      <p:sp>
        <p:nvSpPr>
          <p:cNvPr id="11" name="Slide Number Placeholder 3">
            <a:extLst>
              <a:ext uri="{FF2B5EF4-FFF2-40B4-BE49-F238E27FC236}">
                <a16:creationId xmlns:a16="http://schemas.microsoft.com/office/drawing/2014/main" id="{B0112200-C201-97FD-022C-E0690BD4DB90}"/>
              </a:ext>
            </a:extLst>
          </p:cNvPr>
          <p:cNvSpPr>
            <a:spLocks noGrp="1"/>
          </p:cNvSpPr>
          <p:nvPr>
            <p:ph type="sldNum" sz="quarter" idx="11"/>
          </p:nvPr>
        </p:nvSpPr>
        <p:spPr>
          <a:xfrm>
            <a:off x="9208008" y="6356350"/>
            <a:ext cx="2743200" cy="365125"/>
          </a:xfrm>
        </p:spPr>
        <p:txBody>
          <a:bodyPr/>
          <a:lstStyle/>
          <a:p>
            <a:pPr>
              <a:spcAft>
                <a:spcPts val="600"/>
              </a:spcAft>
            </a:pPr>
            <a:fld id="{294A09A9-5501-47C1-A89A-A340965A2BE2}" type="slidenum">
              <a:rPr lang="en-US" smtClean="0"/>
              <a:pPr>
                <a:spcAft>
                  <a:spcPts val="600"/>
                </a:spcAft>
              </a:pPr>
              <a:t>6</a:t>
            </a:fld>
            <a:endParaRPr lang="en-US"/>
          </a:p>
        </p:txBody>
      </p:sp>
      <p:sp>
        <p:nvSpPr>
          <p:cNvPr id="4" name="Text Placeholder 3">
            <a:extLst>
              <a:ext uri="{FF2B5EF4-FFF2-40B4-BE49-F238E27FC236}">
                <a16:creationId xmlns:a16="http://schemas.microsoft.com/office/drawing/2014/main" id="{D51A6D85-3837-435F-A342-5A3F98172B12}"/>
              </a:ext>
            </a:extLst>
          </p:cNvPr>
          <p:cNvSpPr>
            <a:spLocks noGrp="1"/>
          </p:cNvSpPr>
          <p:nvPr>
            <p:ph sz="quarter" idx="12"/>
          </p:nvPr>
        </p:nvSpPr>
        <p:spPr>
          <a:xfrm>
            <a:off x="7240453" y="1984683"/>
            <a:ext cx="4917440" cy="4473598"/>
          </a:xfrm>
          <a:solidFill>
            <a:schemeClr val="bg1"/>
          </a:solidFill>
          <a:ln>
            <a:solidFill>
              <a:schemeClr val="bg1"/>
            </a:solidFill>
          </a:ln>
        </p:spPr>
        <p:txBody>
          <a:bodyPr>
            <a:noAutofit/>
          </a:bodyPr>
          <a:lstStyle/>
          <a:p>
            <a:pPr marL="342900" indent="-342900" algn="l">
              <a:buClr>
                <a:schemeClr val="tx1"/>
              </a:buClr>
              <a:buFont typeface="+mj-lt"/>
              <a:buAutoNum type="arabicPeriod"/>
            </a:pPr>
            <a:r>
              <a:rPr lang="en-US" sz="1800" b="1" dirty="0">
                <a:solidFill>
                  <a:srgbClr val="000000"/>
                </a:solidFill>
                <a:latin typeface="Times New Roman" panose="02020603050405020304" pitchFamily="18" charset="0"/>
                <a:cs typeface="Times New Roman" panose="02020603050405020304" pitchFamily="18" charset="0"/>
              </a:rPr>
              <a:t>Total count of entries </a:t>
            </a:r>
            <a:r>
              <a:rPr lang="en-US" sz="1800" dirty="0">
                <a:solidFill>
                  <a:srgbClr val="000000"/>
                </a:solidFill>
                <a:latin typeface="Times New Roman" panose="02020603050405020304" pitchFamily="18" charset="0"/>
                <a:cs typeface="Times New Roman" panose="02020603050405020304" pitchFamily="18" charset="0"/>
              </a:rPr>
              <a:t>5000, with 17 columns</a:t>
            </a:r>
          </a:p>
          <a:p>
            <a:pPr marL="342900" indent="-342900" algn="l">
              <a:buClr>
                <a:schemeClr val="tx1"/>
              </a:buClr>
              <a:buFont typeface="+mj-lt"/>
              <a:buAutoNum type="arabicPeriod"/>
            </a:pPr>
            <a:r>
              <a:rPr lang="en-US" sz="1800" b="0" i="0" dirty="0" err="1">
                <a:solidFill>
                  <a:srgbClr val="000000"/>
                </a:solidFill>
                <a:effectLst/>
                <a:latin typeface="Times New Roman" panose="02020603050405020304" pitchFamily="18" charset="0"/>
                <a:cs typeface="Times New Roman" panose="02020603050405020304" pitchFamily="18" charset="0"/>
              </a:rPr>
              <a:t>Dtype</a:t>
            </a:r>
            <a:r>
              <a:rPr lang="en-US" sz="1800" b="0" i="0" dirty="0">
                <a:solidFill>
                  <a:srgbClr val="000000"/>
                </a:solidFill>
                <a:effectLst/>
                <a:latin typeface="Times New Roman" panose="02020603050405020304" pitchFamily="18" charset="0"/>
                <a:cs typeface="Times New Roman" panose="02020603050405020304" pitchFamily="18" charset="0"/>
              </a:rPr>
              <a:t>: Object/int64/float64/bool. </a:t>
            </a:r>
            <a:r>
              <a:rPr lang="en-US" sz="1800" b="1" i="0" dirty="0">
                <a:solidFill>
                  <a:srgbClr val="000000"/>
                </a:solidFill>
                <a:effectLst/>
                <a:latin typeface="Times New Roman" panose="02020603050405020304" pitchFamily="18" charset="0"/>
                <a:cs typeface="Times New Roman" panose="02020603050405020304" pitchFamily="18" charset="0"/>
              </a:rPr>
              <a:t>Convert to Datetime</a:t>
            </a:r>
          </a:p>
          <a:p>
            <a:pPr marL="342900" indent="-342900" algn="l">
              <a:buClr>
                <a:schemeClr val="tx1"/>
              </a:buClr>
              <a:buFont typeface="+mj-lt"/>
              <a:buAutoNum type="arabicPeriod"/>
            </a:pPr>
            <a:r>
              <a:rPr lang="en-US" sz="1800" dirty="0">
                <a:solidFill>
                  <a:srgbClr val="000000"/>
                </a:solidFill>
                <a:latin typeface="Times New Roman" panose="02020603050405020304" pitchFamily="18" charset="0"/>
                <a:cs typeface="Times New Roman" panose="02020603050405020304" pitchFamily="18" charset="0"/>
              </a:rPr>
              <a:t>All Non-Null, No</a:t>
            </a:r>
            <a:r>
              <a:rPr lang="en-US" sz="1800" b="0" i="0" dirty="0">
                <a:solidFill>
                  <a:srgbClr val="000000"/>
                </a:solidFill>
                <a:effectLst/>
                <a:latin typeface="Times New Roman" panose="02020603050405020304" pitchFamily="18" charset="0"/>
                <a:cs typeface="Times New Roman" panose="02020603050405020304" pitchFamily="18" charset="0"/>
              </a:rPr>
              <a:t> missing value.</a:t>
            </a:r>
          </a:p>
          <a:p>
            <a:pPr marL="342900" indent="-342900" algn="l">
              <a:buClr>
                <a:schemeClr val="tx1"/>
              </a:buClr>
              <a:buFont typeface="+mj-lt"/>
              <a:buAutoNum type="arabicPeriod"/>
            </a:pPr>
            <a:r>
              <a:rPr lang="en-US" sz="1800" dirty="0">
                <a:solidFill>
                  <a:srgbClr val="000000"/>
                </a:solidFill>
                <a:latin typeface="Times New Roman" panose="02020603050405020304" pitchFamily="18" charset="0"/>
                <a:cs typeface="Times New Roman" panose="02020603050405020304" pitchFamily="18" charset="0"/>
              </a:rPr>
              <a:t>Unique value existed. </a:t>
            </a:r>
            <a:r>
              <a:rPr lang="en-US" sz="1800" dirty="0" err="1">
                <a:solidFill>
                  <a:srgbClr val="000000"/>
                </a:solidFill>
                <a:latin typeface="Times New Roman" panose="02020603050405020304" pitchFamily="18" charset="0"/>
                <a:cs typeface="Times New Roman" panose="02020603050405020304" pitchFamily="18" charset="0"/>
              </a:rPr>
              <a:t>Customer_id</a:t>
            </a:r>
            <a:r>
              <a:rPr lang="en-US" sz="1800" dirty="0">
                <a:solidFill>
                  <a:srgbClr val="000000"/>
                </a:solidFill>
                <a:latin typeface="Times New Roman" panose="02020603050405020304" pitchFamily="18" charset="0"/>
                <a:cs typeface="Times New Roman" panose="02020603050405020304" pitchFamily="18" charset="0"/>
              </a:rPr>
              <a:t> and </a:t>
            </a:r>
            <a:r>
              <a:rPr lang="en-US" sz="1800" dirty="0" err="1">
                <a:solidFill>
                  <a:srgbClr val="000000"/>
                </a:solidFill>
                <a:latin typeface="Times New Roman" panose="02020603050405020304" pitchFamily="18" charset="0"/>
                <a:cs typeface="Times New Roman" panose="02020603050405020304" pitchFamily="18" charset="0"/>
              </a:rPr>
              <a:t>loan_id</a:t>
            </a:r>
            <a:r>
              <a:rPr lang="en-US" sz="1800" dirty="0">
                <a:solidFill>
                  <a:srgbClr val="000000"/>
                </a:solidFill>
                <a:latin typeface="Times New Roman" panose="02020603050405020304" pitchFamily="18" charset="0"/>
                <a:cs typeface="Times New Roman" panose="02020603050405020304" pitchFamily="18" charset="0"/>
              </a:rPr>
              <a:t> have different (by 38) unique value. </a:t>
            </a:r>
          </a:p>
          <a:p>
            <a:pPr marL="800100" lvl="1" indent="-342900">
              <a:buClr>
                <a:schemeClr val="tx1"/>
              </a:buClr>
              <a:buFont typeface="+mj-lt"/>
              <a:buAutoNum type="alphaUcPeriod"/>
            </a:pPr>
            <a:r>
              <a:rPr lang="en-US" sz="1800" i="0" dirty="0">
                <a:solidFill>
                  <a:srgbClr val="000000"/>
                </a:solidFill>
                <a:effectLst/>
                <a:latin typeface="Times New Roman" panose="02020603050405020304" pitchFamily="18" charset="0"/>
                <a:cs typeface="Times New Roman" panose="02020603050405020304" pitchFamily="18" charset="0"/>
              </a:rPr>
              <a:t>Called out duplication for </a:t>
            </a:r>
            <a:r>
              <a:rPr lang="en-US" sz="1800" i="0" dirty="0" err="1">
                <a:solidFill>
                  <a:srgbClr val="000000"/>
                </a:solidFill>
                <a:effectLst/>
                <a:latin typeface="Times New Roman" panose="02020603050405020304" pitchFamily="18" charset="0"/>
                <a:cs typeface="Times New Roman" panose="02020603050405020304" pitchFamily="18" charset="0"/>
              </a:rPr>
              <a:t>customer_id</a:t>
            </a:r>
            <a:r>
              <a:rPr lang="en-US" sz="1800" i="0" dirty="0">
                <a:solidFill>
                  <a:srgbClr val="000000"/>
                </a:solidFill>
                <a:effectLst/>
                <a:latin typeface="Times New Roman" panose="02020603050405020304" pitchFamily="18" charset="0"/>
                <a:cs typeface="Times New Roman" panose="02020603050405020304" pitchFamily="18" charset="0"/>
              </a:rPr>
              <a:t> and </a:t>
            </a:r>
            <a:r>
              <a:rPr lang="en-US" sz="1800" i="0" dirty="0" err="1">
                <a:solidFill>
                  <a:srgbClr val="000000"/>
                </a:solidFill>
                <a:effectLst/>
                <a:latin typeface="Times New Roman" panose="02020603050405020304" pitchFamily="18" charset="0"/>
                <a:cs typeface="Times New Roman" panose="02020603050405020304" pitchFamily="18" charset="0"/>
              </a:rPr>
              <a:t>Loan_id</a:t>
            </a:r>
            <a:endParaRPr lang="en-US" sz="1800" dirty="0">
              <a:solidFill>
                <a:srgbClr val="000000"/>
              </a:solidFill>
              <a:latin typeface="Times New Roman" panose="02020603050405020304" pitchFamily="18" charset="0"/>
              <a:cs typeface="Times New Roman" panose="02020603050405020304" pitchFamily="18" charset="0"/>
            </a:endParaRPr>
          </a:p>
          <a:p>
            <a:pPr marL="800100" lvl="1" indent="-342900">
              <a:buClr>
                <a:schemeClr val="tx1"/>
              </a:buClr>
              <a:buFont typeface="+mj-lt"/>
              <a:buAutoNum type="alphaUcPeriod"/>
            </a:pPr>
            <a:r>
              <a:rPr lang="en-US" sz="1800" i="0" dirty="0">
                <a:solidFill>
                  <a:srgbClr val="000000"/>
                </a:solidFill>
                <a:effectLst/>
                <a:latin typeface="Times New Roman" panose="02020603050405020304" pitchFamily="18" charset="0"/>
                <a:cs typeface="Times New Roman" panose="02020603050405020304" pitchFamily="18" charset="0"/>
              </a:rPr>
              <a:t>Result shown </a:t>
            </a:r>
            <a:r>
              <a:rPr lang="en-US" sz="1800" dirty="0">
                <a:solidFill>
                  <a:srgbClr val="000000"/>
                </a:solidFill>
                <a:latin typeface="Times New Roman" panose="02020603050405020304" pitchFamily="18" charset="0"/>
                <a:cs typeface="Times New Roman" panose="02020603050405020304" pitchFamily="18" charset="0"/>
              </a:rPr>
              <a:t>unlikely</a:t>
            </a:r>
            <a:r>
              <a:rPr lang="en-US" sz="1800" i="0" dirty="0">
                <a:solidFill>
                  <a:srgbClr val="000000"/>
                </a:solidFill>
                <a:effectLst/>
                <a:latin typeface="Times New Roman" panose="02020603050405020304" pitchFamily="18" charset="0"/>
                <a:cs typeface="Times New Roman" panose="02020603050405020304" pitchFamily="18" charset="0"/>
              </a:rPr>
              <a:t> with assumption </a:t>
            </a:r>
            <a:r>
              <a:rPr lang="en-US" sz="1800" dirty="0">
                <a:solidFill>
                  <a:srgbClr val="000000"/>
                </a:solidFill>
                <a:latin typeface="Times New Roman" panose="02020603050405020304" pitchFamily="18" charset="0"/>
                <a:cs typeface="Times New Roman" panose="02020603050405020304" pitchFamily="18" charset="0"/>
              </a:rPr>
              <a:t>of p</a:t>
            </a:r>
            <a:r>
              <a:rPr lang="en-US" sz="1800" i="0" dirty="0">
                <a:solidFill>
                  <a:srgbClr val="000000"/>
                </a:solidFill>
                <a:effectLst/>
                <a:latin typeface="Times New Roman" panose="02020603050405020304" pitchFamily="18" charset="0"/>
                <a:cs typeface="Times New Roman" panose="02020603050405020304" pitchFamily="18" charset="0"/>
              </a:rPr>
              <a:t>er </a:t>
            </a:r>
            <a:r>
              <a:rPr lang="en-US" sz="1800" i="0" dirty="0" err="1">
                <a:solidFill>
                  <a:srgbClr val="000000"/>
                </a:solidFill>
                <a:effectLst/>
                <a:latin typeface="Times New Roman" panose="02020603050405020304" pitchFamily="18" charset="0"/>
                <a:cs typeface="Times New Roman" panose="02020603050405020304" pitchFamily="18" charset="0"/>
              </a:rPr>
              <a:t>customer_id</a:t>
            </a:r>
            <a:r>
              <a:rPr lang="en-US" sz="1800" i="0" dirty="0">
                <a:solidFill>
                  <a:srgbClr val="000000"/>
                </a:solidFill>
                <a:effectLst/>
                <a:latin typeface="Times New Roman" panose="02020603050405020304" pitchFamily="18" charset="0"/>
                <a:cs typeface="Times New Roman" panose="02020603050405020304" pitchFamily="18" charset="0"/>
              </a:rPr>
              <a:t>  and </a:t>
            </a:r>
            <a:r>
              <a:rPr lang="en-US" sz="1800" i="0" dirty="0" err="1">
                <a:solidFill>
                  <a:srgbClr val="000000"/>
                </a:solidFill>
                <a:effectLst/>
                <a:latin typeface="Times New Roman" panose="02020603050405020304" pitchFamily="18" charset="0"/>
                <a:cs typeface="Times New Roman" panose="02020603050405020304" pitchFamily="18" charset="0"/>
              </a:rPr>
              <a:t>loan_id</a:t>
            </a:r>
            <a:r>
              <a:rPr lang="en-US" sz="1800" i="0">
                <a:solidFill>
                  <a:srgbClr val="000000"/>
                </a:solidFill>
                <a:effectLst/>
                <a:latin typeface="Times New Roman" panose="02020603050405020304" pitchFamily="18" charset="0"/>
                <a:cs typeface="Times New Roman" panose="02020603050405020304" pitchFamily="18" charset="0"/>
              </a:rPr>
              <a:t> for </a:t>
            </a:r>
            <a:r>
              <a:rPr lang="en-US" sz="1800" i="0" dirty="0">
                <a:solidFill>
                  <a:srgbClr val="000000"/>
                </a:solidFill>
                <a:effectLst/>
                <a:latin typeface="Times New Roman" panose="02020603050405020304" pitchFamily="18" charset="0"/>
                <a:cs typeface="Times New Roman" panose="02020603050405020304" pitchFamily="18" charset="0"/>
              </a:rPr>
              <a:t>one family.</a:t>
            </a:r>
          </a:p>
          <a:p>
            <a:pPr marL="800100" lvl="1" indent="-342900">
              <a:buClr>
                <a:schemeClr val="tx1"/>
              </a:buClr>
              <a:buFont typeface="+mj-lt"/>
              <a:buAutoNum type="alphaUcPeriod"/>
            </a:pPr>
            <a:r>
              <a:rPr lang="en-US" sz="1800" b="1" i="0" dirty="0">
                <a:solidFill>
                  <a:srgbClr val="000000"/>
                </a:solidFill>
                <a:effectLst/>
                <a:latin typeface="Times New Roman" panose="02020603050405020304" pitchFamily="18" charset="0"/>
                <a:cs typeface="Times New Roman" panose="02020603050405020304" pitchFamily="18" charset="0"/>
              </a:rPr>
              <a:t>Reason</a:t>
            </a:r>
            <a:r>
              <a:rPr lang="en-US" sz="1800" i="0" dirty="0">
                <a:solidFill>
                  <a:srgbClr val="000000"/>
                </a:solidFill>
                <a:effectLst/>
                <a:latin typeface="Times New Roman" panose="02020603050405020304" pitchFamily="18" charset="0"/>
                <a:cs typeface="Times New Roman" panose="02020603050405020304" pitchFamily="18" charset="0"/>
              </a:rPr>
              <a:t>: Gender, Loan years, interest rate </a:t>
            </a:r>
            <a:r>
              <a:rPr lang="en-US" sz="1800" dirty="0">
                <a:solidFill>
                  <a:srgbClr val="000000"/>
                </a:solidFill>
                <a:latin typeface="Times New Roman" panose="02020603050405020304" pitchFamily="18" charset="0"/>
                <a:cs typeface="Times New Roman" panose="02020603050405020304" pitchFamily="18" charset="0"/>
              </a:rPr>
              <a:t>are</a:t>
            </a:r>
            <a:r>
              <a:rPr lang="en-US" sz="1800" i="0" dirty="0">
                <a:solidFill>
                  <a:srgbClr val="000000"/>
                </a:solidFill>
                <a:effectLst/>
                <a:latin typeface="Times New Roman" panose="02020603050405020304" pitchFamily="18" charset="0"/>
                <a:cs typeface="Times New Roman" panose="02020603050405020304" pitchFamily="18" charset="0"/>
              </a:rPr>
              <a:t> different across duplicate command called out for  </a:t>
            </a:r>
            <a:r>
              <a:rPr lang="en-US" sz="1800" i="0" dirty="0" err="1">
                <a:solidFill>
                  <a:srgbClr val="000000"/>
                </a:solidFill>
                <a:effectLst/>
                <a:latin typeface="Times New Roman" panose="02020603050405020304" pitchFamily="18" charset="0"/>
                <a:cs typeface="Times New Roman" panose="02020603050405020304" pitchFamily="18" charset="0"/>
              </a:rPr>
              <a:t>Loan_id</a:t>
            </a:r>
            <a:r>
              <a:rPr lang="en-US" sz="1800" dirty="0">
                <a:solidFill>
                  <a:srgbClr val="000000"/>
                </a:solidFill>
                <a:latin typeface="Times New Roman" panose="02020603050405020304" pitchFamily="18" charset="0"/>
                <a:cs typeface="Times New Roman" panose="02020603050405020304" pitchFamily="18" charset="0"/>
              </a:rPr>
              <a:t> or </a:t>
            </a:r>
            <a:r>
              <a:rPr lang="en-US" sz="1800" i="0" dirty="0" err="1">
                <a:solidFill>
                  <a:srgbClr val="000000"/>
                </a:solidFill>
                <a:effectLst/>
                <a:latin typeface="Times New Roman" panose="02020603050405020304" pitchFamily="18" charset="0"/>
                <a:cs typeface="Times New Roman" panose="02020603050405020304" pitchFamily="18" charset="0"/>
              </a:rPr>
              <a:t>Customer_id</a:t>
            </a:r>
            <a:r>
              <a:rPr lang="en-US" sz="1800" i="0" dirty="0">
                <a:solidFill>
                  <a:srgbClr val="000000"/>
                </a:solidFill>
                <a:effectLst/>
                <a:latin typeface="Times New Roman" panose="02020603050405020304" pitchFamily="18" charset="0"/>
                <a:cs typeface="Times New Roman" panose="02020603050405020304" pitchFamily="18" charset="0"/>
              </a:rPr>
              <a:t>. </a:t>
            </a:r>
          </a:p>
          <a:p>
            <a:pPr marL="800100" lvl="1" indent="-342900">
              <a:buClr>
                <a:schemeClr val="tx1"/>
              </a:buClr>
              <a:buFont typeface="+mj-lt"/>
              <a:buAutoNum type="alphaUcPeriod"/>
            </a:pPr>
            <a:r>
              <a:rPr lang="en-US" sz="1800" b="1" dirty="0">
                <a:solidFill>
                  <a:srgbClr val="000000"/>
                </a:solidFill>
                <a:latin typeface="Times New Roman" panose="02020603050405020304" pitchFamily="18" charset="0"/>
                <a:cs typeface="Times New Roman" panose="02020603050405020304" pitchFamily="18" charset="0"/>
              </a:rPr>
              <a:t>Conclusion: </a:t>
            </a:r>
            <a:r>
              <a:rPr lang="en-US" sz="1800" b="1" i="0" dirty="0">
                <a:solidFill>
                  <a:srgbClr val="000000"/>
                </a:solidFill>
                <a:effectLst/>
                <a:latin typeface="Times New Roman" panose="02020603050405020304" pitchFamily="18" charset="0"/>
                <a:cs typeface="Times New Roman" panose="02020603050405020304" pitchFamily="18" charset="0"/>
              </a:rPr>
              <a:t> it is not a duplication entries and should not be drop</a:t>
            </a:r>
            <a:r>
              <a:rPr lang="en-US" sz="1800" i="0" dirty="0">
                <a:solidFill>
                  <a:srgbClr val="000000"/>
                </a:solidFill>
                <a:effectLst/>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65E07D5-CC0C-F3D1-3351-ADE432ADB000}"/>
              </a:ext>
            </a:extLst>
          </p:cNvPr>
          <p:cNvPicPr>
            <a:picLocks noChangeAspect="1"/>
          </p:cNvPicPr>
          <p:nvPr/>
        </p:nvPicPr>
        <p:blipFill>
          <a:blip r:embed="rId4"/>
          <a:stretch>
            <a:fillRect/>
          </a:stretch>
        </p:blipFill>
        <p:spPr>
          <a:xfrm>
            <a:off x="167727" y="1958023"/>
            <a:ext cx="3665133" cy="4609886"/>
          </a:xfrm>
          <a:prstGeom prst="rect">
            <a:avLst/>
          </a:prstGeom>
        </p:spPr>
      </p:pic>
      <p:sp>
        <p:nvSpPr>
          <p:cNvPr id="10" name="Rectangle: Rounded Corners 9">
            <a:extLst>
              <a:ext uri="{FF2B5EF4-FFF2-40B4-BE49-F238E27FC236}">
                <a16:creationId xmlns:a16="http://schemas.microsoft.com/office/drawing/2014/main" id="{A9E9E981-FF79-FB64-CC93-0902D06C5DA7}"/>
              </a:ext>
            </a:extLst>
          </p:cNvPr>
          <p:cNvSpPr/>
          <p:nvPr/>
        </p:nvSpPr>
        <p:spPr>
          <a:xfrm>
            <a:off x="2885440" y="5222240"/>
            <a:ext cx="558800" cy="69088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82F039BD-37E7-31D0-1E1D-7CBC84276CD0}"/>
              </a:ext>
            </a:extLst>
          </p:cNvPr>
          <p:cNvSpPr txBox="1"/>
          <p:nvPr/>
        </p:nvSpPr>
        <p:spPr>
          <a:xfrm>
            <a:off x="3832860" y="6202784"/>
            <a:ext cx="1176020" cy="461665"/>
          </a:xfrm>
          <a:prstGeom prst="rect">
            <a:avLst/>
          </a:prstGeom>
          <a:noFill/>
        </p:spPr>
        <p:txBody>
          <a:bodyPr wrap="square" rtlCol="0">
            <a:spAutoFit/>
          </a:bodyPr>
          <a:lstStyle/>
          <a:p>
            <a:r>
              <a:rPr lang="en-US" sz="1200" b="1" dirty="0">
                <a:solidFill>
                  <a:srgbClr val="FF0000"/>
                </a:solidFill>
                <a:latin typeface="Times New Roman" panose="02020603050405020304" pitchFamily="18" charset="0"/>
                <a:cs typeface="Times New Roman" panose="02020603050405020304" pitchFamily="18" charset="0"/>
              </a:rPr>
              <a:t>Datetime conversion</a:t>
            </a:r>
            <a:endParaRPr lang="en-SG" sz="1200" b="1" dirty="0">
              <a:solidFill>
                <a:srgbClr val="FF0000"/>
              </a:solidFill>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B489345C-90EF-D9D4-6A76-5D2B1D93A590}"/>
              </a:ext>
            </a:extLst>
          </p:cNvPr>
          <p:cNvCxnSpPr>
            <a:stCxn id="12" idx="1"/>
          </p:cNvCxnSpPr>
          <p:nvPr/>
        </p:nvCxnSpPr>
        <p:spPr>
          <a:xfrm flipH="1" flipV="1">
            <a:off x="3444240" y="5913120"/>
            <a:ext cx="388620" cy="520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D73BCE1F-5999-02C3-8959-D4A14AA54420}"/>
              </a:ext>
            </a:extLst>
          </p:cNvPr>
          <p:cNvSpPr/>
          <p:nvPr/>
        </p:nvSpPr>
        <p:spPr>
          <a:xfrm>
            <a:off x="515585" y="3518703"/>
            <a:ext cx="1116448" cy="215842"/>
          </a:xfrm>
          <a:prstGeom prst="round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Rounded Corners 12">
            <a:extLst>
              <a:ext uri="{FF2B5EF4-FFF2-40B4-BE49-F238E27FC236}">
                <a16:creationId xmlns:a16="http://schemas.microsoft.com/office/drawing/2014/main" id="{C7EED521-1692-6BCB-DAB7-BB07B9500257}"/>
              </a:ext>
            </a:extLst>
          </p:cNvPr>
          <p:cNvSpPr/>
          <p:nvPr/>
        </p:nvSpPr>
        <p:spPr>
          <a:xfrm>
            <a:off x="515586" y="4217263"/>
            <a:ext cx="1116447" cy="365125"/>
          </a:xfrm>
          <a:prstGeom prst="round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Rounded Corners 15">
            <a:extLst>
              <a:ext uri="{FF2B5EF4-FFF2-40B4-BE49-F238E27FC236}">
                <a16:creationId xmlns:a16="http://schemas.microsoft.com/office/drawing/2014/main" id="{5C9BA150-A863-EFA9-231E-AE1431B6BE10}"/>
              </a:ext>
            </a:extLst>
          </p:cNvPr>
          <p:cNvSpPr/>
          <p:nvPr/>
        </p:nvSpPr>
        <p:spPr>
          <a:xfrm>
            <a:off x="538738" y="4736696"/>
            <a:ext cx="1116447" cy="485544"/>
          </a:xfrm>
          <a:prstGeom prst="round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4679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p:bldP spid="3" grpId="0" animBg="1"/>
      <p:bldP spid="13"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381000" y="381000"/>
            <a:ext cx="11430000" cy="1325563"/>
          </a:xfrm>
        </p:spPr>
        <p:txBody>
          <a:bodyPr anchor="ctr">
            <a:normAutofit/>
          </a:bodyPr>
          <a:lstStyle/>
          <a:p>
            <a:pPr>
              <a:lnSpc>
                <a:spcPct val="150000"/>
              </a:lnSpc>
            </a:pPr>
            <a:r>
              <a:rPr lang="en-US" b="1" dirty="0">
                <a:latin typeface="Times New Roman" panose="02020603050405020304" pitchFamily="18" charset="0"/>
                <a:cs typeface="Times New Roman" panose="02020603050405020304" pitchFamily="18" charset="0"/>
              </a:rPr>
              <a:t>Data Preprocessing(Drop outlier)</a:t>
            </a:r>
          </a:p>
        </p:txBody>
      </p:sp>
      <p:sp>
        <p:nvSpPr>
          <p:cNvPr id="9" name="Footer Placeholder 2">
            <a:extLst>
              <a:ext uri="{FF2B5EF4-FFF2-40B4-BE49-F238E27FC236}">
                <a16:creationId xmlns:a16="http://schemas.microsoft.com/office/drawing/2014/main" id="{F4B68FA5-04E3-7775-4DD1-30AD60A7A55C}"/>
              </a:ext>
            </a:extLst>
          </p:cNvPr>
          <p:cNvSpPr>
            <a:spLocks noGrp="1"/>
          </p:cNvSpPr>
          <p:nvPr>
            <p:ph type="ftr" sz="quarter" idx="10"/>
          </p:nvPr>
        </p:nvSpPr>
        <p:spPr>
          <a:xfrm>
            <a:off x="228600" y="6356350"/>
            <a:ext cx="4114800" cy="365125"/>
          </a:xfrm>
        </p:spPr>
        <p:txBody>
          <a:bodyPr/>
          <a:lstStyle/>
          <a:p>
            <a:pPr>
              <a:spcAft>
                <a:spcPts val="600"/>
              </a:spcAft>
            </a:pPr>
            <a:r>
              <a:rPr lang="en-US"/>
              <a:t>Presentation title</a:t>
            </a:r>
          </a:p>
        </p:txBody>
      </p:sp>
      <p:sp>
        <p:nvSpPr>
          <p:cNvPr id="11" name="Slide Number Placeholder 3">
            <a:extLst>
              <a:ext uri="{FF2B5EF4-FFF2-40B4-BE49-F238E27FC236}">
                <a16:creationId xmlns:a16="http://schemas.microsoft.com/office/drawing/2014/main" id="{B0112200-C201-97FD-022C-E0690BD4DB90}"/>
              </a:ext>
            </a:extLst>
          </p:cNvPr>
          <p:cNvSpPr>
            <a:spLocks noGrp="1"/>
          </p:cNvSpPr>
          <p:nvPr>
            <p:ph type="sldNum" sz="quarter" idx="11"/>
          </p:nvPr>
        </p:nvSpPr>
        <p:spPr>
          <a:xfrm>
            <a:off x="9208008" y="6356350"/>
            <a:ext cx="2743200" cy="365125"/>
          </a:xfrm>
        </p:spPr>
        <p:txBody>
          <a:bodyPr/>
          <a:lstStyle/>
          <a:p>
            <a:pPr>
              <a:spcAft>
                <a:spcPts val="600"/>
              </a:spcAft>
            </a:pPr>
            <a:fld id="{294A09A9-5501-47C1-A89A-A340965A2BE2}" type="slidenum">
              <a:rPr lang="en-US" smtClean="0"/>
              <a:pPr>
                <a:spcAft>
                  <a:spcPts val="600"/>
                </a:spcAft>
              </a:pPr>
              <a:t>7</a:t>
            </a:fld>
            <a:endParaRPr lang="en-US"/>
          </a:p>
        </p:txBody>
      </p:sp>
      <p:sp>
        <p:nvSpPr>
          <p:cNvPr id="4" name="Text Placeholder 3">
            <a:extLst>
              <a:ext uri="{FF2B5EF4-FFF2-40B4-BE49-F238E27FC236}">
                <a16:creationId xmlns:a16="http://schemas.microsoft.com/office/drawing/2014/main" id="{D51A6D85-3837-435F-A342-5A3F98172B12}"/>
              </a:ext>
            </a:extLst>
          </p:cNvPr>
          <p:cNvSpPr>
            <a:spLocks noGrp="1"/>
          </p:cNvSpPr>
          <p:nvPr>
            <p:ph sz="quarter" idx="12"/>
          </p:nvPr>
        </p:nvSpPr>
        <p:spPr>
          <a:xfrm>
            <a:off x="6071252" y="1751028"/>
            <a:ext cx="6080887" cy="4004259"/>
          </a:xfrm>
          <a:solidFill>
            <a:schemeClr val="bg1"/>
          </a:solidFill>
        </p:spPr>
        <p:txBody>
          <a:bodyPr>
            <a:normAutofit/>
          </a:bodyPr>
          <a:lstStyle/>
          <a:p>
            <a:pPr>
              <a:buFont typeface="+mj-lt"/>
              <a:buAutoNum type="arabicPeriod"/>
            </a:pPr>
            <a:r>
              <a:rPr lang="en-SG" sz="1600" i="0" dirty="0">
                <a:solidFill>
                  <a:schemeClr val="tx1"/>
                </a:solidFill>
                <a:effectLst/>
                <a:latin typeface="Times New Roman" panose="02020603050405020304" pitchFamily="18" charset="0"/>
                <a:cs typeface="Times New Roman" panose="02020603050405020304" pitchFamily="18" charset="0"/>
              </a:rPr>
              <a:t>Check and Remove Outliers – only for  interest rate</a:t>
            </a:r>
          </a:p>
          <a:p>
            <a:pPr>
              <a:buFont typeface="+mj-lt"/>
              <a:buAutoNum type="arabicPeriod"/>
            </a:pPr>
            <a:r>
              <a:rPr lang="en-SG" sz="1600" dirty="0">
                <a:solidFill>
                  <a:schemeClr val="tx1"/>
                </a:solidFill>
                <a:latin typeface="Times New Roman" panose="02020603050405020304" pitchFamily="18" charset="0"/>
                <a:cs typeface="Times New Roman" panose="02020603050405020304" pitchFamily="18" charset="0"/>
              </a:rPr>
              <a:t>Drop: </a:t>
            </a:r>
            <a:r>
              <a:rPr lang="en-SG" sz="1600" dirty="0" err="1">
                <a:solidFill>
                  <a:schemeClr val="tx1"/>
                </a:solidFill>
                <a:latin typeface="Times New Roman" panose="02020603050405020304" pitchFamily="18" charset="0"/>
                <a:cs typeface="Times New Roman" panose="02020603050405020304" pitchFamily="18" charset="0"/>
              </a:rPr>
              <a:t>Customer_id</a:t>
            </a:r>
            <a:r>
              <a:rPr lang="en-SG" sz="1600" dirty="0">
                <a:solidFill>
                  <a:schemeClr val="tx1"/>
                </a:solidFill>
                <a:latin typeface="Times New Roman" panose="02020603050405020304" pitchFamily="18" charset="0"/>
                <a:cs typeface="Times New Roman" panose="02020603050405020304" pitchFamily="18" charset="0"/>
              </a:rPr>
              <a:t>, </a:t>
            </a:r>
            <a:r>
              <a:rPr lang="en-SG" sz="1600" dirty="0" err="1">
                <a:solidFill>
                  <a:schemeClr val="tx1"/>
                </a:solidFill>
                <a:latin typeface="Times New Roman" panose="02020603050405020304" pitchFamily="18" charset="0"/>
                <a:cs typeface="Times New Roman" panose="02020603050405020304" pitchFamily="18" charset="0"/>
              </a:rPr>
              <a:t>loan_id</a:t>
            </a:r>
            <a:r>
              <a:rPr lang="en-SG" sz="1600" dirty="0">
                <a:solidFill>
                  <a:schemeClr val="tx1"/>
                </a:solidFill>
                <a:latin typeface="Times New Roman" panose="02020603050405020304" pitchFamily="18" charset="0"/>
                <a:cs typeface="Times New Roman" panose="02020603050405020304" pitchFamily="18" charset="0"/>
              </a:rPr>
              <a:t>, all year and date.</a:t>
            </a:r>
            <a:endParaRPr lang="en-SG" sz="1600" i="0" dirty="0">
              <a:solidFill>
                <a:schemeClr val="tx1"/>
              </a:solidFill>
              <a:effectLst/>
              <a:latin typeface="Times New Roman" panose="02020603050405020304" pitchFamily="18" charset="0"/>
              <a:cs typeface="Times New Roman" panose="02020603050405020304" pitchFamily="18" charset="0"/>
            </a:endParaRPr>
          </a:p>
          <a:p>
            <a:pPr>
              <a:buFont typeface="+mj-lt"/>
              <a:buAutoNum type="arabicPeriod"/>
            </a:pPr>
            <a:r>
              <a:rPr lang="en-US" sz="1600" i="0" dirty="0">
                <a:solidFill>
                  <a:schemeClr val="tx1"/>
                </a:solidFill>
                <a:effectLst/>
                <a:latin typeface="Times New Roman" panose="02020603050405020304" pitchFamily="18" charset="0"/>
                <a:cs typeface="Times New Roman" panose="02020603050405020304" pitchFamily="18" charset="0"/>
              </a:rPr>
              <a:t>Convert all categorical features to numeric levels</a:t>
            </a:r>
          </a:p>
          <a:p>
            <a:pPr>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Including Target “</a:t>
            </a:r>
            <a:r>
              <a:rPr lang="en-US" sz="1600" dirty="0" err="1">
                <a:solidFill>
                  <a:schemeClr val="tx1"/>
                </a:solidFill>
                <a:latin typeface="Times New Roman" panose="02020603050405020304" pitchFamily="18" charset="0"/>
                <a:cs typeface="Times New Roman" panose="02020603050405020304" pitchFamily="18" charset="0"/>
              </a:rPr>
              <a:t>Default_status</a:t>
            </a:r>
            <a:r>
              <a:rPr lang="en-US" sz="1600" dirty="0">
                <a:solidFill>
                  <a:schemeClr val="tx1"/>
                </a:solidFill>
                <a:latin typeface="Times New Roman" panose="02020603050405020304" pitchFamily="18" charset="0"/>
                <a:cs typeface="Times New Roman" panose="02020603050405020304" pitchFamily="18" charset="0"/>
              </a:rPr>
              <a:t>” where</a:t>
            </a:r>
            <a:r>
              <a:rPr lang="da-DK" sz="1600" dirty="0">
                <a:solidFill>
                  <a:schemeClr val="tx1"/>
                </a:solidFill>
                <a:latin typeface="Times New Roman" panose="02020603050405020304" pitchFamily="18" charset="0"/>
                <a:cs typeface="Times New Roman" panose="02020603050405020304" pitchFamily="18" charset="0"/>
              </a:rPr>
              <a:t> True = 1, False = 0 </a:t>
            </a:r>
            <a:endParaRPr lang="en-US" sz="1600" i="0" dirty="0">
              <a:solidFill>
                <a:schemeClr val="tx1"/>
              </a:solidFill>
              <a:effectLst/>
              <a:latin typeface="Times New Roman" panose="02020603050405020304" pitchFamily="18" charset="0"/>
              <a:cs typeface="Times New Roman" panose="02020603050405020304" pitchFamily="18" charset="0"/>
            </a:endParaRPr>
          </a:p>
          <a:p>
            <a:pPr>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R</a:t>
            </a:r>
            <a:r>
              <a:rPr lang="en-US" sz="1600" i="0" dirty="0">
                <a:solidFill>
                  <a:schemeClr val="tx1"/>
                </a:solidFill>
                <a:effectLst/>
                <a:latin typeface="Times New Roman" panose="02020603050405020304" pitchFamily="18" charset="0"/>
                <a:cs typeface="Times New Roman" panose="02020603050405020304" pitchFamily="18" charset="0"/>
              </a:rPr>
              <a:t>elationship between Target and feature: low correlation value with</a:t>
            </a:r>
          </a:p>
          <a:p>
            <a:pPr lvl="1">
              <a:buFont typeface="+mj-lt"/>
              <a:buAutoNum type="arabicPeriod"/>
            </a:pPr>
            <a:r>
              <a:rPr lang="en-US" sz="1600" i="0" dirty="0">
                <a:solidFill>
                  <a:schemeClr val="tx1"/>
                </a:solidFill>
                <a:effectLst/>
                <a:latin typeface="Times New Roman" panose="02020603050405020304" pitchFamily="18" charset="0"/>
                <a:cs typeface="Times New Roman" panose="02020603050405020304" pitchFamily="18" charset="0"/>
              </a:rPr>
              <a:t>Interest rate, </a:t>
            </a:r>
          </a:p>
          <a:p>
            <a:pPr lvl="1">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E</a:t>
            </a:r>
            <a:r>
              <a:rPr lang="en-US" sz="1600" i="0" dirty="0">
                <a:solidFill>
                  <a:schemeClr val="tx1"/>
                </a:solidFill>
                <a:effectLst/>
                <a:latin typeface="Times New Roman" panose="02020603050405020304" pitchFamily="18" charset="0"/>
                <a:cs typeface="Times New Roman" panose="02020603050405020304" pitchFamily="18" charset="0"/>
              </a:rPr>
              <a:t>mployment type, </a:t>
            </a:r>
          </a:p>
          <a:p>
            <a:pPr lvl="1">
              <a:buFont typeface="+mj-lt"/>
              <a:buAutoNum type="arabicPeriod"/>
            </a:pPr>
            <a:r>
              <a:rPr lang="en-US" sz="1600" i="0" dirty="0">
                <a:solidFill>
                  <a:schemeClr val="tx1"/>
                </a:solidFill>
                <a:effectLst/>
                <a:latin typeface="Times New Roman" panose="02020603050405020304" pitchFamily="18" charset="0"/>
                <a:cs typeface="Times New Roman" panose="02020603050405020304" pitchFamily="18" charset="0"/>
              </a:rPr>
              <a:t>Gender, </a:t>
            </a:r>
          </a:p>
          <a:p>
            <a:pPr marL="0" indent="0">
              <a:buNone/>
            </a:pPr>
            <a:r>
              <a:rPr lang="en-US" sz="1600" i="0" dirty="0">
                <a:solidFill>
                  <a:schemeClr val="tx1"/>
                </a:solidFill>
                <a:effectLst/>
                <a:latin typeface="Times New Roman" panose="02020603050405020304" pitchFamily="18" charset="0"/>
                <a:cs typeface="Times New Roman" panose="02020603050405020304" pitchFamily="18" charset="0"/>
              </a:rPr>
              <a:t>have the closer relation, </a:t>
            </a:r>
            <a:r>
              <a:rPr lang="en-US" sz="1600" dirty="0">
                <a:solidFill>
                  <a:schemeClr val="tx1"/>
                </a:solidFill>
                <a:latin typeface="Times New Roman" panose="02020603050405020304" pitchFamily="18" charset="0"/>
                <a:cs typeface="Times New Roman" panose="02020603050405020304" pitchFamily="18" charset="0"/>
              </a:rPr>
              <a:t>b</a:t>
            </a:r>
            <a:r>
              <a:rPr lang="en-US" sz="1600" i="0" dirty="0">
                <a:solidFill>
                  <a:schemeClr val="tx1"/>
                </a:solidFill>
                <a:effectLst/>
                <a:latin typeface="Times New Roman" panose="02020603050405020304" pitchFamily="18" charset="0"/>
                <a:cs typeface="Times New Roman" panose="02020603050405020304" pitchFamily="18" charset="0"/>
              </a:rPr>
              <a:t>ut not a strong relationship.</a:t>
            </a:r>
          </a:p>
          <a:p>
            <a:pPr marL="342900" indent="-342900">
              <a:buFont typeface="+mj-lt"/>
              <a:buAutoNum type="arabicPeriod" startAt="6"/>
            </a:pPr>
            <a:r>
              <a:rPr lang="en-US" sz="1600" dirty="0" err="1">
                <a:solidFill>
                  <a:schemeClr val="tx1"/>
                </a:solidFill>
                <a:latin typeface="Times New Roman" panose="02020603050405020304" pitchFamily="18" charset="0"/>
                <a:cs typeface="Times New Roman" panose="02020603050405020304" pitchFamily="18" charset="0"/>
              </a:rPr>
              <a:t>StandardScaler</a:t>
            </a:r>
            <a:r>
              <a:rPr lang="en-US" sz="1600" dirty="0">
                <a:solidFill>
                  <a:schemeClr val="tx1"/>
                </a:solidFill>
                <a:latin typeface="Times New Roman" panose="02020603050405020304" pitchFamily="18" charset="0"/>
                <a:cs typeface="Times New Roman" panose="02020603050405020304" pitchFamily="18" charset="0"/>
              </a:rPr>
              <a:t> on feature test and train data.</a:t>
            </a:r>
          </a:p>
          <a:p>
            <a:pPr marL="0" indent="0">
              <a:buNone/>
            </a:pPr>
            <a:endParaRPr lang="en-US" sz="1200" b="1" i="0" dirty="0">
              <a:solidFill>
                <a:schemeClr val="tx1"/>
              </a:solidFill>
              <a:effectLst/>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F595C7DD-320B-C0FE-757E-99BE1DDEA2CA}"/>
              </a:ext>
            </a:extLst>
          </p:cNvPr>
          <p:cNvGrpSpPr/>
          <p:nvPr/>
        </p:nvGrpSpPr>
        <p:grpSpPr>
          <a:xfrm>
            <a:off x="5994298" y="5051752"/>
            <a:ext cx="6167222" cy="1782291"/>
            <a:chOff x="140207" y="1660316"/>
            <a:chExt cx="6167222" cy="1782291"/>
          </a:xfrm>
        </p:grpSpPr>
        <p:pic>
          <p:nvPicPr>
            <p:cNvPr id="8" name="Picture 7">
              <a:extLst>
                <a:ext uri="{FF2B5EF4-FFF2-40B4-BE49-F238E27FC236}">
                  <a16:creationId xmlns:a16="http://schemas.microsoft.com/office/drawing/2014/main" id="{AC0B90CB-C7A4-0B5F-9536-37F6225B5D41}"/>
                </a:ext>
              </a:extLst>
            </p:cNvPr>
            <p:cNvPicPr>
              <a:picLocks noChangeAspect="1"/>
            </p:cNvPicPr>
            <p:nvPr/>
          </p:nvPicPr>
          <p:blipFill>
            <a:blip r:embed="rId3"/>
            <a:stretch>
              <a:fillRect/>
            </a:stretch>
          </p:blipFill>
          <p:spPr>
            <a:xfrm>
              <a:off x="4235549" y="1660316"/>
              <a:ext cx="2071880" cy="1534160"/>
            </a:xfrm>
            <a:prstGeom prst="rect">
              <a:avLst/>
            </a:prstGeom>
          </p:spPr>
        </p:pic>
        <p:grpSp>
          <p:nvGrpSpPr>
            <p:cNvPr id="17" name="Group 16">
              <a:extLst>
                <a:ext uri="{FF2B5EF4-FFF2-40B4-BE49-F238E27FC236}">
                  <a16:creationId xmlns:a16="http://schemas.microsoft.com/office/drawing/2014/main" id="{26434C5E-4643-DC72-FC76-52C6BBB97298}"/>
                </a:ext>
              </a:extLst>
            </p:cNvPr>
            <p:cNvGrpSpPr/>
            <p:nvPr/>
          </p:nvGrpSpPr>
          <p:grpSpPr>
            <a:xfrm>
              <a:off x="140207" y="1662098"/>
              <a:ext cx="4268563" cy="1780509"/>
              <a:chOff x="140207" y="1662098"/>
              <a:chExt cx="4268563" cy="1780509"/>
            </a:xfrm>
          </p:grpSpPr>
          <p:pic>
            <p:nvPicPr>
              <p:cNvPr id="6" name="Picture 5">
                <a:extLst>
                  <a:ext uri="{FF2B5EF4-FFF2-40B4-BE49-F238E27FC236}">
                    <a16:creationId xmlns:a16="http://schemas.microsoft.com/office/drawing/2014/main" id="{B6E67F47-9BDB-42C5-FF1D-8DD05FACF477}"/>
                  </a:ext>
                </a:extLst>
              </p:cNvPr>
              <p:cNvPicPr>
                <a:picLocks noChangeAspect="1"/>
              </p:cNvPicPr>
              <p:nvPr/>
            </p:nvPicPr>
            <p:blipFill>
              <a:blip r:embed="rId4"/>
              <a:stretch>
                <a:fillRect/>
              </a:stretch>
            </p:blipFill>
            <p:spPr>
              <a:xfrm>
                <a:off x="140207" y="1662098"/>
                <a:ext cx="2139452" cy="1745110"/>
              </a:xfrm>
              <a:prstGeom prst="rect">
                <a:avLst/>
              </a:prstGeom>
            </p:spPr>
          </p:pic>
          <p:pic>
            <p:nvPicPr>
              <p:cNvPr id="12" name="Picture 11">
                <a:extLst>
                  <a:ext uri="{FF2B5EF4-FFF2-40B4-BE49-F238E27FC236}">
                    <a16:creationId xmlns:a16="http://schemas.microsoft.com/office/drawing/2014/main" id="{E614C9D0-94E6-EE8E-38B8-4AF72D9C9B2E}"/>
                  </a:ext>
                </a:extLst>
              </p:cNvPr>
              <p:cNvPicPr>
                <a:picLocks noChangeAspect="1"/>
              </p:cNvPicPr>
              <p:nvPr/>
            </p:nvPicPr>
            <p:blipFill>
              <a:blip r:embed="rId5"/>
              <a:stretch>
                <a:fillRect/>
              </a:stretch>
            </p:blipFill>
            <p:spPr>
              <a:xfrm>
                <a:off x="2279659" y="1706563"/>
                <a:ext cx="2129111" cy="1736044"/>
              </a:xfrm>
              <a:prstGeom prst="rect">
                <a:avLst/>
              </a:prstGeom>
            </p:spPr>
          </p:pic>
          <p:sp>
            <p:nvSpPr>
              <p:cNvPr id="15" name="Rectangle 14">
                <a:extLst>
                  <a:ext uri="{FF2B5EF4-FFF2-40B4-BE49-F238E27FC236}">
                    <a16:creationId xmlns:a16="http://schemas.microsoft.com/office/drawing/2014/main" id="{CCA55A90-F677-7A52-0D95-2E1262D2FE97}"/>
                  </a:ext>
                </a:extLst>
              </p:cNvPr>
              <p:cNvSpPr/>
              <p:nvPr/>
            </p:nvSpPr>
            <p:spPr>
              <a:xfrm>
                <a:off x="1737360" y="2306320"/>
                <a:ext cx="402092" cy="25881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2C1522E1-6EE7-F1C8-F103-A39E30C4D694}"/>
                  </a:ext>
                </a:extLst>
              </p:cNvPr>
              <p:cNvSpPr/>
              <p:nvPr/>
            </p:nvSpPr>
            <p:spPr>
              <a:xfrm>
                <a:off x="150105" y="2306320"/>
                <a:ext cx="402092" cy="25881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grpSp>
      <p:pic>
        <p:nvPicPr>
          <p:cNvPr id="20" name="Picture 19">
            <a:extLst>
              <a:ext uri="{FF2B5EF4-FFF2-40B4-BE49-F238E27FC236}">
                <a16:creationId xmlns:a16="http://schemas.microsoft.com/office/drawing/2014/main" id="{172D6B33-CE97-2AF4-E1E1-ACF3094C6BC4}"/>
              </a:ext>
            </a:extLst>
          </p:cNvPr>
          <p:cNvPicPr>
            <a:picLocks noChangeAspect="1"/>
          </p:cNvPicPr>
          <p:nvPr/>
        </p:nvPicPr>
        <p:blipFill>
          <a:blip r:embed="rId6"/>
          <a:stretch>
            <a:fillRect/>
          </a:stretch>
        </p:blipFill>
        <p:spPr>
          <a:xfrm>
            <a:off x="30480" y="1828800"/>
            <a:ext cx="5872624" cy="4982466"/>
          </a:xfrm>
          <a:prstGeom prst="rect">
            <a:avLst/>
          </a:prstGeom>
        </p:spPr>
      </p:pic>
      <p:sp>
        <p:nvSpPr>
          <p:cNvPr id="5" name="Rectangle: Rounded Corners 4">
            <a:extLst>
              <a:ext uri="{FF2B5EF4-FFF2-40B4-BE49-F238E27FC236}">
                <a16:creationId xmlns:a16="http://schemas.microsoft.com/office/drawing/2014/main" id="{4D81E99D-032A-348B-2B9A-004D125D10B1}"/>
              </a:ext>
            </a:extLst>
          </p:cNvPr>
          <p:cNvSpPr/>
          <p:nvPr/>
        </p:nvSpPr>
        <p:spPr>
          <a:xfrm>
            <a:off x="1603752" y="5607401"/>
            <a:ext cx="384630" cy="108932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Rounded Corners 6">
            <a:extLst>
              <a:ext uri="{FF2B5EF4-FFF2-40B4-BE49-F238E27FC236}">
                <a16:creationId xmlns:a16="http://schemas.microsoft.com/office/drawing/2014/main" id="{0198FBDA-D29A-FE2D-E5C8-7AF8CCCDDDB9}"/>
              </a:ext>
            </a:extLst>
          </p:cNvPr>
          <p:cNvSpPr/>
          <p:nvPr/>
        </p:nvSpPr>
        <p:spPr>
          <a:xfrm>
            <a:off x="2426995" y="5605475"/>
            <a:ext cx="384630" cy="109125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Rounded Corners 9">
            <a:extLst>
              <a:ext uri="{FF2B5EF4-FFF2-40B4-BE49-F238E27FC236}">
                <a16:creationId xmlns:a16="http://schemas.microsoft.com/office/drawing/2014/main" id="{65587BFE-9DD5-4DBD-6524-C52B1BB9EE92}"/>
              </a:ext>
            </a:extLst>
          </p:cNvPr>
          <p:cNvSpPr/>
          <p:nvPr/>
        </p:nvSpPr>
        <p:spPr>
          <a:xfrm>
            <a:off x="3671984" y="5605475"/>
            <a:ext cx="384630" cy="108932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4536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381000" y="381000"/>
            <a:ext cx="11430000" cy="1325563"/>
          </a:xfrm>
        </p:spPr>
        <p:txBody>
          <a:bodyPr anchor="ctr">
            <a:normAutofit/>
          </a:bodyPr>
          <a:lstStyle/>
          <a:p>
            <a:pPr>
              <a:lnSpc>
                <a:spcPct val="150000"/>
              </a:lnSpc>
            </a:pPr>
            <a:r>
              <a:rPr lang="en-US" b="1" dirty="0">
                <a:latin typeface="Times New Roman" panose="02020603050405020304" pitchFamily="18" charset="0"/>
                <a:cs typeface="Times New Roman" panose="02020603050405020304" pitchFamily="18" charset="0"/>
              </a:rPr>
              <a:t>Create ML model</a:t>
            </a:r>
          </a:p>
        </p:txBody>
      </p:sp>
      <p:sp>
        <p:nvSpPr>
          <p:cNvPr id="9" name="Footer Placeholder 2">
            <a:extLst>
              <a:ext uri="{FF2B5EF4-FFF2-40B4-BE49-F238E27FC236}">
                <a16:creationId xmlns:a16="http://schemas.microsoft.com/office/drawing/2014/main" id="{F4B68FA5-04E3-7775-4DD1-30AD60A7A55C}"/>
              </a:ext>
            </a:extLst>
          </p:cNvPr>
          <p:cNvSpPr>
            <a:spLocks noGrp="1"/>
          </p:cNvSpPr>
          <p:nvPr>
            <p:ph type="ftr" sz="quarter" idx="10"/>
          </p:nvPr>
        </p:nvSpPr>
        <p:spPr>
          <a:xfrm>
            <a:off x="228600" y="6356350"/>
            <a:ext cx="4114800" cy="365125"/>
          </a:xfrm>
        </p:spPr>
        <p:txBody>
          <a:bodyPr/>
          <a:lstStyle/>
          <a:p>
            <a:pPr>
              <a:spcAft>
                <a:spcPts val="600"/>
              </a:spcAft>
            </a:pPr>
            <a:r>
              <a:rPr lang="en-US"/>
              <a:t>Presentation title</a:t>
            </a:r>
          </a:p>
        </p:txBody>
      </p:sp>
      <p:sp>
        <p:nvSpPr>
          <p:cNvPr id="11" name="Slide Number Placeholder 3">
            <a:extLst>
              <a:ext uri="{FF2B5EF4-FFF2-40B4-BE49-F238E27FC236}">
                <a16:creationId xmlns:a16="http://schemas.microsoft.com/office/drawing/2014/main" id="{B0112200-C201-97FD-022C-E0690BD4DB90}"/>
              </a:ext>
            </a:extLst>
          </p:cNvPr>
          <p:cNvSpPr>
            <a:spLocks noGrp="1"/>
          </p:cNvSpPr>
          <p:nvPr>
            <p:ph type="sldNum" sz="quarter" idx="11"/>
          </p:nvPr>
        </p:nvSpPr>
        <p:spPr>
          <a:xfrm>
            <a:off x="9208008" y="6356350"/>
            <a:ext cx="2743200" cy="365125"/>
          </a:xfrm>
        </p:spPr>
        <p:txBody>
          <a:bodyPr/>
          <a:lstStyle/>
          <a:p>
            <a:pPr>
              <a:spcAft>
                <a:spcPts val="600"/>
              </a:spcAft>
            </a:pPr>
            <a:fld id="{294A09A9-5501-47C1-A89A-A340965A2BE2}" type="slidenum">
              <a:rPr lang="en-US" smtClean="0"/>
              <a:pPr>
                <a:spcAft>
                  <a:spcPts val="600"/>
                </a:spcAft>
              </a:pPr>
              <a:t>8</a:t>
            </a:fld>
            <a:endParaRPr lang="en-US"/>
          </a:p>
        </p:txBody>
      </p:sp>
      <p:pic>
        <p:nvPicPr>
          <p:cNvPr id="5" name="Picture 4">
            <a:extLst>
              <a:ext uri="{FF2B5EF4-FFF2-40B4-BE49-F238E27FC236}">
                <a16:creationId xmlns:a16="http://schemas.microsoft.com/office/drawing/2014/main" id="{3BDFB6A8-A26C-B491-3B76-8B34E2C12397}"/>
              </a:ext>
            </a:extLst>
          </p:cNvPr>
          <p:cNvPicPr>
            <a:picLocks noChangeAspect="1"/>
          </p:cNvPicPr>
          <p:nvPr/>
        </p:nvPicPr>
        <p:blipFill rotWithShape="1">
          <a:blip r:embed="rId3"/>
          <a:srcRect l="11801"/>
          <a:stretch/>
        </p:blipFill>
        <p:spPr>
          <a:xfrm>
            <a:off x="0" y="2426743"/>
            <a:ext cx="2357120" cy="4138222"/>
          </a:xfrm>
          <a:prstGeom prst="rect">
            <a:avLst/>
          </a:prstGeom>
        </p:spPr>
      </p:pic>
      <p:pic>
        <p:nvPicPr>
          <p:cNvPr id="7" name="Picture 6">
            <a:extLst>
              <a:ext uri="{FF2B5EF4-FFF2-40B4-BE49-F238E27FC236}">
                <a16:creationId xmlns:a16="http://schemas.microsoft.com/office/drawing/2014/main" id="{EA6AA925-1897-89B1-A2A5-D50A29B2E39B}"/>
              </a:ext>
            </a:extLst>
          </p:cNvPr>
          <p:cNvPicPr>
            <a:picLocks noChangeAspect="1"/>
          </p:cNvPicPr>
          <p:nvPr/>
        </p:nvPicPr>
        <p:blipFill rotWithShape="1">
          <a:blip r:embed="rId4"/>
          <a:srcRect l="8257" r="4083"/>
          <a:stretch/>
        </p:blipFill>
        <p:spPr>
          <a:xfrm>
            <a:off x="2357120" y="2548974"/>
            <a:ext cx="2238815" cy="4050257"/>
          </a:xfrm>
          <a:prstGeom prst="rect">
            <a:avLst/>
          </a:prstGeom>
        </p:spPr>
      </p:pic>
      <p:sp>
        <p:nvSpPr>
          <p:cNvPr id="10" name="TextBox 9">
            <a:extLst>
              <a:ext uri="{FF2B5EF4-FFF2-40B4-BE49-F238E27FC236}">
                <a16:creationId xmlns:a16="http://schemas.microsoft.com/office/drawing/2014/main" id="{3540373D-6260-B6B5-E082-648EBD4BB271}"/>
              </a:ext>
            </a:extLst>
          </p:cNvPr>
          <p:cNvSpPr txBox="1"/>
          <p:nvPr/>
        </p:nvSpPr>
        <p:spPr>
          <a:xfrm>
            <a:off x="353418" y="1814455"/>
            <a:ext cx="2357120" cy="369332"/>
          </a:xfrm>
          <a:prstGeom prst="rect">
            <a:avLst/>
          </a:prstGeom>
          <a:noFill/>
        </p:spPr>
        <p:txBody>
          <a:bodyPr wrap="square">
            <a:spAutoFit/>
          </a:bodyPr>
          <a:lstStyle/>
          <a:p>
            <a:r>
              <a:rPr lang="en-US" sz="1800" b="1" u="sng" dirty="0">
                <a:latin typeface="Times New Roman" panose="02020603050405020304" pitchFamily="18" charset="0"/>
                <a:cs typeface="Times New Roman" panose="02020603050405020304" pitchFamily="18" charset="0"/>
              </a:rPr>
              <a:t>Logistic Regression</a:t>
            </a:r>
          </a:p>
        </p:txBody>
      </p:sp>
      <p:sp>
        <p:nvSpPr>
          <p:cNvPr id="12" name="TextBox 11">
            <a:extLst>
              <a:ext uri="{FF2B5EF4-FFF2-40B4-BE49-F238E27FC236}">
                <a16:creationId xmlns:a16="http://schemas.microsoft.com/office/drawing/2014/main" id="{F48DACEC-3081-D48D-25B9-C6A465715CE8}"/>
              </a:ext>
            </a:extLst>
          </p:cNvPr>
          <p:cNvSpPr txBox="1"/>
          <p:nvPr/>
        </p:nvSpPr>
        <p:spPr>
          <a:xfrm>
            <a:off x="3034796" y="1806705"/>
            <a:ext cx="2357120" cy="369332"/>
          </a:xfrm>
          <a:prstGeom prst="rect">
            <a:avLst/>
          </a:prstGeom>
          <a:noFill/>
        </p:spPr>
        <p:txBody>
          <a:bodyPr wrap="square">
            <a:spAutoFit/>
          </a:bodyPr>
          <a:lstStyle/>
          <a:p>
            <a:r>
              <a:rPr lang="en-US" sz="1800" b="1" u="sng" dirty="0">
                <a:latin typeface="Times New Roman" panose="02020603050405020304" pitchFamily="18" charset="0"/>
                <a:cs typeface="Times New Roman" panose="02020603050405020304" pitchFamily="18" charset="0"/>
              </a:rPr>
              <a:t>Decision tree</a:t>
            </a:r>
          </a:p>
        </p:txBody>
      </p:sp>
      <p:sp>
        <p:nvSpPr>
          <p:cNvPr id="15" name="Text Placeholder 3">
            <a:extLst>
              <a:ext uri="{FF2B5EF4-FFF2-40B4-BE49-F238E27FC236}">
                <a16:creationId xmlns:a16="http://schemas.microsoft.com/office/drawing/2014/main" id="{BC3079AD-4220-B321-1FAE-1C5941E88723}"/>
              </a:ext>
            </a:extLst>
          </p:cNvPr>
          <p:cNvSpPr>
            <a:spLocks noGrp="1"/>
          </p:cNvSpPr>
          <p:nvPr>
            <p:ph sz="quarter" idx="12"/>
          </p:nvPr>
        </p:nvSpPr>
        <p:spPr>
          <a:xfrm>
            <a:off x="5128474" y="1878354"/>
            <a:ext cx="1774952" cy="518452"/>
          </a:xfrm>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Random Forest</a:t>
            </a:r>
          </a:p>
        </p:txBody>
      </p:sp>
      <p:sp>
        <p:nvSpPr>
          <p:cNvPr id="16" name="TextBox 15">
            <a:extLst>
              <a:ext uri="{FF2B5EF4-FFF2-40B4-BE49-F238E27FC236}">
                <a16:creationId xmlns:a16="http://schemas.microsoft.com/office/drawing/2014/main" id="{708AB069-B119-7922-0B09-BE7B77AE35BD}"/>
              </a:ext>
            </a:extLst>
          </p:cNvPr>
          <p:cNvSpPr txBox="1"/>
          <p:nvPr/>
        </p:nvSpPr>
        <p:spPr>
          <a:xfrm>
            <a:off x="7530537" y="1783837"/>
            <a:ext cx="1473200" cy="369332"/>
          </a:xfrm>
          <a:prstGeom prst="rect">
            <a:avLst/>
          </a:prstGeom>
          <a:noFill/>
        </p:spPr>
        <p:txBody>
          <a:bodyPr wrap="square">
            <a:spAutoFit/>
          </a:bodyPr>
          <a:lstStyle/>
          <a:p>
            <a:r>
              <a:rPr lang="en-US" b="1" u="sng" dirty="0" err="1">
                <a:latin typeface="Times New Roman" panose="02020603050405020304" pitchFamily="18" charset="0"/>
                <a:cs typeface="Times New Roman" panose="02020603050405020304" pitchFamily="18" charset="0"/>
              </a:rPr>
              <a:t>XGBoosting</a:t>
            </a:r>
            <a:endParaRPr lang="en-US" b="1" u="sng"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D88A410-8843-49E3-0D48-0C570B2F3FDD}"/>
              </a:ext>
            </a:extLst>
          </p:cNvPr>
          <p:cNvSpPr txBox="1"/>
          <p:nvPr/>
        </p:nvSpPr>
        <p:spPr>
          <a:xfrm>
            <a:off x="9774174" y="1814455"/>
            <a:ext cx="1920240" cy="369332"/>
          </a:xfrm>
          <a:prstGeom prst="rect">
            <a:avLst/>
          </a:prstGeom>
          <a:noFill/>
        </p:spPr>
        <p:txBody>
          <a:bodyPr wrap="square">
            <a:spAutoFit/>
          </a:bodyPr>
          <a:lstStyle/>
          <a:p>
            <a:r>
              <a:rPr lang="en-SG" b="1" i="0" u="sng" dirty="0">
                <a:solidFill>
                  <a:srgbClr val="000000"/>
                </a:solidFill>
                <a:effectLst/>
                <a:latin typeface="Times New Roman" panose="02020603050405020304" pitchFamily="18" charset="0"/>
                <a:cs typeface="Times New Roman" panose="02020603050405020304" pitchFamily="18" charset="0"/>
              </a:rPr>
              <a:t>Neural Network</a:t>
            </a:r>
          </a:p>
        </p:txBody>
      </p:sp>
      <p:pic>
        <p:nvPicPr>
          <p:cNvPr id="19" name="Picture 18">
            <a:extLst>
              <a:ext uri="{FF2B5EF4-FFF2-40B4-BE49-F238E27FC236}">
                <a16:creationId xmlns:a16="http://schemas.microsoft.com/office/drawing/2014/main" id="{C5C69701-527A-0FF7-12F9-AE3B2248501F}"/>
              </a:ext>
            </a:extLst>
          </p:cNvPr>
          <p:cNvPicPr>
            <a:picLocks noChangeAspect="1"/>
          </p:cNvPicPr>
          <p:nvPr/>
        </p:nvPicPr>
        <p:blipFill>
          <a:blip r:embed="rId5"/>
          <a:stretch>
            <a:fillRect/>
          </a:stretch>
        </p:blipFill>
        <p:spPr>
          <a:xfrm>
            <a:off x="4714240" y="2548973"/>
            <a:ext cx="2238815" cy="3977985"/>
          </a:xfrm>
          <a:prstGeom prst="rect">
            <a:avLst/>
          </a:prstGeom>
        </p:spPr>
      </p:pic>
      <p:pic>
        <p:nvPicPr>
          <p:cNvPr id="23" name="Picture 22">
            <a:extLst>
              <a:ext uri="{FF2B5EF4-FFF2-40B4-BE49-F238E27FC236}">
                <a16:creationId xmlns:a16="http://schemas.microsoft.com/office/drawing/2014/main" id="{2F124568-37E2-9A8E-0539-2482ED10F0C6}"/>
              </a:ext>
            </a:extLst>
          </p:cNvPr>
          <p:cNvPicPr>
            <a:picLocks noChangeAspect="1"/>
          </p:cNvPicPr>
          <p:nvPr/>
        </p:nvPicPr>
        <p:blipFill>
          <a:blip r:embed="rId6"/>
          <a:stretch>
            <a:fillRect/>
          </a:stretch>
        </p:blipFill>
        <p:spPr>
          <a:xfrm>
            <a:off x="9310175" y="2599776"/>
            <a:ext cx="2238815" cy="3999455"/>
          </a:xfrm>
          <a:prstGeom prst="rect">
            <a:avLst/>
          </a:prstGeom>
        </p:spPr>
      </p:pic>
      <p:sp>
        <p:nvSpPr>
          <p:cNvPr id="24" name="Rectangle: Rounded Corners 23">
            <a:extLst>
              <a:ext uri="{FF2B5EF4-FFF2-40B4-BE49-F238E27FC236}">
                <a16:creationId xmlns:a16="http://schemas.microsoft.com/office/drawing/2014/main" id="{805E64FE-81A5-EFF7-9FCA-56280A25A8CF}"/>
              </a:ext>
            </a:extLst>
          </p:cNvPr>
          <p:cNvSpPr/>
          <p:nvPr/>
        </p:nvSpPr>
        <p:spPr>
          <a:xfrm>
            <a:off x="142240" y="1783837"/>
            <a:ext cx="2214880" cy="4781128"/>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Rounded Corners 24">
            <a:extLst>
              <a:ext uri="{FF2B5EF4-FFF2-40B4-BE49-F238E27FC236}">
                <a16:creationId xmlns:a16="http://schemas.microsoft.com/office/drawing/2014/main" id="{EB2CDA24-E985-F107-DF44-9C678D924585}"/>
              </a:ext>
            </a:extLst>
          </p:cNvPr>
          <p:cNvSpPr/>
          <p:nvPr/>
        </p:nvSpPr>
        <p:spPr>
          <a:xfrm>
            <a:off x="4751264" y="1783837"/>
            <a:ext cx="2257851" cy="4743121"/>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 name="Picture 3">
            <a:extLst>
              <a:ext uri="{FF2B5EF4-FFF2-40B4-BE49-F238E27FC236}">
                <a16:creationId xmlns:a16="http://schemas.microsoft.com/office/drawing/2014/main" id="{412DDC41-F21A-02EC-1C5E-FE3383619A36}"/>
              </a:ext>
            </a:extLst>
          </p:cNvPr>
          <p:cNvPicPr>
            <a:picLocks noChangeAspect="1"/>
          </p:cNvPicPr>
          <p:nvPr/>
        </p:nvPicPr>
        <p:blipFill>
          <a:blip r:embed="rId7"/>
          <a:stretch>
            <a:fillRect/>
          </a:stretch>
        </p:blipFill>
        <p:spPr>
          <a:xfrm>
            <a:off x="7010191" y="2548973"/>
            <a:ext cx="2180629" cy="4015992"/>
          </a:xfrm>
          <a:prstGeom prst="rect">
            <a:avLst/>
          </a:prstGeom>
        </p:spPr>
      </p:pic>
      <p:sp>
        <p:nvSpPr>
          <p:cNvPr id="13" name="Rectangle 12">
            <a:extLst>
              <a:ext uri="{FF2B5EF4-FFF2-40B4-BE49-F238E27FC236}">
                <a16:creationId xmlns:a16="http://schemas.microsoft.com/office/drawing/2014/main" id="{BAF3F8AB-E0F9-F323-24C7-B7FF7B964720}"/>
              </a:ext>
            </a:extLst>
          </p:cNvPr>
          <p:cNvSpPr/>
          <p:nvPr/>
        </p:nvSpPr>
        <p:spPr>
          <a:xfrm>
            <a:off x="7349143" y="2892710"/>
            <a:ext cx="1888473" cy="3076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Rectangle 13">
            <a:extLst>
              <a:ext uri="{FF2B5EF4-FFF2-40B4-BE49-F238E27FC236}">
                <a16:creationId xmlns:a16="http://schemas.microsoft.com/office/drawing/2014/main" id="{6A8F97E2-76E2-5CD2-A5FA-62212C09CC5D}"/>
              </a:ext>
            </a:extLst>
          </p:cNvPr>
          <p:cNvSpPr/>
          <p:nvPr/>
        </p:nvSpPr>
        <p:spPr>
          <a:xfrm>
            <a:off x="5026956" y="2892710"/>
            <a:ext cx="1888473" cy="3076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Rectangle 17">
            <a:extLst>
              <a:ext uri="{FF2B5EF4-FFF2-40B4-BE49-F238E27FC236}">
                <a16:creationId xmlns:a16="http://schemas.microsoft.com/office/drawing/2014/main" id="{EA8EA3AD-5695-8DE9-383E-38DC1C19AEB8}"/>
              </a:ext>
            </a:extLst>
          </p:cNvPr>
          <p:cNvSpPr/>
          <p:nvPr/>
        </p:nvSpPr>
        <p:spPr>
          <a:xfrm>
            <a:off x="382433" y="2801270"/>
            <a:ext cx="1888473" cy="3076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Rounded Corners 19">
            <a:extLst>
              <a:ext uri="{FF2B5EF4-FFF2-40B4-BE49-F238E27FC236}">
                <a16:creationId xmlns:a16="http://schemas.microsoft.com/office/drawing/2014/main" id="{39AC8BFB-DEDC-627D-CB0C-8C1FB3019770}"/>
              </a:ext>
            </a:extLst>
          </p:cNvPr>
          <p:cNvSpPr/>
          <p:nvPr/>
        </p:nvSpPr>
        <p:spPr>
          <a:xfrm rot="3766857">
            <a:off x="120310" y="5003688"/>
            <a:ext cx="1600200" cy="477958"/>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Rounded Corners 20">
            <a:extLst>
              <a:ext uri="{FF2B5EF4-FFF2-40B4-BE49-F238E27FC236}">
                <a16:creationId xmlns:a16="http://schemas.microsoft.com/office/drawing/2014/main" id="{937BD18D-81B8-155C-0ED5-D38345DAB148}"/>
              </a:ext>
            </a:extLst>
          </p:cNvPr>
          <p:cNvSpPr/>
          <p:nvPr/>
        </p:nvSpPr>
        <p:spPr>
          <a:xfrm rot="3766857">
            <a:off x="4798499" y="5077684"/>
            <a:ext cx="1600200" cy="477958"/>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AA68FD6B-EDE7-3E07-F8AC-78BB7DB8AB78}"/>
              </a:ext>
            </a:extLst>
          </p:cNvPr>
          <p:cNvSpPr/>
          <p:nvPr/>
        </p:nvSpPr>
        <p:spPr>
          <a:xfrm>
            <a:off x="0" y="2396806"/>
            <a:ext cx="12192000" cy="1506600"/>
          </a:xfrm>
          <a:prstGeom prst="rect">
            <a:avLst/>
          </a:prstGeom>
          <a:solidFill>
            <a:srgbClr val="AAD6FF">
              <a:alpha val="2705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218691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13" grpId="0" animBg="1"/>
      <p:bldP spid="14" grpId="0" animBg="1"/>
      <p:bldP spid="18" grpId="0" animBg="1"/>
      <p:bldP spid="20" grpId="0" animBg="1"/>
      <p:bldP spid="21"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381000" y="381000"/>
            <a:ext cx="11430000" cy="1325563"/>
          </a:xfrm>
        </p:spPr>
        <p:txBody>
          <a:bodyPr anchor="ctr">
            <a:normAutofit fontScale="90000"/>
          </a:bodyPr>
          <a:lstStyle/>
          <a:p>
            <a:pPr>
              <a:lnSpc>
                <a:spcPct val="150000"/>
              </a:lnSpc>
            </a:pPr>
            <a:r>
              <a:rPr lang="en-US" sz="3600" b="1" dirty="0">
                <a:latin typeface="Times New Roman" panose="02020603050405020304" pitchFamily="18" charset="0"/>
                <a:cs typeface="Times New Roman" panose="02020603050405020304" pitchFamily="18" charset="0"/>
              </a:rPr>
              <a:t>Modeling - Techniques to improve the accuracy</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Hyperparameter tuning</a:t>
            </a:r>
          </a:p>
        </p:txBody>
      </p:sp>
      <p:sp>
        <p:nvSpPr>
          <p:cNvPr id="9" name="Footer Placeholder 2">
            <a:extLst>
              <a:ext uri="{FF2B5EF4-FFF2-40B4-BE49-F238E27FC236}">
                <a16:creationId xmlns:a16="http://schemas.microsoft.com/office/drawing/2014/main" id="{F4B68FA5-04E3-7775-4DD1-30AD60A7A55C}"/>
              </a:ext>
            </a:extLst>
          </p:cNvPr>
          <p:cNvSpPr>
            <a:spLocks noGrp="1"/>
          </p:cNvSpPr>
          <p:nvPr>
            <p:ph type="ftr" sz="quarter" idx="10"/>
          </p:nvPr>
        </p:nvSpPr>
        <p:spPr>
          <a:xfrm>
            <a:off x="228600" y="6356350"/>
            <a:ext cx="4114800" cy="365125"/>
          </a:xfrm>
        </p:spPr>
        <p:txBody>
          <a:bodyPr/>
          <a:lstStyle/>
          <a:p>
            <a:pPr>
              <a:spcAft>
                <a:spcPts val="600"/>
              </a:spcAft>
            </a:pPr>
            <a:r>
              <a:rPr lang="en-US"/>
              <a:t>Presentation title</a:t>
            </a:r>
          </a:p>
        </p:txBody>
      </p:sp>
      <p:sp>
        <p:nvSpPr>
          <p:cNvPr id="11" name="Slide Number Placeholder 3">
            <a:extLst>
              <a:ext uri="{FF2B5EF4-FFF2-40B4-BE49-F238E27FC236}">
                <a16:creationId xmlns:a16="http://schemas.microsoft.com/office/drawing/2014/main" id="{B0112200-C201-97FD-022C-E0690BD4DB90}"/>
              </a:ext>
            </a:extLst>
          </p:cNvPr>
          <p:cNvSpPr>
            <a:spLocks noGrp="1"/>
          </p:cNvSpPr>
          <p:nvPr>
            <p:ph type="sldNum" sz="quarter" idx="11"/>
          </p:nvPr>
        </p:nvSpPr>
        <p:spPr>
          <a:xfrm>
            <a:off x="9208008" y="6356350"/>
            <a:ext cx="2743200" cy="365125"/>
          </a:xfrm>
        </p:spPr>
        <p:txBody>
          <a:bodyPr/>
          <a:lstStyle/>
          <a:p>
            <a:pPr>
              <a:spcAft>
                <a:spcPts val="600"/>
              </a:spcAft>
            </a:pPr>
            <a:fld id="{294A09A9-5501-47C1-A89A-A340965A2BE2}" type="slidenum">
              <a:rPr lang="en-US" smtClean="0"/>
              <a:pPr>
                <a:spcAft>
                  <a:spcPts val="600"/>
                </a:spcAft>
              </a:pPr>
              <a:t>9</a:t>
            </a:fld>
            <a:endParaRPr lang="en-US"/>
          </a:p>
        </p:txBody>
      </p:sp>
      <p:sp>
        <p:nvSpPr>
          <p:cNvPr id="5" name="TextBox 4">
            <a:extLst>
              <a:ext uri="{FF2B5EF4-FFF2-40B4-BE49-F238E27FC236}">
                <a16:creationId xmlns:a16="http://schemas.microsoft.com/office/drawing/2014/main" id="{8A486FC3-CA89-CB5B-B25E-04304004D2F6}"/>
              </a:ext>
            </a:extLst>
          </p:cNvPr>
          <p:cNvSpPr txBox="1"/>
          <p:nvPr/>
        </p:nvSpPr>
        <p:spPr>
          <a:xfrm>
            <a:off x="8049768" y="3133636"/>
            <a:ext cx="3901440" cy="646331"/>
          </a:xfrm>
          <a:prstGeom prst="rect">
            <a:avLst/>
          </a:prstGeom>
          <a:noFill/>
        </p:spPr>
        <p:txBody>
          <a:bodyPr wrap="square">
            <a:spAutoFit/>
          </a:bodyPr>
          <a:lstStyle/>
          <a:p>
            <a:r>
              <a:rPr lang="en-SG" i="0" dirty="0">
                <a:solidFill>
                  <a:srgbClr val="000000"/>
                </a:solidFill>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24A7B334-8BDF-B3C6-11AC-8CBBA6E1D19F}"/>
              </a:ext>
            </a:extLst>
          </p:cNvPr>
          <p:cNvCxnSpPr/>
          <p:nvPr/>
        </p:nvCxnSpPr>
        <p:spPr>
          <a:xfrm>
            <a:off x="6096000" y="2013995"/>
            <a:ext cx="0" cy="4618299"/>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699964E-4E87-08D0-8AF2-0F3358A7C46A}"/>
              </a:ext>
            </a:extLst>
          </p:cNvPr>
          <p:cNvSpPr txBox="1"/>
          <p:nvPr/>
        </p:nvSpPr>
        <p:spPr>
          <a:xfrm>
            <a:off x="937549" y="1768235"/>
            <a:ext cx="3565003" cy="369332"/>
          </a:xfrm>
          <a:prstGeom prst="rect">
            <a:avLst/>
          </a:prstGeom>
          <a:noFill/>
        </p:spPr>
        <p:txBody>
          <a:bodyPr wrap="square" rtlCol="0">
            <a:spAutoFit/>
          </a:bodyPr>
          <a:lstStyle/>
          <a:p>
            <a:pPr algn="ctr"/>
            <a:r>
              <a:rPr lang="en-US" b="1" u="sng" dirty="0">
                <a:latin typeface="Arial Nova" panose="020F0502020204030204" pitchFamily="34" charset="0"/>
              </a:rPr>
              <a:t>Logistic Regression</a:t>
            </a:r>
            <a:endParaRPr lang="en-SG" b="1" u="sng" dirty="0">
              <a:latin typeface="Arial Nova" panose="020F0502020204030204" pitchFamily="34" charset="0"/>
            </a:endParaRPr>
          </a:p>
        </p:txBody>
      </p:sp>
      <p:sp>
        <p:nvSpPr>
          <p:cNvPr id="7" name="TextBox 6">
            <a:extLst>
              <a:ext uri="{FF2B5EF4-FFF2-40B4-BE49-F238E27FC236}">
                <a16:creationId xmlns:a16="http://schemas.microsoft.com/office/drawing/2014/main" id="{9137DBCD-9443-69C6-2488-E90021A285F4}"/>
              </a:ext>
            </a:extLst>
          </p:cNvPr>
          <p:cNvSpPr txBox="1"/>
          <p:nvPr/>
        </p:nvSpPr>
        <p:spPr>
          <a:xfrm>
            <a:off x="7425506" y="1761926"/>
            <a:ext cx="3565003" cy="369332"/>
          </a:xfrm>
          <a:prstGeom prst="rect">
            <a:avLst/>
          </a:prstGeom>
          <a:noFill/>
        </p:spPr>
        <p:txBody>
          <a:bodyPr wrap="square" rtlCol="0">
            <a:spAutoFit/>
          </a:bodyPr>
          <a:lstStyle/>
          <a:p>
            <a:pPr algn="ctr"/>
            <a:r>
              <a:rPr lang="en-US" b="1" u="sng" dirty="0">
                <a:latin typeface="Arial Nova" panose="020F0502020204030204" pitchFamily="34" charset="0"/>
              </a:rPr>
              <a:t>Random Forest</a:t>
            </a:r>
            <a:endParaRPr lang="en-SG" b="1" u="sng" dirty="0">
              <a:latin typeface="Arial Nova" panose="020F0502020204030204" pitchFamily="34" charset="0"/>
            </a:endParaRPr>
          </a:p>
        </p:txBody>
      </p:sp>
      <p:pic>
        <p:nvPicPr>
          <p:cNvPr id="10" name="Picture 9">
            <a:extLst>
              <a:ext uri="{FF2B5EF4-FFF2-40B4-BE49-F238E27FC236}">
                <a16:creationId xmlns:a16="http://schemas.microsoft.com/office/drawing/2014/main" id="{5070D7DB-70F2-0274-11BF-6368B170C8A3}"/>
              </a:ext>
            </a:extLst>
          </p:cNvPr>
          <p:cNvPicPr>
            <a:picLocks noChangeAspect="1"/>
          </p:cNvPicPr>
          <p:nvPr/>
        </p:nvPicPr>
        <p:blipFill>
          <a:blip r:embed="rId3"/>
          <a:stretch>
            <a:fillRect/>
          </a:stretch>
        </p:blipFill>
        <p:spPr>
          <a:xfrm>
            <a:off x="246963" y="2131258"/>
            <a:ext cx="5759887" cy="1325563"/>
          </a:xfrm>
          <a:prstGeom prst="rect">
            <a:avLst/>
          </a:prstGeom>
        </p:spPr>
      </p:pic>
      <p:pic>
        <p:nvPicPr>
          <p:cNvPr id="13" name="Picture 12">
            <a:extLst>
              <a:ext uri="{FF2B5EF4-FFF2-40B4-BE49-F238E27FC236}">
                <a16:creationId xmlns:a16="http://schemas.microsoft.com/office/drawing/2014/main" id="{D3EA0F00-3A2D-EEB9-F667-C90FAC1E88F4}"/>
              </a:ext>
            </a:extLst>
          </p:cNvPr>
          <p:cNvPicPr>
            <a:picLocks noChangeAspect="1"/>
          </p:cNvPicPr>
          <p:nvPr/>
        </p:nvPicPr>
        <p:blipFill>
          <a:blip r:embed="rId4"/>
          <a:stretch>
            <a:fillRect/>
          </a:stretch>
        </p:blipFill>
        <p:spPr>
          <a:xfrm>
            <a:off x="7048230" y="2111539"/>
            <a:ext cx="4511431" cy="1409822"/>
          </a:xfrm>
          <a:prstGeom prst="rect">
            <a:avLst/>
          </a:prstGeom>
        </p:spPr>
      </p:pic>
      <p:pic>
        <p:nvPicPr>
          <p:cNvPr id="15" name="Picture 14">
            <a:extLst>
              <a:ext uri="{FF2B5EF4-FFF2-40B4-BE49-F238E27FC236}">
                <a16:creationId xmlns:a16="http://schemas.microsoft.com/office/drawing/2014/main" id="{982EB6A2-6A9E-1FE2-A15E-BE7865816AAE}"/>
              </a:ext>
            </a:extLst>
          </p:cNvPr>
          <p:cNvPicPr>
            <a:picLocks noChangeAspect="1"/>
          </p:cNvPicPr>
          <p:nvPr/>
        </p:nvPicPr>
        <p:blipFill>
          <a:blip r:embed="rId5"/>
          <a:stretch>
            <a:fillRect/>
          </a:stretch>
        </p:blipFill>
        <p:spPr>
          <a:xfrm>
            <a:off x="7065907" y="3308161"/>
            <a:ext cx="4404604" cy="3413313"/>
          </a:xfrm>
          <a:prstGeom prst="rect">
            <a:avLst/>
          </a:prstGeom>
        </p:spPr>
      </p:pic>
      <p:pic>
        <p:nvPicPr>
          <p:cNvPr id="17" name="Picture 16">
            <a:extLst>
              <a:ext uri="{FF2B5EF4-FFF2-40B4-BE49-F238E27FC236}">
                <a16:creationId xmlns:a16="http://schemas.microsoft.com/office/drawing/2014/main" id="{518C2BA9-47C5-A926-D164-2ED29A8D858D}"/>
              </a:ext>
            </a:extLst>
          </p:cNvPr>
          <p:cNvPicPr>
            <a:picLocks noChangeAspect="1"/>
          </p:cNvPicPr>
          <p:nvPr/>
        </p:nvPicPr>
        <p:blipFill>
          <a:blip r:embed="rId6"/>
          <a:stretch>
            <a:fillRect/>
          </a:stretch>
        </p:blipFill>
        <p:spPr>
          <a:xfrm>
            <a:off x="338251" y="3457535"/>
            <a:ext cx="5400925" cy="3400465"/>
          </a:xfrm>
          <a:prstGeom prst="rect">
            <a:avLst/>
          </a:prstGeom>
        </p:spPr>
      </p:pic>
      <p:sp>
        <p:nvSpPr>
          <p:cNvPr id="18" name="Rectangle: Rounded Corners 17">
            <a:extLst>
              <a:ext uri="{FF2B5EF4-FFF2-40B4-BE49-F238E27FC236}">
                <a16:creationId xmlns:a16="http://schemas.microsoft.com/office/drawing/2014/main" id="{398A9447-2F95-6252-1040-C14E06C90809}"/>
              </a:ext>
            </a:extLst>
          </p:cNvPr>
          <p:cNvSpPr/>
          <p:nvPr/>
        </p:nvSpPr>
        <p:spPr>
          <a:xfrm rot="2107466">
            <a:off x="1511873" y="5684989"/>
            <a:ext cx="1870419" cy="477958"/>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Rounded Corners 18">
            <a:extLst>
              <a:ext uri="{FF2B5EF4-FFF2-40B4-BE49-F238E27FC236}">
                <a16:creationId xmlns:a16="http://schemas.microsoft.com/office/drawing/2014/main" id="{0038EC17-E836-E6B8-48A9-EE6488A3763E}"/>
              </a:ext>
            </a:extLst>
          </p:cNvPr>
          <p:cNvSpPr/>
          <p:nvPr/>
        </p:nvSpPr>
        <p:spPr>
          <a:xfrm rot="2107466">
            <a:off x="7931631" y="5366934"/>
            <a:ext cx="1766971" cy="477958"/>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Rounded Corners 19">
            <a:extLst>
              <a:ext uri="{FF2B5EF4-FFF2-40B4-BE49-F238E27FC236}">
                <a16:creationId xmlns:a16="http://schemas.microsoft.com/office/drawing/2014/main" id="{DA50BBEA-C7B2-2E40-40FD-0B1AB67B46BD}"/>
              </a:ext>
            </a:extLst>
          </p:cNvPr>
          <p:cNvSpPr/>
          <p:nvPr/>
        </p:nvSpPr>
        <p:spPr>
          <a:xfrm>
            <a:off x="1907341" y="3467083"/>
            <a:ext cx="2595211" cy="58405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Rounded Corners 22">
            <a:extLst>
              <a:ext uri="{FF2B5EF4-FFF2-40B4-BE49-F238E27FC236}">
                <a16:creationId xmlns:a16="http://schemas.microsoft.com/office/drawing/2014/main" id="{E2398A9C-E744-E6FC-B8C9-4A1737D5FB48}"/>
              </a:ext>
            </a:extLst>
          </p:cNvPr>
          <p:cNvSpPr/>
          <p:nvPr/>
        </p:nvSpPr>
        <p:spPr>
          <a:xfrm>
            <a:off x="8377615" y="3321664"/>
            <a:ext cx="2595211" cy="58405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52439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3" grpId="0" animBg="1"/>
    </p:bldLst>
  </p:timing>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{2F9BD9D8-6B2F-45B6-8543-1406481590DE}tf56410444_win32</Template>
  <TotalTime>1446</TotalTime>
  <Words>793</Words>
  <Application>Microsoft Office PowerPoint</Application>
  <PresentationFormat>Widescreen</PresentationFormat>
  <Paragraphs>112</Paragraphs>
  <Slides>12</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Algerian</vt:lpstr>
      <vt:lpstr>Arial</vt:lpstr>
      <vt:lpstr>Arial Nova</vt:lpstr>
      <vt:lpstr>Baskerville</vt:lpstr>
      <vt:lpstr>Baskerville Old Face</vt:lpstr>
      <vt:lpstr>Calibri</vt:lpstr>
      <vt:lpstr>Gill Sans Light</vt:lpstr>
      <vt:lpstr>Gill Sans Nova</vt:lpstr>
      <vt:lpstr>Gill Sans Nova Light</vt:lpstr>
      <vt:lpstr>Helvetica Neue</vt:lpstr>
      <vt:lpstr>Times New Roman</vt:lpstr>
      <vt:lpstr>Wingdings</vt:lpstr>
      <vt:lpstr>Office Theme</vt:lpstr>
      <vt:lpstr>ML Modeling for  Bank loan Project 1</vt:lpstr>
      <vt:lpstr>Agenda</vt:lpstr>
      <vt:lpstr>Introduction</vt:lpstr>
      <vt:lpstr>Project Objective</vt:lpstr>
      <vt:lpstr>Data Exploratory Analysis (EDA)</vt:lpstr>
      <vt:lpstr>Data Preprocessing (DP)</vt:lpstr>
      <vt:lpstr>Data Preprocessing(Drop outlier)</vt:lpstr>
      <vt:lpstr>Create ML model</vt:lpstr>
      <vt:lpstr>Modeling - Techniques to improve the accuracy Hyperparameter tuning</vt:lpstr>
      <vt:lpstr>Summary </vt:lpstr>
      <vt:lpstr>Thank you</vt:lpstr>
      <vt:lpstr>Business opportunities are like buses. There's always another one coming.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Project 1</dc:title>
  <dc:creator>foo Theng</dc:creator>
  <cp:lastModifiedBy>foo Theng</cp:lastModifiedBy>
  <cp:revision>1</cp:revision>
  <dcterms:created xsi:type="dcterms:W3CDTF">2023-08-14T08:51:52Z</dcterms:created>
  <dcterms:modified xsi:type="dcterms:W3CDTF">2023-08-29T05:29:29Z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