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98049A-FEBF-40E2-906A-AB204301678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CA4ED92-27A5-4E43-8580-CAEE9F823D15}">
      <dgm:prSet/>
      <dgm:spPr/>
      <dgm:t>
        <a:bodyPr/>
        <a:lstStyle/>
        <a:p>
          <a:r>
            <a:rPr lang="en-US"/>
            <a:t>Very fun project to work on</a:t>
          </a:r>
        </a:p>
      </dgm:t>
    </dgm:pt>
    <dgm:pt modelId="{A5F1FBA1-1403-4F2B-BE31-56A34D67602C}" type="parTrans" cxnId="{95FC776E-A9AA-47BE-A042-37CFF3B7D20B}">
      <dgm:prSet/>
      <dgm:spPr/>
      <dgm:t>
        <a:bodyPr/>
        <a:lstStyle/>
        <a:p>
          <a:endParaRPr lang="en-US"/>
        </a:p>
      </dgm:t>
    </dgm:pt>
    <dgm:pt modelId="{6742F714-D636-43A1-8D3B-354F731FE4F4}" type="sibTrans" cxnId="{95FC776E-A9AA-47BE-A042-37CFF3B7D20B}">
      <dgm:prSet/>
      <dgm:spPr/>
      <dgm:t>
        <a:bodyPr/>
        <a:lstStyle/>
        <a:p>
          <a:endParaRPr lang="en-US"/>
        </a:p>
      </dgm:t>
    </dgm:pt>
    <dgm:pt modelId="{F5D35741-3FAB-4B55-8730-230FF5D6EBEA}">
      <dgm:prSet/>
      <dgm:spPr/>
      <dgm:t>
        <a:bodyPr/>
        <a:lstStyle/>
        <a:p>
          <a:r>
            <a:rPr lang="en-US"/>
            <a:t>Data Manipulation is the future so the experience of working with different data formats was beneficial</a:t>
          </a:r>
        </a:p>
      </dgm:t>
    </dgm:pt>
    <dgm:pt modelId="{6C008B30-1EE2-47FA-9D79-A7E51DF7CA46}" type="parTrans" cxnId="{C172D5E2-9DEE-4AED-A92C-7D720F5AEEE0}">
      <dgm:prSet/>
      <dgm:spPr/>
      <dgm:t>
        <a:bodyPr/>
        <a:lstStyle/>
        <a:p>
          <a:endParaRPr lang="en-US"/>
        </a:p>
      </dgm:t>
    </dgm:pt>
    <dgm:pt modelId="{F7966A36-7DFC-49D4-BFF5-393E5A423205}" type="sibTrans" cxnId="{C172D5E2-9DEE-4AED-A92C-7D720F5AEEE0}">
      <dgm:prSet/>
      <dgm:spPr/>
      <dgm:t>
        <a:bodyPr/>
        <a:lstStyle/>
        <a:p>
          <a:endParaRPr lang="en-US"/>
        </a:p>
      </dgm:t>
    </dgm:pt>
    <dgm:pt modelId="{DB7A435F-991B-4F7F-9986-4A729DE40DE7}">
      <dgm:prSet/>
      <dgm:spPr/>
      <dgm:t>
        <a:bodyPr/>
        <a:lstStyle/>
        <a:p>
          <a:r>
            <a:rPr lang="en-US" dirty="0"/>
            <a:t>C# skills improved (little to no experience before throughout group)</a:t>
          </a:r>
        </a:p>
      </dgm:t>
    </dgm:pt>
    <dgm:pt modelId="{B67874B1-90A2-4166-8982-3E61505791E9}" type="parTrans" cxnId="{0C0FEBC2-5CA2-477A-B09C-FB65E4CF2601}">
      <dgm:prSet/>
      <dgm:spPr/>
      <dgm:t>
        <a:bodyPr/>
        <a:lstStyle/>
        <a:p>
          <a:endParaRPr lang="en-US"/>
        </a:p>
      </dgm:t>
    </dgm:pt>
    <dgm:pt modelId="{8ADF6063-4480-4EFE-9355-72F671961272}" type="sibTrans" cxnId="{0C0FEBC2-5CA2-477A-B09C-FB65E4CF2601}">
      <dgm:prSet/>
      <dgm:spPr/>
      <dgm:t>
        <a:bodyPr/>
        <a:lstStyle/>
        <a:p>
          <a:endParaRPr lang="en-US"/>
        </a:p>
      </dgm:t>
    </dgm:pt>
    <dgm:pt modelId="{4B7C77B6-C288-4EB5-AD25-8267BF7D3155}" type="pres">
      <dgm:prSet presAssocID="{CD98049A-FEBF-40E2-906A-AB204301678D}" presName="root" presStyleCnt="0">
        <dgm:presLayoutVars>
          <dgm:dir/>
          <dgm:resizeHandles val="exact"/>
        </dgm:presLayoutVars>
      </dgm:prSet>
      <dgm:spPr/>
    </dgm:pt>
    <dgm:pt modelId="{128A40A1-43C4-40F2-A2A7-9B4DD9958A79}" type="pres">
      <dgm:prSet presAssocID="{BCA4ED92-27A5-4E43-8580-CAEE9F823D15}" presName="compNode" presStyleCnt="0"/>
      <dgm:spPr/>
    </dgm:pt>
    <dgm:pt modelId="{C5CC5B25-408B-483C-9898-03FF974DCA22}" type="pres">
      <dgm:prSet presAssocID="{BCA4ED92-27A5-4E43-8580-CAEE9F823D15}" presName="bgRect" presStyleLbl="bgShp" presStyleIdx="0" presStyleCnt="3"/>
      <dgm:spPr/>
    </dgm:pt>
    <dgm:pt modelId="{22E24E92-72D9-4FE5-9B77-F32B1E6B39F4}" type="pres">
      <dgm:prSet presAssocID="{BCA4ED92-27A5-4E43-8580-CAEE9F823D1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3F91B67D-8A6E-4E46-AF04-5A02EEC0F8AF}" type="pres">
      <dgm:prSet presAssocID="{BCA4ED92-27A5-4E43-8580-CAEE9F823D15}" presName="spaceRect" presStyleCnt="0"/>
      <dgm:spPr/>
    </dgm:pt>
    <dgm:pt modelId="{4402A893-2E95-43A8-85E6-08BCB544FA97}" type="pres">
      <dgm:prSet presAssocID="{BCA4ED92-27A5-4E43-8580-CAEE9F823D15}" presName="parTx" presStyleLbl="revTx" presStyleIdx="0" presStyleCnt="3">
        <dgm:presLayoutVars>
          <dgm:chMax val="0"/>
          <dgm:chPref val="0"/>
        </dgm:presLayoutVars>
      </dgm:prSet>
      <dgm:spPr/>
    </dgm:pt>
    <dgm:pt modelId="{B99D1E11-7A11-41B7-A91C-A8ED8BECEBFC}" type="pres">
      <dgm:prSet presAssocID="{6742F714-D636-43A1-8D3B-354F731FE4F4}" presName="sibTrans" presStyleCnt="0"/>
      <dgm:spPr/>
    </dgm:pt>
    <dgm:pt modelId="{809E7615-536A-42EC-A05C-5CB858139E84}" type="pres">
      <dgm:prSet presAssocID="{F5D35741-3FAB-4B55-8730-230FF5D6EBEA}" presName="compNode" presStyleCnt="0"/>
      <dgm:spPr/>
    </dgm:pt>
    <dgm:pt modelId="{966CD67B-6EC9-4F07-BD3B-5FA1A90B4C2D}" type="pres">
      <dgm:prSet presAssocID="{F5D35741-3FAB-4B55-8730-230FF5D6EBEA}" presName="bgRect" presStyleLbl="bgShp" presStyleIdx="1" presStyleCnt="3"/>
      <dgm:spPr/>
    </dgm:pt>
    <dgm:pt modelId="{5D9E046D-B5C9-4CA0-B40C-C1DDB033F121}" type="pres">
      <dgm:prSet presAssocID="{F5D35741-3FAB-4B55-8730-230FF5D6EBE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BA570D0-8B8A-421E-B055-545988EEED62}" type="pres">
      <dgm:prSet presAssocID="{F5D35741-3FAB-4B55-8730-230FF5D6EBEA}" presName="spaceRect" presStyleCnt="0"/>
      <dgm:spPr/>
    </dgm:pt>
    <dgm:pt modelId="{1622AF40-75F3-4FFA-ADC6-065848842322}" type="pres">
      <dgm:prSet presAssocID="{F5D35741-3FAB-4B55-8730-230FF5D6EBEA}" presName="parTx" presStyleLbl="revTx" presStyleIdx="1" presStyleCnt="3">
        <dgm:presLayoutVars>
          <dgm:chMax val="0"/>
          <dgm:chPref val="0"/>
        </dgm:presLayoutVars>
      </dgm:prSet>
      <dgm:spPr/>
    </dgm:pt>
    <dgm:pt modelId="{73AB4C7C-83AC-4F9D-8A80-518201BBDC42}" type="pres">
      <dgm:prSet presAssocID="{F7966A36-7DFC-49D4-BFF5-393E5A423205}" presName="sibTrans" presStyleCnt="0"/>
      <dgm:spPr/>
    </dgm:pt>
    <dgm:pt modelId="{AD5D16DD-6B19-4BF1-A256-B54DC3A502D7}" type="pres">
      <dgm:prSet presAssocID="{DB7A435F-991B-4F7F-9986-4A729DE40DE7}" presName="compNode" presStyleCnt="0"/>
      <dgm:spPr/>
    </dgm:pt>
    <dgm:pt modelId="{38D9F52A-2173-4845-8166-814945FEBC60}" type="pres">
      <dgm:prSet presAssocID="{DB7A435F-991B-4F7F-9986-4A729DE40DE7}" presName="bgRect" presStyleLbl="bgShp" presStyleIdx="2" presStyleCnt="3"/>
      <dgm:spPr/>
    </dgm:pt>
    <dgm:pt modelId="{B5B86664-DFD5-4EC4-90B2-21593C3446E6}" type="pres">
      <dgm:prSet presAssocID="{DB7A435F-991B-4F7F-9986-4A729DE40DE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D256B2D-25F2-42E9-8C53-7A7DB8C35DAF}" type="pres">
      <dgm:prSet presAssocID="{DB7A435F-991B-4F7F-9986-4A729DE40DE7}" presName="spaceRect" presStyleCnt="0"/>
      <dgm:spPr/>
    </dgm:pt>
    <dgm:pt modelId="{E3695679-A3EA-40C5-BD3E-DA2D2B8B0788}" type="pres">
      <dgm:prSet presAssocID="{DB7A435F-991B-4F7F-9986-4A729DE40DE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CAA9A19-5FE8-45AE-A20F-5D801574CB9E}" type="presOf" srcId="{F5D35741-3FAB-4B55-8730-230FF5D6EBEA}" destId="{1622AF40-75F3-4FFA-ADC6-065848842322}" srcOrd="0" destOrd="0" presId="urn:microsoft.com/office/officeart/2018/2/layout/IconVerticalSolidList"/>
    <dgm:cxn modelId="{36E3111E-23D1-4BCA-B0A0-FAC54AF88ED9}" type="presOf" srcId="{BCA4ED92-27A5-4E43-8580-CAEE9F823D15}" destId="{4402A893-2E95-43A8-85E6-08BCB544FA97}" srcOrd="0" destOrd="0" presId="urn:microsoft.com/office/officeart/2018/2/layout/IconVerticalSolidList"/>
    <dgm:cxn modelId="{95FC776E-A9AA-47BE-A042-37CFF3B7D20B}" srcId="{CD98049A-FEBF-40E2-906A-AB204301678D}" destId="{BCA4ED92-27A5-4E43-8580-CAEE9F823D15}" srcOrd="0" destOrd="0" parTransId="{A5F1FBA1-1403-4F2B-BE31-56A34D67602C}" sibTransId="{6742F714-D636-43A1-8D3B-354F731FE4F4}"/>
    <dgm:cxn modelId="{0C0FEBC2-5CA2-477A-B09C-FB65E4CF2601}" srcId="{CD98049A-FEBF-40E2-906A-AB204301678D}" destId="{DB7A435F-991B-4F7F-9986-4A729DE40DE7}" srcOrd="2" destOrd="0" parTransId="{B67874B1-90A2-4166-8982-3E61505791E9}" sibTransId="{8ADF6063-4480-4EFE-9355-72F671961272}"/>
    <dgm:cxn modelId="{BB2591CD-D79E-40F5-95F3-FE2A50F9BFBE}" type="presOf" srcId="{DB7A435F-991B-4F7F-9986-4A729DE40DE7}" destId="{E3695679-A3EA-40C5-BD3E-DA2D2B8B0788}" srcOrd="0" destOrd="0" presId="urn:microsoft.com/office/officeart/2018/2/layout/IconVerticalSolidList"/>
    <dgm:cxn modelId="{C172D5E2-9DEE-4AED-A92C-7D720F5AEEE0}" srcId="{CD98049A-FEBF-40E2-906A-AB204301678D}" destId="{F5D35741-3FAB-4B55-8730-230FF5D6EBEA}" srcOrd="1" destOrd="0" parTransId="{6C008B30-1EE2-47FA-9D79-A7E51DF7CA46}" sibTransId="{F7966A36-7DFC-49D4-BFF5-393E5A423205}"/>
    <dgm:cxn modelId="{A40454F3-9650-42CF-83A0-B285FDC26E96}" type="presOf" srcId="{CD98049A-FEBF-40E2-906A-AB204301678D}" destId="{4B7C77B6-C288-4EB5-AD25-8267BF7D3155}" srcOrd="0" destOrd="0" presId="urn:microsoft.com/office/officeart/2018/2/layout/IconVerticalSolidList"/>
    <dgm:cxn modelId="{670FB093-9559-4DD3-BBDC-86BDA594170B}" type="presParOf" srcId="{4B7C77B6-C288-4EB5-AD25-8267BF7D3155}" destId="{128A40A1-43C4-40F2-A2A7-9B4DD9958A79}" srcOrd="0" destOrd="0" presId="urn:microsoft.com/office/officeart/2018/2/layout/IconVerticalSolidList"/>
    <dgm:cxn modelId="{33EA8C49-0659-4EE1-AAA5-16A64944FDEF}" type="presParOf" srcId="{128A40A1-43C4-40F2-A2A7-9B4DD9958A79}" destId="{C5CC5B25-408B-483C-9898-03FF974DCA22}" srcOrd="0" destOrd="0" presId="urn:microsoft.com/office/officeart/2018/2/layout/IconVerticalSolidList"/>
    <dgm:cxn modelId="{6A7622A6-87C1-4FFE-9037-E113C84CAEDD}" type="presParOf" srcId="{128A40A1-43C4-40F2-A2A7-9B4DD9958A79}" destId="{22E24E92-72D9-4FE5-9B77-F32B1E6B39F4}" srcOrd="1" destOrd="0" presId="urn:microsoft.com/office/officeart/2018/2/layout/IconVerticalSolidList"/>
    <dgm:cxn modelId="{88DC384D-1CA0-4CE5-A049-0647F04EC0B9}" type="presParOf" srcId="{128A40A1-43C4-40F2-A2A7-9B4DD9958A79}" destId="{3F91B67D-8A6E-4E46-AF04-5A02EEC0F8AF}" srcOrd="2" destOrd="0" presId="urn:microsoft.com/office/officeart/2018/2/layout/IconVerticalSolidList"/>
    <dgm:cxn modelId="{D177FD77-F261-4015-B4E5-83D537A186CD}" type="presParOf" srcId="{128A40A1-43C4-40F2-A2A7-9B4DD9958A79}" destId="{4402A893-2E95-43A8-85E6-08BCB544FA97}" srcOrd="3" destOrd="0" presId="urn:microsoft.com/office/officeart/2018/2/layout/IconVerticalSolidList"/>
    <dgm:cxn modelId="{BDA8BB84-3558-408F-8D6F-22847B0914D7}" type="presParOf" srcId="{4B7C77B6-C288-4EB5-AD25-8267BF7D3155}" destId="{B99D1E11-7A11-41B7-A91C-A8ED8BECEBFC}" srcOrd="1" destOrd="0" presId="urn:microsoft.com/office/officeart/2018/2/layout/IconVerticalSolidList"/>
    <dgm:cxn modelId="{7AACC5C0-1AAA-4DA9-BBF7-A8AD23C80D54}" type="presParOf" srcId="{4B7C77B6-C288-4EB5-AD25-8267BF7D3155}" destId="{809E7615-536A-42EC-A05C-5CB858139E84}" srcOrd="2" destOrd="0" presId="urn:microsoft.com/office/officeart/2018/2/layout/IconVerticalSolidList"/>
    <dgm:cxn modelId="{B4E6626F-A447-432B-8D18-39D0A5160018}" type="presParOf" srcId="{809E7615-536A-42EC-A05C-5CB858139E84}" destId="{966CD67B-6EC9-4F07-BD3B-5FA1A90B4C2D}" srcOrd="0" destOrd="0" presId="urn:microsoft.com/office/officeart/2018/2/layout/IconVerticalSolidList"/>
    <dgm:cxn modelId="{BEFEF664-6FBB-4895-952F-C7D6749DD2A0}" type="presParOf" srcId="{809E7615-536A-42EC-A05C-5CB858139E84}" destId="{5D9E046D-B5C9-4CA0-B40C-C1DDB033F121}" srcOrd="1" destOrd="0" presId="urn:microsoft.com/office/officeart/2018/2/layout/IconVerticalSolidList"/>
    <dgm:cxn modelId="{19A42E1A-C4B6-42EF-9820-898F328D68D9}" type="presParOf" srcId="{809E7615-536A-42EC-A05C-5CB858139E84}" destId="{8BA570D0-8B8A-421E-B055-545988EEED62}" srcOrd="2" destOrd="0" presId="urn:microsoft.com/office/officeart/2018/2/layout/IconVerticalSolidList"/>
    <dgm:cxn modelId="{3EB62CD1-105A-44E4-82F1-5A78EC7697A8}" type="presParOf" srcId="{809E7615-536A-42EC-A05C-5CB858139E84}" destId="{1622AF40-75F3-4FFA-ADC6-065848842322}" srcOrd="3" destOrd="0" presId="urn:microsoft.com/office/officeart/2018/2/layout/IconVerticalSolidList"/>
    <dgm:cxn modelId="{DDCC6D19-8C40-4E14-B5C5-447DFCD3DF77}" type="presParOf" srcId="{4B7C77B6-C288-4EB5-AD25-8267BF7D3155}" destId="{73AB4C7C-83AC-4F9D-8A80-518201BBDC42}" srcOrd="3" destOrd="0" presId="urn:microsoft.com/office/officeart/2018/2/layout/IconVerticalSolidList"/>
    <dgm:cxn modelId="{1F66487C-259B-4042-A3E2-6EA06904409D}" type="presParOf" srcId="{4B7C77B6-C288-4EB5-AD25-8267BF7D3155}" destId="{AD5D16DD-6B19-4BF1-A256-B54DC3A502D7}" srcOrd="4" destOrd="0" presId="urn:microsoft.com/office/officeart/2018/2/layout/IconVerticalSolidList"/>
    <dgm:cxn modelId="{5C5B01F2-E735-4222-A620-257EFE777996}" type="presParOf" srcId="{AD5D16DD-6B19-4BF1-A256-B54DC3A502D7}" destId="{38D9F52A-2173-4845-8166-814945FEBC60}" srcOrd="0" destOrd="0" presId="urn:microsoft.com/office/officeart/2018/2/layout/IconVerticalSolidList"/>
    <dgm:cxn modelId="{9BC1BC2D-7B96-426F-807A-A6A17D0289DA}" type="presParOf" srcId="{AD5D16DD-6B19-4BF1-A256-B54DC3A502D7}" destId="{B5B86664-DFD5-4EC4-90B2-21593C3446E6}" srcOrd="1" destOrd="0" presId="urn:microsoft.com/office/officeart/2018/2/layout/IconVerticalSolidList"/>
    <dgm:cxn modelId="{C42981B5-8FAF-42CD-B4A8-C82BDC015ED9}" type="presParOf" srcId="{AD5D16DD-6B19-4BF1-A256-B54DC3A502D7}" destId="{ED256B2D-25F2-42E9-8C53-7A7DB8C35DAF}" srcOrd="2" destOrd="0" presId="urn:microsoft.com/office/officeart/2018/2/layout/IconVerticalSolidList"/>
    <dgm:cxn modelId="{8FF18AD8-D9D9-427B-B5BB-6F908B00250F}" type="presParOf" srcId="{AD5D16DD-6B19-4BF1-A256-B54DC3A502D7}" destId="{E3695679-A3EA-40C5-BD3E-DA2D2B8B078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C5B25-408B-483C-9898-03FF974DCA22}">
      <dsp:nvSpPr>
        <dsp:cNvPr id="0" name=""/>
        <dsp:cNvSpPr/>
      </dsp:nvSpPr>
      <dsp:spPr>
        <a:xfrm>
          <a:off x="0" y="540"/>
          <a:ext cx="9810750" cy="12651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E24E92-72D9-4FE5-9B77-F32B1E6B39F4}">
      <dsp:nvSpPr>
        <dsp:cNvPr id="0" name=""/>
        <dsp:cNvSpPr/>
      </dsp:nvSpPr>
      <dsp:spPr>
        <a:xfrm>
          <a:off x="382709" y="285200"/>
          <a:ext cx="695835" cy="695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02A893-2E95-43A8-85E6-08BCB544FA97}">
      <dsp:nvSpPr>
        <dsp:cNvPr id="0" name=""/>
        <dsp:cNvSpPr/>
      </dsp:nvSpPr>
      <dsp:spPr>
        <a:xfrm>
          <a:off x="1461254" y="540"/>
          <a:ext cx="8349495" cy="126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896" tIns="133896" rIns="133896" bIns="13389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Very fun project to work on</a:t>
          </a:r>
        </a:p>
      </dsp:txBody>
      <dsp:txXfrm>
        <a:off x="1461254" y="540"/>
        <a:ext cx="8349495" cy="1265155"/>
      </dsp:txXfrm>
    </dsp:sp>
    <dsp:sp modelId="{966CD67B-6EC9-4F07-BD3B-5FA1A90B4C2D}">
      <dsp:nvSpPr>
        <dsp:cNvPr id="0" name=""/>
        <dsp:cNvSpPr/>
      </dsp:nvSpPr>
      <dsp:spPr>
        <a:xfrm>
          <a:off x="0" y="1581984"/>
          <a:ext cx="9810750" cy="12651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9E046D-B5C9-4CA0-B40C-C1DDB033F121}">
      <dsp:nvSpPr>
        <dsp:cNvPr id="0" name=""/>
        <dsp:cNvSpPr/>
      </dsp:nvSpPr>
      <dsp:spPr>
        <a:xfrm>
          <a:off x="382709" y="1866644"/>
          <a:ext cx="695835" cy="695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22AF40-75F3-4FFA-ADC6-065848842322}">
      <dsp:nvSpPr>
        <dsp:cNvPr id="0" name=""/>
        <dsp:cNvSpPr/>
      </dsp:nvSpPr>
      <dsp:spPr>
        <a:xfrm>
          <a:off x="1461254" y="1581984"/>
          <a:ext cx="8349495" cy="126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896" tIns="133896" rIns="133896" bIns="13389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Manipulation is the future so the experience of working with different data formats was beneficial</a:t>
          </a:r>
        </a:p>
      </dsp:txBody>
      <dsp:txXfrm>
        <a:off x="1461254" y="1581984"/>
        <a:ext cx="8349495" cy="1265155"/>
      </dsp:txXfrm>
    </dsp:sp>
    <dsp:sp modelId="{38D9F52A-2173-4845-8166-814945FEBC60}">
      <dsp:nvSpPr>
        <dsp:cNvPr id="0" name=""/>
        <dsp:cNvSpPr/>
      </dsp:nvSpPr>
      <dsp:spPr>
        <a:xfrm>
          <a:off x="0" y="3163429"/>
          <a:ext cx="9810750" cy="12651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B86664-DFD5-4EC4-90B2-21593C3446E6}">
      <dsp:nvSpPr>
        <dsp:cNvPr id="0" name=""/>
        <dsp:cNvSpPr/>
      </dsp:nvSpPr>
      <dsp:spPr>
        <a:xfrm>
          <a:off x="382709" y="3448088"/>
          <a:ext cx="695835" cy="695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695679-A3EA-40C5-BD3E-DA2D2B8B0788}">
      <dsp:nvSpPr>
        <dsp:cNvPr id="0" name=""/>
        <dsp:cNvSpPr/>
      </dsp:nvSpPr>
      <dsp:spPr>
        <a:xfrm>
          <a:off x="1461254" y="3163429"/>
          <a:ext cx="8349495" cy="126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896" tIns="133896" rIns="133896" bIns="13389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C# skills improved (little to no experience before throughout group)</a:t>
          </a:r>
        </a:p>
      </dsp:txBody>
      <dsp:txXfrm>
        <a:off x="1461254" y="3163429"/>
        <a:ext cx="8349495" cy="12651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6:41:38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6:45:06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November 28,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November 28,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5301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November 28,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4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November 28,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8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November 28,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1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November 28,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1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November 28,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925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November 28,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09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November 28,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November 28,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November 28,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6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November 28,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376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75" r:id="rId7"/>
    <p:sldLayoutId id="2147483676" r:id="rId8"/>
    <p:sldLayoutId id="2147483677" r:id="rId9"/>
    <p:sldLayoutId id="2147483678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292E76-8370-B5B2-6D91-AF17B9F723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46" b="10185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752D771-2D72-4B2C-B816-121D10C38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D2EC0A-5E54-424F-BE02-26DFFEBD6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C4AF50-DAE6-43ED-AA19-72C528E3F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665" y="1253925"/>
            <a:ext cx="3353466" cy="2068992"/>
          </a:xfrm>
        </p:spPr>
        <p:txBody>
          <a:bodyPr anchor="b">
            <a:normAutofit/>
          </a:bodyPr>
          <a:lstStyle/>
          <a:p>
            <a:r>
              <a:rPr lang="en-US" dirty="0"/>
              <a:t>Report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20BBC-6DE2-7633-46BB-CF4C897AB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694" y="3477169"/>
            <a:ext cx="2545977" cy="825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00"/>
              <a:t>Nick Miller, Ahmed Darwich, Andrew Murphy</a:t>
            </a:r>
          </a:p>
          <a:p>
            <a:pPr>
              <a:lnSpc>
                <a:spcPct val="90000"/>
              </a:lnSpc>
            </a:pPr>
            <a:r>
              <a:rPr lang="en-US" sz="700"/>
              <a:t>Dr. Xiao</a:t>
            </a:r>
          </a:p>
          <a:p>
            <a:pPr>
              <a:lnSpc>
                <a:spcPct val="90000"/>
              </a:lnSpc>
            </a:pPr>
            <a:r>
              <a:rPr lang="en-US" sz="700"/>
              <a:t>Intro to Parallel Processing Final Project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DDCE5572-4319-4D42-813F-C8C69C08C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4542">
            <a:off x="1791736" y="491177"/>
            <a:ext cx="1149890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603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CE2CF7-D5AA-4464-AC91-9ED1EA5D6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36DE3-DC66-F559-F16A-9212CBAB1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859" y="609601"/>
            <a:ext cx="5683623" cy="1216024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EB98DDC-3E5D-D605-6365-AACF3E3727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97" r="47569" b="-2"/>
          <a:stretch/>
        </p:blipFill>
        <p:spPr>
          <a:xfrm>
            <a:off x="20" y="2"/>
            <a:ext cx="4585628" cy="6857998"/>
          </a:xfrm>
          <a:custGeom>
            <a:avLst/>
            <a:gdLst/>
            <a:ahLst/>
            <a:cxnLst/>
            <a:rect l="l" t="t" r="r" b="b"/>
            <a:pathLst>
              <a:path w="4585648" h="6857998">
                <a:moveTo>
                  <a:pt x="0" y="0"/>
                </a:moveTo>
                <a:lnTo>
                  <a:pt x="3944047" y="0"/>
                </a:lnTo>
                <a:lnTo>
                  <a:pt x="3944688" y="10340"/>
                </a:lnTo>
                <a:cubicBezTo>
                  <a:pt x="3965528" y="36732"/>
                  <a:pt x="3945672" y="53579"/>
                  <a:pt x="3950304" y="81398"/>
                </a:cubicBezTo>
                <a:cubicBezTo>
                  <a:pt x="3979668" y="102733"/>
                  <a:pt x="3935739" y="103225"/>
                  <a:pt x="3930579" y="118301"/>
                </a:cubicBezTo>
                <a:lnTo>
                  <a:pt x="3930846" y="122373"/>
                </a:lnTo>
                <a:lnTo>
                  <a:pt x="3937038" y="132397"/>
                </a:lnTo>
                <a:lnTo>
                  <a:pt x="3940265" y="135982"/>
                </a:lnTo>
                <a:cubicBezTo>
                  <a:pt x="3942154" y="138523"/>
                  <a:pt x="3942977" y="140298"/>
                  <a:pt x="3943073" y="141620"/>
                </a:cubicBezTo>
                <a:cubicBezTo>
                  <a:pt x="3942998" y="141685"/>
                  <a:pt x="3942926" y="141751"/>
                  <a:pt x="3942854" y="141816"/>
                </a:cubicBezTo>
                <a:lnTo>
                  <a:pt x="3946045" y="146983"/>
                </a:lnTo>
                <a:cubicBezTo>
                  <a:pt x="3952085" y="155570"/>
                  <a:pt x="3958585" y="163800"/>
                  <a:pt x="3965281" y="171535"/>
                </a:cubicBezTo>
                <a:cubicBezTo>
                  <a:pt x="3952744" y="181711"/>
                  <a:pt x="3987015" y="208379"/>
                  <a:pt x="3955100" y="211093"/>
                </a:cubicBezTo>
                <a:cubicBezTo>
                  <a:pt x="3963231" y="221704"/>
                  <a:pt x="3979172" y="225918"/>
                  <a:pt x="3957453" y="226143"/>
                </a:cubicBezTo>
                <a:cubicBezTo>
                  <a:pt x="3959561" y="229747"/>
                  <a:pt x="3959011" y="232340"/>
                  <a:pt x="3957179" y="234484"/>
                </a:cubicBezTo>
                <a:lnTo>
                  <a:pt x="3956175" y="235199"/>
                </a:lnTo>
                <a:lnTo>
                  <a:pt x="3974755" y="258709"/>
                </a:lnTo>
                <a:cubicBezTo>
                  <a:pt x="3974810" y="259903"/>
                  <a:pt x="3974864" y="261097"/>
                  <a:pt x="3974919" y="262291"/>
                </a:cubicBezTo>
                <a:lnTo>
                  <a:pt x="3989981" y="277023"/>
                </a:lnTo>
                <a:lnTo>
                  <a:pt x="3996191" y="284947"/>
                </a:lnTo>
                <a:lnTo>
                  <a:pt x="4001190" y="286536"/>
                </a:lnTo>
                <a:cubicBezTo>
                  <a:pt x="4004786" y="288616"/>
                  <a:pt x="4007623" y="292056"/>
                  <a:pt x="4008705" y="298565"/>
                </a:cubicBezTo>
                <a:cubicBezTo>
                  <a:pt x="4008585" y="299108"/>
                  <a:pt x="4008465" y="299650"/>
                  <a:pt x="4008344" y="300194"/>
                </a:cubicBezTo>
                <a:lnTo>
                  <a:pt x="4019098" y="309203"/>
                </a:lnTo>
                <a:cubicBezTo>
                  <a:pt x="4023353" y="311943"/>
                  <a:pt x="4028131" y="314172"/>
                  <a:pt x="4033618" y="315650"/>
                </a:cubicBezTo>
                <a:cubicBezTo>
                  <a:pt x="4027964" y="354775"/>
                  <a:pt x="4065415" y="383133"/>
                  <a:pt x="4080284" y="421400"/>
                </a:cubicBezTo>
                <a:cubicBezTo>
                  <a:pt x="4052614" y="444764"/>
                  <a:pt x="4129047" y="500739"/>
                  <a:pt x="4168461" y="503092"/>
                </a:cubicBezTo>
                <a:cubicBezTo>
                  <a:pt x="4128023" y="511488"/>
                  <a:pt x="4257167" y="577423"/>
                  <a:pt x="4192557" y="560735"/>
                </a:cubicBezTo>
                <a:cubicBezTo>
                  <a:pt x="4202585" y="572893"/>
                  <a:pt x="4193454" y="589341"/>
                  <a:pt x="4176910" y="584674"/>
                </a:cubicBezTo>
                <a:cubicBezTo>
                  <a:pt x="4224177" y="618252"/>
                  <a:pt x="4225772" y="681450"/>
                  <a:pt x="4260533" y="723119"/>
                </a:cubicBezTo>
                <a:cubicBezTo>
                  <a:pt x="4242328" y="753272"/>
                  <a:pt x="4263820" y="734604"/>
                  <a:pt x="4270711" y="760720"/>
                </a:cubicBezTo>
                <a:cubicBezTo>
                  <a:pt x="4295191" y="748303"/>
                  <a:pt x="4270314" y="794183"/>
                  <a:pt x="4302509" y="789247"/>
                </a:cubicBezTo>
                <a:cubicBezTo>
                  <a:pt x="4302741" y="794159"/>
                  <a:pt x="4301954" y="799070"/>
                  <a:pt x="4300921" y="804034"/>
                </a:cubicBezTo>
                <a:cubicBezTo>
                  <a:pt x="4300749" y="804900"/>
                  <a:pt x="4300572" y="805767"/>
                  <a:pt x="4300400" y="806635"/>
                </a:cubicBezTo>
                <a:lnTo>
                  <a:pt x="4303753" y="815950"/>
                </a:lnTo>
                <a:lnTo>
                  <a:pt x="4297888" y="819940"/>
                </a:lnTo>
                <a:cubicBezTo>
                  <a:pt x="4297944" y="824938"/>
                  <a:pt x="4297999" y="829937"/>
                  <a:pt x="4298055" y="834935"/>
                </a:cubicBezTo>
                <a:cubicBezTo>
                  <a:pt x="4299172" y="840340"/>
                  <a:pt x="4301603" y="845911"/>
                  <a:pt x="4306135" y="851700"/>
                </a:cubicBezTo>
                <a:cubicBezTo>
                  <a:pt x="4332817" y="868320"/>
                  <a:pt x="4317557" y="909641"/>
                  <a:pt x="4352091" y="929754"/>
                </a:cubicBezTo>
                <a:cubicBezTo>
                  <a:pt x="4362479" y="937980"/>
                  <a:pt x="4380484" y="968513"/>
                  <a:pt x="4375270" y="977376"/>
                </a:cubicBezTo>
                <a:cubicBezTo>
                  <a:pt x="4377250" y="984377"/>
                  <a:pt x="4384849" y="990651"/>
                  <a:pt x="4377297" y="996912"/>
                </a:cubicBezTo>
                <a:cubicBezTo>
                  <a:pt x="4369005" y="1005760"/>
                  <a:pt x="4399874" y="1021625"/>
                  <a:pt x="4384684" y="1023223"/>
                </a:cubicBezTo>
                <a:cubicBezTo>
                  <a:pt x="4406172" y="1034643"/>
                  <a:pt x="4390237" y="1055523"/>
                  <a:pt x="4392472" y="1070780"/>
                </a:cubicBezTo>
                <a:cubicBezTo>
                  <a:pt x="4411832" y="1078905"/>
                  <a:pt x="4397439" y="1102903"/>
                  <a:pt x="4412067" y="1132722"/>
                </a:cubicBezTo>
                <a:cubicBezTo>
                  <a:pt x="4434025" y="1141419"/>
                  <a:pt x="4421728" y="1152870"/>
                  <a:pt x="4455281" y="1171648"/>
                </a:cubicBezTo>
                <a:cubicBezTo>
                  <a:pt x="4453907" y="1173110"/>
                  <a:pt x="4452815" y="1174775"/>
                  <a:pt x="4452047" y="1176593"/>
                </a:cubicBezTo>
                <a:cubicBezTo>
                  <a:pt x="4447572" y="1187166"/>
                  <a:pt x="4454607" y="1200545"/>
                  <a:pt x="4467755" y="1206479"/>
                </a:cubicBezTo>
                <a:lnTo>
                  <a:pt x="4498518" y="1230184"/>
                </a:lnTo>
                <a:lnTo>
                  <a:pt x="4503988" y="1239714"/>
                </a:lnTo>
                <a:cubicBezTo>
                  <a:pt x="4506730" y="1246063"/>
                  <a:pt x="4507415" y="1251722"/>
                  <a:pt x="4506821" y="1256926"/>
                </a:cubicBezTo>
                <a:lnTo>
                  <a:pt x="4502210" y="1270678"/>
                </a:lnTo>
                <a:lnTo>
                  <a:pt x="4494994" y="1272955"/>
                </a:lnTo>
                <a:lnTo>
                  <a:pt x="4495424" y="1282254"/>
                </a:lnTo>
                <a:lnTo>
                  <a:pt x="4494064" y="1284511"/>
                </a:lnTo>
                <a:cubicBezTo>
                  <a:pt x="4491436" y="1288808"/>
                  <a:pt x="4489075" y="1293117"/>
                  <a:pt x="4487745" y="1297660"/>
                </a:cubicBezTo>
                <a:cubicBezTo>
                  <a:pt x="4521914" y="1300656"/>
                  <a:pt x="4482088" y="1336801"/>
                  <a:pt x="4510831" y="1331158"/>
                </a:cubicBezTo>
                <a:cubicBezTo>
                  <a:pt x="4509485" y="1356644"/>
                  <a:pt x="4537196" y="1344587"/>
                  <a:pt x="4509149" y="1367911"/>
                </a:cubicBezTo>
                <a:cubicBezTo>
                  <a:pt x="4525575" y="1402569"/>
                  <a:pt x="4519252" y="1443943"/>
                  <a:pt x="4530734" y="1480066"/>
                </a:cubicBezTo>
                <a:lnTo>
                  <a:pt x="4531332" y="1481140"/>
                </a:lnTo>
                <a:lnTo>
                  <a:pt x="4523757" y="1500827"/>
                </a:lnTo>
                <a:lnTo>
                  <a:pt x="4517749" y="1528834"/>
                </a:lnTo>
                <a:lnTo>
                  <a:pt x="4510978" y="1526104"/>
                </a:lnTo>
                <a:cubicBezTo>
                  <a:pt x="4505305" y="1525236"/>
                  <a:pt x="4507721" y="1530251"/>
                  <a:pt x="4513177" y="1537822"/>
                </a:cubicBezTo>
                <a:lnTo>
                  <a:pt x="4515243" y="1540521"/>
                </a:lnTo>
                <a:lnTo>
                  <a:pt x="4514146" y="1545627"/>
                </a:lnTo>
                <a:cubicBezTo>
                  <a:pt x="4512031" y="1559801"/>
                  <a:pt x="4511188" y="1572109"/>
                  <a:pt x="4512185" y="1579228"/>
                </a:cubicBezTo>
                <a:cubicBezTo>
                  <a:pt x="4545845" y="1639398"/>
                  <a:pt x="4550705" y="1726741"/>
                  <a:pt x="4554335" y="1818364"/>
                </a:cubicBezTo>
                <a:cubicBezTo>
                  <a:pt x="4560401" y="1899079"/>
                  <a:pt x="4548295" y="2018831"/>
                  <a:pt x="4548582" y="2063518"/>
                </a:cubicBezTo>
                <a:lnTo>
                  <a:pt x="4556056" y="2086487"/>
                </a:lnTo>
                <a:lnTo>
                  <a:pt x="4554275" y="2089340"/>
                </a:lnTo>
                <a:cubicBezTo>
                  <a:pt x="4550593" y="2102174"/>
                  <a:pt x="4551716" y="2110234"/>
                  <a:pt x="4554956" y="2116163"/>
                </a:cubicBezTo>
                <a:lnTo>
                  <a:pt x="4560492" y="2121961"/>
                </a:lnTo>
                <a:lnTo>
                  <a:pt x="4571444" y="2176482"/>
                </a:lnTo>
                <a:lnTo>
                  <a:pt x="4575448" y="2237907"/>
                </a:lnTo>
                <a:lnTo>
                  <a:pt x="4573513" y="2238688"/>
                </a:lnTo>
                <a:cubicBezTo>
                  <a:pt x="4569330" y="2241686"/>
                  <a:pt x="4566526" y="2246244"/>
                  <a:pt x="4566533" y="2254203"/>
                </a:cubicBezTo>
                <a:cubicBezTo>
                  <a:pt x="4536852" y="2242405"/>
                  <a:pt x="4555170" y="2259280"/>
                  <a:pt x="4557814" y="2283790"/>
                </a:cubicBezTo>
                <a:cubicBezTo>
                  <a:pt x="4512304" y="2270934"/>
                  <a:pt x="4537738" y="2340304"/>
                  <a:pt x="4512647" y="2352361"/>
                </a:cubicBezTo>
                <a:cubicBezTo>
                  <a:pt x="4515616" y="2370657"/>
                  <a:pt x="4517925" y="2389769"/>
                  <a:pt x="4519328" y="2409295"/>
                </a:cubicBezTo>
                <a:lnTo>
                  <a:pt x="4519571" y="2420793"/>
                </a:lnTo>
                <a:lnTo>
                  <a:pt x="4519120" y="2421041"/>
                </a:lnTo>
                <a:cubicBezTo>
                  <a:pt x="4518201" y="2423576"/>
                  <a:pt x="4517918" y="2427373"/>
                  <a:pt x="4518471" y="2433205"/>
                </a:cubicBezTo>
                <a:lnTo>
                  <a:pt x="4461595" y="2530080"/>
                </a:lnTo>
                <a:cubicBezTo>
                  <a:pt x="4445853" y="2584934"/>
                  <a:pt x="4405533" y="2605402"/>
                  <a:pt x="4412936" y="2666699"/>
                </a:cubicBezTo>
                <a:cubicBezTo>
                  <a:pt x="4398065" y="2717991"/>
                  <a:pt x="4372927" y="2756371"/>
                  <a:pt x="4370093" y="2804588"/>
                </a:cubicBezTo>
                <a:cubicBezTo>
                  <a:pt x="4347398" y="2879436"/>
                  <a:pt x="4272392" y="2939011"/>
                  <a:pt x="4262477" y="3058637"/>
                </a:cubicBezTo>
                <a:cubicBezTo>
                  <a:pt x="4283714" y="3099999"/>
                  <a:pt x="4256160" y="3144249"/>
                  <a:pt x="4253454" y="3179447"/>
                </a:cubicBezTo>
                <a:cubicBezTo>
                  <a:pt x="4259242" y="3200557"/>
                  <a:pt x="4257117" y="3211737"/>
                  <a:pt x="4239228" y="3217364"/>
                </a:cubicBezTo>
                <a:cubicBezTo>
                  <a:pt x="4268875" y="3316502"/>
                  <a:pt x="4225924" y="3257304"/>
                  <a:pt x="4222932" y="3330364"/>
                </a:cubicBezTo>
                <a:cubicBezTo>
                  <a:pt x="4224428" y="3395928"/>
                  <a:pt x="4215196" y="3463236"/>
                  <a:pt x="4248669" y="3547193"/>
                </a:cubicBezTo>
                <a:cubicBezTo>
                  <a:pt x="4260183" y="3566053"/>
                  <a:pt x="4256781" y="3592027"/>
                  <a:pt x="4241070" y="3605210"/>
                </a:cubicBezTo>
                <a:cubicBezTo>
                  <a:pt x="4238364" y="3607478"/>
                  <a:pt x="4235392" y="3609274"/>
                  <a:pt x="4232239" y="3610540"/>
                </a:cubicBezTo>
                <a:cubicBezTo>
                  <a:pt x="4258208" y="3664330"/>
                  <a:pt x="4231517" y="3673159"/>
                  <a:pt x="4251881" y="3702764"/>
                </a:cubicBezTo>
                <a:cubicBezTo>
                  <a:pt x="4242939" y="3759891"/>
                  <a:pt x="4201773" y="3786712"/>
                  <a:pt x="4219293" y="3813528"/>
                </a:cubicBezTo>
                <a:cubicBezTo>
                  <a:pt x="4207910" y="3838914"/>
                  <a:pt x="4167663" y="3859754"/>
                  <a:pt x="4184863" y="3893255"/>
                </a:cubicBezTo>
                <a:cubicBezTo>
                  <a:pt x="4163644" y="3884625"/>
                  <a:pt x="4188862" y="3931915"/>
                  <a:pt x="4169808" y="3939619"/>
                </a:cubicBezTo>
                <a:cubicBezTo>
                  <a:pt x="4154129" y="3943837"/>
                  <a:pt x="4158129" y="3959170"/>
                  <a:pt x="4154137" y="3971517"/>
                </a:cubicBezTo>
                <a:cubicBezTo>
                  <a:pt x="4139069" y="3981495"/>
                  <a:pt x="4133844" y="4042203"/>
                  <a:pt x="4139625" y="4062614"/>
                </a:cubicBezTo>
                <a:cubicBezTo>
                  <a:pt x="4165622" y="4119195"/>
                  <a:pt x="4107101" y="4172348"/>
                  <a:pt x="4126180" y="4217749"/>
                </a:cubicBezTo>
                <a:cubicBezTo>
                  <a:pt x="4128014" y="4267056"/>
                  <a:pt x="4089563" y="4286360"/>
                  <a:pt x="4072389" y="4317623"/>
                </a:cubicBezTo>
                <a:cubicBezTo>
                  <a:pt x="4062182" y="4356545"/>
                  <a:pt x="4071264" y="4384138"/>
                  <a:pt x="4064937" y="4451279"/>
                </a:cubicBezTo>
                <a:cubicBezTo>
                  <a:pt x="4050628" y="4512697"/>
                  <a:pt x="4048851" y="4652154"/>
                  <a:pt x="4034424" y="4720470"/>
                </a:cubicBezTo>
                <a:cubicBezTo>
                  <a:pt x="3973937" y="4868361"/>
                  <a:pt x="4025760" y="4964348"/>
                  <a:pt x="4016334" y="5052878"/>
                </a:cubicBezTo>
                <a:cubicBezTo>
                  <a:pt x="3999794" y="5123327"/>
                  <a:pt x="4021855" y="5194887"/>
                  <a:pt x="3977865" y="5251650"/>
                </a:cubicBezTo>
                <a:cubicBezTo>
                  <a:pt x="3973961" y="5317292"/>
                  <a:pt x="3987477" y="5410025"/>
                  <a:pt x="3997669" y="5413392"/>
                </a:cubicBezTo>
                <a:cubicBezTo>
                  <a:pt x="3969262" y="5397845"/>
                  <a:pt x="3981248" y="5449403"/>
                  <a:pt x="3981869" y="5471875"/>
                </a:cubicBezTo>
                <a:cubicBezTo>
                  <a:pt x="3957580" y="5534944"/>
                  <a:pt x="3976666" y="5598829"/>
                  <a:pt x="3901990" y="5708604"/>
                </a:cubicBezTo>
                <a:cubicBezTo>
                  <a:pt x="3897618" y="5810136"/>
                  <a:pt x="3870199" y="5788842"/>
                  <a:pt x="3860571" y="5821275"/>
                </a:cubicBezTo>
                <a:cubicBezTo>
                  <a:pt x="3868171" y="5831278"/>
                  <a:pt x="3866949" y="5900968"/>
                  <a:pt x="3849074" y="5900679"/>
                </a:cubicBezTo>
                <a:cubicBezTo>
                  <a:pt x="3871964" y="5925143"/>
                  <a:pt x="3834226" y="5972433"/>
                  <a:pt x="3841809" y="5992005"/>
                </a:cubicBezTo>
                <a:cubicBezTo>
                  <a:pt x="3848533" y="6035132"/>
                  <a:pt x="3834497" y="6078819"/>
                  <a:pt x="3832901" y="6122412"/>
                </a:cubicBezTo>
                <a:cubicBezTo>
                  <a:pt x="3799640" y="6263751"/>
                  <a:pt x="3784898" y="6198720"/>
                  <a:pt x="3804166" y="6389843"/>
                </a:cubicBezTo>
                <a:cubicBezTo>
                  <a:pt x="3799226" y="6482285"/>
                  <a:pt x="3740829" y="6538361"/>
                  <a:pt x="3736537" y="6595214"/>
                </a:cubicBezTo>
                <a:cubicBezTo>
                  <a:pt x="3692112" y="6745846"/>
                  <a:pt x="3660956" y="6804405"/>
                  <a:pt x="3649707" y="6848925"/>
                </a:cubicBezTo>
                <a:lnTo>
                  <a:pt x="3649314" y="6857996"/>
                </a:lnTo>
                <a:lnTo>
                  <a:pt x="4585648" y="6857996"/>
                </a:lnTo>
                <a:lnTo>
                  <a:pt x="4585648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E0475-40A0-9C46-EC43-1ED8F1D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858" y="1675869"/>
            <a:ext cx="4223317" cy="4107021"/>
          </a:xfrm>
        </p:spPr>
        <p:txBody>
          <a:bodyPr>
            <a:normAutofit/>
          </a:bodyPr>
          <a:lstStyle/>
          <a:p>
            <a:r>
              <a:rPr lang="en-US" dirty="0"/>
              <a:t>JSON String sent from Web Socket</a:t>
            </a:r>
          </a:p>
          <a:p>
            <a:r>
              <a:rPr lang="en-US" dirty="0"/>
              <a:t>Converted to:</a:t>
            </a:r>
          </a:p>
          <a:p>
            <a:pPr lvl="1"/>
            <a:r>
              <a:rPr lang="en-US" dirty="0"/>
              <a:t>XML</a:t>
            </a:r>
          </a:p>
          <a:p>
            <a:pPr lvl="1"/>
            <a:r>
              <a:rPr lang="en-US" dirty="0"/>
              <a:t>CSV</a:t>
            </a:r>
          </a:p>
          <a:p>
            <a:pPr lvl="1"/>
            <a:r>
              <a:rPr lang="en-US" dirty="0"/>
              <a:t>XMLS</a:t>
            </a:r>
          </a:p>
          <a:p>
            <a:pPr lvl="1"/>
            <a:r>
              <a:rPr lang="en-US" dirty="0"/>
              <a:t>XMLM</a:t>
            </a:r>
          </a:p>
          <a:p>
            <a:pPr lvl="1"/>
            <a:r>
              <a:rPr lang="en-US" dirty="0"/>
              <a:t>XLT</a:t>
            </a:r>
          </a:p>
          <a:p>
            <a:pPr lvl="1"/>
            <a:r>
              <a:rPr lang="en-US" dirty="0"/>
              <a:t>XLTM</a:t>
            </a:r>
          </a:p>
          <a:p>
            <a:endParaRPr lang="en-US" dirty="0"/>
          </a:p>
          <a:p>
            <a:pPr marL="56007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9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2BBC-11DC-335A-7A95-AFCA35AF1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366938"/>
            <a:ext cx="9810604" cy="1216024"/>
          </a:xfrm>
        </p:spPr>
        <p:txBody>
          <a:bodyPr/>
          <a:lstStyle/>
          <a:p>
            <a:r>
              <a:rPr lang="en-US" dirty="0"/>
              <a:t>Example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2DD8F-BF7F-91D6-0F20-73158EFA2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075995"/>
            <a:ext cx="3092496" cy="442875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{ "race" : </a:t>
            </a:r>
          </a:p>
          <a:p>
            <a:pPr marL="0" indent="0">
              <a:buNone/>
            </a:pPr>
            <a:r>
              <a:rPr lang="en-US" dirty="0"/>
              <a:t> { "entries" : [</a:t>
            </a:r>
          </a:p>
          <a:p>
            <a:pPr marL="0" indent="0">
              <a:buNone/>
            </a:pPr>
            <a:r>
              <a:rPr lang="en-US" dirty="0"/>
              <a:t>  {    "id":11,    "</a:t>
            </a:r>
            <a:r>
              <a:rPr lang="en-US" dirty="0" err="1"/>
              <a:t>name":"Johnson</a:t>
            </a:r>
            <a:r>
              <a:rPr lang="en-US" dirty="0"/>
              <a:t>, Smith, and Jones Co."  },</a:t>
            </a:r>
          </a:p>
          <a:p>
            <a:pPr marL="0" indent="0">
              <a:buNone/>
            </a:pPr>
            <a:r>
              <a:rPr lang="en-US" dirty="0"/>
              <a:t>  {    "id":22,    "</a:t>
            </a:r>
            <a:r>
              <a:rPr lang="en-US" dirty="0" err="1"/>
              <a:t>name":"Sam</a:t>
            </a:r>
            <a:r>
              <a:rPr lang="en-US" dirty="0"/>
              <a:t> \"Mad Dog\" Smith"  },</a:t>
            </a:r>
          </a:p>
          <a:p>
            <a:pPr marL="0" indent="0">
              <a:buNone/>
            </a:pPr>
            <a:r>
              <a:rPr lang="en-US" dirty="0"/>
              <a:t>  {    "id":33,    "</a:t>
            </a:r>
            <a:r>
              <a:rPr lang="en-US" dirty="0" err="1"/>
              <a:t>name":"Barney</a:t>
            </a:r>
            <a:r>
              <a:rPr lang="en-US" dirty="0"/>
              <a:t> &amp; Company"  },</a:t>
            </a:r>
          </a:p>
          <a:p>
            <a:pPr marL="0" indent="0">
              <a:buNone/>
            </a:pPr>
            <a:r>
              <a:rPr lang="en-US" dirty="0"/>
              <a:t>  {    "id":44,    "</a:t>
            </a:r>
            <a:r>
              <a:rPr lang="en-US" dirty="0" err="1"/>
              <a:t>name":"Johnson's</a:t>
            </a:r>
            <a:r>
              <a:rPr lang="en-US" dirty="0"/>
              <a:t> Automotive"  }</a:t>
            </a:r>
          </a:p>
          <a:p>
            <a:pPr marL="0" indent="0">
              <a:buNone/>
            </a:pPr>
            <a:r>
              <a:rPr lang="en-US" dirty="0"/>
              <a:t>]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5F96A9-157C-BBE1-4AC7-972839D216A4}"/>
              </a:ext>
            </a:extLst>
          </p:cNvPr>
          <p:cNvSpPr txBox="1"/>
          <p:nvPr/>
        </p:nvSpPr>
        <p:spPr>
          <a:xfrm>
            <a:off x="2199798" y="1456293"/>
            <a:ext cx="79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FAA8D5-ADE8-3322-85FE-CC02CE9F0160}"/>
              </a:ext>
            </a:extLst>
          </p:cNvPr>
          <p:cNvSpPr txBox="1">
            <a:spLocks/>
          </p:cNvSpPr>
          <p:nvPr/>
        </p:nvSpPr>
        <p:spPr>
          <a:xfrm>
            <a:off x="6436859" y="1981011"/>
            <a:ext cx="2536372" cy="4618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700" dirty="0"/>
              <a:t>&lt;?xml version="1.0" encoding="UTF-8" ?&gt;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700" dirty="0"/>
              <a:t>&lt;race&gt;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700" dirty="0"/>
              <a:t>  &lt;entries&gt;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700" dirty="0"/>
              <a:t>    &lt;id&gt;11&lt;/id&gt;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700" dirty="0"/>
              <a:t>    &lt;name&gt;Johnson, Smith, and Jones Co.&lt;/name&gt;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700" dirty="0"/>
              <a:t>  &lt;/entries&gt;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700" dirty="0"/>
              <a:t>  &lt;entries&gt;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700" dirty="0"/>
              <a:t>    &lt;id&gt;22&lt;/id&gt;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700" dirty="0"/>
              <a:t>    &lt;name&gt;Sam &amp;</a:t>
            </a:r>
            <a:r>
              <a:rPr lang="en-US" sz="700" dirty="0" err="1"/>
              <a:t>quot;Mad</a:t>
            </a:r>
            <a:r>
              <a:rPr lang="en-US" sz="700" dirty="0"/>
              <a:t> </a:t>
            </a:r>
            <a:r>
              <a:rPr lang="en-US" sz="700" dirty="0" err="1"/>
              <a:t>Dog&amp;quot</a:t>
            </a:r>
            <a:r>
              <a:rPr lang="en-US" sz="700" dirty="0"/>
              <a:t>; Smith&lt;/name&gt;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700" dirty="0"/>
              <a:t>  &lt;/entries&gt;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700" dirty="0"/>
              <a:t>  &lt;entries&gt;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700" dirty="0"/>
              <a:t>    &lt;id&gt;33&lt;/id&gt;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700" dirty="0"/>
              <a:t>    &lt;name&gt;Barney &amp;amp; Company&lt;/name&gt;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700" dirty="0"/>
              <a:t>  &lt;/entries&gt;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700" dirty="0"/>
              <a:t>  &lt;entries&gt;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700" dirty="0"/>
              <a:t>    &lt;id&gt;44&lt;/id&gt;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700" dirty="0"/>
              <a:t>    &lt;name&gt;Johnson&amp;#x27;s Automotive&lt;/name&gt;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700" dirty="0"/>
              <a:t>  &lt;/entries&gt;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700" dirty="0"/>
              <a:t>&lt;/race&gt;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F8CCA-4A73-9CCA-149E-779054398C5A}"/>
              </a:ext>
            </a:extLst>
          </p:cNvPr>
          <p:cNvSpPr txBox="1"/>
          <p:nvPr/>
        </p:nvSpPr>
        <p:spPr>
          <a:xfrm>
            <a:off x="7244919" y="1456293"/>
            <a:ext cx="79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XML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9B446B-1612-C480-D1C8-8D7666F4B801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4143375" y="4278086"/>
            <a:ext cx="2126796" cy="12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943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40161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9225E-1C62-9707-D11C-0B7A98D7C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4476464" cy="1216024"/>
          </a:xfrm>
        </p:spPr>
        <p:txBody>
          <a:bodyPr>
            <a:normAutofit/>
          </a:bodyPr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89714-46A2-6800-4B02-21684DA6D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163685"/>
            <a:ext cx="3875963" cy="4107020"/>
          </a:xfrm>
        </p:spPr>
        <p:txBody>
          <a:bodyPr>
            <a:normAutofit/>
          </a:bodyPr>
          <a:lstStyle/>
          <a:p>
            <a:r>
              <a:rPr lang="en-US" dirty="0"/>
              <a:t>Written in C#</a:t>
            </a:r>
          </a:p>
          <a:p>
            <a:r>
              <a:rPr lang="en-US" dirty="0"/>
              <a:t>Server Class with an Event Handler listening for input from </a:t>
            </a:r>
            <a:r>
              <a:rPr lang="en-US" dirty="0" err="1"/>
              <a:t>websocket</a:t>
            </a:r>
            <a:endParaRPr lang="en-US" dirty="0"/>
          </a:p>
          <a:p>
            <a:r>
              <a:rPr lang="en-US" dirty="0"/>
              <a:t>Each thread than converts the data to the output</a:t>
            </a:r>
          </a:p>
          <a:p>
            <a:pPr lvl="1"/>
            <a:r>
              <a:rPr lang="en-US" dirty="0"/>
              <a:t>Each JSON is converted to each data type</a:t>
            </a:r>
          </a:p>
          <a:p>
            <a:r>
              <a:rPr lang="en-US" dirty="0"/>
              <a:t>Write output to respective file with correct filename.</a:t>
            </a:r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A4CF5DC9-008E-4FDD-C1C4-BB02234FAF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94" r="363"/>
          <a:stretch/>
        </p:blipFill>
        <p:spPr>
          <a:xfrm>
            <a:off x="5251840" y="10"/>
            <a:ext cx="6940161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3930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1AA1E1C-DA67-488F-A983-F3ABD792C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C46DA5A-CECD-42F0-A57E-8D5BAE362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18708">
            <a:off x="-249318" y="3024527"/>
            <a:ext cx="12584740" cy="4556159"/>
          </a:xfrm>
          <a:custGeom>
            <a:avLst/>
            <a:gdLst>
              <a:gd name="connsiteX0" fmla="*/ 1976651 w 12584740"/>
              <a:gd name="connsiteY0" fmla="*/ 27745 h 4575313"/>
              <a:gd name="connsiteX1" fmla="*/ 10535175 w 12584740"/>
              <a:gd name="connsiteY1" fmla="*/ 2774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336770 w 12584740"/>
              <a:gd name="connsiteY24" fmla="*/ 1068186 h 4575313"/>
              <a:gd name="connsiteX25" fmla="*/ 12397764 w 12584740"/>
              <a:gd name="connsiteY25" fmla="*/ 1566491 h 4575313"/>
              <a:gd name="connsiteX26" fmla="*/ 12584740 w 12584740"/>
              <a:gd name="connsiteY26" fmla="*/ 3094030 h 4575313"/>
              <a:gd name="connsiteX27" fmla="*/ 483060 w 12584740"/>
              <a:gd name="connsiteY27" fmla="*/ 4575313 h 4575313"/>
              <a:gd name="connsiteX28" fmla="*/ 296084 w 12584740"/>
              <a:gd name="connsiteY28" fmla="*/ 3047774 h 4575313"/>
              <a:gd name="connsiteX29" fmla="*/ 235090 w 12584740"/>
              <a:gd name="connsiteY29" fmla="*/ 2549469 h 4575313"/>
              <a:gd name="connsiteX30" fmla="*/ 0 w 12584740"/>
              <a:gd name="connsiteY30" fmla="*/ 628841 h 4575313"/>
              <a:gd name="connsiteX31" fmla="*/ 7836 w 12584740"/>
              <a:gd name="connsiteY31" fmla="*/ 631521 h 4575313"/>
              <a:gd name="connsiteX32" fmla="*/ 59804 w 12584740"/>
              <a:gd name="connsiteY32" fmla="*/ 651795 h 4575313"/>
              <a:gd name="connsiteX33" fmla="*/ 189088 w 12584740"/>
              <a:gd name="connsiteY33" fmla="*/ 654369 h 4575313"/>
              <a:gd name="connsiteX34" fmla="*/ 238402 w 12584740"/>
              <a:gd name="connsiteY34" fmla="*/ 636963 h 4575313"/>
              <a:gd name="connsiteX35" fmla="*/ 332970 w 12584740"/>
              <a:gd name="connsiteY35" fmla="*/ 607012 h 4575313"/>
              <a:gd name="connsiteX36" fmla="*/ 407552 w 12584740"/>
              <a:gd name="connsiteY36" fmla="*/ 547943 h 4575313"/>
              <a:gd name="connsiteX37" fmla="*/ 497934 w 12584740"/>
              <a:gd name="connsiteY37" fmla="*/ 502354 h 4575313"/>
              <a:gd name="connsiteX38" fmla="*/ 510273 w 12584740"/>
              <a:gd name="connsiteY38" fmla="*/ 504172 h 4575313"/>
              <a:gd name="connsiteX39" fmla="*/ 561099 w 12584740"/>
              <a:gd name="connsiteY39" fmla="*/ 476357 h 4575313"/>
              <a:gd name="connsiteX40" fmla="*/ 705102 w 12584740"/>
              <a:gd name="connsiteY40" fmla="*/ 399826 h 4575313"/>
              <a:gd name="connsiteX41" fmla="*/ 800404 w 12584740"/>
              <a:gd name="connsiteY41" fmla="*/ 289909 h 4575313"/>
              <a:gd name="connsiteX42" fmla="*/ 842353 w 12584740"/>
              <a:gd name="connsiteY42" fmla="*/ 276713 h 4575313"/>
              <a:gd name="connsiteX43" fmla="*/ 912247 w 12584740"/>
              <a:gd name="connsiteY43" fmla="*/ 254246 h 4575313"/>
              <a:gd name="connsiteX44" fmla="*/ 927247 w 12584740"/>
              <a:gd name="connsiteY44" fmla="*/ 258217 h 4575313"/>
              <a:gd name="connsiteX45" fmla="*/ 933425 w 12584740"/>
              <a:gd name="connsiteY45" fmla="*/ 256149 h 4575313"/>
              <a:gd name="connsiteX46" fmla="*/ 934108 w 12584740"/>
              <a:gd name="connsiteY46" fmla="*/ 256433 h 4575313"/>
              <a:gd name="connsiteX47" fmla="*/ 935368 w 12584740"/>
              <a:gd name="connsiteY47" fmla="*/ 255498 h 4575313"/>
              <a:gd name="connsiteX48" fmla="*/ 949059 w 12584740"/>
              <a:gd name="connsiteY48" fmla="*/ 250913 h 4575313"/>
              <a:gd name="connsiteX49" fmla="*/ 980035 w 12584740"/>
              <a:gd name="connsiteY49" fmla="*/ 251605 h 4575313"/>
              <a:gd name="connsiteX50" fmla="*/ 998443 w 12584740"/>
              <a:gd name="connsiteY50" fmla="*/ 248823 h 4575313"/>
              <a:gd name="connsiteX51" fmla="*/ 1015140 w 12584740"/>
              <a:gd name="connsiteY51" fmla="*/ 230963 h 4575313"/>
              <a:gd name="connsiteX52" fmla="*/ 1027653 w 12584740"/>
              <a:gd name="connsiteY52" fmla="*/ 228229 h 4575313"/>
              <a:gd name="connsiteX53" fmla="*/ 1029989 w 12584740"/>
              <a:gd name="connsiteY53" fmla="*/ 225769 h 4575313"/>
              <a:gd name="connsiteX54" fmla="*/ 1036851 w 12584740"/>
              <a:gd name="connsiteY54" fmla="*/ 220779 h 4575313"/>
              <a:gd name="connsiteX55" fmla="*/ 1029120 w 12584740"/>
              <a:gd name="connsiteY55" fmla="*/ 217196 h 4575313"/>
              <a:gd name="connsiteX56" fmla="*/ 1113256 w 12584740"/>
              <a:gd name="connsiteY56" fmla="*/ 192543 h 4575313"/>
              <a:gd name="connsiteX57" fmla="*/ 1184710 w 12584740"/>
              <a:gd name="connsiteY57" fmla="*/ 171552 h 4575313"/>
              <a:gd name="connsiteX58" fmla="*/ 1310965 w 12584740"/>
              <a:gd name="connsiteY58" fmla="*/ 185879 h 4575313"/>
              <a:gd name="connsiteX59" fmla="*/ 1430934 w 12584740"/>
              <a:gd name="connsiteY59" fmla="*/ 139104 h 4575313"/>
              <a:gd name="connsiteX60" fmla="*/ 1463118 w 12584740"/>
              <a:gd name="connsiteY60" fmla="*/ 138911 h 4575313"/>
              <a:gd name="connsiteX61" fmla="*/ 1493444 w 12584740"/>
              <a:gd name="connsiteY61" fmla="*/ 147416 h 4575313"/>
              <a:gd name="connsiteX62" fmla="*/ 1493168 w 12584740"/>
              <a:gd name="connsiteY62" fmla="*/ 150455 h 4575313"/>
              <a:gd name="connsiteX63" fmla="*/ 1497974 w 12584740"/>
              <a:gd name="connsiteY63" fmla="*/ 151841 h 4575313"/>
              <a:gd name="connsiteX64" fmla="*/ 1502355 w 12584740"/>
              <a:gd name="connsiteY64" fmla="*/ 149916 h 4575313"/>
              <a:gd name="connsiteX65" fmla="*/ 1508100 w 12584740"/>
              <a:gd name="connsiteY65" fmla="*/ 151526 h 4575313"/>
              <a:gd name="connsiteX66" fmla="*/ 1523822 w 12584740"/>
              <a:gd name="connsiteY66" fmla="*/ 155112 h 4575313"/>
              <a:gd name="connsiteX67" fmla="*/ 1528971 w 12584740"/>
              <a:gd name="connsiteY67" fmla="*/ 161299 h 4575313"/>
              <a:gd name="connsiteX68" fmla="*/ 1590631 w 12584740"/>
              <a:gd name="connsiteY68" fmla="*/ 173836 h 4575313"/>
              <a:gd name="connsiteX69" fmla="*/ 1609537 w 12584740"/>
              <a:gd name="connsiteY69" fmla="*/ 169616 h 4575313"/>
              <a:gd name="connsiteX70" fmla="*/ 1631335 w 12584740"/>
              <a:gd name="connsiteY70" fmla="*/ 179686 h 4575313"/>
              <a:gd name="connsiteX71" fmla="*/ 1693983 w 12584740"/>
              <a:gd name="connsiteY71" fmla="*/ 183202 h 4575313"/>
              <a:gd name="connsiteX72" fmla="*/ 1763575 w 12584740"/>
              <a:gd name="connsiteY72" fmla="*/ 194844 h 4575313"/>
              <a:gd name="connsiteX73" fmla="*/ 1812709 w 12584740"/>
              <a:gd name="connsiteY73" fmla="*/ 208037 h 4575313"/>
              <a:gd name="connsiteX74" fmla="*/ 1945879 w 12584740"/>
              <a:gd name="connsiteY74" fmla="*/ 216206 h 4575313"/>
              <a:gd name="connsiteX75" fmla="*/ 1974418 w 12584740"/>
              <a:gd name="connsiteY75" fmla="*/ 208866 h 4575313"/>
              <a:gd name="connsiteX76" fmla="*/ 1976651 w 12584740"/>
              <a:gd name="connsiteY76" fmla="*/ 208757 h 4575313"/>
              <a:gd name="connsiteX0" fmla="*/ 2881775 w 12584740"/>
              <a:gd name="connsiteY0" fmla="*/ 233197 h 4575313"/>
              <a:gd name="connsiteX1" fmla="*/ 10535175 w 12584740"/>
              <a:gd name="connsiteY1" fmla="*/ 2774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336770 w 12584740"/>
              <a:gd name="connsiteY24" fmla="*/ 1068186 h 4575313"/>
              <a:gd name="connsiteX25" fmla="*/ 12397764 w 12584740"/>
              <a:gd name="connsiteY25" fmla="*/ 1566491 h 4575313"/>
              <a:gd name="connsiteX26" fmla="*/ 12584740 w 12584740"/>
              <a:gd name="connsiteY26" fmla="*/ 3094030 h 4575313"/>
              <a:gd name="connsiteX27" fmla="*/ 483060 w 12584740"/>
              <a:gd name="connsiteY27" fmla="*/ 4575313 h 4575313"/>
              <a:gd name="connsiteX28" fmla="*/ 296084 w 12584740"/>
              <a:gd name="connsiteY28" fmla="*/ 3047774 h 4575313"/>
              <a:gd name="connsiteX29" fmla="*/ 235090 w 12584740"/>
              <a:gd name="connsiteY29" fmla="*/ 2549469 h 4575313"/>
              <a:gd name="connsiteX30" fmla="*/ 0 w 12584740"/>
              <a:gd name="connsiteY30" fmla="*/ 628841 h 4575313"/>
              <a:gd name="connsiteX31" fmla="*/ 7836 w 12584740"/>
              <a:gd name="connsiteY31" fmla="*/ 631521 h 4575313"/>
              <a:gd name="connsiteX32" fmla="*/ 59804 w 12584740"/>
              <a:gd name="connsiteY32" fmla="*/ 651795 h 4575313"/>
              <a:gd name="connsiteX33" fmla="*/ 189088 w 12584740"/>
              <a:gd name="connsiteY33" fmla="*/ 654369 h 4575313"/>
              <a:gd name="connsiteX34" fmla="*/ 238402 w 12584740"/>
              <a:gd name="connsiteY34" fmla="*/ 636963 h 4575313"/>
              <a:gd name="connsiteX35" fmla="*/ 332970 w 12584740"/>
              <a:gd name="connsiteY35" fmla="*/ 607012 h 4575313"/>
              <a:gd name="connsiteX36" fmla="*/ 407552 w 12584740"/>
              <a:gd name="connsiteY36" fmla="*/ 547943 h 4575313"/>
              <a:gd name="connsiteX37" fmla="*/ 497934 w 12584740"/>
              <a:gd name="connsiteY37" fmla="*/ 502354 h 4575313"/>
              <a:gd name="connsiteX38" fmla="*/ 510273 w 12584740"/>
              <a:gd name="connsiteY38" fmla="*/ 504172 h 4575313"/>
              <a:gd name="connsiteX39" fmla="*/ 561099 w 12584740"/>
              <a:gd name="connsiteY39" fmla="*/ 476357 h 4575313"/>
              <a:gd name="connsiteX40" fmla="*/ 705102 w 12584740"/>
              <a:gd name="connsiteY40" fmla="*/ 399826 h 4575313"/>
              <a:gd name="connsiteX41" fmla="*/ 800404 w 12584740"/>
              <a:gd name="connsiteY41" fmla="*/ 289909 h 4575313"/>
              <a:gd name="connsiteX42" fmla="*/ 842353 w 12584740"/>
              <a:gd name="connsiteY42" fmla="*/ 276713 h 4575313"/>
              <a:gd name="connsiteX43" fmla="*/ 912247 w 12584740"/>
              <a:gd name="connsiteY43" fmla="*/ 254246 h 4575313"/>
              <a:gd name="connsiteX44" fmla="*/ 927247 w 12584740"/>
              <a:gd name="connsiteY44" fmla="*/ 258217 h 4575313"/>
              <a:gd name="connsiteX45" fmla="*/ 933425 w 12584740"/>
              <a:gd name="connsiteY45" fmla="*/ 256149 h 4575313"/>
              <a:gd name="connsiteX46" fmla="*/ 934108 w 12584740"/>
              <a:gd name="connsiteY46" fmla="*/ 256433 h 4575313"/>
              <a:gd name="connsiteX47" fmla="*/ 935368 w 12584740"/>
              <a:gd name="connsiteY47" fmla="*/ 255498 h 4575313"/>
              <a:gd name="connsiteX48" fmla="*/ 949059 w 12584740"/>
              <a:gd name="connsiteY48" fmla="*/ 250913 h 4575313"/>
              <a:gd name="connsiteX49" fmla="*/ 980035 w 12584740"/>
              <a:gd name="connsiteY49" fmla="*/ 251605 h 4575313"/>
              <a:gd name="connsiteX50" fmla="*/ 998443 w 12584740"/>
              <a:gd name="connsiteY50" fmla="*/ 248823 h 4575313"/>
              <a:gd name="connsiteX51" fmla="*/ 1015140 w 12584740"/>
              <a:gd name="connsiteY51" fmla="*/ 230963 h 4575313"/>
              <a:gd name="connsiteX52" fmla="*/ 1027653 w 12584740"/>
              <a:gd name="connsiteY52" fmla="*/ 228229 h 4575313"/>
              <a:gd name="connsiteX53" fmla="*/ 1029989 w 12584740"/>
              <a:gd name="connsiteY53" fmla="*/ 225769 h 4575313"/>
              <a:gd name="connsiteX54" fmla="*/ 1036851 w 12584740"/>
              <a:gd name="connsiteY54" fmla="*/ 220779 h 4575313"/>
              <a:gd name="connsiteX55" fmla="*/ 1029120 w 12584740"/>
              <a:gd name="connsiteY55" fmla="*/ 217196 h 4575313"/>
              <a:gd name="connsiteX56" fmla="*/ 1113256 w 12584740"/>
              <a:gd name="connsiteY56" fmla="*/ 192543 h 4575313"/>
              <a:gd name="connsiteX57" fmla="*/ 1184710 w 12584740"/>
              <a:gd name="connsiteY57" fmla="*/ 171552 h 4575313"/>
              <a:gd name="connsiteX58" fmla="*/ 1310965 w 12584740"/>
              <a:gd name="connsiteY58" fmla="*/ 185879 h 4575313"/>
              <a:gd name="connsiteX59" fmla="*/ 1430934 w 12584740"/>
              <a:gd name="connsiteY59" fmla="*/ 139104 h 4575313"/>
              <a:gd name="connsiteX60" fmla="*/ 1463118 w 12584740"/>
              <a:gd name="connsiteY60" fmla="*/ 138911 h 4575313"/>
              <a:gd name="connsiteX61" fmla="*/ 1493444 w 12584740"/>
              <a:gd name="connsiteY61" fmla="*/ 147416 h 4575313"/>
              <a:gd name="connsiteX62" fmla="*/ 1493168 w 12584740"/>
              <a:gd name="connsiteY62" fmla="*/ 150455 h 4575313"/>
              <a:gd name="connsiteX63" fmla="*/ 1497974 w 12584740"/>
              <a:gd name="connsiteY63" fmla="*/ 151841 h 4575313"/>
              <a:gd name="connsiteX64" fmla="*/ 1502355 w 12584740"/>
              <a:gd name="connsiteY64" fmla="*/ 149916 h 4575313"/>
              <a:gd name="connsiteX65" fmla="*/ 1508100 w 12584740"/>
              <a:gd name="connsiteY65" fmla="*/ 151526 h 4575313"/>
              <a:gd name="connsiteX66" fmla="*/ 1523822 w 12584740"/>
              <a:gd name="connsiteY66" fmla="*/ 155112 h 4575313"/>
              <a:gd name="connsiteX67" fmla="*/ 1528971 w 12584740"/>
              <a:gd name="connsiteY67" fmla="*/ 161299 h 4575313"/>
              <a:gd name="connsiteX68" fmla="*/ 1590631 w 12584740"/>
              <a:gd name="connsiteY68" fmla="*/ 173836 h 4575313"/>
              <a:gd name="connsiteX69" fmla="*/ 1609537 w 12584740"/>
              <a:gd name="connsiteY69" fmla="*/ 169616 h 4575313"/>
              <a:gd name="connsiteX70" fmla="*/ 1631335 w 12584740"/>
              <a:gd name="connsiteY70" fmla="*/ 179686 h 4575313"/>
              <a:gd name="connsiteX71" fmla="*/ 1693983 w 12584740"/>
              <a:gd name="connsiteY71" fmla="*/ 183202 h 4575313"/>
              <a:gd name="connsiteX72" fmla="*/ 1763575 w 12584740"/>
              <a:gd name="connsiteY72" fmla="*/ 194844 h 4575313"/>
              <a:gd name="connsiteX73" fmla="*/ 1812709 w 12584740"/>
              <a:gd name="connsiteY73" fmla="*/ 208037 h 4575313"/>
              <a:gd name="connsiteX74" fmla="*/ 1945879 w 12584740"/>
              <a:gd name="connsiteY74" fmla="*/ 216206 h 4575313"/>
              <a:gd name="connsiteX75" fmla="*/ 1974418 w 12584740"/>
              <a:gd name="connsiteY75" fmla="*/ 208866 h 4575313"/>
              <a:gd name="connsiteX76" fmla="*/ 1976651 w 12584740"/>
              <a:gd name="connsiteY76" fmla="*/ 208757 h 4575313"/>
              <a:gd name="connsiteX77" fmla="*/ 2881775 w 12584740"/>
              <a:gd name="connsiteY77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336770 w 12584740"/>
              <a:gd name="connsiteY24" fmla="*/ 1068186 h 4575313"/>
              <a:gd name="connsiteX25" fmla="*/ 12397764 w 12584740"/>
              <a:gd name="connsiteY25" fmla="*/ 1566491 h 4575313"/>
              <a:gd name="connsiteX26" fmla="*/ 12584740 w 12584740"/>
              <a:gd name="connsiteY26" fmla="*/ 3094030 h 4575313"/>
              <a:gd name="connsiteX27" fmla="*/ 483060 w 12584740"/>
              <a:gd name="connsiteY27" fmla="*/ 4575313 h 4575313"/>
              <a:gd name="connsiteX28" fmla="*/ 296084 w 12584740"/>
              <a:gd name="connsiteY28" fmla="*/ 3047774 h 4575313"/>
              <a:gd name="connsiteX29" fmla="*/ 235090 w 12584740"/>
              <a:gd name="connsiteY29" fmla="*/ 2549469 h 4575313"/>
              <a:gd name="connsiteX30" fmla="*/ 0 w 12584740"/>
              <a:gd name="connsiteY30" fmla="*/ 628841 h 4575313"/>
              <a:gd name="connsiteX31" fmla="*/ 7836 w 12584740"/>
              <a:gd name="connsiteY31" fmla="*/ 631521 h 4575313"/>
              <a:gd name="connsiteX32" fmla="*/ 59804 w 12584740"/>
              <a:gd name="connsiteY32" fmla="*/ 651795 h 4575313"/>
              <a:gd name="connsiteX33" fmla="*/ 189088 w 12584740"/>
              <a:gd name="connsiteY33" fmla="*/ 654369 h 4575313"/>
              <a:gd name="connsiteX34" fmla="*/ 238402 w 12584740"/>
              <a:gd name="connsiteY34" fmla="*/ 636963 h 4575313"/>
              <a:gd name="connsiteX35" fmla="*/ 332970 w 12584740"/>
              <a:gd name="connsiteY35" fmla="*/ 607012 h 4575313"/>
              <a:gd name="connsiteX36" fmla="*/ 407552 w 12584740"/>
              <a:gd name="connsiteY36" fmla="*/ 547943 h 4575313"/>
              <a:gd name="connsiteX37" fmla="*/ 497934 w 12584740"/>
              <a:gd name="connsiteY37" fmla="*/ 502354 h 4575313"/>
              <a:gd name="connsiteX38" fmla="*/ 510273 w 12584740"/>
              <a:gd name="connsiteY38" fmla="*/ 504172 h 4575313"/>
              <a:gd name="connsiteX39" fmla="*/ 561099 w 12584740"/>
              <a:gd name="connsiteY39" fmla="*/ 476357 h 4575313"/>
              <a:gd name="connsiteX40" fmla="*/ 705102 w 12584740"/>
              <a:gd name="connsiteY40" fmla="*/ 399826 h 4575313"/>
              <a:gd name="connsiteX41" fmla="*/ 800404 w 12584740"/>
              <a:gd name="connsiteY41" fmla="*/ 289909 h 4575313"/>
              <a:gd name="connsiteX42" fmla="*/ 842353 w 12584740"/>
              <a:gd name="connsiteY42" fmla="*/ 276713 h 4575313"/>
              <a:gd name="connsiteX43" fmla="*/ 912247 w 12584740"/>
              <a:gd name="connsiteY43" fmla="*/ 254246 h 4575313"/>
              <a:gd name="connsiteX44" fmla="*/ 927247 w 12584740"/>
              <a:gd name="connsiteY44" fmla="*/ 258217 h 4575313"/>
              <a:gd name="connsiteX45" fmla="*/ 933425 w 12584740"/>
              <a:gd name="connsiteY45" fmla="*/ 256149 h 4575313"/>
              <a:gd name="connsiteX46" fmla="*/ 934108 w 12584740"/>
              <a:gd name="connsiteY46" fmla="*/ 256433 h 4575313"/>
              <a:gd name="connsiteX47" fmla="*/ 935368 w 12584740"/>
              <a:gd name="connsiteY47" fmla="*/ 255498 h 4575313"/>
              <a:gd name="connsiteX48" fmla="*/ 949059 w 12584740"/>
              <a:gd name="connsiteY48" fmla="*/ 250913 h 4575313"/>
              <a:gd name="connsiteX49" fmla="*/ 980035 w 12584740"/>
              <a:gd name="connsiteY49" fmla="*/ 251605 h 4575313"/>
              <a:gd name="connsiteX50" fmla="*/ 998443 w 12584740"/>
              <a:gd name="connsiteY50" fmla="*/ 248823 h 4575313"/>
              <a:gd name="connsiteX51" fmla="*/ 1015140 w 12584740"/>
              <a:gd name="connsiteY51" fmla="*/ 230963 h 4575313"/>
              <a:gd name="connsiteX52" fmla="*/ 1027653 w 12584740"/>
              <a:gd name="connsiteY52" fmla="*/ 228229 h 4575313"/>
              <a:gd name="connsiteX53" fmla="*/ 1029989 w 12584740"/>
              <a:gd name="connsiteY53" fmla="*/ 225769 h 4575313"/>
              <a:gd name="connsiteX54" fmla="*/ 1036851 w 12584740"/>
              <a:gd name="connsiteY54" fmla="*/ 220779 h 4575313"/>
              <a:gd name="connsiteX55" fmla="*/ 1029120 w 12584740"/>
              <a:gd name="connsiteY55" fmla="*/ 217196 h 4575313"/>
              <a:gd name="connsiteX56" fmla="*/ 1113256 w 12584740"/>
              <a:gd name="connsiteY56" fmla="*/ 192543 h 4575313"/>
              <a:gd name="connsiteX57" fmla="*/ 1184710 w 12584740"/>
              <a:gd name="connsiteY57" fmla="*/ 171552 h 4575313"/>
              <a:gd name="connsiteX58" fmla="*/ 1310965 w 12584740"/>
              <a:gd name="connsiteY58" fmla="*/ 185879 h 4575313"/>
              <a:gd name="connsiteX59" fmla="*/ 1430934 w 12584740"/>
              <a:gd name="connsiteY59" fmla="*/ 139104 h 4575313"/>
              <a:gd name="connsiteX60" fmla="*/ 1463118 w 12584740"/>
              <a:gd name="connsiteY60" fmla="*/ 138911 h 4575313"/>
              <a:gd name="connsiteX61" fmla="*/ 1493444 w 12584740"/>
              <a:gd name="connsiteY61" fmla="*/ 147416 h 4575313"/>
              <a:gd name="connsiteX62" fmla="*/ 1493168 w 12584740"/>
              <a:gd name="connsiteY62" fmla="*/ 150455 h 4575313"/>
              <a:gd name="connsiteX63" fmla="*/ 1497974 w 12584740"/>
              <a:gd name="connsiteY63" fmla="*/ 151841 h 4575313"/>
              <a:gd name="connsiteX64" fmla="*/ 1502355 w 12584740"/>
              <a:gd name="connsiteY64" fmla="*/ 149916 h 4575313"/>
              <a:gd name="connsiteX65" fmla="*/ 1508100 w 12584740"/>
              <a:gd name="connsiteY65" fmla="*/ 151526 h 4575313"/>
              <a:gd name="connsiteX66" fmla="*/ 1523822 w 12584740"/>
              <a:gd name="connsiteY66" fmla="*/ 155112 h 4575313"/>
              <a:gd name="connsiteX67" fmla="*/ 1528971 w 12584740"/>
              <a:gd name="connsiteY67" fmla="*/ 161299 h 4575313"/>
              <a:gd name="connsiteX68" fmla="*/ 1590631 w 12584740"/>
              <a:gd name="connsiteY68" fmla="*/ 173836 h 4575313"/>
              <a:gd name="connsiteX69" fmla="*/ 1609537 w 12584740"/>
              <a:gd name="connsiteY69" fmla="*/ 169616 h 4575313"/>
              <a:gd name="connsiteX70" fmla="*/ 1631335 w 12584740"/>
              <a:gd name="connsiteY70" fmla="*/ 179686 h 4575313"/>
              <a:gd name="connsiteX71" fmla="*/ 1693983 w 12584740"/>
              <a:gd name="connsiteY71" fmla="*/ 183202 h 4575313"/>
              <a:gd name="connsiteX72" fmla="*/ 1763575 w 12584740"/>
              <a:gd name="connsiteY72" fmla="*/ 194844 h 4575313"/>
              <a:gd name="connsiteX73" fmla="*/ 1812709 w 12584740"/>
              <a:gd name="connsiteY73" fmla="*/ 208037 h 4575313"/>
              <a:gd name="connsiteX74" fmla="*/ 1945879 w 12584740"/>
              <a:gd name="connsiteY74" fmla="*/ 216206 h 4575313"/>
              <a:gd name="connsiteX75" fmla="*/ 1974418 w 12584740"/>
              <a:gd name="connsiteY75" fmla="*/ 208866 h 4575313"/>
              <a:gd name="connsiteX76" fmla="*/ 1976651 w 12584740"/>
              <a:gd name="connsiteY76" fmla="*/ 208757 h 4575313"/>
              <a:gd name="connsiteX77" fmla="*/ 2881775 w 12584740"/>
              <a:gd name="connsiteY77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397764 w 12584740"/>
              <a:gd name="connsiteY24" fmla="*/ 1566491 h 4575313"/>
              <a:gd name="connsiteX25" fmla="*/ 12584740 w 12584740"/>
              <a:gd name="connsiteY25" fmla="*/ 3094030 h 4575313"/>
              <a:gd name="connsiteX26" fmla="*/ 483060 w 12584740"/>
              <a:gd name="connsiteY26" fmla="*/ 4575313 h 4575313"/>
              <a:gd name="connsiteX27" fmla="*/ 296084 w 12584740"/>
              <a:gd name="connsiteY27" fmla="*/ 3047774 h 4575313"/>
              <a:gd name="connsiteX28" fmla="*/ 235090 w 12584740"/>
              <a:gd name="connsiteY28" fmla="*/ 2549469 h 4575313"/>
              <a:gd name="connsiteX29" fmla="*/ 0 w 12584740"/>
              <a:gd name="connsiteY29" fmla="*/ 628841 h 4575313"/>
              <a:gd name="connsiteX30" fmla="*/ 7836 w 12584740"/>
              <a:gd name="connsiteY30" fmla="*/ 631521 h 4575313"/>
              <a:gd name="connsiteX31" fmla="*/ 59804 w 12584740"/>
              <a:gd name="connsiteY31" fmla="*/ 651795 h 4575313"/>
              <a:gd name="connsiteX32" fmla="*/ 189088 w 12584740"/>
              <a:gd name="connsiteY32" fmla="*/ 654369 h 4575313"/>
              <a:gd name="connsiteX33" fmla="*/ 238402 w 12584740"/>
              <a:gd name="connsiteY33" fmla="*/ 636963 h 4575313"/>
              <a:gd name="connsiteX34" fmla="*/ 332970 w 12584740"/>
              <a:gd name="connsiteY34" fmla="*/ 607012 h 4575313"/>
              <a:gd name="connsiteX35" fmla="*/ 407552 w 12584740"/>
              <a:gd name="connsiteY35" fmla="*/ 547943 h 4575313"/>
              <a:gd name="connsiteX36" fmla="*/ 497934 w 12584740"/>
              <a:gd name="connsiteY36" fmla="*/ 502354 h 4575313"/>
              <a:gd name="connsiteX37" fmla="*/ 510273 w 12584740"/>
              <a:gd name="connsiteY37" fmla="*/ 504172 h 4575313"/>
              <a:gd name="connsiteX38" fmla="*/ 561099 w 12584740"/>
              <a:gd name="connsiteY38" fmla="*/ 476357 h 4575313"/>
              <a:gd name="connsiteX39" fmla="*/ 705102 w 12584740"/>
              <a:gd name="connsiteY39" fmla="*/ 399826 h 4575313"/>
              <a:gd name="connsiteX40" fmla="*/ 800404 w 12584740"/>
              <a:gd name="connsiteY40" fmla="*/ 289909 h 4575313"/>
              <a:gd name="connsiteX41" fmla="*/ 842353 w 12584740"/>
              <a:gd name="connsiteY41" fmla="*/ 276713 h 4575313"/>
              <a:gd name="connsiteX42" fmla="*/ 912247 w 12584740"/>
              <a:gd name="connsiteY42" fmla="*/ 254246 h 4575313"/>
              <a:gd name="connsiteX43" fmla="*/ 927247 w 12584740"/>
              <a:gd name="connsiteY43" fmla="*/ 258217 h 4575313"/>
              <a:gd name="connsiteX44" fmla="*/ 933425 w 12584740"/>
              <a:gd name="connsiteY44" fmla="*/ 256149 h 4575313"/>
              <a:gd name="connsiteX45" fmla="*/ 934108 w 12584740"/>
              <a:gd name="connsiteY45" fmla="*/ 256433 h 4575313"/>
              <a:gd name="connsiteX46" fmla="*/ 935368 w 12584740"/>
              <a:gd name="connsiteY46" fmla="*/ 255498 h 4575313"/>
              <a:gd name="connsiteX47" fmla="*/ 949059 w 12584740"/>
              <a:gd name="connsiteY47" fmla="*/ 250913 h 4575313"/>
              <a:gd name="connsiteX48" fmla="*/ 980035 w 12584740"/>
              <a:gd name="connsiteY48" fmla="*/ 251605 h 4575313"/>
              <a:gd name="connsiteX49" fmla="*/ 998443 w 12584740"/>
              <a:gd name="connsiteY49" fmla="*/ 248823 h 4575313"/>
              <a:gd name="connsiteX50" fmla="*/ 1015140 w 12584740"/>
              <a:gd name="connsiteY50" fmla="*/ 230963 h 4575313"/>
              <a:gd name="connsiteX51" fmla="*/ 1027653 w 12584740"/>
              <a:gd name="connsiteY51" fmla="*/ 228229 h 4575313"/>
              <a:gd name="connsiteX52" fmla="*/ 1029989 w 12584740"/>
              <a:gd name="connsiteY52" fmla="*/ 225769 h 4575313"/>
              <a:gd name="connsiteX53" fmla="*/ 1036851 w 12584740"/>
              <a:gd name="connsiteY53" fmla="*/ 220779 h 4575313"/>
              <a:gd name="connsiteX54" fmla="*/ 1029120 w 12584740"/>
              <a:gd name="connsiteY54" fmla="*/ 217196 h 4575313"/>
              <a:gd name="connsiteX55" fmla="*/ 1113256 w 12584740"/>
              <a:gd name="connsiteY55" fmla="*/ 192543 h 4575313"/>
              <a:gd name="connsiteX56" fmla="*/ 1184710 w 12584740"/>
              <a:gd name="connsiteY56" fmla="*/ 171552 h 4575313"/>
              <a:gd name="connsiteX57" fmla="*/ 1310965 w 12584740"/>
              <a:gd name="connsiteY57" fmla="*/ 185879 h 4575313"/>
              <a:gd name="connsiteX58" fmla="*/ 1430934 w 12584740"/>
              <a:gd name="connsiteY58" fmla="*/ 139104 h 4575313"/>
              <a:gd name="connsiteX59" fmla="*/ 1463118 w 12584740"/>
              <a:gd name="connsiteY59" fmla="*/ 138911 h 4575313"/>
              <a:gd name="connsiteX60" fmla="*/ 1493444 w 12584740"/>
              <a:gd name="connsiteY60" fmla="*/ 147416 h 4575313"/>
              <a:gd name="connsiteX61" fmla="*/ 1493168 w 12584740"/>
              <a:gd name="connsiteY61" fmla="*/ 150455 h 4575313"/>
              <a:gd name="connsiteX62" fmla="*/ 1497974 w 12584740"/>
              <a:gd name="connsiteY62" fmla="*/ 151841 h 4575313"/>
              <a:gd name="connsiteX63" fmla="*/ 1502355 w 12584740"/>
              <a:gd name="connsiteY63" fmla="*/ 149916 h 4575313"/>
              <a:gd name="connsiteX64" fmla="*/ 1508100 w 12584740"/>
              <a:gd name="connsiteY64" fmla="*/ 151526 h 4575313"/>
              <a:gd name="connsiteX65" fmla="*/ 1523822 w 12584740"/>
              <a:gd name="connsiteY65" fmla="*/ 155112 h 4575313"/>
              <a:gd name="connsiteX66" fmla="*/ 1528971 w 12584740"/>
              <a:gd name="connsiteY66" fmla="*/ 161299 h 4575313"/>
              <a:gd name="connsiteX67" fmla="*/ 1590631 w 12584740"/>
              <a:gd name="connsiteY67" fmla="*/ 173836 h 4575313"/>
              <a:gd name="connsiteX68" fmla="*/ 1609537 w 12584740"/>
              <a:gd name="connsiteY68" fmla="*/ 169616 h 4575313"/>
              <a:gd name="connsiteX69" fmla="*/ 1631335 w 12584740"/>
              <a:gd name="connsiteY69" fmla="*/ 179686 h 4575313"/>
              <a:gd name="connsiteX70" fmla="*/ 1693983 w 12584740"/>
              <a:gd name="connsiteY70" fmla="*/ 183202 h 4575313"/>
              <a:gd name="connsiteX71" fmla="*/ 1763575 w 12584740"/>
              <a:gd name="connsiteY71" fmla="*/ 194844 h 4575313"/>
              <a:gd name="connsiteX72" fmla="*/ 1812709 w 12584740"/>
              <a:gd name="connsiteY72" fmla="*/ 208037 h 4575313"/>
              <a:gd name="connsiteX73" fmla="*/ 1945879 w 12584740"/>
              <a:gd name="connsiteY73" fmla="*/ 216206 h 4575313"/>
              <a:gd name="connsiteX74" fmla="*/ 1974418 w 12584740"/>
              <a:gd name="connsiteY74" fmla="*/ 208866 h 4575313"/>
              <a:gd name="connsiteX75" fmla="*/ 1976651 w 12584740"/>
              <a:gd name="connsiteY75" fmla="*/ 208757 h 4575313"/>
              <a:gd name="connsiteX76" fmla="*/ 2881775 w 12584740"/>
              <a:gd name="connsiteY76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584740 w 12584740"/>
              <a:gd name="connsiteY24" fmla="*/ 3094030 h 4575313"/>
              <a:gd name="connsiteX25" fmla="*/ 483060 w 12584740"/>
              <a:gd name="connsiteY25" fmla="*/ 4575313 h 4575313"/>
              <a:gd name="connsiteX26" fmla="*/ 296084 w 12584740"/>
              <a:gd name="connsiteY26" fmla="*/ 3047774 h 4575313"/>
              <a:gd name="connsiteX27" fmla="*/ 235090 w 12584740"/>
              <a:gd name="connsiteY27" fmla="*/ 2549469 h 4575313"/>
              <a:gd name="connsiteX28" fmla="*/ 0 w 12584740"/>
              <a:gd name="connsiteY28" fmla="*/ 628841 h 4575313"/>
              <a:gd name="connsiteX29" fmla="*/ 7836 w 12584740"/>
              <a:gd name="connsiteY29" fmla="*/ 631521 h 4575313"/>
              <a:gd name="connsiteX30" fmla="*/ 59804 w 12584740"/>
              <a:gd name="connsiteY30" fmla="*/ 651795 h 4575313"/>
              <a:gd name="connsiteX31" fmla="*/ 189088 w 12584740"/>
              <a:gd name="connsiteY31" fmla="*/ 654369 h 4575313"/>
              <a:gd name="connsiteX32" fmla="*/ 238402 w 12584740"/>
              <a:gd name="connsiteY32" fmla="*/ 636963 h 4575313"/>
              <a:gd name="connsiteX33" fmla="*/ 332970 w 12584740"/>
              <a:gd name="connsiteY33" fmla="*/ 607012 h 4575313"/>
              <a:gd name="connsiteX34" fmla="*/ 407552 w 12584740"/>
              <a:gd name="connsiteY34" fmla="*/ 547943 h 4575313"/>
              <a:gd name="connsiteX35" fmla="*/ 497934 w 12584740"/>
              <a:gd name="connsiteY35" fmla="*/ 502354 h 4575313"/>
              <a:gd name="connsiteX36" fmla="*/ 510273 w 12584740"/>
              <a:gd name="connsiteY36" fmla="*/ 504172 h 4575313"/>
              <a:gd name="connsiteX37" fmla="*/ 561099 w 12584740"/>
              <a:gd name="connsiteY37" fmla="*/ 476357 h 4575313"/>
              <a:gd name="connsiteX38" fmla="*/ 705102 w 12584740"/>
              <a:gd name="connsiteY38" fmla="*/ 399826 h 4575313"/>
              <a:gd name="connsiteX39" fmla="*/ 800404 w 12584740"/>
              <a:gd name="connsiteY39" fmla="*/ 289909 h 4575313"/>
              <a:gd name="connsiteX40" fmla="*/ 842353 w 12584740"/>
              <a:gd name="connsiteY40" fmla="*/ 276713 h 4575313"/>
              <a:gd name="connsiteX41" fmla="*/ 912247 w 12584740"/>
              <a:gd name="connsiteY41" fmla="*/ 254246 h 4575313"/>
              <a:gd name="connsiteX42" fmla="*/ 927247 w 12584740"/>
              <a:gd name="connsiteY42" fmla="*/ 258217 h 4575313"/>
              <a:gd name="connsiteX43" fmla="*/ 933425 w 12584740"/>
              <a:gd name="connsiteY43" fmla="*/ 256149 h 4575313"/>
              <a:gd name="connsiteX44" fmla="*/ 934108 w 12584740"/>
              <a:gd name="connsiteY44" fmla="*/ 256433 h 4575313"/>
              <a:gd name="connsiteX45" fmla="*/ 935368 w 12584740"/>
              <a:gd name="connsiteY45" fmla="*/ 255498 h 4575313"/>
              <a:gd name="connsiteX46" fmla="*/ 949059 w 12584740"/>
              <a:gd name="connsiteY46" fmla="*/ 250913 h 4575313"/>
              <a:gd name="connsiteX47" fmla="*/ 980035 w 12584740"/>
              <a:gd name="connsiteY47" fmla="*/ 251605 h 4575313"/>
              <a:gd name="connsiteX48" fmla="*/ 998443 w 12584740"/>
              <a:gd name="connsiteY48" fmla="*/ 248823 h 4575313"/>
              <a:gd name="connsiteX49" fmla="*/ 1015140 w 12584740"/>
              <a:gd name="connsiteY49" fmla="*/ 230963 h 4575313"/>
              <a:gd name="connsiteX50" fmla="*/ 1027653 w 12584740"/>
              <a:gd name="connsiteY50" fmla="*/ 228229 h 4575313"/>
              <a:gd name="connsiteX51" fmla="*/ 1029989 w 12584740"/>
              <a:gd name="connsiteY51" fmla="*/ 225769 h 4575313"/>
              <a:gd name="connsiteX52" fmla="*/ 1036851 w 12584740"/>
              <a:gd name="connsiteY52" fmla="*/ 220779 h 4575313"/>
              <a:gd name="connsiteX53" fmla="*/ 1029120 w 12584740"/>
              <a:gd name="connsiteY53" fmla="*/ 217196 h 4575313"/>
              <a:gd name="connsiteX54" fmla="*/ 1113256 w 12584740"/>
              <a:gd name="connsiteY54" fmla="*/ 192543 h 4575313"/>
              <a:gd name="connsiteX55" fmla="*/ 1184710 w 12584740"/>
              <a:gd name="connsiteY55" fmla="*/ 171552 h 4575313"/>
              <a:gd name="connsiteX56" fmla="*/ 1310965 w 12584740"/>
              <a:gd name="connsiteY56" fmla="*/ 185879 h 4575313"/>
              <a:gd name="connsiteX57" fmla="*/ 1430934 w 12584740"/>
              <a:gd name="connsiteY57" fmla="*/ 139104 h 4575313"/>
              <a:gd name="connsiteX58" fmla="*/ 1463118 w 12584740"/>
              <a:gd name="connsiteY58" fmla="*/ 138911 h 4575313"/>
              <a:gd name="connsiteX59" fmla="*/ 1493444 w 12584740"/>
              <a:gd name="connsiteY59" fmla="*/ 147416 h 4575313"/>
              <a:gd name="connsiteX60" fmla="*/ 1493168 w 12584740"/>
              <a:gd name="connsiteY60" fmla="*/ 150455 h 4575313"/>
              <a:gd name="connsiteX61" fmla="*/ 1497974 w 12584740"/>
              <a:gd name="connsiteY61" fmla="*/ 151841 h 4575313"/>
              <a:gd name="connsiteX62" fmla="*/ 1502355 w 12584740"/>
              <a:gd name="connsiteY62" fmla="*/ 149916 h 4575313"/>
              <a:gd name="connsiteX63" fmla="*/ 1508100 w 12584740"/>
              <a:gd name="connsiteY63" fmla="*/ 151526 h 4575313"/>
              <a:gd name="connsiteX64" fmla="*/ 1523822 w 12584740"/>
              <a:gd name="connsiteY64" fmla="*/ 155112 h 4575313"/>
              <a:gd name="connsiteX65" fmla="*/ 1528971 w 12584740"/>
              <a:gd name="connsiteY65" fmla="*/ 161299 h 4575313"/>
              <a:gd name="connsiteX66" fmla="*/ 1590631 w 12584740"/>
              <a:gd name="connsiteY66" fmla="*/ 173836 h 4575313"/>
              <a:gd name="connsiteX67" fmla="*/ 1609537 w 12584740"/>
              <a:gd name="connsiteY67" fmla="*/ 169616 h 4575313"/>
              <a:gd name="connsiteX68" fmla="*/ 1631335 w 12584740"/>
              <a:gd name="connsiteY68" fmla="*/ 179686 h 4575313"/>
              <a:gd name="connsiteX69" fmla="*/ 1693983 w 12584740"/>
              <a:gd name="connsiteY69" fmla="*/ 183202 h 4575313"/>
              <a:gd name="connsiteX70" fmla="*/ 1763575 w 12584740"/>
              <a:gd name="connsiteY70" fmla="*/ 194844 h 4575313"/>
              <a:gd name="connsiteX71" fmla="*/ 1812709 w 12584740"/>
              <a:gd name="connsiteY71" fmla="*/ 208037 h 4575313"/>
              <a:gd name="connsiteX72" fmla="*/ 1945879 w 12584740"/>
              <a:gd name="connsiteY72" fmla="*/ 216206 h 4575313"/>
              <a:gd name="connsiteX73" fmla="*/ 1974418 w 12584740"/>
              <a:gd name="connsiteY73" fmla="*/ 208866 h 4575313"/>
              <a:gd name="connsiteX74" fmla="*/ 1976651 w 12584740"/>
              <a:gd name="connsiteY74" fmla="*/ 208757 h 4575313"/>
              <a:gd name="connsiteX75" fmla="*/ 2881775 w 12584740"/>
              <a:gd name="connsiteY75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584740 w 12584740"/>
              <a:gd name="connsiteY24" fmla="*/ 3094030 h 4575313"/>
              <a:gd name="connsiteX25" fmla="*/ 483060 w 12584740"/>
              <a:gd name="connsiteY25" fmla="*/ 4575313 h 4575313"/>
              <a:gd name="connsiteX26" fmla="*/ 296084 w 12584740"/>
              <a:gd name="connsiteY26" fmla="*/ 3047774 h 4575313"/>
              <a:gd name="connsiteX27" fmla="*/ 0 w 12584740"/>
              <a:gd name="connsiteY27" fmla="*/ 628841 h 4575313"/>
              <a:gd name="connsiteX28" fmla="*/ 7836 w 12584740"/>
              <a:gd name="connsiteY28" fmla="*/ 631521 h 4575313"/>
              <a:gd name="connsiteX29" fmla="*/ 59804 w 12584740"/>
              <a:gd name="connsiteY29" fmla="*/ 651795 h 4575313"/>
              <a:gd name="connsiteX30" fmla="*/ 189088 w 12584740"/>
              <a:gd name="connsiteY30" fmla="*/ 654369 h 4575313"/>
              <a:gd name="connsiteX31" fmla="*/ 238402 w 12584740"/>
              <a:gd name="connsiteY31" fmla="*/ 636963 h 4575313"/>
              <a:gd name="connsiteX32" fmla="*/ 332970 w 12584740"/>
              <a:gd name="connsiteY32" fmla="*/ 607012 h 4575313"/>
              <a:gd name="connsiteX33" fmla="*/ 407552 w 12584740"/>
              <a:gd name="connsiteY33" fmla="*/ 547943 h 4575313"/>
              <a:gd name="connsiteX34" fmla="*/ 497934 w 12584740"/>
              <a:gd name="connsiteY34" fmla="*/ 502354 h 4575313"/>
              <a:gd name="connsiteX35" fmla="*/ 510273 w 12584740"/>
              <a:gd name="connsiteY35" fmla="*/ 504172 h 4575313"/>
              <a:gd name="connsiteX36" fmla="*/ 561099 w 12584740"/>
              <a:gd name="connsiteY36" fmla="*/ 476357 h 4575313"/>
              <a:gd name="connsiteX37" fmla="*/ 705102 w 12584740"/>
              <a:gd name="connsiteY37" fmla="*/ 399826 h 4575313"/>
              <a:gd name="connsiteX38" fmla="*/ 800404 w 12584740"/>
              <a:gd name="connsiteY38" fmla="*/ 289909 h 4575313"/>
              <a:gd name="connsiteX39" fmla="*/ 842353 w 12584740"/>
              <a:gd name="connsiteY39" fmla="*/ 276713 h 4575313"/>
              <a:gd name="connsiteX40" fmla="*/ 912247 w 12584740"/>
              <a:gd name="connsiteY40" fmla="*/ 254246 h 4575313"/>
              <a:gd name="connsiteX41" fmla="*/ 927247 w 12584740"/>
              <a:gd name="connsiteY41" fmla="*/ 258217 h 4575313"/>
              <a:gd name="connsiteX42" fmla="*/ 933425 w 12584740"/>
              <a:gd name="connsiteY42" fmla="*/ 256149 h 4575313"/>
              <a:gd name="connsiteX43" fmla="*/ 934108 w 12584740"/>
              <a:gd name="connsiteY43" fmla="*/ 256433 h 4575313"/>
              <a:gd name="connsiteX44" fmla="*/ 935368 w 12584740"/>
              <a:gd name="connsiteY44" fmla="*/ 255498 h 4575313"/>
              <a:gd name="connsiteX45" fmla="*/ 949059 w 12584740"/>
              <a:gd name="connsiteY45" fmla="*/ 250913 h 4575313"/>
              <a:gd name="connsiteX46" fmla="*/ 980035 w 12584740"/>
              <a:gd name="connsiteY46" fmla="*/ 251605 h 4575313"/>
              <a:gd name="connsiteX47" fmla="*/ 998443 w 12584740"/>
              <a:gd name="connsiteY47" fmla="*/ 248823 h 4575313"/>
              <a:gd name="connsiteX48" fmla="*/ 1015140 w 12584740"/>
              <a:gd name="connsiteY48" fmla="*/ 230963 h 4575313"/>
              <a:gd name="connsiteX49" fmla="*/ 1027653 w 12584740"/>
              <a:gd name="connsiteY49" fmla="*/ 228229 h 4575313"/>
              <a:gd name="connsiteX50" fmla="*/ 1029989 w 12584740"/>
              <a:gd name="connsiteY50" fmla="*/ 225769 h 4575313"/>
              <a:gd name="connsiteX51" fmla="*/ 1036851 w 12584740"/>
              <a:gd name="connsiteY51" fmla="*/ 220779 h 4575313"/>
              <a:gd name="connsiteX52" fmla="*/ 1029120 w 12584740"/>
              <a:gd name="connsiteY52" fmla="*/ 217196 h 4575313"/>
              <a:gd name="connsiteX53" fmla="*/ 1113256 w 12584740"/>
              <a:gd name="connsiteY53" fmla="*/ 192543 h 4575313"/>
              <a:gd name="connsiteX54" fmla="*/ 1184710 w 12584740"/>
              <a:gd name="connsiteY54" fmla="*/ 171552 h 4575313"/>
              <a:gd name="connsiteX55" fmla="*/ 1310965 w 12584740"/>
              <a:gd name="connsiteY55" fmla="*/ 185879 h 4575313"/>
              <a:gd name="connsiteX56" fmla="*/ 1430934 w 12584740"/>
              <a:gd name="connsiteY56" fmla="*/ 139104 h 4575313"/>
              <a:gd name="connsiteX57" fmla="*/ 1463118 w 12584740"/>
              <a:gd name="connsiteY57" fmla="*/ 138911 h 4575313"/>
              <a:gd name="connsiteX58" fmla="*/ 1493444 w 12584740"/>
              <a:gd name="connsiteY58" fmla="*/ 147416 h 4575313"/>
              <a:gd name="connsiteX59" fmla="*/ 1493168 w 12584740"/>
              <a:gd name="connsiteY59" fmla="*/ 150455 h 4575313"/>
              <a:gd name="connsiteX60" fmla="*/ 1497974 w 12584740"/>
              <a:gd name="connsiteY60" fmla="*/ 151841 h 4575313"/>
              <a:gd name="connsiteX61" fmla="*/ 1502355 w 12584740"/>
              <a:gd name="connsiteY61" fmla="*/ 149916 h 4575313"/>
              <a:gd name="connsiteX62" fmla="*/ 1508100 w 12584740"/>
              <a:gd name="connsiteY62" fmla="*/ 151526 h 4575313"/>
              <a:gd name="connsiteX63" fmla="*/ 1523822 w 12584740"/>
              <a:gd name="connsiteY63" fmla="*/ 155112 h 4575313"/>
              <a:gd name="connsiteX64" fmla="*/ 1528971 w 12584740"/>
              <a:gd name="connsiteY64" fmla="*/ 161299 h 4575313"/>
              <a:gd name="connsiteX65" fmla="*/ 1590631 w 12584740"/>
              <a:gd name="connsiteY65" fmla="*/ 173836 h 4575313"/>
              <a:gd name="connsiteX66" fmla="*/ 1609537 w 12584740"/>
              <a:gd name="connsiteY66" fmla="*/ 169616 h 4575313"/>
              <a:gd name="connsiteX67" fmla="*/ 1631335 w 12584740"/>
              <a:gd name="connsiteY67" fmla="*/ 179686 h 4575313"/>
              <a:gd name="connsiteX68" fmla="*/ 1693983 w 12584740"/>
              <a:gd name="connsiteY68" fmla="*/ 183202 h 4575313"/>
              <a:gd name="connsiteX69" fmla="*/ 1763575 w 12584740"/>
              <a:gd name="connsiteY69" fmla="*/ 194844 h 4575313"/>
              <a:gd name="connsiteX70" fmla="*/ 1812709 w 12584740"/>
              <a:gd name="connsiteY70" fmla="*/ 208037 h 4575313"/>
              <a:gd name="connsiteX71" fmla="*/ 1945879 w 12584740"/>
              <a:gd name="connsiteY71" fmla="*/ 216206 h 4575313"/>
              <a:gd name="connsiteX72" fmla="*/ 1974418 w 12584740"/>
              <a:gd name="connsiteY72" fmla="*/ 208866 h 4575313"/>
              <a:gd name="connsiteX73" fmla="*/ 1976651 w 12584740"/>
              <a:gd name="connsiteY73" fmla="*/ 208757 h 4575313"/>
              <a:gd name="connsiteX74" fmla="*/ 2881775 w 12584740"/>
              <a:gd name="connsiteY74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584740 w 12584740"/>
              <a:gd name="connsiteY24" fmla="*/ 3094030 h 4575313"/>
              <a:gd name="connsiteX25" fmla="*/ 483060 w 12584740"/>
              <a:gd name="connsiteY25" fmla="*/ 4575313 h 4575313"/>
              <a:gd name="connsiteX26" fmla="*/ 0 w 12584740"/>
              <a:gd name="connsiteY26" fmla="*/ 628841 h 4575313"/>
              <a:gd name="connsiteX27" fmla="*/ 7836 w 12584740"/>
              <a:gd name="connsiteY27" fmla="*/ 631521 h 4575313"/>
              <a:gd name="connsiteX28" fmla="*/ 59804 w 12584740"/>
              <a:gd name="connsiteY28" fmla="*/ 651795 h 4575313"/>
              <a:gd name="connsiteX29" fmla="*/ 189088 w 12584740"/>
              <a:gd name="connsiteY29" fmla="*/ 654369 h 4575313"/>
              <a:gd name="connsiteX30" fmla="*/ 238402 w 12584740"/>
              <a:gd name="connsiteY30" fmla="*/ 636963 h 4575313"/>
              <a:gd name="connsiteX31" fmla="*/ 332970 w 12584740"/>
              <a:gd name="connsiteY31" fmla="*/ 607012 h 4575313"/>
              <a:gd name="connsiteX32" fmla="*/ 407552 w 12584740"/>
              <a:gd name="connsiteY32" fmla="*/ 547943 h 4575313"/>
              <a:gd name="connsiteX33" fmla="*/ 497934 w 12584740"/>
              <a:gd name="connsiteY33" fmla="*/ 502354 h 4575313"/>
              <a:gd name="connsiteX34" fmla="*/ 510273 w 12584740"/>
              <a:gd name="connsiteY34" fmla="*/ 504172 h 4575313"/>
              <a:gd name="connsiteX35" fmla="*/ 561099 w 12584740"/>
              <a:gd name="connsiteY35" fmla="*/ 476357 h 4575313"/>
              <a:gd name="connsiteX36" fmla="*/ 705102 w 12584740"/>
              <a:gd name="connsiteY36" fmla="*/ 399826 h 4575313"/>
              <a:gd name="connsiteX37" fmla="*/ 800404 w 12584740"/>
              <a:gd name="connsiteY37" fmla="*/ 289909 h 4575313"/>
              <a:gd name="connsiteX38" fmla="*/ 842353 w 12584740"/>
              <a:gd name="connsiteY38" fmla="*/ 276713 h 4575313"/>
              <a:gd name="connsiteX39" fmla="*/ 912247 w 12584740"/>
              <a:gd name="connsiteY39" fmla="*/ 254246 h 4575313"/>
              <a:gd name="connsiteX40" fmla="*/ 927247 w 12584740"/>
              <a:gd name="connsiteY40" fmla="*/ 258217 h 4575313"/>
              <a:gd name="connsiteX41" fmla="*/ 933425 w 12584740"/>
              <a:gd name="connsiteY41" fmla="*/ 256149 h 4575313"/>
              <a:gd name="connsiteX42" fmla="*/ 934108 w 12584740"/>
              <a:gd name="connsiteY42" fmla="*/ 256433 h 4575313"/>
              <a:gd name="connsiteX43" fmla="*/ 935368 w 12584740"/>
              <a:gd name="connsiteY43" fmla="*/ 255498 h 4575313"/>
              <a:gd name="connsiteX44" fmla="*/ 949059 w 12584740"/>
              <a:gd name="connsiteY44" fmla="*/ 250913 h 4575313"/>
              <a:gd name="connsiteX45" fmla="*/ 980035 w 12584740"/>
              <a:gd name="connsiteY45" fmla="*/ 251605 h 4575313"/>
              <a:gd name="connsiteX46" fmla="*/ 998443 w 12584740"/>
              <a:gd name="connsiteY46" fmla="*/ 248823 h 4575313"/>
              <a:gd name="connsiteX47" fmla="*/ 1015140 w 12584740"/>
              <a:gd name="connsiteY47" fmla="*/ 230963 h 4575313"/>
              <a:gd name="connsiteX48" fmla="*/ 1027653 w 12584740"/>
              <a:gd name="connsiteY48" fmla="*/ 228229 h 4575313"/>
              <a:gd name="connsiteX49" fmla="*/ 1029989 w 12584740"/>
              <a:gd name="connsiteY49" fmla="*/ 225769 h 4575313"/>
              <a:gd name="connsiteX50" fmla="*/ 1036851 w 12584740"/>
              <a:gd name="connsiteY50" fmla="*/ 220779 h 4575313"/>
              <a:gd name="connsiteX51" fmla="*/ 1029120 w 12584740"/>
              <a:gd name="connsiteY51" fmla="*/ 217196 h 4575313"/>
              <a:gd name="connsiteX52" fmla="*/ 1113256 w 12584740"/>
              <a:gd name="connsiteY52" fmla="*/ 192543 h 4575313"/>
              <a:gd name="connsiteX53" fmla="*/ 1184710 w 12584740"/>
              <a:gd name="connsiteY53" fmla="*/ 171552 h 4575313"/>
              <a:gd name="connsiteX54" fmla="*/ 1310965 w 12584740"/>
              <a:gd name="connsiteY54" fmla="*/ 185879 h 4575313"/>
              <a:gd name="connsiteX55" fmla="*/ 1430934 w 12584740"/>
              <a:gd name="connsiteY55" fmla="*/ 139104 h 4575313"/>
              <a:gd name="connsiteX56" fmla="*/ 1463118 w 12584740"/>
              <a:gd name="connsiteY56" fmla="*/ 138911 h 4575313"/>
              <a:gd name="connsiteX57" fmla="*/ 1493444 w 12584740"/>
              <a:gd name="connsiteY57" fmla="*/ 147416 h 4575313"/>
              <a:gd name="connsiteX58" fmla="*/ 1493168 w 12584740"/>
              <a:gd name="connsiteY58" fmla="*/ 150455 h 4575313"/>
              <a:gd name="connsiteX59" fmla="*/ 1497974 w 12584740"/>
              <a:gd name="connsiteY59" fmla="*/ 151841 h 4575313"/>
              <a:gd name="connsiteX60" fmla="*/ 1502355 w 12584740"/>
              <a:gd name="connsiteY60" fmla="*/ 149916 h 4575313"/>
              <a:gd name="connsiteX61" fmla="*/ 1508100 w 12584740"/>
              <a:gd name="connsiteY61" fmla="*/ 151526 h 4575313"/>
              <a:gd name="connsiteX62" fmla="*/ 1523822 w 12584740"/>
              <a:gd name="connsiteY62" fmla="*/ 155112 h 4575313"/>
              <a:gd name="connsiteX63" fmla="*/ 1528971 w 12584740"/>
              <a:gd name="connsiteY63" fmla="*/ 161299 h 4575313"/>
              <a:gd name="connsiteX64" fmla="*/ 1590631 w 12584740"/>
              <a:gd name="connsiteY64" fmla="*/ 173836 h 4575313"/>
              <a:gd name="connsiteX65" fmla="*/ 1609537 w 12584740"/>
              <a:gd name="connsiteY65" fmla="*/ 169616 h 4575313"/>
              <a:gd name="connsiteX66" fmla="*/ 1631335 w 12584740"/>
              <a:gd name="connsiteY66" fmla="*/ 179686 h 4575313"/>
              <a:gd name="connsiteX67" fmla="*/ 1693983 w 12584740"/>
              <a:gd name="connsiteY67" fmla="*/ 183202 h 4575313"/>
              <a:gd name="connsiteX68" fmla="*/ 1763575 w 12584740"/>
              <a:gd name="connsiteY68" fmla="*/ 194844 h 4575313"/>
              <a:gd name="connsiteX69" fmla="*/ 1812709 w 12584740"/>
              <a:gd name="connsiteY69" fmla="*/ 208037 h 4575313"/>
              <a:gd name="connsiteX70" fmla="*/ 1945879 w 12584740"/>
              <a:gd name="connsiteY70" fmla="*/ 216206 h 4575313"/>
              <a:gd name="connsiteX71" fmla="*/ 1974418 w 12584740"/>
              <a:gd name="connsiteY71" fmla="*/ 208866 h 4575313"/>
              <a:gd name="connsiteX72" fmla="*/ 1976651 w 12584740"/>
              <a:gd name="connsiteY72" fmla="*/ 208757 h 4575313"/>
              <a:gd name="connsiteX73" fmla="*/ 2881775 w 12584740"/>
              <a:gd name="connsiteY73" fmla="*/ 233197 h 4575313"/>
              <a:gd name="connsiteX0" fmla="*/ 2881775 w 12584740"/>
              <a:gd name="connsiteY0" fmla="*/ 214043 h 4556159"/>
              <a:gd name="connsiteX1" fmla="*/ 8923122 w 12584740"/>
              <a:gd name="connsiteY1" fmla="*/ 205911 h 4556159"/>
              <a:gd name="connsiteX2" fmla="*/ 10535176 w 12584740"/>
              <a:gd name="connsiteY2" fmla="*/ 98886 h 4556159"/>
              <a:gd name="connsiteX3" fmla="*/ 10552865 w 12584740"/>
              <a:gd name="connsiteY3" fmla="*/ 93120 h 4556159"/>
              <a:gd name="connsiteX4" fmla="*/ 10704478 w 12584740"/>
              <a:gd name="connsiteY4" fmla="*/ 76437 h 4556159"/>
              <a:gd name="connsiteX5" fmla="*/ 10856419 w 12584740"/>
              <a:gd name="connsiteY5" fmla="*/ 55944 h 4556159"/>
              <a:gd name="connsiteX6" fmla="*/ 10946891 w 12584740"/>
              <a:gd name="connsiteY6" fmla="*/ 22447 h 4556159"/>
              <a:gd name="connsiteX7" fmla="*/ 11071737 w 12584740"/>
              <a:gd name="connsiteY7" fmla="*/ 7907 h 4556159"/>
              <a:gd name="connsiteX8" fmla="*/ 11092700 w 12584740"/>
              <a:gd name="connsiteY8" fmla="*/ 2345 h 4556159"/>
              <a:gd name="connsiteX9" fmla="*/ 11121627 w 12584740"/>
              <a:gd name="connsiteY9" fmla="*/ 4539 h 4556159"/>
              <a:gd name="connsiteX10" fmla="*/ 11237564 w 12584740"/>
              <a:gd name="connsiteY10" fmla="*/ 14319 h 4556159"/>
              <a:gd name="connsiteX11" fmla="*/ 11328738 w 12584740"/>
              <a:gd name="connsiteY11" fmla="*/ 30868 h 4556159"/>
              <a:gd name="connsiteX12" fmla="*/ 11442587 w 12584740"/>
              <a:gd name="connsiteY12" fmla="*/ 14368 h 4556159"/>
              <a:gd name="connsiteX13" fmla="*/ 11511928 w 12584740"/>
              <a:gd name="connsiteY13" fmla="*/ 16713 h 4556159"/>
              <a:gd name="connsiteX14" fmla="*/ 11625388 w 12584740"/>
              <a:gd name="connsiteY14" fmla="*/ 39481 h 4556159"/>
              <a:gd name="connsiteX15" fmla="*/ 11775146 w 12584740"/>
              <a:gd name="connsiteY15" fmla="*/ 27611 h 4556159"/>
              <a:gd name="connsiteX16" fmla="*/ 11806024 w 12584740"/>
              <a:gd name="connsiteY16" fmla="*/ 88 h 4556159"/>
              <a:gd name="connsiteX17" fmla="*/ 11865034 w 12584740"/>
              <a:gd name="connsiteY17" fmla="*/ 19785 h 4556159"/>
              <a:gd name="connsiteX18" fmla="*/ 11994565 w 12584740"/>
              <a:gd name="connsiteY18" fmla="*/ 44174 h 4556159"/>
              <a:gd name="connsiteX19" fmla="*/ 12059283 w 12584740"/>
              <a:gd name="connsiteY19" fmla="*/ 52111 h 4556159"/>
              <a:gd name="connsiteX20" fmla="*/ 12160147 w 12584740"/>
              <a:gd name="connsiteY20" fmla="*/ 55873 h 4556159"/>
              <a:gd name="connsiteX21" fmla="*/ 12190854 w 12584740"/>
              <a:gd name="connsiteY21" fmla="*/ 58535 h 4556159"/>
              <a:gd name="connsiteX22" fmla="*/ 12215705 w 12584740"/>
              <a:gd name="connsiteY22" fmla="*/ 59963 h 4556159"/>
              <a:gd name="connsiteX23" fmla="*/ 12584740 w 12584740"/>
              <a:gd name="connsiteY23" fmla="*/ 3074876 h 4556159"/>
              <a:gd name="connsiteX24" fmla="*/ 483060 w 12584740"/>
              <a:gd name="connsiteY24" fmla="*/ 4556159 h 4556159"/>
              <a:gd name="connsiteX25" fmla="*/ 0 w 12584740"/>
              <a:gd name="connsiteY25" fmla="*/ 609687 h 4556159"/>
              <a:gd name="connsiteX26" fmla="*/ 7836 w 12584740"/>
              <a:gd name="connsiteY26" fmla="*/ 612367 h 4556159"/>
              <a:gd name="connsiteX27" fmla="*/ 59804 w 12584740"/>
              <a:gd name="connsiteY27" fmla="*/ 632641 h 4556159"/>
              <a:gd name="connsiteX28" fmla="*/ 189088 w 12584740"/>
              <a:gd name="connsiteY28" fmla="*/ 635215 h 4556159"/>
              <a:gd name="connsiteX29" fmla="*/ 238402 w 12584740"/>
              <a:gd name="connsiteY29" fmla="*/ 617809 h 4556159"/>
              <a:gd name="connsiteX30" fmla="*/ 332970 w 12584740"/>
              <a:gd name="connsiteY30" fmla="*/ 587858 h 4556159"/>
              <a:gd name="connsiteX31" fmla="*/ 407552 w 12584740"/>
              <a:gd name="connsiteY31" fmla="*/ 528789 h 4556159"/>
              <a:gd name="connsiteX32" fmla="*/ 497934 w 12584740"/>
              <a:gd name="connsiteY32" fmla="*/ 483200 h 4556159"/>
              <a:gd name="connsiteX33" fmla="*/ 510273 w 12584740"/>
              <a:gd name="connsiteY33" fmla="*/ 485018 h 4556159"/>
              <a:gd name="connsiteX34" fmla="*/ 561099 w 12584740"/>
              <a:gd name="connsiteY34" fmla="*/ 457203 h 4556159"/>
              <a:gd name="connsiteX35" fmla="*/ 705102 w 12584740"/>
              <a:gd name="connsiteY35" fmla="*/ 380672 h 4556159"/>
              <a:gd name="connsiteX36" fmla="*/ 800404 w 12584740"/>
              <a:gd name="connsiteY36" fmla="*/ 270755 h 4556159"/>
              <a:gd name="connsiteX37" fmla="*/ 842353 w 12584740"/>
              <a:gd name="connsiteY37" fmla="*/ 257559 h 4556159"/>
              <a:gd name="connsiteX38" fmla="*/ 912247 w 12584740"/>
              <a:gd name="connsiteY38" fmla="*/ 235092 h 4556159"/>
              <a:gd name="connsiteX39" fmla="*/ 927247 w 12584740"/>
              <a:gd name="connsiteY39" fmla="*/ 239063 h 4556159"/>
              <a:gd name="connsiteX40" fmla="*/ 933425 w 12584740"/>
              <a:gd name="connsiteY40" fmla="*/ 236995 h 4556159"/>
              <a:gd name="connsiteX41" fmla="*/ 934108 w 12584740"/>
              <a:gd name="connsiteY41" fmla="*/ 237279 h 4556159"/>
              <a:gd name="connsiteX42" fmla="*/ 935368 w 12584740"/>
              <a:gd name="connsiteY42" fmla="*/ 236344 h 4556159"/>
              <a:gd name="connsiteX43" fmla="*/ 949059 w 12584740"/>
              <a:gd name="connsiteY43" fmla="*/ 231759 h 4556159"/>
              <a:gd name="connsiteX44" fmla="*/ 980035 w 12584740"/>
              <a:gd name="connsiteY44" fmla="*/ 232451 h 4556159"/>
              <a:gd name="connsiteX45" fmla="*/ 998443 w 12584740"/>
              <a:gd name="connsiteY45" fmla="*/ 229669 h 4556159"/>
              <a:gd name="connsiteX46" fmla="*/ 1015140 w 12584740"/>
              <a:gd name="connsiteY46" fmla="*/ 211809 h 4556159"/>
              <a:gd name="connsiteX47" fmla="*/ 1027653 w 12584740"/>
              <a:gd name="connsiteY47" fmla="*/ 209075 h 4556159"/>
              <a:gd name="connsiteX48" fmla="*/ 1029989 w 12584740"/>
              <a:gd name="connsiteY48" fmla="*/ 206615 h 4556159"/>
              <a:gd name="connsiteX49" fmla="*/ 1036851 w 12584740"/>
              <a:gd name="connsiteY49" fmla="*/ 201625 h 4556159"/>
              <a:gd name="connsiteX50" fmla="*/ 1029120 w 12584740"/>
              <a:gd name="connsiteY50" fmla="*/ 198042 h 4556159"/>
              <a:gd name="connsiteX51" fmla="*/ 1113256 w 12584740"/>
              <a:gd name="connsiteY51" fmla="*/ 173389 h 4556159"/>
              <a:gd name="connsiteX52" fmla="*/ 1184710 w 12584740"/>
              <a:gd name="connsiteY52" fmla="*/ 152398 h 4556159"/>
              <a:gd name="connsiteX53" fmla="*/ 1310965 w 12584740"/>
              <a:gd name="connsiteY53" fmla="*/ 166725 h 4556159"/>
              <a:gd name="connsiteX54" fmla="*/ 1430934 w 12584740"/>
              <a:gd name="connsiteY54" fmla="*/ 119950 h 4556159"/>
              <a:gd name="connsiteX55" fmla="*/ 1463118 w 12584740"/>
              <a:gd name="connsiteY55" fmla="*/ 119757 h 4556159"/>
              <a:gd name="connsiteX56" fmla="*/ 1493444 w 12584740"/>
              <a:gd name="connsiteY56" fmla="*/ 128262 h 4556159"/>
              <a:gd name="connsiteX57" fmla="*/ 1493168 w 12584740"/>
              <a:gd name="connsiteY57" fmla="*/ 131301 h 4556159"/>
              <a:gd name="connsiteX58" fmla="*/ 1497974 w 12584740"/>
              <a:gd name="connsiteY58" fmla="*/ 132687 h 4556159"/>
              <a:gd name="connsiteX59" fmla="*/ 1502355 w 12584740"/>
              <a:gd name="connsiteY59" fmla="*/ 130762 h 4556159"/>
              <a:gd name="connsiteX60" fmla="*/ 1508100 w 12584740"/>
              <a:gd name="connsiteY60" fmla="*/ 132372 h 4556159"/>
              <a:gd name="connsiteX61" fmla="*/ 1523822 w 12584740"/>
              <a:gd name="connsiteY61" fmla="*/ 135958 h 4556159"/>
              <a:gd name="connsiteX62" fmla="*/ 1528971 w 12584740"/>
              <a:gd name="connsiteY62" fmla="*/ 142145 h 4556159"/>
              <a:gd name="connsiteX63" fmla="*/ 1590631 w 12584740"/>
              <a:gd name="connsiteY63" fmla="*/ 154682 h 4556159"/>
              <a:gd name="connsiteX64" fmla="*/ 1609537 w 12584740"/>
              <a:gd name="connsiteY64" fmla="*/ 150462 h 4556159"/>
              <a:gd name="connsiteX65" fmla="*/ 1631335 w 12584740"/>
              <a:gd name="connsiteY65" fmla="*/ 160532 h 4556159"/>
              <a:gd name="connsiteX66" fmla="*/ 1693983 w 12584740"/>
              <a:gd name="connsiteY66" fmla="*/ 164048 h 4556159"/>
              <a:gd name="connsiteX67" fmla="*/ 1763575 w 12584740"/>
              <a:gd name="connsiteY67" fmla="*/ 175690 h 4556159"/>
              <a:gd name="connsiteX68" fmla="*/ 1812709 w 12584740"/>
              <a:gd name="connsiteY68" fmla="*/ 188883 h 4556159"/>
              <a:gd name="connsiteX69" fmla="*/ 1945879 w 12584740"/>
              <a:gd name="connsiteY69" fmla="*/ 197052 h 4556159"/>
              <a:gd name="connsiteX70" fmla="*/ 1974418 w 12584740"/>
              <a:gd name="connsiteY70" fmla="*/ 189712 h 4556159"/>
              <a:gd name="connsiteX71" fmla="*/ 1976651 w 12584740"/>
              <a:gd name="connsiteY71" fmla="*/ 189603 h 4556159"/>
              <a:gd name="connsiteX72" fmla="*/ 2881775 w 12584740"/>
              <a:gd name="connsiteY72" fmla="*/ 214043 h 4556159"/>
              <a:gd name="connsiteX0" fmla="*/ 2881775 w 12584740"/>
              <a:gd name="connsiteY0" fmla="*/ 214043 h 4556159"/>
              <a:gd name="connsiteX1" fmla="*/ 8923122 w 12584740"/>
              <a:gd name="connsiteY1" fmla="*/ 205911 h 4556159"/>
              <a:gd name="connsiteX2" fmla="*/ 10535176 w 12584740"/>
              <a:gd name="connsiteY2" fmla="*/ 98886 h 4556159"/>
              <a:gd name="connsiteX3" fmla="*/ 10552865 w 12584740"/>
              <a:gd name="connsiteY3" fmla="*/ 93120 h 4556159"/>
              <a:gd name="connsiteX4" fmla="*/ 10704478 w 12584740"/>
              <a:gd name="connsiteY4" fmla="*/ 76437 h 4556159"/>
              <a:gd name="connsiteX5" fmla="*/ 10856419 w 12584740"/>
              <a:gd name="connsiteY5" fmla="*/ 55944 h 4556159"/>
              <a:gd name="connsiteX6" fmla="*/ 10946891 w 12584740"/>
              <a:gd name="connsiteY6" fmla="*/ 22447 h 4556159"/>
              <a:gd name="connsiteX7" fmla="*/ 11071737 w 12584740"/>
              <a:gd name="connsiteY7" fmla="*/ 7907 h 4556159"/>
              <a:gd name="connsiteX8" fmla="*/ 11092700 w 12584740"/>
              <a:gd name="connsiteY8" fmla="*/ 2345 h 4556159"/>
              <a:gd name="connsiteX9" fmla="*/ 11121627 w 12584740"/>
              <a:gd name="connsiteY9" fmla="*/ 4539 h 4556159"/>
              <a:gd name="connsiteX10" fmla="*/ 11237564 w 12584740"/>
              <a:gd name="connsiteY10" fmla="*/ 14319 h 4556159"/>
              <a:gd name="connsiteX11" fmla="*/ 11328738 w 12584740"/>
              <a:gd name="connsiteY11" fmla="*/ 30868 h 4556159"/>
              <a:gd name="connsiteX12" fmla="*/ 11442587 w 12584740"/>
              <a:gd name="connsiteY12" fmla="*/ 14368 h 4556159"/>
              <a:gd name="connsiteX13" fmla="*/ 11511928 w 12584740"/>
              <a:gd name="connsiteY13" fmla="*/ 16713 h 4556159"/>
              <a:gd name="connsiteX14" fmla="*/ 11625388 w 12584740"/>
              <a:gd name="connsiteY14" fmla="*/ 39481 h 4556159"/>
              <a:gd name="connsiteX15" fmla="*/ 11775146 w 12584740"/>
              <a:gd name="connsiteY15" fmla="*/ 27611 h 4556159"/>
              <a:gd name="connsiteX16" fmla="*/ 11806024 w 12584740"/>
              <a:gd name="connsiteY16" fmla="*/ 88 h 4556159"/>
              <a:gd name="connsiteX17" fmla="*/ 11865034 w 12584740"/>
              <a:gd name="connsiteY17" fmla="*/ 19785 h 4556159"/>
              <a:gd name="connsiteX18" fmla="*/ 11994565 w 12584740"/>
              <a:gd name="connsiteY18" fmla="*/ 44174 h 4556159"/>
              <a:gd name="connsiteX19" fmla="*/ 12059283 w 12584740"/>
              <a:gd name="connsiteY19" fmla="*/ 52111 h 4556159"/>
              <a:gd name="connsiteX20" fmla="*/ 12160147 w 12584740"/>
              <a:gd name="connsiteY20" fmla="*/ 55873 h 4556159"/>
              <a:gd name="connsiteX21" fmla="*/ 12190854 w 12584740"/>
              <a:gd name="connsiteY21" fmla="*/ 58535 h 4556159"/>
              <a:gd name="connsiteX22" fmla="*/ 12215705 w 12584740"/>
              <a:gd name="connsiteY22" fmla="*/ 59963 h 4556159"/>
              <a:gd name="connsiteX23" fmla="*/ 12584740 w 12584740"/>
              <a:gd name="connsiteY23" fmla="*/ 3074876 h 4556159"/>
              <a:gd name="connsiteX24" fmla="*/ 483060 w 12584740"/>
              <a:gd name="connsiteY24" fmla="*/ 4556159 h 4556159"/>
              <a:gd name="connsiteX25" fmla="*/ 0 w 12584740"/>
              <a:gd name="connsiteY25" fmla="*/ 609687 h 4556159"/>
              <a:gd name="connsiteX26" fmla="*/ 7836 w 12584740"/>
              <a:gd name="connsiteY26" fmla="*/ 612367 h 4556159"/>
              <a:gd name="connsiteX27" fmla="*/ 59804 w 12584740"/>
              <a:gd name="connsiteY27" fmla="*/ 632641 h 4556159"/>
              <a:gd name="connsiteX28" fmla="*/ 189088 w 12584740"/>
              <a:gd name="connsiteY28" fmla="*/ 635215 h 4556159"/>
              <a:gd name="connsiteX29" fmla="*/ 238402 w 12584740"/>
              <a:gd name="connsiteY29" fmla="*/ 617809 h 4556159"/>
              <a:gd name="connsiteX30" fmla="*/ 332970 w 12584740"/>
              <a:gd name="connsiteY30" fmla="*/ 587858 h 4556159"/>
              <a:gd name="connsiteX31" fmla="*/ 407552 w 12584740"/>
              <a:gd name="connsiteY31" fmla="*/ 528789 h 4556159"/>
              <a:gd name="connsiteX32" fmla="*/ 497934 w 12584740"/>
              <a:gd name="connsiteY32" fmla="*/ 483200 h 4556159"/>
              <a:gd name="connsiteX33" fmla="*/ 510273 w 12584740"/>
              <a:gd name="connsiteY33" fmla="*/ 485018 h 4556159"/>
              <a:gd name="connsiteX34" fmla="*/ 561099 w 12584740"/>
              <a:gd name="connsiteY34" fmla="*/ 457203 h 4556159"/>
              <a:gd name="connsiteX35" fmla="*/ 705102 w 12584740"/>
              <a:gd name="connsiteY35" fmla="*/ 380672 h 4556159"/>
              <a:gd name="connsiteX36" fmla="*/ 800404 w 12584740"/>
              <a:gd name="connsiteY36" fmla="*/ 270755 h 4556159"/>
              <a:gd name="connsiteX37" fmla="*/ 842353 w 12584740"/>
              <a:gd name="connsiteY37" fmla="*/ 257559 h 4556159"/>
              <a:gd name="connsiteX38" fmla="*/ 912247 w 12584740"/>
              <a:gd name="connsiteY38" fmla="*/ 235092 h 4556159"/>
              <a:gd name="connsiteX39" fmla="*/ 927247 w 12584740"/>
              <a:gd name="connsiteY39" fmla="*/ 239063 h 4556159"/>
              <a:gd name="connsiteX40" fmla="*/ 933425 w 12584740"/>
              <a:gd name="connsiteY40" fmla="*/ 236995 h 4556159"/>
              <a:gd name="connsiteX41" fmla="*/ 934108 w 12584740"/>
              <a:gd name="connsiteY41" fmla="*/ 237279 h 4556159"/>
              <a:gd name="connsiteX42" fmla="*/ 935368 w 12584740"/>
              <a:gd name="connsiteY42" fmla="*/ 236344 h 4556159"/>
              <a:gd name="connsiteX43" fmla="*/ 949059 w 12584740"/>
              <a:gd name="connsiteY43" fmla="*/ 231759 h 4556159"/>
              <a:gd name="connsiteX44" fmla="*/ 980035 w 12584740"/>
              <a:gd name="connsiteY44" fmla="*/ 232451 h 4556159"/>
              <a:gd name="connsiteX45" fmla="*/ 998443 w 12584740"/>
              <a:gd name="connsiteY45" fmla="*/ 229669 h 4556159"/>
              <a:gd name="connsiteX46" fmla="*/ 1015140 w 12584740"/>
              <a:gd name="connsiteY46" fmla="*/ 211809 h 4556159"/>
              <a:gd name="connsiteX47" fmla="*/ 1027653 w 12584740"/>
              <a:gd name="connsiteY47" fmla="*/ 209075 h 4556159"/>
              <a:gd name="connsiteX48" fmla="*/ 1029989 w 12584740"/>
              <a:gd name="connsiteY48" fmla="*/ 206615 h 4556159"/>
              <a:gd name="connsiteX49" fmla="*/ 1036851 w 12584740"/>
              <a:gd name="connsiteY49" fmla="*/ 201625 h 4556159"/>
              <a:gd name="connsiteX50" fmla="*/ 1029120 w 12584740"/>
              <a:gd name="connsiteY50" fmla="*/ 198042 h 4556159"/>
              <a:gd name="connsiteX51" fmla="*/ 1113256 w 12584740"/>
              <a:gd name="connsiteY51" fmla="*/ 173389 h 4556159"/>
              <a:gd name="connsiteX52" fmla="*/ 1184710 w 12584740"/>
              <a:gd name="connsiteY52" fmla="*/ 152398 h 4556159"/>
              <a:gd name="connsiteX53" fmla="*/ 1310965 w 12584740"/>
              <a:gd name="connsiteY53" fmla="*/ 166725 h 4556159"/>
              <a:gd name="connsiteX54" fmla="*/ 1430934 w 12584740"/>
              <a:gd name="connsiteY54" fmla="*/ 119950 h 4556159"/>
              <a:gd name="connsiteX55" fmla="*/ 1463118 w 12584740"/>
              <a:gd name="connsiteY55" fmla="*/ 119757 h 4556159"/>
              <a:gd name="connsiteX56" fmla="*/ 1493444 w 12584740"/>
              <a:gd name="connsiteY56" fmla="*/ 128262 h 4556159"/>
              <a:gd name="connsiteX57" fmla="*/ 1493168 w 12584740"/>
              <a:gd name="connsiteY57" fmla="*/ 131301 h 4556159"/>
              <a:gd name="connsiteX58" fmla="*/ 1497974 w 12584740"/>
              <a:gd name="connsiteY58" fmla="*/ 132687 h 4556159"/>
              <a:gd name="connsiteX59" fmla="*/ 1502355 w 12584740"/>
              <a:gd name="connsiteY59" fmla="*/ 130762 h 4556159"/>
              <a:gd name="connsiteX60" fmla="*/ 1508100 w 12584740"/>
              <a:gd name="connsiteY60" fmla="*/ 132372 h 4556159"/>
              <a:gd name="connsiteX61" fmla="*/ 1523822 w 12584740"/>
              <a:gd name="connsiteY61" fmla="*/ 135958 h 4556159"/>
              <a:gd name="connsiteX62" fmla="*/ 1528971 w 12584740"/>
              <a:gd name="connsiteY62" fmla="*/ 142145 h 4556159"/>
              <a:gd name="connsiteX63" fmla="*/ 1590631 w 12584740"/>
              <a:gd name="connsiteY63" fmla="*/ 154682 h 4556159"/>
              <a:gd name="connsiteX64" fmla="*/ 1609537 w 12584740"/>
              <a:gd name="connsiteY64" fmla="*/ 150462 h 4556159"/>
              <a:gd name="connsiteX65" fmla="*/ 1631335 w 12584740"/>
              <a:gd name="connsiteY65" fmla="*/ 160532 h 4556159"/>
              <a:gd name="connsiteX66" fmla="*/ 1693983 w 12584740"/>
              <a:gd name="connsiteY66" fmla="*/ 164048 h 4556159"/>
              <a:gd name="connsiteX67" fmla="*/ 1763575 w 12584740"/>
              <a:gd name="connsiteY67" fmla="*/ 175690 h 4556159"/>
              <a:gd name="connsiteX68" fmla="*/ 1812709 w 12584740"/>
              <a:gd name="connsiteY68" fmla="*/ 188883 h 4556159"/>
              <a:gd name="connsiteX69" fmla="*/ 1945879 w 12584740"/>
              <a:gd name="connsiteY69" fmla="*/ 197052 h 4556159"/>
              <a:gd name="connsiteX70" fmla="*/ 1974418 w 12584740"/>
              <a:gd name="connsiteY70" fmla="*/ 189712 h 4556159"/>
              <a:gd name="connsiteX71" fmla="*/ 2235555 w 12584740"/>
              <a:gd name="connsiteY71" fmla="*/ 226659 h 4556159"/>
              <a:gd name="connsiteX72" fmla="*/ 2881775 w 12584740"/>
              <a:gd name="connsiteY72" fmla="*/ 214043 h 455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2584740" h="4556159">
                <a:moveTo>
                  <a:pt x="2881775" y="214043"/>
                </a:moveTo>
                <a:lnTo>
                  <a:pt x="8923122" y="205911"/>
                </a:lnTo>
                <a:cubicBezTo>
                  <a:pt x="8923122" y="236009"/>
                  <a:pt x="10535176" y="68788"/>
                  <a:pt x="10535176" y="98886"/>
                </a:cubicBezTo>
                <a:lnTo>
                  <a:pt x="10552865" y="93120"/>
                </a:lnTo>
                <a:cubicBezTo>
                  <a:pt x="10602509" y="95039"/>
                  <a:pt x="10648374" y="81962"/>
                  <a:pt x="10704478" y="76437"/>
                </a:cubicBezTo>
                <a:cubicBezTo>
                  <a:pt x="10764532" y="85901"/>
                  <a:pt x="10796465" y="61749"/>
                  <a:pt x="10856419" y="55944"/>
                </a:cubicBezTo>
                <a:cubicBezTo>
                  <a:pt x="10914661" y="77716"/>
                  <a:pt x="10896627" y="22130"/>
                  <a:pt x="10946891" y="22447"/>
                </a:cubicBezTo>
                <a:cubicBezTo>
                  <a:pt x="11028004" y="41524"/>
                  <a:pt x="10945561" y="3905"/>
                  <a:pt x="11071737" y="7907"/>
                </a:cubicBezTo>
                <a:cubicBezTo>
                  <a:pt x="11078763" y="11268"/>
                  <a:pt x="11094187" y="7177"/>
                  <a:pt x="11092700" y="2345"/>
                </a:cubicBezTo>
                <a:cubicBezTo>
                  <a:pt x="11100672" y="3621"/>
                  <a:pt x="11119582" y="12415"/>
                  <a:pt x="11121627" y="4539"/>
                </a:cubicBezTo>
                <a:cubicBezTo>
                  <a:pt x="11161872" y="2410"/>
                  <a:pt x="11201801" y="5778"/>
                  <a:pt x="11237564" y="14319"/>
                </a:cubicBezTo>
                <a:cubicBezTo>
                  <a:pt x="11315265" y="-1427"/>
                  <a:pt x="11272628" y="36301"/>
                  <a:pt x="11328738" y="30868"/>
                </a:cubicBezTo>
                <a:cubicBezTo>
                  <a:pt x="11373885" y="14123"/>
                  <a:pt x="11390505" y="26175"/>
                  <a:pt x="11442587" y="14368"/>
                </a:cubicBezTo>
                <a:cubicBezTo>
                  <a:pt x="11460405" y="39138"/>
                  <a:pt x="11491560" y="10212"/>
                  <a:pt x="11511928" y="16713"/>
                </a:cubicBezTo>
                <a:cubicBezTo>
                  <a:pt x="11544050" y="-13836"/>
                  <a:pt x="11591566" y="41138"/>
                  <a:pt x="11625388" y="39481"/>
                </a:cubicBezTo>
                <a:cubicBezTo>
                  <a:pt x="11682275" y="32159"/>
                  <a:pt x="11743456" y="-367"/>
                  <a:pt x="11775146" y="27611"/>
                </a:cubicBezTo>
                <a:cubicBezTo>
                  <a:pt x="11779070" y="15386"/>
                  <a:pt x="11773473" y="-818"/>
                  <a:pt x="11806024" y="88"/>
                </a:cubicBezTo>
                <a:cubicBezTo>
                  <a:pt x="11821005" y="-1216"/>
                  <a:pt x="11833611" y="12437"/>
                  <a:pt x="11865034" y="19785"/>
                </a:cubicBezTo>
                <a:cubicBezTo>
                  <a:pt x="11905979" y="29998"/>
                  <a:pt x="11998366" y="9552"/>
                  <a:pt x="11994565" y="44174"/>
                </a:cubicBezTo>
                <a:cubicBezTo>
                  <a:pt x="12007200" y="63922"/>
                  <a:pt x="12058131" y="30230"/>
                  <a:pt x="12059283" y="52111"/>
                </a:cubicBezTo>
                <a:cubicBezTo>
                  <a:pt x="12081498" y="36953"/>
                  <a:pt x="12122851" y="58256"/>
                  <a:pt x="12160147" y="55873"/>
                </a:cubicBezTo>
                <a:cubicBezTo>
                  <a:pt x="12167674" y="65410"/>
                  <a:pt x="12176238" y="64529"/>
                  <a:pt x="12190854" y="58535"/>
                </a:cubicBezTo>
                <a:lnTo>
                  <a:pt x="12215705" y="59963"/>
                </a:lnTo>
                <a:lnTo>
                  <a:pt x="12584740" y="3074876"/>
                </a:lnTo>
                <a:lnTo>
                  <a:pt x="483060" y="4556159"/>
                </a:lnTo>
                <a:lnTo>
                  <a:pt x="0" y="609687"/>
                </a:lnTo>
                <a:lnTo>
                  <a:pt x="7836" y="612367"/>
                </a:lnTo>
                <a:cubicBezTo>
                  <a:pt x="25349" y="620104"/>
                  <a:pt x="41483" y="627786"/>
                  <a:pt x="59804" y="632641"/>
                </a:cubicBezTo>
                <a:cubicBezTo>
                  <a:pt x="75146" y="654421"/>
                  <a:pt x="167365" y="632597"/>
                  <a:pt x="189088" y="635215"/>
                </a:cubicBezTo>
                <a:cubicBezTo>
                  <a:pt x="217440" y="623749"/>
                  <a:pt x="208344" y="626448"/>
                  <a:pt x="238402" y="617809"/>
                </a:cubicBezTo>
                <a:cubicBezTo>
                  <a:pt x="247394" y="590135"/>
                  <a:pt x="303125" y="595692"/>
                  <a:pt x="332970" y="587858"/>
                </a:cubicBezTo>
                <a:cubicBezTo>
                  <a:pt x="336621" y="563687"/>
                  <a:pt x="356128" y="555392"/>
                  <a:pt x="407552" y="528789"/>
                </a:cubicBezTo>
                <a:cubicBezTo>
                  <a:pt x="410625" y="501558"/>
                  <a:pt x="481949" y="526749"/>
                  <a:pt x="497934" y="483200"/>
                </a:cubicBezTo>
                <a:cubicBezTo>
                  <a:pt x="501858" y="484200"/>
                  <a:pt x="506013" y="484811"/>
                  <a:pt x="510273" y="485018"/>
                </a:cubicBezTo>
                <a:cubicBezTo>
                  <a:pt x="535011" y="486222"/>
                  <a:pt x="557770" y="473768"/>
                  <a:pt x="561099" y="457203"/>
                </a:cubicBezTo>
                <a:cubicBezTo>
                  <a:pt x="592709" y="393031"/>
                  <a:pt x="657171" y="417531"/>
                  <a:pt x="705102" y="380672"/>
                </a:cubicBezTo>
                <a:cubicBezTo>
                  <a:pt x="762904" y="342107"/>
                  <a:pt x="753762" y="341220"/>
                  <a:pt x="800404" y="270755"/>
                </a:cubicBezTo>
                <a:cubicBezTo>
                  <a:pt x="821510" y="277286"/>
                  <a:pt x="831930" y="272279"/>
                  <a:pt x="842353" y="257559"/>
                </a:cubicBezTo>
                <a:cubicBezTo>
                  <a:pt x="871396" y="239661"/>
                  <a:pt x="901151" y="269258"/>
                  <a:pt x="912247" y="235092"/>
                </a:cubicBezTo>
                <a:cubicBezTo>
                  <a:pt x="915193" y="239660"/>
                  <a:pt x="920652" y="240302"/>
                  <a:pt x="927247" y="239063"/>
                </a:cubicBezTo>
                <a:lnTo>
                  <a:pt x="933425" y="236995"/>
                </a:lnTo>
                <a:lnTo>
                  <a:pt x="934108" y="237279"/>
                </a:lnTo>
                <a:lnTo>
                  <a:pt x="935368" y="236344"/>
                </a:lnTo>
                <a:lnTo>
                  <a:pt x="949059" y="231759"/>
                </a:lnTo>
                <a:cubicBezTo>
                  <a:pt x="964033" y="225857"/>
                  <a:pt x="978036" y="220629"/>
                  <a:pt x="980035" y="232451"/>
                </a:cubicBezTo>
                <a:cubicBezTo>
                  <a:pt x="988861" y="233151"/>
                  <a:pt x="994474" y="231910"/>
                  <a:pt x="998443" y="229669"/>
                </a:cubicBezTo>
                <a:cubicBezTo>
                  <a:pt x="1006381" y="225191"/>
                  <a:pt x="1007750" y="216720"/>
                  <a:pt x="1015140" y="211809"/>
                </a:cubicBezTo>
                <a:lnTo>
                  <a:pt x="1027653" y="209075"/>
                </a:lnTo>
                <a:lnTo>
                  <a:pt x="1029989" y="206615"/>
                </a:lnTo>
                <a:lnTo>
                  <a:pt x="1036851" y="201625"/>
                </a:lnTo>
                <a:lnTo>
                  <a:pt x="1029120" y="198042"/>
                </a:lnTo>
                <a:cubicBezTo>
                  <a:pt x="1021104" y="195096"/>
                  <a:pt x="1101729" y="180798"/>
                  <a:pt x="1113256" y="173389"/>
                </a:cubicBezTo>
                <a:lnTo>
                  <a:pt x="1184710" y="152398"/>
                </a:lnTo>
                <a:lnTo>
                  <a:pt x="1310965" y="166725"/>
                </a:lnTo>
                <a:cubicBezTo>
                  <a:pt x="1336372" y="131696"/>
                  <a:pt x="1403197" y="140119"/>
                  <a:pt x="1430934" y="119950"/>
                </a:cubicBezTo>
                <a:lnTo>
                  <a:pt x="1463118" y="119757"/>
                </a:lnTo>
                <a:lnTo>
                  <a:pt x="1493444" y="128262"/>
                </a:lnTo>
                <a:lnTo>
                  <a:pt x="1493168" y="131301"/>
                </a:lnTo>
                <a:cubicBezTo>
                  <a:pt x="1493827" y="133297"/>
                  <a:pt x="1495475" y="133471"/>
                  <a:pt x="1497974" y="132687"/>
                </a:cubicBezTo>
                <a:lnTo>
                  <a:pt x="1502355" y="130762"/>
                </a:lnTo>
                <a:lnTo>
                  <a:pt x="1508100" y="132372"/>
                </a:lnTo>
                <a:lnTo>
                  <a:pt x="1523822" y="135958"/>
                </a:lnTo>
                <a:lnTo>
                  <a:pt x="1528971" y="142145"/>
                </a:lnTo>
                <a:cubicBezTo>
                  <a:pt x="1544182" y="151821"/>
                  <a:pt x="1579536" y="139768"/>
                  <a:pt x="1590631" y="154682"/>
                </a:cubicBezTo>
                <a:lnTo>
                  <a:pt x="1609537" y="150462"/>
                </a:lnTo>
                <a:lnTo>
                  <a:pt x="1631335" y="160532"/>
                </a:lnTo>
                <a:cubicBezTo>
                  <a:pt x="1651445" y="168813"/>
                  <a:pt x="1672155" y="173541"/>
                  <a:pt x="1693983" y="164048"/>
                </a:cubicBezTo>
                <a:cubicBezTo>
                  <a:pt x="1686705" y="185321"/>
                  <a:pt x="1748101" y="157604"/>
                  <a:pt x="1763575" y="175690"/>
                </a:cubicBezTo>
                <a:cubicBezTo>
                  <a:pt x="1773286" y="190711"/>
                  <a:pt x="1794179" y="185800"/>
                  <a:pt x="1812709" y="188883"/>
                </a:cubicBezTo>
                <a:cubicBezTo>
                  <a:pt x="1830479" y="202932"/>
                  <a:pt x="1918180" y="204037"/>
                  <a:pt x="1945879" y="197052"/>
                </a:cubicBezTo>
                <a:cubicBezTo>
                  <a:pt x="1955185" y="193416"/>
                  <a:pt x="1964727" y="191072"/>
                  <a:pt x="1974418" y="189712"/>
                </a:cubicBezTo>
                <a:lnTo>
                  <a:pt x="2235555" y="226659"/>
                </a:lnTo>
                <a:cubicBezTo>
                  <a:pt x="2235555" y="166322"/>
                  <a:pt x="2881775" y="274380"/>
                  <a:pt x="2881775" y="21404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94DE7-CA8B-5968-8F6B-678D11505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060" y="5097439"/>
            <a:ext cx="9908274" cy="7915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Implementation</a:t>
            </a:r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BBFDD63-AD5F-4E42-979B-2FBDE345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855" y="781186"/>
            <a:ext cx="5217258" cy="402964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C700A9C2-5B99-488A-8884-76AB40DEF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823294" y="457200"/>
            <a:ext cx="1186379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4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ABDB02C-700D-4121-B1D1-CCB58F4BE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4339" y="781186"/>
            <a:ext cx="5217258" cy="402964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0B1B938D-F136-428F-BAEA-A69ADA053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5513" y="437651"/>
            <a:ext cx="1084027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4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875B5E87-713E-9D4F-C9A5-4D0C892D85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931" y="968992"/>
            <a:ext cx="4473103" cy="3723859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D0D65EF8-6E65-13A0-0453-6456C4FA7F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1800" y="934080"/>
            <a:ext cx="3202518" cy="37238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51B322-2FEA-F019-67E6-0843B9BA0EBE}"/>
              </a:ext>
            </a:extLst>
          </p:cNvPr>
          <p:cNvSpPr txBox="1"/>
          <p:nvPr/>
        </p:nvSpPr>
        <p:spPr>
          <a:xfrm>
            <a:off x="3080725" y="475487"/>
            <a:ext cx="67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6D385D-0681-87D1-A877-FCF51C0BEF81}"/>
              </a:ext>
            </a:extLst>
          </p:cNvPr>
          <p:cNvSpPr txBox="1"/>
          <p:nvPr/>
        </p:nvSpPr>
        <p:spPr>
          <a:xfrm>
            <a:off x="8545474" y="475487"/>
            <a:ext cx="87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02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472DE8-E58B-4D56-BA61-C69C601DC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83ACFC-B25E-402F-BBD8-E42034CDD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76818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12192000" h="2237474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lnTo>
                  <a:pt x="12176759" y="759190"/>
                </a:lnTo>
                <a:cubicBezTo>
                  <a:pt x="12165968" y="763819"/>
                  <a:pt x="12157853" y="765770"/>
                  <a:pt x="12154948" y="762731"/>
                </a:cubicBezTo>
                <a:cubicBezTo>
                  <a:pt x="12116503" y="759396"/>
                  <a:pt x="12073342" y="763579"/>
                  <a:pt x="12047364" y="749662"/>
                </a:cubicBezTo>
                <a:cubicBezTo>
                  <a:pt x="12041261" y="730599"/>
                  <a:pt x="11914319" y="741909"/>
                  <a:pt x="11890686" y="732766"/>
                </a:cubicBezTo>
                <a:cubicBezTo>
                  <a:pt x="11832408" y="747890"/>
                  <a:pt x="11815359" y="777569"/>
                  <a:pt x="11782413" y="769868"/>
                </a:cubicBezTo>
                <a:cubicBezTo>
                  <a:pt x="11760031" y="763594"/>
                  <a:pt x="11675205" y="777151"/>
                  <a:pt x="11649954" y="749628"/>
                </a:cubicBezTo>
                <a:cubicBezTo>
                  <a:pt x="11608286" y="767874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256313" y="713012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1036836" y="722990"/>
                  <a:pt x="10909903" y="759211"/>
                  <a:pt x="10884013" y="760728"/>
                </a:cubicBezTo>
                <a:cubicBezTo>
                  <a:pt x="10864519" y="743356"/>
                  <a:pt x="10853492" y="756172"/>
                  <a:pt x="10834688" y="757726"/>
                </a:cubicBezTo>
                <a:cubicBezTo>
                  <a:pt x="10826871" y="747343"/>
                  <a:pt x="10811086" y="746602"/>
                  <a:pt x="10805004" y="757573"/>
                </a:cubicBezTo>
                <a:cubicBezTo>
                  <a:pt x="10810951" y="784448"/>
                  <a:pt x="10744688" y="759043"/>
                  <a:pt x="10739478" y="776841"/>
                </a:cubicBezTo>
                <a:cubicBezTo>
                  <a:pt x="10678284" y="779408"/>
                  <a:pt x="10540854" y="756546"/>
                  <a:pt x="10458762" y="755400"/>
                </a:cubicBezTo>
                <a:cubicBezTo>
                  <a:pt x="10426976" y="747433"/>
                  <a:pt x="10362961" y="776166"/>
                  <a:pt x="10246919" y="769960"/>
                </a:cubicBezTo>
                <a:cubicBezTo>
                  <a:pt x="10231631" y="763610"/>
                  <a:pt x="10172943" y="749095"/>
                  <a:pt x="10167995" y="760843"/>
                </a:cubicBezTo>
                <a:cubicBezTo>
                  <a:pt x="10131971" y="759999"/>
                  <a:pt x="10021683" y="796978"/>
                  <a:pt x="9997044" y="780129"/>
                </a:cubicBezTo>
                <a:cubicBezTo>
                  <a:pt x="10001018" y="806225"/>
                  <a:pt x="9951331" y="779975"/>
                  <a:pt x="9943887" y="804141"/>
                </a:cubicBezTo>
                <a:lnTo>
                  <a:pt x="9918248" y="816628"/>
                </a:lnTo>
                <a:lnTo>
                  <a:pt x="9836148" y="858312"/>
                </a:lnTo>
                <a:lnTo>
                  <a:pt x="9823800" y="866604"/>
                </a:lnTo>
                <a:lnTo>
                  <a:pt x="9794684" y="864509"/>
                </a:lnTo>
                <a:lnTo>
                  <a:pt x="9778288" y="854362"/>
                </a:lnTo>
                <a:lnTo>
                  <a:pt x="9773886" y="857543"/>
                </a:lnTo>
                <a:cubicBezTo>
                  <a:pt x="9769008" y="863842"/>
                  <a:pt x="9766501" y="867741"/>
                  <a:pt x="9761459" y="862394"/>
                </a:cubicBezTo>
                <a:lnTo>
                  <a:pt x="9705768" y="894610"/>
                </a:lnTo>
                <a:cubicBezTo>
                  <a:pt x="9699860" y="897215"/>
                  <a:pt x="9692576" y="897590"/>
                  <a:pt x="9683005" y="894128"/>
                </a:cubicBezTo>
                <a:cubicBezTo>
                  <a:pt x="9664449" y="898200"/>
                  <a:pt x="9612100" y="914263"/>
                  <a:pt x="9594438" y="919051"/>
                </a:cubicBezTo>
                <a:lnTo>
                  <a:pt x="9577033" y="922857"/>
                </a:lnTo>
                <a:cubicBezTo>
                  <a:pt x="9568659" y="926175"/>
                  <a:pt x="9551353" y="936082"/>
                  <a:pt x="9544189" y="938966"/>
                </a:cubicBezTo>
                <a:cubicBezTo>
                  <a:pt x="9538380" y="940584"/>
                  <a:pt x="9541329" y="937538"/>
                  <a:pt x="9534048" y="940158"/>
                </a:cubicBezTo>
                <a:cubicBezTo>
                  <a:pt x="9533709" y="946069"/>
                  <a:pt x="9530854" y="951684"/>
                  <a:pt x="9500499" y="954680"/>
                </a:cubicBezTo>
                <a:cubicBezTo>
                  <a:pt x="9481230" y="968165"/>
                  <a:pt x="9456325" y="979029"/>
                  <a:pt x="9428195" y="986225"/>
                </a:cubicBezTo>
                <a:cubicBezTo>
                  <a:pt x="9422499" y="981315"/>
                  <a:pt x="9414660" y="991352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10581" y="1024474"/>
                  <a:pt x="9345163" y="981210"/>
                  <a:pt x="9301293" y="1011593"/>
                </a:cubicBezTo>
                <a:cubicBezTo>
                  <a:pt x="9292916" y="1014346"/>
                  <a:pt x="9285483" y="1013807"/>
                  <a:pt x="9278619" y="1011878"/>
                </a:cubicBezTo>
                <a:lnTo>
                  <a:pt x="9268019" y="1007442"/>
                </a:lnTo>
                <a:lnTo>
                  <a:pt x="9234662" y="1023056"/>
                </a:lnTo>
                <a:cubicBezTo>
                  <a:pt x="9217868" y="1029197"/>
                  <a:pt x="9199852" y="1034202"/>
                  <a:pt x="9181033" y="1037921"/>
                </a:cubicBezTo>
                <a:cubicBezTo>
                  <a:pt x="9174974" y="1030923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021681" y="1079910"/>
                  <a:pt x="9076377" y="1024799"/>
                  <a:pt x="9012987" y="1061986"/>
                </a:cubicBezTo>
                <a:lnTo>
                  <a:pt x="8968445" y="1052169"/>
                </a:lnTo>
                <a:lnTo>
                  <a:pt x="8958984" y="1057212"/>
                </a:lnTo>
                <a:cubicBezTo>
                  <a:pt x="8920115" y="1062770"/>
                  <a:pt x="8906181" y="1053838"/>
                  <a:pt x="8886001" y="1067468"/>
                </a:cubicBezTo>
                <a:cubicBezTo>
                  <a:pt x="8847384" y="1050046"/>
                  <a:pt x="8863283" y="1068286"/>
                  <a:pt x="8838610" y="1075091"/>
                </a:cubicBezTo>
                <a:cubicBezTo>
                  <a:pt x="8816007" y="1080079"/>
                  <a:pt x="8773923" y="1092257"/>
                  <a:pt x="8750383" y="1097387"/>
                </a:cubicBezTo>
                <a:cubicBezTo>
                  <a:pt x="8735450" y="1116502"/>
                  <a:pt x="8721220" y="1097372"/>
                  <a:pt x="8697365" y="1105869"/>
                </a:cubicBezTo>
                <a:cubicBezTo>
                  <a:pt x="8687037" y="1113735"/>
                  <a:pt x="8678781" y="1115961"/>
                  <a:pt x="8665605" y="1110791"/>
                </a:cubicBezTo>
                <a:cubicBezTo>
                  <a:pt x="8618410" y="1148662"/>
                  <a:pt x="8633049" y="1116609"/>
                  <a:pt x="8584946" y="1135226"/>
                </a:cubicBezTo>
                <a:cubicBezTo>
                  <a:pt x="8544020" y="1153499"/>
                  <a:pt x="8496232" y="1168229"/>
                  <a:pt x="8460755" y="1203427"/>
                </a:cubicBezTo>
                <a:cubicBezTo>
                  <a:pt x="8454928" y="1212828"/>
                  <a:pt x="8436573" y="1218574"/>
                  <a:pt x="8419755" y="1216260"/>
                </a:cubicBezTo>
                <a:cubicBezTo>
                  <a:pt x="8416861" y="1215863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253233" y="1266996"/>
                  <a:pt x="8218383" y="1257577"/>
                  <a:pt x="8206287" y="1273060"/>
                </a:cubicBezTo>
                <a:cubicBezTo>
                  <a:pt x="8200396" y="1262794"/>
                  <a:pt x="8183827" y="1285000"/>
                  <a:pt x="8168705" y="1279956"/>
                </a:cubicBezTo>
                <a:cubicBezTo>
                  <a:pt x="8157611" y="1275235"/>
                  <a:pt x="8149996" y="1280870"/>
                  <a:pt x="8139997" y="1282713"/>
                </a:cubicBezTo>
                <a:cubicBezTo>
                  <a:pt x="8125566" y="1279776"/>
                  <a:pt x="8084128" y="1294221"/>
                  <a:pt x="8074238" y="1301895"/>
                </a:cubicBezTo>
                <a:cubicBezTo>
                  <a:pt x="8052170" y="1326903"/>
                  <a:pt x="7986951" y="1319381"/>
                  <a:pt x="7968292" y="1338779"/>
                </a:cubicBezTo>
                <a:cubicBezTo>
                  <a:pt x="7960694" y="1342282"/>
                  <a:pt x="7952937" y="1344333"/>
                  <a:pt x="7945122" y="1345477"/>
                </a:cubicBezTo>
                <a:lnTo>
                  <a:pt x="7922771" y="1346645"/>
                </a:lnTo>
                <a:lnTo>
                  <a:pt x="7915461" y="1342919"/>
                </a:lnTo>
                <a:lnTo>
                  <a:pt x="7902328" y="1345865"/>
                </a:lnTo>
                <a:lnTo>
                  <a:pt x="7898322" y="1345689"/>
                </a:lnTo>
                <a:lnTo>
                  <a:pt x="7875879" y="1345646"/>
                </a:lnTo>
                <a:cubicBezTo>
                  <a:pt x="7890672" y="1367295"/>
                  <a:pt x="7816428" y="1353520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87405" y="1382806"/>
                  <a:pt x="7548172" y="1417460"/>
                </a:cubicBezTo>
                <a:cubicBezTo>
                  <a:pt x="7551327" y="1405830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213486" y="1580987"/>
                </a:lnTo>
                <a:lnTo>
                  <a:pt x="7210972" y="1580856"/>
                </a:lnTo>
                <a:lnTo>
                  <a:pt x="7183121" y="1595162"/>
                </a:lnTo>
                <a:lnTo>
                  <a:pt x="7164601" y="1606490"/>
                </a:lnTo>
                <a:lnTo>
                  <a:pt x="7159286" y="1606850"/>
                </a:lnTo>
                <a:cubicBezTo>
                  <a:pt x="7150961" y="1609262"/>
                  <a:pt x="7125743" y="1618162"/>
                  <a:pt x="7114651" y="1620959"/>
                </a:cubicBezTo>
                <a:cubicBezTo>
                  <a:pt x="7109310" y="1606138"/>
                  <a:pt x="7106695" y="1617324"/>
                  <a:pt x="7092727" y="1623628"/>
                </a:cubicBezTo>
                <a:cubicBezTo>
                  <a:pt x="7081313" y="1602012"/>
                  <a:pt x="7049394" y="1627301"/>
                  <a:pt x="7031309" y="1619451"/>
                </a:cubicBezTo>
                <a:cubicBezTo>
                  <a:pt x="7021305" y="1624569"/>
                  <a:pt x="7010515" y="1629587"/>
                  <a:pt x="6999084" y="1634317"/>
                </a:cubicBezTo>
                <a:lnTo>
                  <a:pt x="6992107" y="1636860"/>
                </a:lnTo>
                <a:lnTo>
                  <a:pt x="6991765" y="1636725"/>
                </a:lnTo>
                <a:cubicBezTo>
                  <a:pt x="6989813" y="1636884"/>
                  <a:pt x="6987353" y="1637572"/>
                  <a:pt x="6983996" y="1639040"/>
                </a:cubicBezTo>
                <a:lnTo>
                  <a:pt x="6979383" y="1641496"/>
                </a:lnTo>
                <a:lnTo>
                  <a:pt x="6900177" y="1636016"/>
                </a:ln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19334" y="1664040"/>
                  <a:pt x="6608179" y="1654034"/>
                  <a:pt x="6587857" y="1665769"/>
                </a:cubicBezTo>
                <a:lnTo>
                  <a:pt x="6554894" y="1664428"/>
                </a:lnTo>
                <a:lnTo>
                  <a:pt x="6551579" y="1662213"/>
                </a:lnTo>
                <a:lnTo>
                  <a:pt x="6545693" y="1661776"/>
                </a:lnTo>
                <a:lnTo>
                  <a:pt x="6530561" y="1664619"/>
                </a:lnTo>
                <a:lnTo>
                  <a:pt x="6525028" y="1666354"/>
                </a:lnTo>
                <a:cubicBezTo>
                  <a:pt x="6521154" y="1667301"/>
                  <a:pt x="6518510" y="1667613"/>
                  <a:pt x="6516595" y="1667475"/>
                </a:cubicBezTo>
                <a:lnTo>
                  <a:pt x="6516340" y="1667291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57809" y="1668164"/>
                  <a:pt x="6415506" y="1688334"/>
                  <a:pt x="6415265" y="1665317"/>
                </a:cubicBezTo>
                <a:cubicBezTo>
                  <a:pt x="6399063" y="1669446"/>
                  <a:pt x="6391173" y="1680085"/>
                  <a:pt x="6393343" y="1664672"/>
                </a:cubicBezTo>
                <a:lnTo>
                  <a:pt x="6380457" y="1662376"/>
                </a:lnTo>
                <a:lnTo>
                  <a:pt x="6280959" y="1689329"/>
                </a:lnTo>
                <a:lnTo>
                  <a:pt x="6266765" y="1695560"/>
                </a:lnTo>
                <a:cubicBezTo>
                  <a:pt x="6262331" y="1698152"/>
                  <a:pt x="6258580" y="1701192"/>
                  <a:pt x="6255823" y="1704850"/>
                </a:cubicBezTo>
                <a:cubicBezTo>
                  <a:pt x="6200184" y="1694834"/>
                  <a:pt x="6155082" y="1716996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99949" y="1814490"/>
                </a:lnTo>
                <a:lnTo>
                  <a:pt x="5453307" y="1815450"/>
                </a:lnTo>
                <a:cubicBezTo>
                  <a:pt x="5433075" y="1827706"/>
                  <a:pt x="5395563" y="1821122"/>
                  <a:pt x="5364192" y="1826074"/>
                </a:cubicBezTo>
                <a:lnTo>
                  <a:pt x="5350380" y="1830891"/>
                </a:lnTo>
                <a:lnTo>
                  <a:pt x="5259633" y="1837160"/>
                </a:lnTo>
                <a:lnTo>
                  <a:pt x="5197513" y="1844718"/>
                </a:lnTo>
                <a:lnTo>
                  <a:pt x="5184170" y="1849402"/>
                </a:lnTo>
                <a:lnTo>
                  <a:pt x="5168852" y="1844846"/>
                </a:lnTo>
                <a:cubicBezTo>
                  <a:pt x="5166986" y="1843561"/>
                  <a:pt x="5165478" y="1842127"/>
                  <a:pt x="5164370" y="1840597"/>
                </a:cubicBezTo>
                <a:lnTo>
                  <a:pt x="5114927" y="1847827"/>
                </a:ln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63743" y="1799478"/>
                  <a:pt x="4655044" y="1795479"/>
                  <a:pt x="4647449" y="1793181"/>
                </a:cubicBezTo>
                <a:lnTo>
                  <a:pt x="4645504" y="1787606"/>
                </a:lnTo>
                <a:lnTo>
                  <a:pt x="4632229" y="1785815"/>
                </a:lnTo>
                <a:lnTo>
                  <a:pt x="4629273" y="1784355"/>
                </a:lnTo>
                <a:cubicBezTo>
                  <a:pt x="4623639" y="1781544"/>
                  <a:pt x="4617950" y="1778917"/>
                  <a:pt x="4611738" y="1776964"/>
                </a:cubicBezTo>
                <a:cubicBezTo>
                  <a:pt x="4601379" y="1800272"/>
                  <a:pt x="4557197" y="1764196"/>
                  <a:pt x="4560070" y="1785640"/>
                </a:cubicBezTo>
                <a:lnTo>
                  <a:pt x="4536503" y="1785334"/>
                </a:lnTo>
                <a:lnTo>
                  <a:pt x="4513724" y="1791996"/>
                </a:lnTo>
                <a:lnTo>
                  <a:pt x="4501513" y="1799835"/>
                </a:lnTo>
                <a:lnTo>
                  <a:pt x="4459076" y="1813003"/>
                </a:lnTo>
                <a:lnTo>
                  <a:pt x="4459810" y="1797886"/>
                </a:lnTo>
                <a:lnTo>
                  <a:pt x="4379064" y="1817177"/>
                </a:lnTo>
                <a:lnTo>
                  <a:pt x="4319209" y="1834833"/>
                </a:lnTo>
                <a:lnTo>
                  <a:pt x="4306907" y="1841641"/>
                </a:lnTo>
                <a:lnTo>
                  <a:pt x="4290981" y="1839677"/>
                </a:lnTo>
                <a:cubicBezTo>
                  <a:pt x="4288909" y="1838717"/>
                  <a:pt x="4287163" y="1837555"/>
                  <a:pt x="4285792" y="1836231"/>
                </a:cubicBezTo>
                <a:lnTo>
                  <a:pt x="4238372" y="1851480"/>
                </a:ln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84875" y="1878116"/>
                  <a:pt x="3775574" y="1875612"/>
                  <a:pt x="3767672" y="1874600"/>
                </a:cubicBezTo>
                <a:lnTo>
                  <a:pt x="3764741" y="1869433"/>
                </a:lnTo>
                <a:lnTo>
                  <a:pt x="3751332" y="1869854"/>
                </a:lnTo>
                <a:lnTo>
                  <a:pt x="3748155" y="1868903"/>
                </a:lnTo>
                <a:cubicBezTo>
                  <a:pt x="3742091" y="1867062"/>
                  <a:pt x="3736007" y="1865414"/>
                  <a:pt x="3729530" y="1864513"/>
                </a:cubicBezTo>
                <a:cubicBezTo>
                  <a:pt x="3723549" y="1889158"/>
                  <a:pt x="3673453" y="1860919"/>
                  <a:pt x="3680177" y="1881552"/>
                </a:cubicBezTo>
                <a:cubicBezTo>
                  <a:pt x="3643549" y="1880892"/>
                  <a:pt x="3599470" y="1913398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228353" y="1917339"/>
                  <a:pt x="3163854" y="1927961"/>
                  <a:pt x="3123424" y="1952930"/>
                </a:cubicBezTo>
                <a:cubicBezTo>
                  <a:pt x="3067921" y="1955455"/>
                  <a:pt x="3058626" y="1970554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80071" y="1972988"/>
                </a:lnTo>
                <a:lnTo>
                  <a:pt x="2978094" y="1972369"/>
                </a:ln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72808" y="1994277"/>
                  <a:pt x="2869648" y="1993306"/>
                  <a:pt x="2864145" y="1994061"/>
                </a:cubicBezTo>
                <a:cubicBezTo>
                  <a:pt x="2872218" y="1978115"/>
                  <a:pt x="2860603" y="1988862"/>
                  <a:pt x="2843662" y="1992498"/>
                </a:cubicBezTo>
                <a:cubicBezTo>
                  <a:pt x="2852423" y="1968542"/>
                  <a:pt x="2804535" y="1987804"/>
                  <a:pt x="2796128" y="1976403"/>
                </a:cubicBezTo>
                <a:cubicBezTo>
                  <a:pt x="2783487" y="1979614"/>
                  <a:pt x="2770278" y="1982573"/>
                  <a:pt x="2756784" y="1985116"/>
                </a:cubicBezTo>
                <a:lnTo>
                  <a:pt x="2748833" y="1986323"/>
                </a:lnTo>
                <a:cubicBezTo>
                  <a:pt x="2748775" y="1986256"/>
                  <a:pt x="2748719" y="1986188"/>
                  <a:pt x="2748661" y="1986122"/>
                </a:cubicBezTo>
                <a:cubicBezTo>
                  <a:pt x="2746906" y="1985902"/>
                  <a:pt x="2744280" y="1986117"/>
                  <a:pt x="2740251" y="1986946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680597" y="1984996"/>
                </a:lnTo>
                <a:cubicBezTo>
                  <a:pt x="2658416" y="1985461"/>
                  <a:pt x="2612251" y="1988312"/>
                  <a:pt x="2578178" y="1990531"/>
                </a:cubicBezTo>
                <a:cubicBezTo>
                  <a:pt x="2545413" y="1998704"/>
                  <a:pt x="2513846" y="1994934"/>
                  <a:pt x="2476147" y="1998305"/>
                </a:cubicBezTo>
                <a:cubicBezTo>
                  <a:pt x="2437134" y="2013637"/>
                  <a:pt x="2413847" y="1999542"/>
                  <a:pt x="2373568" y="2003219"/>
                </a:cubicBezTo>
                <a:cubicBezTo>
                  <a:pt x="2341422" y="2024631"/>
                  <a:pt x="2342856" y="1992997"/>
                  <a:pt x="2321399" y="1989467"/>
                </a:cubicBezTo>
                <a:lnTo>
                  <a:pt x="2315525" y="1989708"/>
                </a:lnTo>
                <a:lnTo>
                  <a:pt x="2300792" y="1994290"/>
                </a:lnTo>
                <a:lnTo>
                  <a:pt x="2295469" y="1996659"/>
                </a:lnTo>
                <a:cubicBezTo>
                  <a:pt x="2291722" y="1998049"/>
                  <a:pt x="2289127" y="1998665"/>
                  <a:pt x="2287219" y="1998750"/>
                </a:cubicBezTo>
                <a:lnTo>
                  <a:pt x="2286948" y="1998596"/>
                </a:lnTo>
                <a:lnTo>
                  <a:pt x="2243069" y="2015111"/>
                </a:lnTo>
                <a:cubicBezTo>
                  <a:pt x="2229030" y="2006206"/>
                  <a:pt x="2188966" y="2031217"/>
                  <a:pt x="2186609" y="2008263"/>
                </a:cubicBezTo>
                <a:cubicBezTo>
                  <a:pt x="2170936" y="2014251"/>
                  <a:pt x="2164097" y="2025782"/>
                  <a:pt x="2164831" y="2010143"/>
                </a:cubicBezTo>
                <a:cubicBezTo>
                  <a:pt x="2159536" y="2011705"/>
                  <a:pt x="2155830" y="2011340"/>
                  <a:pt x="2152836" y="2010048"/>
                </a:cubicBezTo>
                <a:lnTo>
                  <a:pt x="2117102" y="2023004"/>
                </a:lnTo>
                <a:lnTo>
                  <a:pt x="2111935" y="2023163"/>
                </a:lnTo>
                <a:lnTo>
                  <a:pt x="2089991" y="2034193"/>
                </a:lnTo>
                <a:lnTo>
                  <a:pt x="2058061" y="2047942"/>
                </a:lnTo>
                <a:lnTo>
                  <a:pt x="2055737" y="2047704"/>
                </a:lnTo>
                <a:lnTo>
                  <a:pt x="2042244" y="2055560"/>
                </a:lnTo>
                <a:cubicBezTo>
                  <a:pt x="2038090" y="2058656"/>
                  <a:pt x="1978623" y="2070285"/>
                  <a:pt x="1976224" y="2074257"/>
                </a:cubicBezTo>
                <a:cubicBezTo>
                  <a:pt x="1920172" y="2070662"/>
                  <a:pt x="1933546" y="2089824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402655" y="2224964"/>
                  <a:pt x="1409212" y="2231152"/>
                  <a:pt x="1398481" y="2237074"/>
                </a:cubicBezTo>
                <a:cubicBezTo>
                  <a:pt x="1398456" y="2237082"/>
                  <a:pt x="1398432" y="2237089"/>
                  <a:pt x="1398407" y="2237095"/>
                </a:cubicBezTo>
                <a:lnTo>
                  <a:pt x="1370962" y="2237474"/>
                </a:lnTo>
                <a:lnTo>
                  <a:pt x="1356367" y="2235089"/>
                </a:lnTo>
                <a:cubicBezTo>
                  <a:pt x="1346056" y="2233320"/>
                  <a:pt x="1335986" y="2231930"/>
                  <a:pt x="1324828" y="2231968"/>
                </a:cubicBezTo>
                <a:lnTo>
                  <a:pt x="1297744" y="2235849"/>
                </a:lnTo>
                <a:lnTo>
                  <a:pt x="1286236" y="2233135"/>
                </a:lnTo>
                <a:lnTo>
                  <a:pt x="1283504" y="2233797"/>
                </a:lnTo>
                <a:lnTo>
                  <a:pt x="1279765" y="2229639"/>
                </a:ln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64984" y="2224767"/>
                  <a:pt x="812914" y="2202752"/>
                </a:cubicBezTo>
                <a:cubicBezTo>
                  <a:pt x="809419" y="2205714"/>
                  <a:pt x="805091" y="2207855"/>
                  <a:pt x="800195" y="2209407"/>
                </a:cubicBezTo>
                <a:lnTo>
                  <a:pt x="784978" y="2212360"/>
                </a:lnTo>
                <a:lnTo>
                  <a:pt x="681987" y="2216757"/>
                </a:lnTo>
                <a:lnTo>
                  <a:pt x="669923" y="2211682"/>
                </a:lnTo>
                <a:cubicBezTo>
                  <a:pt x="675432" y="2197125"/>
                  <a:pt x="665394" y="2205767"/>
                  <a:pt x="648680" y="2206229"/>
                </a:cubicBezTo>
                <a:cubicBezTo>
                  <a:pt x="653511" y="2183723"/>
                  <a:pt x="607806" y="2194090"/>
                  <a:pt x="597225" y="2180999"/>
                </a:cubicBezTo>
                <a:cubicBezTo>
                  <a:pt x="584838" y="2181847"/>
                  <a:pt x="571827" y="2182333"/>
                  <a:pt x="558449" y="2182346"/>
                </a:cubicBezTo>
                <a:lnTo>
                  <a:pt x="550517" y="2182060"/>
                </a:lnTo>
                <a:lnTo>
                  <a:pt x="550309" y="2181825"/>
                </a:lnTo>
                <a:cubicBezTo>
                  <a:pt x="548471" y="2181269"/>
                  <a:pt x="545824" y="2180990"/>
                  <a:pt x="541836" y="2181063"/>
                </a:cubicBezTo>
                <a:lnTo>
                  <a:pt x="536057" y="2181537"/>
                </a:lnTo>
                <a:lnTo>
                  <a:pt x="520671" y="2180980"/>
                </a:lnTo>
                <a:lnTo>
                  <a:pt x="515024" y="2179258"/>
                </a:lnTo>
                <a:lnTo>
                  <a:pt x="512278" y="2176369"/>
                </a:lnTo>
                <a:lnTo>
                  <a:pt x="480419" y="2167807"/>
                </a:lnTo>
                <a:cubicBezTo>
                  <a:pt x="458012" y="2174781"/>
                  <a:pt x="449332" y="2162566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36093" y="2150634"/>
                  <a:pt x="209811" y="2132011"/>
                  <a:pt x="169207" y="2128100"/>
                </a:cubicBezTo>
                <a:lnTo>
                  <a:pt x="93149" y="2105324"/>
                </a:lnTo>
                <a:lnTo>
                  <a:pt x="88109" y="2106704"/>
                </a:lnTo>
                <a:cubicBezTo>
                  <a:pt x="84511" y="2107398"/>
                  <a:pt x="81960" y="2107528"/>
                  <a:pt x="80022" y="2107254"/>
                </a:cubicBezTo>
                <a:lnTo>
                  <a:pt x="79717" y="2107046"/>
                </a:lnTo>
                <a:lnTo>
                  <a:pt x="72352" y="2107991"/>
                </a:lnTo>
                <a:cubicBezTo>
                  <a:pt x="60160" y="2110089"/>
                  <a:pt x="48530" y="2112610"/>
                  <a:pt x="37645" y="2115401"/>
                </a:cubicBez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853A4-814D-5545-907A-034B73487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501A971-CEBD-4E4B-8529-3BB4F4100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0460" y="6189260"/>
            <a:ext cx="7831541" cy="668740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3EE400-B587-A67B-86EC-D4CC99C1ED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027340"/>
              </p:ext>
            </p:extLst>
          </p:nvPr>
        </p:nvGraphicFramePr>
        <p:xfrm>
          <a:off x="1050925" y="1825625"/>
          <a:ext cx="9810750" cy="442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6248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262E669-7774-4EAE-BBCE-F9FFE664D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0838CA9-6736-4868-BAC7-C020254B5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7463" y="1144989"/>
            <a:ext cx="9677074" cy="4048564"/>
          </a:xfrm>
          <a:custGeom>
            <a:avLst/>
            <a:gdLst>
              <a:gd name="connsiteX0" fmla="*/ 0 w 8037833"/>
              <a:gd name="connsiteY0" fmla="*/ 0 h 3771414"/>
              <a:gd name="connsiteX1" fmla="*/ 8037833 w 8037833"/>
              <a:gd name="connsiteY1" fmla="*/ 702854 h 3771414"/>
              <a:gd name="connsiteX2" fmla="*/ 8037833 w 8037833"/>
              <a:gd name="connsiteY2" fmla="*/ 3110335 h 3771414"/>
              <a:gd name="connsiteX3" fmla="*/ 8034343 w 8037833"/>
              <a:gd name="connsiteY3" fmla="*/ 3109810 h 3771414"/>
              <a:gd name="connsiteX4" fmla="*/ 7877229 w 8037833"/>
              <a:gd name="connsiteY4" fmla="*/ 3131056 h 3771414"/>
              <a:gd name="connsiteX5" fmla="*/ 7807644 w 8037833"/>
              <a:gd name="connsiteY5" fmla="*/ 3086007 h 3771414"/>
              <a:gd name="connsiteX6" fmla="*/ 7607062 w 8037833"/>
              <a:gd name="connsiteY6" fmla="*/ 3074909 h 3771414"/>
              <a:gd name="connsiteX7" fmla="*/ 7351256 w 8037833"/>
              <a:gd name="connsiteY7" fmla="*/ 3263533 h 3771414"/>
              <a:gd name="connsiteX8" fmla="*/ 7241630 w 8037833"/>
              <a:gd name="connsiteY8" fmla="*/ 3245856 h 3771414"/>
              <a:gd name="connsiteX9" fmla="*/ 7197338 w 8037833"/>
              <a:gd name="connsiteY9" fmla="*/ 3211988 h 3771414"/>
              <a:gd name="connsiteX10" fmla="*/ 7180777 w 8037833"/>
              <a:gd name="connsiteY10" fmla="*/ 3210063 h 3771414"/>
              <a:gd name="connsiteX11" fmla="*/ 7146896 w 8037833"/>
              <a:gd name="connsiteY11" fmla="*/ 3244212 h 3771414"/>
              <a:gd name="connsiteX12" fmla="*/ 7101771 w 8037833"/>
              <a:gd name="connsiteY12" fmla="*/ 3244252 h 3771414"/>
              <a:gd name="connsiteX13" fmla="*/ 7047844 w 8037833"/>
              <a:gd name="connsiteY13" fmla="*/ 3291028 h 3771414"/>
              <a:gd name="connsiteX14" fmla="*/ 6869803 w 8037833"/>
              <a:gd name="connsiteY14" fmla="*/ 3307526 h 3771414"/>
              <a:gd name="connsiteX15" fmla="*/ 6819463 w 8037833"/>
              <a:gd name="connsiteY15" fmla="*/ 3355861 h 3771414"/>
              <a:gd name="connsiteX16" fmla="*/ 6797198 w 8037833"/>
              <a:gd name="connsiteY16" fmla="*/ 3365493 h 3771414"/>
              <a:gd name="connsiteX17" fmla="*/ 6760989 w 8037833"/>
              <a:gd name="connsiteY17" fmla="*/ 3411424 h 3771414"/>
              <a:gd name="connsiteX18" fmla="*/ 6633643 w 8037833"/>
              <a:gd name="connsiteY18" fmla="*/ 3335413 h 3771414"/>
              <a:gd name="connsiteX19" fmla="*/ 6462092 w 8037833"/>
              <a:gd name="connsiteY19" fmla="*/ 3360766 h 3771414"/>
              <a:gd name="connsiteX20" fmla="*/ 6303479 w 8037833"/>
              <a:gd name="connsiteY20" fmla="*/ 3307079 h 3771414"/>
              <a:gd name="connsiteX21" fmla="*/ 6210639 w 8037833"/>
              <a:gd name="connsiteY21" fmla="*/ 3322783 h 3771414"/>
              <a:gd name="connsiteX22" fmla="*/ 6184923 w 8037833"/>
              <a:gd name="connsiteY22" fmla="*/ 3365368 h 3771414"/>
              <a:gd name="connsiteX23" fmla="*/ 5949057 w 8037833"/>
              <a:gd name="connsiteY23" fmla="*/ 3366889 h 3771414"/>
              <a:gd name="connsiteX24" fmla="*/ 5891274 w 8037833"/>
              <a:gd name="connsiteY24" fmla="*/ 3384918 h 3771414"/>
              <a:gd name="connsiteX25" fmla="*/ 5835383 w 8037833"/>
              <a:gd name="connsiteY25" fmla="*/ 3364766 h 3771414"/>
              <a:gd name="connsiteX26" fmla="*/ 5746050 w 8037833"/>
              <a:gd name="connsiteY26" fmla="*/ 3413379 h 3771414"/>
              <a:gd name="connsiteX27" fmla="*/ 5613670 w 8037833"/>
              <a:gd name="connsiteY27" fmla="*/ 3415908 h 3771414"/>
              <a:gd name="connsiteX28" fmla="*/ 5535334 w 8037833"/>
              <a:gd name="connsiteY28" fmla="*/ 3424281 h 3771414"/>
              <a:gd name="connsiteX29" fmla="*/ 5506940 w 8037833"/>
              <a:gd name="connsiteY29" fmla="*/ 3438236 h 3771414"/>
              <a:gd name="connsiteX30" fmla="*/ 5466372 w 8037833"/>
              <a:gd name="connsiteY30" fmla="*/ 3450482 h 3771414"/>
              <a:gd name="connsiteX31" fmla="*/ 5395833 w 8037833"/>
              <a:gd name="connsiteY31" fmla="*/ 3480431 h 3771414"/>
              <a:gd name="connsiteX32" fmla="*/ 5299224 w 8037833"/>
              <a:gd name="connsiteY32" fmla="*/ 3506167 h 3771414"/>
              <a:gd name="connsiteX33" fmla="*/ 5223043 w 8037833"/>
              <a:gd name="connsiteY33" fmla="*/ 3478901 h 3771414"/>
              <a:gd name="connsiteX34" fmla="*/ 5217733 w 8037833"/>
              <a:gd name="connsiteY34" fmla="*/ 3487700 h 3771414"/>
              <a:gd name="connsiteX35" fmla="*/ 5167992 w 8037833"/>
              <a:gd name="connsiteY35" fmla="*/ 3491322 h 3771414"/>
              <a:gd name="connsiteX36" fmla="*/ 4987020 w 8037833"/>
              <a:gd name="connsiteY36" fmla="*/ 3448500 h 3771414"/>
              <a:gd name="connsiteX37" fmla="*/ 4890003 w 8037833"/>
              <a:gd name="connsiteY37" fmla="*/ 3457111 h 3771414"/>
              <a:gd name="connsiteX38" fmla="*/ 4856654 w 8037833"/>
              <a:gd name="connsiteY38" fmla="*/ 3469117 h 3771414"/>
              <a:gd name="connsiteX39" fmla="*/ 4800711 w 8037833"/>
              <a:gd name="connsiteY39" fmla="*/ 3488678 h 3771414"/>
              <a:gd name="connsiteX40" fmla="*/ 4761569 w 8037833"/>
              <a:gd name="connsiteY40" fmla="*/ 3525340 h 3771414"/>
              <a:gd name="connsiteX41" fmla="*/ 4713734 w 8037833"/>
              <a:gd name="connsiteY41" fmla="*/ 3532961 h 3771414"/>
              <a:gd name="connsiteX42" fmla="*/ 4699169 w 8037833"/>
              <a:gd name="connsiteY42" fmla="*/ 3506225 h 3771414"/>
              <a:gd name="connsiteX43" fmla="*/ 4649120 w 8037833"/>
              <a:gd name="connsiteY43" fmla="*/ 3523629 h 3771414"/>
              <a:gd name="connsiteX44" fmla="*/ 4573578 w 8037833"/>
              <a:gd name="connsiteY44" fmla="*/ 3553160 h 3771414"/>
              <a:gd name="connsiteX45" fmla="*/ 4529117 w 8037833"/>
              <a:gd name="connsiteY45" fmla="*/ 3562829 h 3771414"/>
              <a:gd name="connsiteX46" fmla="*/ 4408641 w 8037833"/>
              <a:gd name="connsiteY46" fmla="*/ 3597237 h 3771414"/>
              <a:gd name="connsiteX47" fmla="*/ 4288710 w 8037833"/>
              <a:gd name="connsiteY47" fmla="*/ 3637793 h 3771414"/>
              <a:gd name="connsiteX48" fmla="*/ 4234393 w 8037833"/>
              <a:gd name="connsiteY48" fmla="*/ 3691813 h 3771414"/>
              <a:gd name="connsiteX49" fmla="*/ 4227541 w 8037833"/>
              <a:gd name="connsiteY49" fmla="*/ 3694215 h 3771414"/>
              <a:gd name="connsiteX50" fmla="*/ 4208725 w 8037833"/>
              <a:gd name="connsiteY50" fmla="*/ 3692078 h 3771414"/>
              <a:gd name="connsiteX51" fmla="*/ 4201632 w 8037833"/>
              <a:gd name="connsiteY51" fmla="*/ 3689839 h 3771414"/>
              <a:gd name="connsiteX52" fmla="*/ 4191289 w 8037833"/>
              <a:gd name="connsiteY52" fmla="*/ 3689617 h 3771414"/>
              <a:gd name="connsiteX53" fmla="*/ 4191039 w 8037833"/>
              <a:gd name="connsiteY53" fmla="*/ 3690068 h 3771414"/>
              <a:gd name="connsiteX54" fmla="*/ 4181340 w 8037833"/>
              <a:gd name="connsiteY54" fmla="*/ 3688966 h 3771414"/>
              <a:gd name="connsiteX55" fmla="*/ 4133816 w 8037833"/>
              <a:gd name="connsiteY55" fmla="*/ 3677802 h 3771414"/>
              <a:gd name="connsiteX56" fmla="*/ 4071732 w 8037833"/>
              <a:gd name="connsiteY56" fmla="*/ 3719750 h 3771414"/>
              <a:gd name="connsiteX57" fmla="*/ 4045924 w 8037833"/>
              <a:gd name="connsiteY57" fmla="*/ 3726641 h 3771414"/>
              <a:gd name="connsiteX58" fmla="*/ 4032171 w 8037833"/>
              <a:gd name="connsiteY58" fmla="*/ 3732760 h 3771414"/>
              <a:gd name="connsiteX59" fmla="*/ 4031335 w 8037833"/>
              <a:gd name="connsiteY59" fmla="*/ 3734716 h 3771414"/>
              <a:gd name="connsiteX60" fmla="*/ 3985774 w 8037833"/>
              <a:gd name="connsiteY60" fmla="*/ 3723784 h 3771414"/>
              <a:gd name="connsiteX61" fmla="*/ 3979769 w 8037833"/>
              <a:gd name="connsiteY61" fmla="*/ 3726006 h 3771414"/>
              <a:gd name="connsiteX62" fmla="*/ 3950014 w 8037833"/>
              <a:gd name="connsiteY62" fmla="*/ 3714179 h 3771414"/>
              <a:gd name="connsiteX63" fmla="*/ 3934671 w 8037833"/>
              <a:gd name="connsiteY63" fmla="*/ 3710576 h 3771414"/>
              <a:gd name="connsiteX64" fmla="*/ 3930274 w 8037833"/>
              <a:gd name="connsiteY64" fmla="*/ 3704385 h 3771414"/>
              <a:gd name="connsiteX65" fmla="*/ 3907660 w 8037833"/>
              <a:gd name="connsiteY65" fmla="*/ 3701693 h 3771414"/>
              <a:gd name="connsiteX66" fmla="*/ 3905087 w 8037833"/>
              <a:gd name="connsiteY66" fmla="*/ 3703335 h 3771414"/>
              <a:gd name="connsiteX67" fmla="*/ 3886347 w 8037833"/>
              <a:gd name="connsiteY67" fmla="*/ 3693857 h 3771414"/>
              <a:gd name="connsiteX68" fmla="*/ 3870533 w 8037833"/>
              <a:gd name="connsiteY68" fmla="*/ 3677142 h 3771414"/>
              <a:gd name="connsiteX69" fmla="*/ 3678563 w 8037833"/>
              <a:gd name="connsiteY69" fmla="*/ 3681723 h 3771414"/>
              <a:gd name="connsiteX70" fmla="*/ 3511920 w 8037833"/>
              <a:gd name="connsiteY70" fmla="*/ 3609378 h 3771414"/>
              <a:gd name="connsiteX71" fmla="*/ 3407752 w 8037833"/>
              <a:gd name="connsiteY71" fmla="*/ 3613827 h 3771414"/>
              <a:gd name="connsiteX72" fmla="*/ 3373519 w 8037833"/>
              <a:gd name="connsiteY72" fmla="*/ 3653022 h 3771414"/>
              <a:gd name="connsiteX73" fmla="*/ 3114267 w 8037833"/>
              <a:gd name="connsiteY73" fmla="*/ 3626220 h 3771414"/>
              <a:gd name="connsiteX74" fmla="*/ 3048270 w 8037833"/>
              <a:gd name="connsiteY74" fmla="*/ 3637186 h 3771414"/>
              <a:gd name="connsiteX75" fmla="*/ 2989722 w 8037833"/>
              <a:gd name="connsiteY75" fmla="*/ 3610467 h 3771414"/>
              <a:gd name="connsiteX76" fmla="*/ 2965734 w 8037833"/>
              <a:gd name="connsiteY76" fmla="*/ 3622913 h 3771414"/>
              <a:gd name="connsiteX77" fmla="*/ 2961603 w 8037833"/>
              <a:gd name="connsiteY77" fmla="*/ 3625458 h 3771414"/>
              <a:gd name="connsiteX78" fmla="*/ 2944959 w 8037833"/>
              <a:gd name="connsiteY78" fmla="*/ 3626960 h 3771414"/>
              <a:gd name="connsiteX79" fmla="*/ 2940402 w 8037833"/>
              <a:gd name="connsiteY79" fmla="*/ 3638237 h 3771414"/>
              <a:gd name="connsiteX80" fmla="*/ 2915449 w 8037833"/>
              <a:gd name="connsiteY80" fmla="*/ 3648276 h 3771414"/>
              <a:gd name="connsiteX81" fmla="*/ 2884777 w 8037833"/>
              <a:gd name="connsiteY81" fmla="*/ 3648012 h 3771414"/>
              <a:gd name="connsiteX82" fmla="*/ 2739034 w 8037833"/>
              <a:gd name="connsiteY82" fmla="*/ 3634633 h 3771414"/>
              <a:gd name="connsiteX83" fmla="*/ 2651827 w 8037833"/>
              <a:gd name="connsiteY83" fmla="*/ 3633543 h 3771414"/>
              <a:gd name="connsiteX84" fmla="*/ 2618680 w 8037833"/>
              <a:gd name="connsiteY84" fmla="*/ 3643992 h 3771414"/>
              <a:gd name="connsiteX85" fmla="*/ 2572404 w 8037833"/>
              <a:gd name="connsiteY85" fmla="*/ 3651280 h 3771414"/>
              <a:gd name="connsiteX86" fmla="*/ 2490721 w 8037833"/>
              <a:gd name="connsiteY86" fmla="*/ 3672550 h 3771414"/>
              <a:gd name="connsiteX87" fmla="*/ 2381001 w 8037833"/>
              <a:gd name="connsiteY87" fmla="*/ 3686506 h 3771414"/>
              <a:gd name="connsiteX88" fmla="*/ 2301172 w 8037833"/>
              <a:gd name="connsiteY88" fmla="*/ 3650290 h 3771414"/>
              <a:gd name="connsiteX89" fmla="*/ 2294102 w 8037833"/>
              <a:gd name="connsiteY89" fmla="*/ 3658388 h 3771414"/>
              <a:gd name="connsiteX90" fmla="*/ 2238966 w 8037833"/>
              <a:gd name="connsiteY90" fmla="*/ 3656014 h 3771414"/>
              <a:gd name="connsiteX91" fmla="*/ 2046240 w 8037833"/>
              <a:gd name="connsiteY91" fmla="*/ 3591772 h 3771414"/>
              <a:gd name="connsiteX92" fmla="*/ 1938480 w 8037833"/>
              <a:gd name="connsiteY92" fmla="*/ 3588676 h 3771414"/>
              <a:gd name="connsiteX93" fmla="*/ 1900166 w 8037833"/>
              <a:gd name="connsiteY93" fmla="*/ 3596595 h 3771414"/>
              <a:gd name="connsiteX94" fmla="*/ 1835976 w 8037833"/>
              <a:gd name="connsiteY94" fmla="*/ 3609302 h 3771414"/>
              <a:gd name="connsiteX95" fmla="*/ 1787830 w 8037833"/>
              <a:gd name="connsiteY95" fmla="*/ 3641005 h 3771414"/>
              <a:gd name="connsiteX96" fmla="*/ 1734224 w 8037833"/>
              <a:gd name="connsiteY96" fmla="*/ 3642830 h 3771414"/>
              <a:gd name="connsiteX97" fmla="*/ 1721989 w 8037833"/>
              <a:gd name="connsiteY97" fmla="*/ 3614535 h 3771414"/>
              <a:gd name="connsiteX98" fmla="*/ 1664576 w 8037833"/>
              <a:gd name="connsiteY98" fmla="*/ 3625809 h 3771414"/>
              <a:gd name="connsiteX99" fmla="*/ 1577459 w 8037833"/>
              <a:gd name="connsiteY99" fmla="*/ 3646061 h 3771414"/>
              <a:gd name="connsiteX100" fmla="*/ 1527269 w 8037833"/>
              <a:gd name="connsiteY100" fmla="*/ 3650325 h 3771414"/>
              <a:gd name="connsiteX101" fmla="*/ 1390118 w 8037833"/>
              <a:gd name="connsiteY101" fmla="*/ 3670026 h 3771414"/>
              <a:gd name="connsiteX102" fmla="*/ 1252698 w 8037833"/>
              <a:gd name="connsiteY102" fmla="*/ 3695899 h 3771414"/>
              <a:gd name="connsiteX103" fmla="*/ 1171039 w 8037833"/>
              <a:gd name="connsiteY103" fmla="*/ 3745879 h 3771414"/>
              <a:gd name="connsiteX104" fmla="*/ 1058106 w 8037833"/>
              <a:gd name="connsiteY104" fmla="*/ 3763403 h 3771414"/>
              <a:gd name="connsiteX105" fmla="*/ 1039167 w 8037833"/>
              <a:gd name="connsiteY105" fmla="*/ 3771414 h 3771414"/>
              <a:gd name="connsiteX106" fmla="*/ 1012958 w 8037833"/>
              <a:gd name="connsiteY106" fmla="*/ 3766443 h 3771414"/>
              <a:gd name="connsiteX107" fmla="*/ 907906 w 8037833"/>
              <a:gd name="connsiteY107" fmla="*/ 3744915 h 3771414"/>
              <a:gd name="connsiteX108" fmla="*/ 825226 w 8037833"/>
              <a:gd name="connsiteY108" fmla="*/ 3713606 h 3771414"/>
              <a:gd name="connsiteX109" fmla="*/ 722264 w 8037833"/>
              <a:gd name="connsiteY109" fmla="*/ 3734849 h 3771414"/>
              <a:gd name="connsiteX110" fmla="*/ 659460 w 8037833"/>
              <a:gd name="connsiteY110" fmla="*/ 3727666 h 3771414"/>
              <a:gd name="connsiteX111" fmla="*/ 556552 w 8037833"/>
              <a:gd name="connsiteY111" fmla="*/ 3685171 h 3771414"/>
              <a:gd name="connsiteX112" fmla="*/ 421042 w 8037833"/>
              <a:gd name="connsiteY112" fmla="*/ 3697149 h 3771414"/>
              <a:gd name="connsiteX113" fmla="*/ 393295 w 8037833"/>
              <a:gd name="connsiteY113" fmla="*/ 3740334 h 3771414"/>
              <a:gd name="connsiteX114" fmla="*/ 355918 w 8037833"/>
              <a:gd name="connsiteY114" fmla="*/ 3766409 h 3771414"/>
              <a:gd name="connsiteX115" fmla="*/ 339711 w 8037833"/>
              <a:gd name="connsiteY115" fmla="*/ 3705479 h 3771414"/>
              <a:gd name="connsiteX116" fmla="*/ 222239 w 8037833"/>
              <a:gd name="connsiteY116" fmla="*/ 3659572 h 3771414"/>
              <a:gd name="connsiteX117" fmla="*/ 163578 w 8037833"/>
              <a:gd name="connsiteY117" fmla="*/ 3643529 h 3771414"/>
              <a:gd name="connsiteX118" fmla="*/ 72220 w 8037833"/>
              <a:gd name="connsiteY118" fmla="*/ 3632509 h 3771414"/>
              <a:gd name="connsiteX119" fmla="*/ 44395 w 8037833"/>
              <a:gd name="connsiteY119" fmla="*/ 3626692 h 3771414"/>
              <a:gd name="connsiteX120" fmla="*/ 1962 w 8037833"/>
              <a:gd name="connsiteY120" fmla="*/ 3623185 h 3771414"/>
              <a:gd name="connsiteX121" fmla="*/ 0 w 8037833"/>
              <a:gd name="connsiteY121" fmla="*/ 3622498 h 3771414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11920 w 8037833"/>
              <a:gd name="connsiteY70" fmla="*/ 3622141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34393 w 8037833"/>
              <a:gd name="connsiteY47" fmla="*/ 3704576 h 3784177"/>
              <a:gd name="connsiteX48" fmla="*/ 4227541 w 8037833"/>
              <a:gd name="connsiteY48" fmla="*/ 3706978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234393 w 8037833"/>
              <a:gd name="connsiteY47" fmla="*/ 3704576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356402 w 8037833"/>
              <a:gd name="connsiteY47" fmla="*/ 3642792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6022263 w 8037833"/>
              <a:gd name="connsiteY22" fmla="*/ 3359057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2989722 w 8037833"/>
              <a:gd name="connsiteY71" fmla="*/ 3623230 h 3784177"/>
              <a:gd name="connsiteX72" fmla="*/ 2965734 w 8037833"/>
              <a:gd name="connsiteY72" fmla="*/ 3635676 h 3784177"/>
              <a:gd name="connsiteX73" fmla="*/ 2961603 w 8037833"/>
              <a:gd name="connsiteY73" fmla="*/ 3638221 h 3784177"/>
              <a:gd name="connsiteX74" fmla="*/ 2944959 w 8037833"/>
              <a:gd name="connsiteY74" fmla="*/ 3639723 h 3784177"/>
              <a:gd name="connsiteX75" fmla="*/ 2940402 w 8037833"/>
              <a:gd name="connsiteY75" fmla="*/ 3651000 h 3784177"/>
              <a:gd name="connsiteX76" fmla="*/ 2915449 w 8037833"/>
              <a:gd name="connsiteY76" fmla="*/ 3661039 h 3784177"/>
              <a:gd name="connsiteX77" fmla="*/ 2884777 w 8037833"/>
              <a:gd name="connsiteY77" fmla="*/ 3660775 h 3784177"/>
              <a:gd name="connsiteX78" fmla="*/ 2739034 w 8037833"/>
              <a:gd name="connsiteY78" fmla="*/ 3647396 h 3784177"/>
              <a:gd name="connsiteX79" fmla="*/ 2651827 w 8037833"/>
              <a:gd name="connsiteY79" fmla="*/ 3646306 h 3784177"/>
              <a:gd name="connsiteX80" fmla="*/ 2618680 w 8037833"/>
              <a:gd name="connsiteY80" fmla="*/ 3656755 h 3784177"/>
              <a:gd name="connsiteX81" fmla="*/ 2572404 w 8037833"/>
              <a:gd name="connsiteY81" fmla="*/ 3664043 h 3784177"/>
              <a:gd name="connsiteX82" fmla="*/ 2490721 w 8037833"/>
              <a:gd name="connsiteY82" fmla="*/ 3685313 h 3784177"/>
              <a:gd name="connsiteX83" fmla="*/ 2423704 w 8037833"/>
              <a:gd name="connsiteY83" fmla="*/ 3658079 h 3784177"/>
              <a:gd name="connsiteX84" fmla="*/ 2301172 w 8037833"/>
              <a:gd name="connsiteY84" fmla="*/ 3663053 h 3784177"/>
              <a:gd name="connsiteX85" fmla="*/ 2294102 w 8037833"/>
              <a:gd name="connsiteY85" fmla="*/ 3671151 h 3784177"/>
              <a:gd name="connsiteX86" fmla="*/ 2238966 w 8037833"/>
              <a:gd name="connsiteY86" fmla="*/ 3668777 h 3784177"/>
              <a:gd name="connsiteX87" fmla="*/ 2082844 w 8037833"/>
              <a:gd name="connsiteY87" fmla="*/ 3631994 h 3784177"/>
              <a:gd name="connsiteX88" fmla="*/ 1938480 w 8037833"/>
              <a:gd name="connsiteY88" fmla="*/ 3601439 h 3784177"/>
              <a:gd name="connsiteX89" fmla="*/ 1900166 w 8037833"/>
              <a:gd name="connsiteY89" fmla="*/ 3609358 h 3784177"/>
              <a:gd name="connsiteX90" fmla="*/ 1835976 w 8037833"/>
              <a:gd name="connsiteY90" fmla="*/ 3622065 h 3784177"/>
              <a:gd name="connsiteX91" fmla="*/ 1787830 w 8037833"/>
              <a:gd name="connsiteY91" fmla="*/ 3633173 h 3784177"/>
              <a:gd name="connsiteX92" fmla="*/ 1734224 w 8037833"/>
              <a:gd name="connsiteY92" fmla="*/ 3655593 h 3784177"/>
              <a:gd name="connsiteX93" fmla="*/ 1721989 w 8037833"/>
              <a:gd name="connsiteY93" fmla="*/ 3627298 h 3784177"/>
              <a:gd name="connsiteX94" fmla="*/ 1664576 w 8037833"/>
              <a:gd name="connsiteY94" fmla="*/ 3638572 h 3784177"/>
              <a:gd name="connsiteX95" fmla="*/ 1577459 w 8037833"/>
              <a:gd name="connsiteY95" fmla="*/ 3658824 h 3784177"/>
              <a:gd name="connsiteX96" fmla="*/ 1527269 w 8037833"/>
              <a:gd name="connsiteY96" fmla="*/ 3663088 h 3784177"/>
              <a:gd name="connsiteX97" fmla="*/ 1390118 w 8037833"/>
              <a:gd name="connsiteY97" fmla="*/ 3682789 h 3784177"/>
              <a:gd name="connsiteX98" fmla="*/ 1252698 w 8037833"/>
              <a:gd name="connsiteY98" fmla="*/ 3708662 h 3784177"/>
              <a:gd name="connsiteX99" fmla="*/ 1171039 w 8037833"/>
              <a:gd name="connsiteY99" fmla="*/ 3758642 h 3784177"/>
              <a:gd name="connsiteX100" fmla="*/ 1058106 w 8037833"/>
              <a:gd name="connsiteY100" fmla="*/ 3776166 h 3784177"/>
              <a:gd name="connsiteX101" fmla="*/ 1039167 w 8037833"/>
              <a:gd name="connsiteY101" fmla="*/ 3784177 h 3784177"/>
              <a:gd name="connsiteX102" fmla="*/ 1012958 w 8037833"/>
              <a:gd name="connsiteY102" fmla="*/ 3779206 h 3784177"/>
              <a:gd name="connsiteX103" fmla="*/ 907906 w 8037833"/>
              <a:gd name="connsiteY103" fmla="*/ 3757678 h 3784177"/>
              <a:gd name="connsiteX104" fmla="*/ 825226 w 8037833"/>
              <a:gd name="connsiteY104" fmla="*/ 3726369 h 3784177"/>
              <a:gd name="connsiteX105" fmla="*/ 722264 w 8037833"/>
              <a:gd name="connsiteY105" fmla="*/ 3747612 h 3784177"/>
              <a:gd name="connsiteX106" fmla="*/ 659460 w 8037833"/>
              <a:gd name="connsiteY106" fmla="*/ 3740429 h 3784177"/>
              <a:gd name="connsiteX107" fmla="*/ 556552 w 8037833"/>
              <a:gd name="connsiteY107" fmla="*/ 3739124 h 3784177"/>
              <a:gd name="connsiteX108" fmla="*/ 445444 w 8037833"/>
              <a:gd name="connsiteY108" fmla="*/ 3764831 h 3784177"/>
              <a:gd name="connsiteX109" fmla="*/ 393295 w 8037833"/>
              <a:gd name="connsiteY109" fmla="*/ 3753097 h 3784177"/>
              <a:gd name="connsiteX110" fmla="*/ 339711 w 8037833"/>
              <a:gd name="connsiteY110" fmla="*/ 3718242 h 3784177"/>
              <a:gd name="connsiteX111" fmla="*/ 222239 w 8037833"/>
              <a:gd name="connsiteY111" fmla="*/ 3672335 h 3784177"/>
              <a:gd name="connsiteX112" fmla="*/ 163578 w 8037833"/>
              <a:gd name="connsiteY112" fmla="*/ 3656292 h 3784177"/>
              <a:gd name="connsiteX113" fmla="*/ 72220 w 8037833"/>
              <a:gd name="connsiteY113" fmla="*/ 3645272 h 3784177"/>
              <a:gd name="connsiteX114" fmla="*/ 44395 w 8037833"/>
              <a:gd name="connsiteY114" fmla="*/ 3639455 h 3784177"/>
              <a:gd name="connsiteX115" fmla="*/ 1962 w 8037833"/>
              <a:gd name="connsiteY115" fmla="*/ 3635948 h 3784177"/>
              <a:gd name="connsiteX116" fmla="*/ 0 w 8037833"/>
              <a:gd name="connsiteY116" fmla="*/ 3635261 h 3784177"/>
              <a:gd name="connsiteX117" fmla="*/ 0 w 8037833"/>
              <a:gd name="connsiteY11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99169 w 8037833"/>
              <a:gd name="connsiteY39" fmla="*/ 3518988 h 3784177"/>
              <a:gd name="connsiteX40" fmla="*/ 4649120 w 8037833"/>
              <a:gd name="connsiteY40" fmla="*/ 3536392 h 3784177"/>
              <a:gd name="connsiteX41" fmla="*/ 4573578 w 8037833"/>
              <a:gd name="connsiteY41" fmla="*/ 3565923 h 3784177"/>
              <a:gd name="connsiteX42" fmla="*/ 4529117 w 8037833"/>
              <a:gd name="connsiteY42" fmla="*/ 3575592 h 3784177"/>
              <a:gd name="connsiteX43" fmla="*/ 4408641 w 8037833"/>
              <a:gd name="connsiteY43" fmla="*/ 3610000 h 3784177"/>
              <a:gd name="connsiteX44" fmla="*/ 4356402 w 8037833"/>
              <a:gd name="connsiteY44" fmla="*/ 3642792 h 3784177"/>
              <a:gd name="connsiteX45" fmla="*/ 4270245 w 8037833"/>
              <a:gd name="connsiteY45" fmla="*/ 3665789 h 3784177"/>
              <a:gd name="connsiteX46" fmla="*/ 4208725 w 8037833"/>
              <a:gd name="connsiteY46" fmla="*/ 3704841 h 3784177"/>
              <a:gd name="connsiteX47" fmla="*/ 4201632 w 8037833"/>
              <a:gd name="connsiteY47" fmla="*/ 3702602 h 3784177"/>
              <a:gd name="connsiteX48" fmla="*/ 4191289 w 8037833"/>
              <a:gd name="connsiteY48" fmla="*/ 3702380 h 3784177"/>
              <a:gd name="connsiteX49" fmla="*/ 4191039 w 8037833"/>
              <a:gd name="connsiteY49" fmla="*/ 3702831 h 3784177"/>
              <a:gd name="connsiteX50" fmla="*/ 4181340 w 8037833"/>
              <a:gd name="connsiteY50" fmla="*/ 3701729 h 3784177"/>
              <a:gd name="connsiteX51" fmla="*/ 4133816 w 8037833"/>
              <a:gd name="connsiteY51" fmla="*/ 3690565 h 3784177"/>
              <a:gd name="connsiteX52" fmla="*/ 4071732 w 8037833"/>
              <a:gd name="connsiteY52" fmla="*/ 3732513 h 3784177"/>
              <a:gd name="connsiteX53" fmla="*/ 4045924 w 8037833"/>
              <a:gd name="connsiteY53" fmla="*/ 3739404 h 3784177"/>
              <a:gd name="connsiteX54" fmla="*/ 4032171 w 8037833"/>
              <a:gd name="connsiteY54" fmla="*/ 3745523 h 3784177"/>
              <a:gd name="connsiteX55" fmla="*/ 4031335 w 8037833"/>
              <a:gd name="connsiteY55" fmla="*/ 3747479 h 3784177"/>
              <a:gd name="connsiteX56" fmla="*/ 3985774 w 8037833"/>
              <a:gd name="connsiteY56" fmla="*/ 3736547 h 3784177"/>
              <a:gd name="connsiteX57" fmla="*/ 3979769 w 8037833"/>
              <a:gd name="connsiteY57" fmla="*/ 3738769 h 3784177"/>
              <a:gd name="connsiteX58" fmla="*/ 3950014 w 8037833"/>
              <a:gd name="connsiteY58" fmla="*/ 3726942 h 3784177"/>
              <a:gd name="connsiteX59" fmla="*/ 3934671 w 8037833"/>
              <a:gd name="connsiteY59" fmla="*/ 3723339 h 3784177"/>
              <a:gd name="connsiteX60" fmla="*/ 3930274 w 8037833"/>
              <a:gd name="connsiteY60" fmla="*/ 3717148 h 3784177"/>
              <a:gd name="connsiteX61" fmla="*/ 3907660 w 8037833"/>
              <a:gd name="connsiteY61" fmla="*/ 3714456 h 3784177"/>
              <a:gd name="connsiteX62" fmla="*/ 3905087 w 8037833"/>
              <a:gd name="connsiteY62" fmla="*/ 3716098 h 3784177"/>
              <a:gd name="connsiteX63" fmla="*/ 3886347 w 8037833"/>
              <a:gd name="connsiteY63" fmla="*/ 3706620 h 3784177"/>
              <a:gd name="connsiteX64" fmla="*/ 3870533 w 8037833"/>
              <a:gd name="connsiteY64" fmla="*/ 3689905 h 3784177"/>
              <a:gd name="connsiteX65" fmla="*/ 3678563 w 8037833"/>
              <a:gd name="connsiteY65" fmla="*/ 3694486 h 3784177"/>
              <a:gd name="connsiteX66" fmla="*/ 3524121 w 8037833"/>
              <a:gd name="connsiteY66" fmla="*/ 3642736 h 3784177"/>
              <a:gd name="connsiteX67" fmla="*/ 3432153 w 8037833"/>
              <a:gd name="connsiteY67" fmla="*/ 3667780 h 3784177"/>
              <a:gd name="connsiteX68" fmla="*/ 3373519 w 8037833"/>
              <a:gd name="connsiteY68" fmla="*/ 3665785 h 3784177"/>
              <a:gd name="connsiteX69" fmla="*/ 3114267 w 8037833"/>
              <a:gd name="connsiteY69" fmla="*/ 3638983 h 3784177"/>
              <a:gd name="connsiteX70" fmla="*/ 2989722 w 8037833"/>
              <a:gd name="connsiteY70" fmla="*/ 3623230 h 3784177"/>
              <a:gd name="connsiteX71" fmla="*/ 2965734 w 8037833"/>
              <a:gd name="connsiteY71" fmla="*/ 3635676 h 3784177"/>
              <a:gd name="connsiteX72" fmla="*/ 2961603 w 8037833"/>
              <a:gd name="connsiteY72" fmla="*/ 3638221 h 3784177"/>
              <a:gd name="connsiteX73" fmla="*/ 2944959 w 8037833"/>
              <a:gd name="connsiteY73" fmla="*/ 3639723 h 3784177"/>
              <a:gd name="connsiteX74" fmla="*/ 2940402 w 8037833"/>
              <a:gd name="connsiteY74" fmla="*/ 3651000 h 3784177"/>
              <a:gd name="connsiteX75" fmla="*/ 2915449 w 8037833"/>
              <a:gd name="connsiteY75" fmla="*/ 3661039 h 3784177"/>
              <a:gd name="connsiteX76" fmla="*/ 2884777 w 8037833"/>
              <a:gd name="connsiteY76" fmla="*/ 3660775 h 3784177"/>
              <a:gd name="connsiteX77" fmla="*/ 2739034 w 8037833"/>
              <a:gd name="connsiteY77" fmla="*/ 3647396 h 3784177"/>
              <a:gd name="connsiteX78" fmla="*/ 2651827 w 8037833"/>
              <a:gd name="connsiteY78" fmla="*/ 3646306 h 3784177"/>
              <a:gd name="connsiteX79" fmla="*/ 2618680 w 8037833"/>
              <a:gd name="connsiteY79" fmla="*/ 3656755 h 3784177"/>
              <a:gd name="connsiteX80" fmla="*/ 2572404 w 8037833"/>
              <a:gd name="connsiteY80" fmla="*/ 3664043 h 3784177"/>
              <a:gd name="connsiteX81" fmla="*/ 2490721 w 8037833"/>
              <a:gd name="connsiteY81" fmla="*/ 3685313 h 3784177"/>
              <a:gd name="connsiteX82" fmla="*/ 2423704 w 8037833"/>
              <a:gd name="connsiteY82" fmla="*/ 3658079 h 3784177"/>
              <a:gd name="connsiteX83" fmla="*/ 2301172 w 8037833"/>
              <a:gd name="connsiteY83" fmla="*/ 3663053 h 3784177"/>
              <a:gd name="connsiteX84" fmla="*/ 2294102 w 8037833"/>
              <a:gd name="connsiteY84" fmla="*/ 3671151 h 3784177"/>
              <a:gd name="connsiteX85" fmla="*/ 2238966 w 8037833"/>
              <a:gd name="connsiteY85" fmla="*/ 3668777 h 3784177"/>
              <a:gd name="connsiteX86" fmla="*/ 2082844 w 8037833"/>
              <a:gd name="connsiteY86" fmla="*/ 3631994 h 3784177"/>
              <a:gd name="connsiteX87" fmla="*/ 1938480 w 8037833"/>
              <a:gd name="connsiteY87" fmla="*/ 3601439 h 3784177"/>
              <a:gd name="connsiteX88" fmla="*/ 1900166 w 8037833"/>
              <a:gd name="connsiteY88" fmla="*/ 3609358 h 3784177"/>
              <a:gd name="connsiteX89" fmla="*/ 1835976 w 8037833"/>
              <a:gd name="connsiteY89" fmla="*/ 3622065 h 3784177"/>
              <a:gd name="connsiteX90" fmla="*/ 1787830 w 8037833"/>
              <a:gd name="connsiteY90" fmla="*/ 3633173 h 3784177"/>
              <a:gd name="connsiteX91" fmla="*/ 1734224 w 8037833"/>
              <a:gd name="connsiteY91" fmla="*/ 3655593 h 3784177"/>
              <a:gd name="connsiteX92" fmla="*/ 1721989 w 8037833"/>
              <a:gd name="connsiteY92" fmla="*/ 3627298 h 3784177"/>
              <a:gd name="connsiteX93" fmla="*/ 1664576 w 8037833"/>
              <a:gd name="connsiteY93" fmla="*/ 3638572 h 3784177"/>
              <a:gd name="connsiteX94" fmla="*/ 1577459 w 8037833"/>
              <a:gd name="connsiteY94" fmla="*/ 3658824 h 3784177"/>
              <a:gd name="connsiteX95" fmla="*/ 1527269 w 8037833"/>
              <a:gd name="connsiteY95" fmla="*/ 3663088 h 3784177"/>
              <a:gd name="connsiteX96" fmla="*/ 1390118 w 8037833"/>
              <a:gd name="connsiteY96" fmla="*/ 3682789 h 3784177"/>
              <a:gd name="connsiteX97" fmla="*/ 1252698 w 8037833"/>
              <a:gd name="connsiteY97" fmla="*/ 3708662 h 3784177"/>
              <a:gd name="connsiteX98" fmla="*/ 1171039 w 8037833"/>
              <a:gd name="connsiteY98" fmla="*/ 3758642 h 3784177"/>
              <a:gd name="connsiteX99" fmla="*/ 1058106 w 8037833"/>
              <a:gd name="connsiteY99" fmla="*/ 3776166 h 3784177"/>
              <a:gd name="connsiteX100" fmla="*/ 1039167 w 8037833"/>
              <a:gd name="connsiteY100" fmla="*/ 3784177 h 3784177"/>
              <a:gd name="connsiteX101" fmla="*/ 1012958 w 8037833"/>
              <a:gd name="connsiteY101" fmla="*/ 3779206 h 3784177"/>
              <a:gd name="connsiteX102" fmla="*/ 907906 w 8037833"/>
              <a:gd name="connsiteY102" fmla="*/ 3757678 h 3784177"/>
              <a:gd name="connsiteX103" fmla="*/ 825226 w 8037833"/>
              <a:gd name="connsiteY103" fmla="*/ 3726369 h 3784177"/>
              <a:gd name="connsiteX104" fmla="*/ 722264 w 8037833"/>
              <a:gd name="connsiteY104" fmla="*/ 3747612 h 3784177"/>
              <a:gd name="connsiteX105" fmla="*/ 659460 w 8037833"/>
              <a:gd name="connsiteY105" fmla="*/ 3740429 h 3784177"/>
              <a:gd name="connsiteX106" fmla="*/ 556552 w 8037833"/>
              <a:gd name="connsiteY106" fmla="*/ 3739124 h 3784177"/>
              <a:gd name="connsiteX107" fmla="*/ 445444 w 8037833"/>
              <a:gd name="connsiteY107" fmla="*/ 3764831 h 3784177"/>
              <a:gd name="connsiteX108" fmla="*/ 393295 w 8037833"/>
              <a:gd name="connsiteY108" fmla="*/ 3753097 h 3784177"/>
              <a:gd name="connsiteX109" fmla="*/ 339711 w 8037833"/>
              <a:gd name="connsiteY109" fmla="*/ 3718242 h 3784177"/>
              <a:gd name="connsiteX110" fmla="*/ 222239 w 8037833"/>
              <a:gd name="connsiteY110" fmla="*/ 3672335 h 3784177"/>
              <a:gd name="connsiteX111" fmla="*/ 163578 w 8037833"/>
              <a:gd name="connsiteY111" fmla="*/ 3656292 h 3784177"/>
              <a:gd name="connsiteX112" fmla="*/ 72220 w 8037833"/>
              <a:gd name="connsiteY112" fmla="*/ 3645272 h 3784177"/>
              <a:gd name="connsiteX113" fmla="*/ 44395 w 8037833"/>
              <a:gd name="connsiteY113" fmla="*/ 3639455 h 3784177"/>
              <a:gd name="connsiteX114" fmla="*/ 1962 w 8037833"/>
              <a:gd name="connsiteY114" fmla="*/ 3635948 h 3784177"/>
              <a:gd name="connsiteX115" fmla="*/ 0 w 8037833"/>
              <a:gd name="connsiteY115" fmla="*/ 3635261 h 3784177"/>
              <a:gd name="connsiteX116" fmla="*/ 0 w 8037833"/>
              <a:gd name="connsiteY11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90721 w 8037833"/>
              <a:gd name="connsiteY80" fmla="*/ 3685313 h 3784177"/>
              <a:gd name="connsiteX81" fmla="*/ 2423704 w 8037833"/>
              <a:gd name="connsiteY81" fmla="*/ 3658079 h 3784177"/>
              <a:gd name="connsiteX82" fmla="*/ 2301172 w 8037833"/>
              <a:gd name="connsiteY82" fmla="*/ 3663053 h 3784177"/>
              <a:gd name="connsiteX83" fmla="*/ 2294102 w 8037833"/>
              <a:gd name="connsiteY83" fmla="*/ 3671151 h 3784177"/>
              <a:gd name="connsiteX84" fmla="*/ 2238966 w 8037833"/>
              <a:gd name="connsiteY84" fmla="*/ 3668777 h 3784177"/>
              <a:gd name="connsiteX85" fmla="*/ 2082844 w 8037833"/>
              <a:gd name="connsiteY85" fmla="*/ 3631994 h 3784177"/>
              <a:gd name="connsiteX86" fmla="*/ 1938480 w 8037833"/>
              <a:gd name="connsiteY86" fmla="*/ 3601439 h 3784177"/>
              <a:gd name="connsiteX87" fmla="*/ 1900166 w 8037833"/>
              <a:gd name="connsiteY87" fmla="*/ 3609358 h 3784177"/>
              <a:gd name="connsiteX88" fmla="*/ 1835976 w 8037833"/>
              <a:gd name="connsiteY88" fmla="*/ 3622065 h 3784177"/>
              <a:gd name="connsiteX89" fmla="*/ 1787830 w 8037833"/>
              <a:gd name="connsiteY89" fmla="*/ 3633173 h 3784177"/>
              <a:gd name="connsiteX90" fmla="*/ 1734224 w 8037833"/>
              <a:gd name="connsiteY90" fmla="*/ 3655593 h 3784177"/>
              <a:gd name="connsiteX91" fmla="*/ 1721989 w 8037833"/>
              <a:gd name="connsiteY91" fmla="*/ 3627298 h 3784177"/>
              <a:gd name="connsiteX92" fmla="*/ 1664576 w 8037833"/>
              <a:gd name="connsiteY92" fmla="*/ 3638572 h 3784177"/>
              <a:gd name="connsiteX93" fmla="*/ 1577459 w 8037833"/>
              <a:gd name="connsiteY93" fmla="*/ 3658824 h 3784177"/>
              <a:gd name="connsiteX94" fmla="*/ 1527269 w 8037833"/>
              <a:gd name="connsiteY94" fmla="*/ 3663088 h 3784177"/>
              <a:gd name="connsiteX95" fmla="*/ 1390118 w 8037833"/>
              <a:gd name="connsiteY95" fmla="*/ 3682789 h 3784177"/>
              <a:gd name="connsiteX96" fmla="*/ 1252698 w 8037833"/>
              <a:gd name="connsiteY96" fmla="*/ 3708662 h 3784177"/>
              <a:gd name="connsiteX97" fmla="*/ 1171039 w 8037833"/>
              <a:gd name="connsiteY97" fmla="*/ 3758642 h 3784177"/>
              <a:gd name="connsiteX98" fmla="*/ 1058106 w 8037833"/>
              <a:gd name="connsiteY98" fmla="*/ 3776166 h 3784177"/>
              <a:gd name="connsiteX99" fmla="*/ 1039167 w 8037833"/>
              <a:gd name="connsiteY99" fmla="*/ 3784177 h 3784177"/>
              <a:gd name="connsiteX100" fmla="*/ 1012958 w 8037833"/>
              <a:gd name="connsiteY100" fmla="*/ 3779206 h 3784177"/>
              <a:gd name="connsiteX101" fmla="*/ 907906 w 8037833"/>
              <a:gd name="connsiteY101" fmla="*/ 3757678 h 3784177"/>
              <a:gd name="connsiteX102" fmla="*/ 825226 w 8037833"/>
              <a:gd name="connsiteY102" fmla="*/ 3726369 h 3784177"/>
              <a:gd name="connsiteX103" fmla="*/ 722264 w 8037833"/>
              <a:gd name="connsiteY103" fmla="*/ 3747612 h 3784177"/>
              <a:gd name="connsiteX104" fmla="*/ 659460 w 8037833"/>
              <a:gd name="connsiteY104" fmla="*/ 3740429 h 3784177"/>
              <a:gd name="connsiteX105" fmla="*/ 556552 w 8037833"/>
              <a:gd name="connsiteY105" fmla="*/ 3739124 h 3784177"/>
              <a:gd name="connsiteX106" fmla="*/ 445444 w 8037833"/>
              <a:gd name="connsiteY106" fmla="*/ 3764831 h 3784177"/>
              <a:gd name="connsiteX107" fmla="*/ 393295 w 8037833"/>
              <a:gd name="connsiteY107" fmla="*/ 3753097 h 3784177"/>
              <a:gd name="connsiteX108" fmla="*/ 339711 w 8037833"/>
              <a:gd name="connsiteY108" fmla="*/ 3718242 h 3784177"/>
              <a:gd name="connsiteX109" fmla="*/ 222239 w 8037833"/>
              <a:gd name="connsiteY109" fmla="*/ 3672335 h 3784177"/>
              <a:gd name="connsiteX110" fmla="*/ 163578 w 8037833"/>
              <a:gd name="connsiteY110" fmla="*/ 3656292 h 3784177"/>
              <a:gd name="connsiteX111" fmla="*/ 72220 w 8037833"/>
              <a:gd name="connsiteY111" fmla="*/ 3645272 h 3784177"/>
              <a:gd name="connsiteX112" fmla="*/ 44395 w 8037833"/>
              <a:gd name="connsiteY112" fmla="*/ 3639455 h 3784177"/>
              <a:gd name="connsiteX113" fmla="*/ 1962 w 8037833"/>
              <a:gd name="connsiteY113" fmla="*/ 3635948 h 3784177"/>
              <a:gd name="connsiteX114" fmla="*/ 0 w 8037833"/>
              <a:gd name="connsiteY114" fmla="*/ 3635261 h 3784177"/>
              <a:gd name="connsiteX115" fmla="*/ 0 w 8037833"/>
              <a:gd name="connsiteY11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721989 w 8037833"/>
              <a:gd name="connsiteY90" fmla="*/ 3627298 h 3784177"/>
              <a:gd name="connsiteX91" fmla="*/ 1664576 w 8037833"/>
              <a:gd name="connsiteY91" fmla="*/ 3638572 h 3784177"/>
              <a:gd name="connsiteX92" fmla="*/ 1577459 w 8037833"/>
              <a:gd name="connsiteY92" fmla="*/ 3658824 h 3784177"/>
              <a:gd name="connsiteX93" fmla="*/ 1527269 w 8037833"/>
              <a:gd name="connsiteY93" fmla="*/ 3663088 h 3784177"/>
              <a:gd name="connsiteX94" fmla="*/ 1390118 w 8037833"/>
              <a:gd name="connsiteY94" fmla="*/ 3682789 h 3784177"/>
              <a:gd name="connsiteX95" fmla="*/ 1252698 w 8037833"/>
              <a:gd name="connsiteY95" fmla="*/ 3708662 h 3784177"/>
              <a:gd name="connsiteX96" fmla="*/ 1171039 w 8037833"/>
              <a:gd name="connsiteY96" fmla="*/ 3758642 h 3784177"/>
              <a:gd name="connsiteX97" fmla="*/ 1058106 w 8037833"/>
              <a:gd name="connsiteY97" fmla="*/ 3776166 h 3784177"/>
              <a:gd name="connsiteX98" fmla="*/ 1039167 w 8037833"/>
              <a:gd name="connsiteY98" fmla="*/ 3784177 h 3784177"/>
              <a:gd name="connsiteX99" fmla="*/ 1012958 w 8037833"/>
              <a:gd name="connsiteY99" fmla="*/ 3779206 h 3784177"/>
              <a:gd name="connsiteX100" fmla="*/ 907906 w 8037833"/>
              <a:gd name="connsiteY100" fmla="*/ 3757678 h 3784177"/>
              <a:gd name="connsiteX101" fmla="*/ 825226 w 8037833"/>
              <a:gd name="connsiteY101" fmla="*/ 3726369 h 3784177"/>
              <a:gd name="connsiteX102" fmla="*/ 722264 w 8037833"/>
              <a:gd name="connsiteY102" fmla="*/ 3747612 h 3784177"/>
              <a:gd name="connsiteX103" fmla="*/ 659460 w 8037833"/>
              <a:gd name="connsiteY103" fmla="*/ 3740429 h 3784177"/>
              <a:gd name="connsiteX104" fmla="*/ 556552 w 8037833"/>
              <a:gd name="connsiteY104" fmla="*/ 3739124 h 3784177"/>
              <a:gd name="connsiteX105" fmla="*/ 445444 w 8037833"/>
              <a:gd name="connsiteY105" fmla="*/ 3764831 h 3784177"/>
              <a:gd name="connsiteX106" fmla="*/ 393295 w 8037833"/>
              <a:gd name="connsiteY106" fmla="*/ 3753097 h 3784177"/>
              <a:gd name="connsiteX107" fmla="*/ 339711 w 8037833"/>
              <a:gd name="connsiteY107" fmla="*/ 3718242 h 3784177"/>
              <a:gd name="connsiteX108" fmla="*/ 222239 w 8037833"/>
              <a:gd name="connsiteY108" fmla="*/ 3672335 h 3784177"/>
              <a:gd name="connsiteX109" fmla="*/ 163578 w 8037833"/>
              <a:gd name="connsiteY109" fmla="*/ 3656292 h 3784177"/>
              <a:gd name="connsiteX110" fmla="*/ 72220 w 8037833"/>
              <a:gd name="connsiteY110" fmla="*/ 3645272 h 3784177"/>
              <a:gd name="connsiteX111" fmla="*/ 44395 w 8037833"/>
              <a:gd name="connsiteY111" fmla="*/ 3639455 h 3784177"/>
              <a:gd name="connsiteX112" fmla="*/ 1962 w 8037833"/>
              <a:gd name="connsiteY112" fmla="*/ 3635948 h 3784177"/>
              <a:gd name="connsiteX113" fmla="*/ 0 w 8037833"/>
              <a:gd name="connsiteY113" fmla="*/ 3635261 h 3784177"/>
              <a:gd name="connsiteX114" fmla="*/ 0 w 8037833"/>
              <a:gd name="connsiteY11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664576 w 8037833"/>
              <a:gd name="connsiteY90" fmla="*/ 3638572 h 3784177"/>
              <a:gd name="connsiteX91" fmla="*/ 1577459 w 8037833"/>
              <a:gd name="connsiteY91" fmla="*/ 3658824 h 3784177"/>
              <a:gd name="connsiteX92" fmla="*/ 1527269 w 8037833"/>
              <a:gd name="connsiteY92" fmla="*/ 3663088 h 3784177"/>
              <a:gd name="connsiteX93" fmla="*/ 1390118 w 8037833"/>
              <a:gd name="connsiteY93" fmla="*/ 3682789 h 3784177"/>
              <a:gd name="connsiteX94" fmla="*/ 1252698 w 8037833"/>
              <a:gd name="connsiteY94" fmla="*/ 3708662 h 3784177"/>
              <a:gd name="connsiteX95" fmla="*/ 1171039 w 8037833"/>
              <a:gd name="connsiteY95" fmla="*/ 3758642 h 3784177"/>
              <a:gd name="connsiteX96" fmla="*/ 1058106 w 8037833"/>
              <a:gd name="connsiteY96" fmla="*/ 3776166 h 3784177"/>
              <a:gd name="connsiteX97" fmla="*/ 1039167 w 8037833"/>
              <a:gd name="connsiteY97" fmla="*/ 3784177 h 3784177"/>
              <a:gd name="connsiteX98" fmla="*/ 1012958 w 8037833"/>
              <a:gd name="connsiteY98" fmla="*/ 3779206 h 3784177"/>
              <a:gd name="connsiteX99" fmla="*/ 907906 w 8037833"/>
              <a:gd name="connsiteY99" fmla="*/ 3757678 h 3784177"/>
              <a:gd name="connsiteX100" fmla="*/ 825226 w 8037833"/>
              <a:gd name="connsiteY100" fmla="*/ 3726369 h 3784177"/>
              <a:gd name="connsiteX101" fmla="*/ 722264 w 8037833"/>
              <a:gd name="connsiteY101" fmla="*/ 3747612 h 3784177"/>
              <a:gd name="connsiteX102" fmla="*/ 659460 w 8037833"/>
              <a:gd name="connsiteY102" fmla="*/ 3740429 h 3784177"/>
              <a:gd name="connsiteX103" fmla="*/ 556552 w 8037833"/>
              <a:gd name="connsiteY103" fmla="*/ 3739124 h 3784177"/>
              <a:gd name="connsiteX104" fmla="*/ 445444 w 8037833"/>
              <a:gd name="connsiteY104" fmla="*/ 3764831 h 3784177"/>
              <a:gd name="connsiteX105" fmla="*/ 393295 w 8037833"/>
              <a:gd name="connsiteY105" fmla="*/ 3753097 h 3784177"/>
              <a:gd name="connsiteX106" fmla="*/ 339711 w 8037833"/>
              <a:gd name="connsiteY106" fmla="*/ 3718242 h 3784177"/>
              <a:gd name="connsiteX107" fmla="*/ 222239 w 8037833"/>
              <a:gd name="connsiteY107" fmla="*/ 3672335 h 3784177"/>
              <a:gd name="connsiteX108" fmla="*/ 163578 w 8037833"/>
              <a:gd name="connsiteY108" fmla="*/ 3656292 h 3784177"/>
              <a:gd name="connsiteX109" fmla="*/ 72220 w 8037833"/>
              <a:gd name="connsiteY109" fmla="*/ 3645272 h 3784177"/>
              <a:gd name="connsiteX110" fmla="*/ 44395 w 8037833"/>
              <a:gd name="connsiteY110" fmla="*/ 3639455 h 3784177"/>
              <a:gd name="connsiteX111" fmla="*/ 1962 w 8037833"/>
              <a:gd name="connsiteY111" fmla="*/ 3635948 h 3784177"/>
              <a:gd name="connsiteX112" fmla="*/ 0 w 8037833"/>
              <a:gd name="connsiteY112" fmla="*/ 3635261 h 3784177"/>
              <a:gd name="connsiteX113" fmla="*/ 0 w 8037833"/>
              <a:gd name="connsiteY11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787830 w 8037833"/>
              <a:gd name="connsiteY87" fmla="*/ 3633173 h 3784177"/>
              <a:gd name="connsiteX88" fmla="*/ 1734224 w 8037833"/>
              <a:gd name="connsiteY88" fmla="*/ 3655593 h 3784177"/>
              <a:gd name="connsiteX89" fmla="*/ 1664576 w 8037833"/>
              <a:gd name="connsiteY89" fmla="*/ 3638572 h 3784177"/>
              <a:gd name="connsiteX90" fmla="*/ 1577459 w 8037833"/>
              <a:gd name="connsiteY90" fmla="*/ 3658824 h 3784177"/>
              <a:gd name="connsiteX91" fmla="*/ 1527269 w 8037833"/>
              <a:gd name="connsiteY91" fmla="*/ 3663088 h 3784177"/>
              <a:gd name="connsiteX92" fmla="*/ 1390118 w 8037833"/>
              <a:gd name="connsiteY92" fmla="*/ 3682789 h 3784177"/>
              <a:gd name="connsiteX93" fmla="*/ 1252698 w 8037833"/>
              <a:gd name="connsiteY93" fmla="*/ 3708662 h 3784177"/>
              <a:gd name="connsiteX94" fmla="*/ 1171039 w 8037833"/>
              <a:gd name="connsiteY94" fmla="*/ 3758642 h 3784177"/>
              <a:gd name="connsiteX95" fmla="*/ 1058106 w 8037833"/>
              <a:gd name="connsiteY95" fmla="*/ 3776166 h 3784177"/>
              <a:gd name="connsiteX96" fmla="*/ 1039167 w 8037833"/>
              <a:gd name="connsiteY96" fmla="*/ 3784177 h 3784177"/>
              <a:gd name="connsiteX97" fmla="*/ 1012958 w 8037833"/>
              <a:gd name="connsiteY97" fmla="*/ 3779206 h 3784177"/>
              <a:gd name="connsiteX98" fmla="*/ 907906 w 8037833"/>
              <a:gd name="connsiteY98" fmla="*/ 3757678 h 3784177"/>
              <a:gd name="connsiteX99" fmla="*/ 825226 w 8037833"/>
              <a:gd name="connsiteY99" fmla="*/ 3726369 h 3784177"/>
              <a:gd name="connsiteX100" fmla="*/ 722264 w 8037833"/>
              <a:gd name="connsiteY100" fmla="*/ 3747612 h 3784177"/>
              <a:gd name="connsiteX101" fmla="*/ 659460 w 8037833"/>
              <a:gd name="connsiteY101" fmla="*/ 3740429 h 3784177"/>
              <a:gd name="connsiteX102" fmla="*/ 556552 w 8037833"/>
              <a:gd name="connsiteY102" fmla="*/ 3739124 h 3784177"/>
              <a:gd name="connsiteX103" fmla="*/ 445444 w 8037833"/>
              <a:gd name="connsiteY103" fmla="*/ 3764831 h 3784177"/>
              <a:gd name="connsiteX104" fmla="*/ 393295 w 8037833"/>
              <a:gd name="connsiteY104" fmla="*/ 3753097 h 3784177"/>
              <a:gd name="connsiteX105" fmla="*/ 339711 w 8037833"/>
              <a:gd name="connsiteY105" fmla="*/ 3718242 h 3784177"/>
              <a:gd name="connsiteX106" fmla="*/ 222239 w 8037833"/>
              <a:gd name="connsiteY106" fmla="*/ 3672335 h 3784177"/>
              <a:gd name="connsiteX107" fmla="*/ 163578 w 8037833"/>
              <a:gd name="connsiteY107" fmla="*/ 3656292 h 3784177"/>
              <a:gd name="connsiteX108" fmla="*/ 72220 w 8037833"/>
              <a:gd name="connsiteY108" fmla="*/ 3645272 h 3784177"/>
              <a:gd name="connsiteX109" fmla="*/ 44395 w 8037833"/>
              <a:gd name="connsiteY109" fmla="*/ 3639455 h 3784177"/>
              <a:gd name="connsiteX110" fmla="*/ 1962 w 8037833"/>
              <a:gd name="connsiteY110" fmla="*/ 3635948 h 3784177"/>
              <a:gd name="connsiteX111" fmla="*/ 0 w 8037833"/>
              <a:gd name="connsiteY111" fmla="*/ 3635261 h 3784177"/>
              <a:gd name="connsiteX112" fmla="*/ 0 w 8037833"/>
              <a:gd name="connsiteY11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94102 w 8037833"/>
              <a:gd name="connsiteY81" fmla="*/ 3671151 h 3784177"/>
              <a:gd name="connsiteX82" fmla="*/ 2238966 w 8037833"/>
              <a:gd name="connsiteY82" fmla="*/ 3668777 h 3784177"/>
              <a:gd name="connsiteX83" fmla="*/ 2082844 w 8037833"/>
              <a:gd name="connsiteY83" fmla="*/ 3631994 h 3784177"/>
              <a:gd name="connsiteX84" fmla="*/ 1938480 w 8037833"/>
              <a:gd name="connsiteY84" fmla="*/ 3601439 h 3784177"/>
              <a:gd name="connsiteX85" fmla="*/ 1900166 w 8037833"/>
              <a:gd name="connsiteY85" fmla="*/ 3609358 h 3784177"/>
              <a:gd name="connsiteX86" fmla="*/ 1787830 w 8037833"/>
              <a:gd name="connsiteY86" fmla="*/ 3633173 h 3784177"/>
              <a:gd name="connsiteX87" fmla="*/ 1734224 w 8037833"/>
              <a:gd name="connsiteY87" fmla="*/ 3655593 h 3784177"/>
              <a:gd name="connsiteX88" fmla="*/ 1664576 w 8037833"/>
              <a:gd name="connsiteY88" fmla="*/ 3638572 h 3784177"/>
              <a:gd name="connsiteX89" fmla="*/ 1577459 w 8037833"/>
              <a:gd name="connsiteY89" fmla="*/ 3658824 h 3784177"/>
              <a:gd name="connsiteX90" fmla="*/ 1527269 w 8037833"/>
              <a:gd name="connsiteY90" fmla="*/ 3663088 h 3784177"/>
              <a:gd name="connsiteX91" fmla="*/ 1390118 w 8037833"/>
              <a:gd name="connsiteY91" fmla="*/ 3682789 h 3784177"/>
              <a:gd name="connsiteX92" fmla="*/ 1252698 w 8037833"/>
              <a:gd name="connsiteY92" fmla="*/ 3708662 h 3784177"/>
              <a:gd name="connsiteX93" fmla="*/ 1171039 w 8037833"/>
              <a:gd name="connsiteY93" fmla="*/ 3758642 h 3784177"/>
              <a:gd name="connsiteX94" fmla="*/ 1058106 w 8037833"/>
              <a:gd name="connsiteY94" fmla="*/ 3776166 h 3784177"/>
              <a:gd name="connsiteX95" fmla="*/ 1039167 w 8037833"/>
              <a:gd name="connsiteY95" fmla="*/ 3784177 h 3784177"/>
              <a:gd name="connsiteX96" fmla="*/ 1012958 w 8037833"/>
              <a:gd name="connsiteY96" fmla="*/ 3779206 h 3784177"/>
              <a:gd name="connsiteX97" fmla="*/ 907906 w 8037833"/>
              <a:gd name="connsiteY97" fmla="*/ 3757678 h 3784177"/>
              <a:gd name="connsiteX98" fmla="*/ 825226 w 8037833"/>
              <a:gd name="connsiteY98" fmla="*/ 3726369 h 3784177"/>
              <a:gd name="connsiteX99" fmla="*/ 722264 w 8037833"/>
              <a:gd name="connsiteY99" fmla="*/ 3747612 h 3784177"/>
              <a:gd name="connsiteX100" fmla="*/ 659460 w 8037833"/>
              <a:gd name="connsiteY100" fmla="*/ 3740429 h 3784177"/>
              <a:gd name="connsiteX101" fmla="*/ 556552 w 8037833"/>
              <a:gd name="connsiteY101" fmla="*/ 3739124 h 3784177"/>
              <a:gd name="connsiteX102" fmla="*/ 445444 w 8037833"/>
              <a:gd name="connsiteY102" fmla="*/ 3764831 h 3784177"/>
              <a:gd name="connsiteX103" fmla="*/ 393295 w 8037833"/>
              <a:gd name="connsiteY103" fmla="*/ 3753097 h 3784177"/>
              <a:gd name="connsiteX104" fmla="*/ 339711 w 8037833"/>
              <a:gd name="connsiteY104" fmla="*/ 3718242 h 3784177"/>
              <a:gd name="connsiteX105" fmla="*/ 222239 w 8037833"/>
              <a:gd name="connsiteY105" fmla="*/ 3672335 h 3784177"/>
              <a:gd name="connsiteX106" fmla="*/ 163578 w 8037833"/>
              <a:gd name="connsiteY106" fmla="*/ 3656292 h 3784177"/>
              <a:gd name="connsiteX107" fmla="*/ 72220 w 8037833"/>
              <a:gd name="connsiteY107" fmla="*/ 3645272 h 3784177"/>
              <a:gd name="connsiteX108" fmla="*/ 44395 w 8037833"/>
              <a:gd name="connsiteY108" fmla="*/ 3639455 h 3784177"/>
              <a:gd name="connsiteX109" fmla="*/ 1962 w 8037833"/>
              <a:gd name="connsiteY109" fmla="*/ 3635948 h 3784177"/>
              <a:gd name="connsiteX110" fmla="*/ 0 w 8037833"/>
              <a:gd name="connsiteY110" fmla="*/ 3635261 h 3784177"/>
              <a:gd name="connsiteX111" fmla="*/ 0 w 8037833"/>
              <a:gd name="connsiteY11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85384 w 8037833"/>
              <a:gd name="connsiteY101" fmla="*/ 3726388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504085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11556 w 8037833"/>
              <a:gd name="connsiteY53" fmla="*/ 3729673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206642 w 8037833"/>
              <a:gd name="connsiteY89" fmla="*/ 3736384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04758 w 8037833"/>
              <a:gd name="connsiteY82" fmla="*/ 3637625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8037833" h="3784177">
                <a:moveTo>
                  <a:pt x="0" y="12763"/>
                </a:moveTo>
                <a:lnTo>
                  <a:pt x="8037833" y="0"/>
                </a:lnTo>
                <a:lnTo>
                  <a:pt x="8037833" y="3123098"/>
                </a:lnTo>
                <a:lnTo>
                  <a:pt x="8034343" y="3122573"/>
                </a:lnTo>
                <a:cubicBezTo>
                  <a:pt x="7983474" y="3121603"/>
                  <a:pt x="7958686" y="3166517"/>
                  <a:pt x="7877229" y="3143819"/>
                </a:cubicBezTo>
                <a:cubicBezTo>
                  <a:pt x="7902982" y="3130590"/>
                  <a:pt x="7764195" y="3161981"/>
                  <a:pt x="7752740" y="3181149"/>
                </a:cubicBezTo>
                <a:cubicBezTo>
                  <a:pt x="7676202" y="3198058"/>
                  <a:pt x="7659123" y="3129063"/>
                  <a:pt x="7588760" y="3183782"/>
                </a:cubicBezTo>
                <a:cubicBezTo>
                  <a:pt x="7551891" y="3215463"/>
                  <a:pt x="7426365" y="3228579"/>
                  <a:pt x="7351256" y="3276296"/>
                </a:cubicBezTo>
                <a:cubicBezTo>
                  <a:pt x="7314255" y="3274736"/>
                  <a:pt x="7277479" y="3268807"/>
                  <a:pt x="7241630" y="3258619"/>
                </a:cubicBezTo>
                <a:cubicBezTo>
                  <a:pt x="7225774" y="3249278"/>
                  <a:pt x="7215938" y="3250389"/>
                  <a:pt x="7197338" y="3224751"/>
                </a:cubicBezTo>
                <a:cubicBezTo>
                  <a:pt x="7195955" y="3243380"/>
                  <a:pt x="7188542" y="3231477"/>
                  <a:pt x="7180777" y="3222826"/>
                </a:cubicBezTo>
                <a:cubicBezTo>
                  <a:pt x="7171770" y="3230955"/>
                  <a:pt x="7156637" y="3256184"/>
                  <a:pt x="7146896" y="3256975"/>
                </a:cubicBezTo>
                <a:cubicBezTo>
                  <a:pt x="7127629" y="3216232"/>
                  <a:pt x="7125488" y="3280164"/>
                  <a:pt x="7101771" y="3257015"/>
                </a:cubicBezTo>
                <a:cubicBezTo>
                  <a:pt x="7091351" y="3270846"/>
                  <a:pt x="7071846" y="3326895"/>
                  <a:pt x="7047844" y="3303791"/>
                </a:cubicBezTo>
                <a:cubicBezTo>
                  <a:pt x="6992848" y="3331112"/>
                  <a:pt x="6969266" y="3372516"/>
                  <a:pt x="6912506" y="3361478"/>
                </a:cubicBezTo>
                <a:cubicBezTo>
                  <a:pt x="6904521" y="3387853"/>
                  <a:pt x="6807293" y="3321424"/>
                  <a:pt x="6819463" y="3368624"/>
                </a:cubicBezTo>
                <a:cubicBezTo>
                  <a:pt x="6800520" y="3366318"/>
                  <a:pt x="6786640" y="3347534"/>
                  <a:pt x="6797198" y="3378256"/>
                </a:cubicBezTo>
                <a:lnTo>
                  <a:pt x="6687784" y="3376132"/>
                </a:lnTo>
                <a:cubicBezTo>
                  <a:pt x="6627134" y="3366894"/>
                  <a:pt x="6605084" y="3434017"/>
                  <a:pt x="6566539" y="3382500"/>
                </a:cubicBezTo>
                <a:cubicBezTo>
                  <a:pt x="6505539" y="3381128"/>
                  <a:pt x="6435204" y="3374346"/>
                  <a:pt x="6352283" y="3374762"/>
                </a:cubicBezTo>
                <a:cubicBezTo>
                  <a:pt x="6293888" y="3372097"/>
                  <a:pt x="6170788" y="3347568"/>
                  <a:pt x="6111718" y="3357536"/>
                </a:cubicBezTo>
                <a:cubicBezTo>
                  <a:pt x="6041005" y="3333697"/>
                  <a:pt x="6098061" y="3372084"/>
                  <a:pt x="6022263" y="3359057"/>
                </a:cubicBezTo>
                <a:cubicBezTo>
                  <a:pt x="5989123" y="3410585"/>
                  <a:pt x="5931322" y="3384912"/>
                  <a:pt x="5891274" y="3397681"/>
                </a:cubicBezTo>
                <a:cubicBezTo>
                  <a:pt x="5845239" y="3408862"/>
                  <a:pt x="5792317" y="3420977"/>
                  <a:pt x="5746050" y="3426142"/>
                </a:cubicBezTo>
                <a:cubicBezTo>
                  <a:pt x="5709404" y="3402923"/>
                  <a:pt x="5659139" y="3459917"/>
                  <a:pt x="5613670" y="3428671"/>
                </a:cubicBezTo>
                <a:cubicBezTo>
                  <a:pt x="5596941" y="3421144"/>
                  <a:pt x="5545141" y="3422095"/>
                  <a:pt x="5535334" y="3437044"/>
                </a:cubicBezTo>
                <a:cubicBezTo>
                  <a:pt x="5524532" y="3440286"/>
                  <a:pt x="5511933" y="3434991"/>
                  <a:pt x="5506940" y="3450999"/>
                </a:cubicBezTo>
                <a:cubicBezTo>
                  <a:pt x="5498692" y="3470265"/>
                  <a:pt x="5461008" y="3440518"/>
                  <a:pt x="5466372" y="3463245"/>
                </a:cubicBezTo>
                <a:cubicBezTo>
                  <a:pt x="5439614" y="3442862"/>
                  <a:pt x="5418331" y="3483220"/>
                  <a:pt x="5395833" y="3493194"/>
                </a:cubicBezTo>
                <a:cubicBezTo>
                  <a:pt x="5374758" y="3472971"/>
                  <a:pt x="5354436" y="3500114"/>
                  <a:pt x="5305325" y="3505200"/>
                </a:cubicBezTo>
                <a:cubicBezTo>
                  <a:pt x="5282149" y="3481812"/>
                  <a:pt x="5266154" y="3522676"/>
                  <a:pt x="5223043" y="3491664"/>
                </a:cubicBezTo>
                <a:cubicBezTo>
                  <a:pt x="5200154" y="3491478"/>
                  <a:pt x="5207329" y="3491346"/>
                  <a:pt x="5167992" y="3486279"/>
                </a:cubicBezTo>
                <a:cubicBezTo>
                  <a:pt x="5107971" y="3480838"/>
                  <a:pt x="5042315" y="3467667"/>
                  <a:pt x="4987020" y="3461263"/>
                </a:cubicBezTo>
                <a:cubicBezTo>
                  <a:pt x="4924981" y="3458977"/>
                  <a:pt x="4971120" y="3508066"/>
                  <a:pt x="4890003" y="3469874"/>
                </a:cubicBezTo>
                <a:cubicBezTo>
                  <a:pt x="4883619" y="3488080"/>
                  <a:pt x="4873972" y="3489465"/>
                  <a:pt x="4856654" y="3481880"/>
                </a:cubicBezTo>
                <a:cubicBezTo>
                  <a:pt x="4826649" y="3482096"/>
                  <a:pt x="4833746" y="3526606"/>
                  <a:pt x="4800711" y="3501441"/>
                </a:cubicBezTo>
                <a:cubicBezTo>
                  <a:pt x="4808694" y="3525119"/>
                  <a:pt x="4745093" y="3513953"/>
                  <a:pt x="4761569" y="3538103"/>
                </a:cubicBezTo>
                <a:cubicBezTo>
                  <a:pt x="4744478" y="3561060"/>
                  <a:pt x="4730992" y="3525632"/>
                  <a:pt x="4713734" y="3545724"/>
                </a:cubicBezTo>
                <a:cubicBezTo>
                  <a:pt x="4694993" y="3545439"/>
                  <a:pt x="4672479" y="3533026"/>
                  <a:pt x="4649120" y="3536392"/>
                </a:cubicBezTo>
                <a:cubicBezTo>
                  <a:pt x="4617081" y="3524764"/>
                  <a:pt x="4613909" y="3550370"/>
                  <a:pt x="4573578" y="3565923"/>
                </a:cubicBezTo>
                <a:cubicBezTo>
                  <a:pt x="4554559" y="3553131"/>
                  <a:pt x="4541305" y="3561025"/>
                  <a:pt x="4529117" y="3575592"/>
                </a:cubicBezTo>
                <a:cubicBezTo>
                  <a:pt x="4488096" y="3574977"/>
                  <a:pt x="4453361" y="3598310"/>
                  <a:pt x="4408641" y="3610000"/>
                </a:cubicBezTo>
                <a:cubicBezTo>
                  <a:pt x="4359520" y="3631497"/>
                  <a:pt x="4386585" y="3626629"/>
                  <a:pt x="4356402" y="3642792"/>
                </a:cubicBezTo>
                <a:lnTo>
                  <a:pt x="4270245" y="3665789"/>
                </a:lnTo>
                <a:lnTo>
                  <a:pt x="4208725" y="3678132"/>
                </a:lnTo>
                <a:lnTo>
                  <a:pt x="4191289" y="3702380"/>
                </a:lnTo>
                <a:lnTo>
                  <a:pt x="4191039" y="3702831"/>
                </a:lnTo>
                <a:lnTo>
                  <a:pt x="4181340" y="3701729"/>
                </a:lnTo>
                <a:cubicBezTo>
                  <a:pt x="4164960" y="3698824"/>
                  <a:pt x="4149012" y="3695007"/>
                  <a:pt x="4133816" y="3690565"/>
                </a:cubicBezTo>
                <a:cubicBezTo>
                  <a:pt x="4121337" y="3715793"/>
                  <a:pt x="4065005" y="3684188"/>
                  <a:pt x="4071732" y="3732513"/>
                </a:cubicBezTo>
                <a:cubicBezTo>
                  <a:pt x="4051251" y="3727949"/>
                  <a:pt x="4038650" y="3707633"/>
                  <a:pt x="4045924" y="3739404"/>
                </a:cubicBezTo>
                <a:cubicBezTo>
                  <a:pt x="4039196" y="3738807"/>
                  <a:pt x="4035086" y="3741389"/>
                  <a:pt x="4032171" y="3745523"/>
                </a:cubicBezTo>
                <a:lnTo>
                  <a:pt x="4011556" y="3729673"/>
                </a:lnTo>
                <a:lnTo>
                  <a:pt x="3985774" y="3736547"/>
                </a:lnTo>
                <a:lnTo>
                  <a:pt x="3979769" y="3738769"/>
                </a:lnTo>
                <a:lnTo>
                  <a:pt x="3950014" y="3726942"/>
                </a:lnTo>
                <a:lnTo>
                  <a:pt x="3934671" y="3723339"/>
                </a:lnTo>
                <a:lnTo>
                  <a:pt x="3930274" y="3717148"/>
                </a:lnTo>
                <a:cubicBezTo>
                  <a:pt x="3925557" y="3713336"/>
                  <a:pt x="3918845" y="3711571"/>
                  <a:pt x="3907660" y="3714456"/>
                </a:cubicBezTo>
                <a:lnTo>
                  <a:pt x="3905087" y="3716098"/>
                </a:lnTo>
                <a:lnTo>
                  <a:pt x="3886347" y="3706620"/>
                </a:lnTo>
                <a:cubicBezTo>
                  <a:pt x="3880298" y="3702306"/>
                  <a:pt x="3874918" y="3696877"/>
                  <a:pt x="3870533" y="3689905"/>
                </a:cubicBezTo>
                <a:cubicBezTo>
                  <a:pt x="3807578" y="3724969"/>
                  <a:pt x="3747319" y="3689891"/>
                  <a:pt x="3678563" y="3694486"/>
                </a:cubicBezTo>
                <a:cubicBezTo>
                  <a:pt x="3619015" y="3647819"/>
                  <a:pt x="3541898" y="3698501"/>
                  <a:pt x="3524121" y="3642736"/>
                </a:cubicBezTo>
                <a:cubicBezTo>
                  <a:pt x="3473280" y="3637953"/>
                  <a:pt x="3441828" y="3666410"/>
                  <a:pt x="3373519" y="3665785"/>
                </a:cubicBezTo>
                <a:cubicBezTo>
                  <a:pt x="3301144" y="3619995"/>
                  <a:pt x="3195679" y="3661016"/>
                  <a:pt x="3114267" y="3638983"/>
                </a:cubicBezTo>
                <a:cubicBezTo>
                  <a:pt x="3050301" y="3631891"/>
                  <a:pt x="3014478" y="3623781"/>
                  <a:pt x="2989722" y="3623230"/>
                </a:cubicBezTo>
                <a:cubicBezTo>
                  <a:pt x="2981490" y="3626253"/>
                  <a:pt x="2973615" y="3630768"/>
                  <a:pt x="2965734" y="3635676"/>
                </a:cubicBezTo>
                <a:lnTo>
                  <a:pt x="2961603" y="3638221"/>
                </a:lnTo>
                <a:lnTo>
                  <a:pt x="2944959" y="3639723"/>
                </a:lnTo>
                <a:lnTo>
                  <a:pt x="2940402" y="3651000"/>
                </a:lnTo>
                <a:lnTo>
                  <a:pt x="2884777" y="3660775"/>
                </a:lnTo>
                <a:cubicBezTo>
                  <a:pt x="2847798" y="3633323"/>
                  <a:pt x="2784577" y="3683878"/>
                  <a:pt x="2739034" y="3647396"/>
                </a:cubicBezTo>
                <a:cubicBezTo>
                  <a:pt x="2721723" y="3637914"/>
                  <a:pt x="2664700" y="3632640"/>
                  <a:pt x="2651827" y="3646306"/>
                </a:cubicBezTo>
                <a:cubicBezTo>
                  <a:pt x="2639507" y="3648229"/>
                  <a:pt x="2626416" y="3641459"/>
                  <a:pt x="2618680" y="3656755"/>
                </a:cubicBezTo>
                <a:cubicBezTo>
                  <a:pt x="2606912" y="3674893"/>
                  <a:pt x="2569710" y="3640834"/>
                  <a:pt x="2572404" y="3664043"/>
                </a:cubicBezTo>
                <a:cubicBezTo>
                  <a:pt x="2539908" y="3664264"/>
                  <a:pt x="2468909" y="3658244"/>
                  <a:pt x="2423704" y="3658079"/>
                </a:cubicBezTo>
                <a:cubicBezTo>
                  <a:pt x="2401541" y="3632076"/>
                  <a:pt x="2336245" y="3667858"/>
                  <a:pt x="2301172" y="3663053"/>
                </a:cubicBezTo>
                <a:cubicBezTo>
                  <a:pt x="2270382" y="3664836"/>
                  <a:pt x="2295133" y="3678405"/>
                  <a:pt x="2258745" y="3673229"/>
                </a:cubicBezTo>
                <a:cubicBezTo>
                  <a:pt x="2189914" y="3624313"/>
                  <a:pt x="2142671" y="3658345"/>
                  <a:pt x="2082844" y="3645349"/>
                </a:cubicBezTo>
                <a:cubicBezTo>
                  <a:pt x="2015031" y="3635633"/>
                  <a:pt x="2022192" y="3649098"/>
                  <a:pt x="1938480" y="3601439"/>
                </a:cubicBezTo>
                <a:cubicBezTo>
                  <a:pt x="1928908" y="3618751"/>
                  <a:pt x="1918117" y="3618969"/>
                  <a:pt x="1900166" y="3609358"/>
                </a:cubicBezTo>
                <a:cubicBezTo>
                  <a:pt x="1875058" y="3614647"/>
                  <a:pt x="1732415" y="3629919"/>
                  <a:pt x="1704758" y="3637625"/>
                </a:cubicBezTo>
                <a:cubicBezTo>
                  <a:pt x="1665493" y="3642494"/>
                  <a:pt x="1699638" y="3634297"/>
                  <a:pt x="1664576" y="3638572"/>
                </a:cubicBezTo>
                <a:cubicBezTo>
                  <a:pt x="1631025" y="3623179"/>
                  <a:pt x="1623938" y="3648223"/>
                  <a:pt x="1577459" y="3658824"/>
                </a:cubicBezTo>
                <a:cubicBezTo>
                  <a:pt x="1558372" y="3643840"/>
                  <a:pt x="1542705" y="3650086"/>
                  <a:pt x="1527269" y="3663088"/>
                </a:cubicBezTo>
                <a:cubicBezTo>
                  <a:pt x="1482304" y="3657554"/>
                  <a:pt x="1440875" y="3676551"/>
                  <a:pt x="1390118" y="3682789"/>
                </a:cubicBezTo>
                <a:cubicBezTo>
                  <a:pt x="1335668" y="3664499"/>
                  <a:pt x="1306940" y="3702155"/>
                  <a:pt x="1252698" y="3708662"/>
                </a:cubicBezTo>
                <a:cubicBezTo>
                  <a:pt x="1205896" y="3739126"/>
                  <a:pt x="1252155" y="3739345"/>
                  <a:pt x="1206642" y="3736384"/>
                </a:cubicBezTo>
                <a:cubicBezTo>
                  <a:pt x="1133049" y="3701459"/>
                  <a:pt x="1172385" y="3788811"/>
                  <a:pt x="1058106" y="3776166"/>
                </a:cubicBezTo>
                <a:cubicBezTo>
                  <a:pt x="1051718" y="3770370"/>
                  <a:pt x="1037785" y="3776256"/>
                  <a:pt x="1039167" y="3784177"/>
                </a:cubicBezTo>
                <a:cubicBezTo>
                  <a:pt x="1031939" y="3781717"/>
                  <a:pt x="991014" y="3757614"/>
                  <a:pt x="989223" y="3770303"/>
                </a:cubicBezTo>
                <a:cubicBezTo>
                  <a:pt x="952800" y="3771798"/>
                  <a:pt x="940354" y="3773288"/>
                  <a:pt x="907906" y="3757678"/>
                </a:cubicBezTo>
                <a:cubicBezTo>
                  <a:pt x="837671" y="3779460"/>
                  <a:pt x="875987" y="3720282"/>
                  <a:pt x="825226" y="3726369"/>
                </a:cubicBezTo>
                <a:cubicBezTo>
                  <a:pt x="784475" y="3751356"/>
                  <a:pt x="769332" y="3730978"/>
                  <a:pt x="722264" y="3747612"/>
                </a:cubicBezTo>
                <a:cubicBezTo>
                  <a:pt x="705940" y="3706527"/>
                  <a:pt x="677954" y="3751976"/>
                  <a:pt x="659460" y="3740429"/>
                </a:cubicBezTo>
                <a:cubicBezTo>
                  <a:pt x="630609" y="3788461"/>
                  <a:pt x="587162" y="3738081"/>
                  <a:pt x="556552" y="3739124"/>
                </a:cubicBezTo>
                <a:cubicBezTo>
                  <a:pt x="512191" y="3741235"/>
                  <a:pt x="421524" y="3729868"/>
                  <a:pt x="385384" y="3726388"/>
                </a:cubicBezTo>
                <a:cubicBezTo>
                  <a:pt x="371829" y="3727776"/>
                  <a:pt x="368220" y="3731702"/>
                  <a:pt x="339711" y="3718242"/>
                </a:cubicBezTo>
                <a:cubicBezTo>
                  <a:pt x="302559" y="3699664"/>
                  <a:pt x="266533" y="3688299"/>
                  <a:pt x="222239" y="3672335"/>
                </a:cubicBezTo>
                <a:cubicBezTo>
                  <a:pt x="210647" y="3639657"/>
                  <a:pt x="164789" y="3691878"/>
                  <a:pt x="163578" y="3656292"/>
                </a:cubicBezTo>
                <a:cubicBezTo>
                  <a:pt x="143579" y="3679822"/>
                  <a:pt x="105972" y="3643221"/>
                  <a:pt x="72220" y="3645272"/>
                </a:cubicBezTo>
                <a:cubicBezTo>
                  <a:pt x="65331" y="3629421"/>
                  <a:pt x="57584" y="3630437"/>
                  <a:pt x="44395" y="3639455"/>
                </a:cubicBezTo>
                <a:cubicBezTo>
                  <a:pt x="30887" y="3640873"/>
                  <a:pt x="16617" y="3639423"/>
                  <a:pt x="1962" y="3635948"/>
                </a:cubicBezTo>
                <a:lnTo>
                  <a:pt x="0" y="3635261"/>
                </a:lnTo>
                <a:lnTo>
                  <a:pt x="0" y="12763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11B759-0518-13AD-94A8-C233E5E5D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277" y="1960281"/>
            <a:ext cx="7601446" cy="17570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9381C-E7A6-CC78-C512-5AAA8952C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7930" y="5734319"/>
            <a:ext cx="7076141" cy="8099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pc="160">
                <a:solidFill>
                  <a:schemeClr val="tx2"/>
                </a:solidFill>
              </a:rPr>
              <a:t>Any questions?</a:t>
            </a: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6AA9F379-605C-48FC-AA29-73D66713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900998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778814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LightSeedRightStep">
      <a:dk1>
        <a:srgbClr val="000000"/>
      </a:dk1>
      <a:lt1>
        <a:srgbClr val="FFFFFF"/>
      </a:lt1>
      <a:dk2>
        <a:srgbClr val="333820"/>
      </a:dk2>
      <a:lt2>
        <a:srgbClr val="E2E6E8"/>
      </a:lt2>
      <a:accent1>
        <a:srgbClr val="E58C5A"/>
      </a:accent1>
      <a:accent2>
        <a:srgbClr val="BCA145"/>
      </a:accent2>
      <a:accent3>
        <a:srgbClr val="9AAA54"/>
      </a:accent3>
      <a:accent4>
        <a:srgbClr val="6FB542"/>
      </a:accent4>
      <a:accent5>
        <a:srgbClr val="3ABA3D"/>
      </a:accent5>
      <a:accent6>
        <a:srgbClr val="3FB774"/>
      </a:accent6>
      <a:hlink>
        <a:srgbClr val="5B879F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342</Words>
  <Application>Microsoft Macintosh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Bembo</vt:lpstr>
      <vt:lpstr>ArchiveVTI</vt:lpstr>
      <vt:lpstr>Report Generator</vt:lpstr>
      <vt:lpstr>Data</vt:lpstr>
      <vt:lpstr>Example Conversion</vt:lpstr>
      <vt:lpstr>Algorithm</vt:lpstr>
      <vt:lpstr>Implementation</vt:lpstr>
      <vt:lpstr>Conclusion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Generator</dc:title>
  <dc:creator>Kiser, Alicia</dc:creator>
  <cp:lastModifiedBy>Kiser, Alicia</cp:lastModifiedBy>
  <cp:revision>2</cp:revision>
  <dcterms:created xsi:type="dcterms:W3CDTF">2022-11-24T16:24:02Z</dcterms:created>
  <dcterms:modified xsi:type="dcterms:W3CDTF">2022-11-29T01:35:04Z</dcterms:modified>
</cp:coreProperties>
</file>