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8049A-FEBF-40E2-906A-AB2043016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A4ED92-27A5-4E43-8580-CAEE9F823D15}">
      <dgm:prSet/>
      <dgm:spPr/>
      <dgm:t>
        <a:bodyPr/>
        <a:lstStyle/>
        <a:p>
          <a:r>
            <a:rPr lang="en-US"/>
            <a:t>Very fun project to work on</a:t>
          </a:r>
        </a:p>
      </dgm:t>
    </dgm:pt>
    <dgm:pt modelId="{A5F1FBA1-1403-4F2B-BE31-56A34D67602C}" type="parTrans" cxnId="{95FC776E-A9AA-47BE-A042-37CFF3B7D20B}">
      <dgm:prSet/>
      <dgm:spPr/>
      <dgm:t>
        <a:bodyPr/>
        <a:lstStyle/>
        <a:p>
          <a:endParaRPr lang="en-US"/>
        </a:p>
      </dgm:t>
    </dgm:pt>
    <dgm:pt modelId="{6742F714-D636-43A1-8D3B-354F731FE4F4}" type="sibTrans" cxnId="{95FC776E-A9AA-47BE-A042-37CFF3B7D20B}">
      <dgm:prSet/>
      <dgm:spPr/>
      <dgm:t>
        <a:bodyPr/>
        <a:lstStyle/>
        <a:p>
          <a:endParaRPr lang="en-US"/>
        </a:p>
      </dgm:t>
    </dgm:pt>
    <dgm:pt modelId="{F5D35741-3FAB-4B55-8730-230FF5D6EBEA}">
      <dgm:prSet/>
      <dgm:spPr/>
      <dgm:t>
        <a:bodyPr/>
        <a:lstStyle/>
        <a:p>
          <a:r>
            <a:rPr lang="en-US"/>
            <a:t>Data Manipulation is the future so the experience of working with different data formats was beneficial</a:t>
          </a:r>
        </a:p>
      </dgm:t>
    </dgm:pt>
    <dgm:pt modelId="{6C008B30-1EE2-47FA-9D79-A7E51DF7CA46}" type="parTrans" cxnId="{C172D5E2-9DEE-4AED-A92C-7D720F5AEEE0}">
      <dgm:prSet/>
      <dgm:spPr/>
      <dgm:t>
        <a:bodyPr/>
        <a:lstStyle/>
        <a:p>
          <a:endParaRPr lang="en-US"/>
        </a:p>
      </dgm:t>
    </dgm:pt>
    <dgm:pt modelId="{F7966A36-7DFC-49D4-BFF5-393E5A423205}" type="sibTrans" cxnId="{C172D5E2-9DEE-4AED-A92C-7D720F5AEEE0}">
      <dgm:prSet/>
      <dgm:spPr/>
      <dgm:t>
        <a:bodyPr/>
        <a:lstStyle/>
        <a:p>
          <a:endParaRPr lang="en-US"/>
        </a:p>
      </dgm:t>
    </dgm:pt>
    <dgm:pt modelId="{DB7A435F-991B-4F7F-9986-4A729DE40DE7}">
      <dgm:prSet/>
      <dgm:spPr/>
      <dgm:t>
        <a:bodyPr/>
        <a:lstStyle/>
        <a:p>
          <a:r>
            <a:rPr lang="en-US"/>
            <a:t>C# skills improved (little to no experience before throughout group</a:t>
          </a:r>
        </a:p>
      </dgm:t>
    </dgm:pt>
    <dgm:pt modelId="{B67874B1-90A2-4166-8982-3E61505791E9}" type="parTrans" cxnId="{0C0FEBC2-5CA2-477A-B09C-FB65E4CF2601}">
      <dgm:prSet/>
      <dgm:spPr/>
      <dgm:t>
        <a:bodyPr/>
        <a:lstStyle/>
        <a:p>
          <a:endParaRPr lang="en-US"/>
        </a:p>
      </dgm:t>
    </dgm:pt>
    <dgm:pt modelId="{8ADF6063-4480-4EFE-9355-72F671961272}" type="sibTrans" cxnId="{0C0FEBC2-5CA2-477A-B09C-FB65E4CF2601}">
      <dgm:prSet/>
      <dgm:spPr/>
      <dgm:t>
        <a:bodyPr/>
        <a:lstStyle/>
        <a:p>
          <a:endParaRPr lang="en-US"/>
        </a:p>
      </dgm:t>
    </dgm:pt>
    <dgm:pt modelId="{4B7C77B6-C288-4EB5-AD25-8267BF7D3155}" type="pres">
      <dgm:prSet presAssocID="{CD98049A-FEBF-40E2-906A-AB204301678D}" presName="root" presStyleCnt="0">
        <dgm:presLayoutVars>
          <dgm:dir/>
          <dgm:resizeHandles val="exact"/>
        </dgm:presLayoutVars>
      </dgm:prSet>
      <dgm:spPr/>
    </dgm:pt>
    <dgm:pt modelId="{128A40A1-43C4-40F2-A2A7-9B4DD9958A79}" type="pres">
      <dgm:prSet presAssocID="{BCA4ED92-27A5-4E43-8580-CAEE9F823D15}" presName="compNode" presStyleCnt="0"/>
      <dgm:spPr/>
    </dgm:pt>
    <dgm:pt modelId="{C5CC5B25-408B-483C-9898-03FF974DCA22}" type="pres">
      <dgm:prSet presAssocID="{BCA4ED92-27A5-4E43-8580-CAEE9F823D15}" presName="bgRect" presStyleLbl="bgShp" presStyleIdx="0" presStyleCnt="3"/>
      <dgm:spPr/>
    </dgm:pt>
    <dgm:pt modelId="{22E24E92-72D9-4FE5-9B77-F32B1E6B39F4}" type="pres">
      <dgm:prSet presAssocID="{BCA4ED92-27A5-4E43-8580-CAEE9F823D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F91B67D-8A6E-4E46-AF04-5A02EEC0F8AF}" type="pres">
      <dgm:prSet presAssocID="{BCA4ED92-27A5-4E43-8580-CAEE9F823D15}" presName="spaceRect" presStyleCnt="0"/>
      <dgm:spPr/>
    </dgm:pt>
    <dgm:pt modelId="{4402A893-2E95-43A8-85E6-08BCB544FA97}" type="pres">
      <dgm:prSet presAssocID="{BCA4ED92-27A5-4E43-8580-CAEE9F823D15}" presName="parTx" presStyleLbl="revTx" presStyleIdx="0" presStyleCnt="3">
        <dgm:presLayoutVars>
          <dgm:chMax val="0"/>
          <dgm:chPref val="0"/>
        </dgm:presLayoutVars>
      </dgm:prSet>
      <dgm:spPr/>
    </dgm:pt>
    <dgm:pt modelId="{B99D1E11-7A11-41B7-A91C-A8ED8BECEBFC}" type="pres">
      <dgm:prSet presAssocID="{6742F714-D636-43A1-8D3B-354F731FE4F4}" presName="sibTrans" presStyleCnt="0"/>
      <dgm:spPr/>
    </dgm:pt>
    <dgm:pt modelId="{809E7615-536A-42EC-A05C-5CB858139E84}" type="pres">
      <dgm:prSet presAssocID="{F5D35741-3FAB-4B55-8730-230FF5D6EBEA}" presName="compNode" presStyleCnt="0"/>
      <dgm:spPr/>
    </dgm:pt>
    <dgm:pt modelId="{966CD67B-6EC9-4F07-BD3B-5FA1A90B4C2D}" type="pres">
      <dgm:prSet presAssocID="{F5D35741-3FAB-4B55-8730-230FF5D6EBEA}" presName="bgRect" presStyleLbl="bgShp" presStyleIdx="1" presStyleCnt="3"/>
      <dgm:spPr/>
    </dgm:pt>
    <dgm:pt modelId="{5D9E046D-B5C9-4CA0-B40C-C1DDB033F121}" type="pres">
      <dgm:prSet presAssocID="{F5D35741-3FAB-4B55-8730-230FF5D6EB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A570D0-8B8A-421E-B055-545988EEED62}" type="pres">
      <dgm:prSet presAssocID="{F5D35741-3FAB-4B55-8730-230FF5D6EBEA}" presName="spaceRect" presStyleCnt="0"/>
      <dgm:spPr/>
    </dgm:pt>
    <dgm:pt modelId="{1622AF40-75F3-4FFA-ADC6-065848842322}" type="pres">
      <dgm:prSet presAssocID="{F5D35741-3FAB-4B55-8730-230FF5D6EBEA}" presName="parTx" presStyleLbl="revTx" presStyleIdx="1" presStyleCnt="3">
        <dgm:presLayoutVars>
          <dgm:chMax val="0"/>
          <dgm:chPref val="0"/>
        </dgm:presLayoutVars>
      </dgm:prSet>
      <dgm:spPr/>
    </dgm:pt>
    <dgm:pt modelId="{73AB4C7C-83AC-4F9D-8A80-518201BBDC42}" type="pres">
      <dgm:prSet presAssocID="{F7966A36-7DFC-49D4-BFF5-393E5A423205}" presName="sibTrans" presStyleCnt="0"/>
      <dgm:spPr/>
    </dgm:pt>
    <dgm:pt modelId="{AD5D16DD-6B19-4BF1-A256-B54DC3A502D7}" type="pres">
      <dgm:prSet presAssocID="{DB7A435F-991B-4F7F-9986-4A729DE40DE7}" presName="compNode" presStyleCnt="0"/>
      <dgm:spPr/>
    </dgm:pt>
    <dgm:pt modelId="{38D9F52A-2173-4845-8166-814945FEBC60}" type="pres">
      <dgm:prSet presAssocID="{DB7A435F-991B-4F7F-9986-4A729DE40DE7}" presName="bgRect" presStyleLbl="bgShp" presStyleIdx="2" presStyleCnt="3"/>
      <dgm:spPr/>
    </dgm:pt>
    <dgm:pt modelId="{B5B86664-DFD5-4EC4-90B2-21593C3446E6}" type="pres">
      <dgm:prSet presAssocID="{DB7A435F-991B-4F7F-9986-4A729DE40D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256B2D-25F2-42E9-8C53-7A7DB8C35DAF}" type="pres">
      <dgm:prSet presAssocID="{DB7A435F-991B-4F7F-9986-4A729DE40DE7}" presName="spaceRect" presStyleCnt="0"/>
      <dgm:spPr/>
    </dgm:pt>
    <dgm:pt modelId="{E3695679-A3EA-40C5-BD3E-DA2D2B8B0788}" type="pres">
      <dgm:prSet presAssocID="{DB7A435F-991B-4F7F-9986-4A729DE40D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AA9A19-5FE8-45AE-A20F-5D801574CB9E}" type="presOf" srcId="{F5D35741-3FAB-4B55-8730-230FF5D6EBEA}" destId="{1622AF40-75F3-4FFA-ADC6-065848842322}" srcOrd="0" destOrd="0" presId="urn:microsoft.com/office/officeart/2018/2/layout/IconVerticalSolidList"/>
    <dgm:cxn modelId="{36E3111E-23D1-4BCA-B0A0-FAC54AF88ED9}" type="presOf" srcId="{BCA4ED92-27A5-4E43-8580-CAEE9F823D15}" destId="{4402A893-2E95-43A8-85E6-08BCB544FA97}" srcOrd="0" destOrd="0" presId="urn:microsoft.com/office/officeart/2018/2/layout/IconVerticalSolidList"/>
    <dgm:cxn modelId="{95FC776E-A9AA-47BE-A042-37CFF3B7D20B}" srcId="{CD98049A-FEBF-40E2-906A-AB204301678D}" destId="{BCA4ED92-27A5-4E43-8580-CAEE9F823D15}" srcOrd="0" destOrd="0" parTransId="{A5F1FBA1-1403-4F2B-BE31-56A34D67602C}" sibTransId="{6742F714-D636-43A1-8D3B-354F731FE4F4}"/>
    <dgm:cxn modelId="{0C0FEBC2-5CA2-477A-B09C-FB65E4CF2601}" srcId="{CD98049A-FEBF-40E2-906A-AB204301678D}" destId="{DB7A435F-991B-4F7F-9986-4A729DE40DE7}" srcOrd="2" destOrd="0" parTransId="{B67874B1-90A2-4166-8982-3E61505791E9}" sibTransId="{8ADF6063-4480-4EFE-9355-72F671961272}"/>
    <dgm:cxn modelId="{BB2591CD-D79E-40F5-95F3-FE2A50F9BFBE}" type="presOf" srcId="{DB7A435F-991B-4F7F-9986-4A729DE40DE7}" destId="{E3695679-A3EA-40C5-BD3E-DA2D2B8B0788}" srcOrd="0" destOrd="0" presId="urn:microsoft.com/office/officeart/2018/2/layout/IconVerticalSolidList"/>
    <dgm:cxn modelId="{C172D5E2-9DEE-4AED-A92C-7D720F5AEEE0}" srcId="{CD98049A-FEBF-40E2-906A-AB204301678D}" destId="{F5D35741-3FAB-4B55-8730-230FF5D6EBEA}" srcOrd="1" destOrd="0" parTransId="{6C008B30-1EE2-47FA-9D79-A7E51DF7CA46}" sibTransId="{F7966A36-7DFC-49D4-BFF5-393E5A423205}"/>
    <dgm:cxn modelId="{A40454F3-9650-42CF-83A0-B285FDC26E96}" type="presOf" srcId="{CD98049A-FEBF-40E2-906A-AB204301678D}" destId="{4B7C77B6-C288-4EB5-AD25-8267BF7D3155}" srcOrd="0" destOrd="0" presId="urn:microsoft.com/office/officeart/2018/2/layout/IconVerticalSolidList"/>
    <dgm:cxn modelId="{670FB093-9559-4DD3-BBDC-86BDA594170B}" type="presParOf" srcId="{4B7C77B6-C288-4EB5-AD25-8267BF7D3155}" destId="{128A40A1-43C4-40F2-A2A7-9B4DD9958A79}" srcOrd="0" destOrd="0" presId="urn:microsoft.com/office/officeart/2018/2/layout/IconVerticalSolidList"/>
    <dgm:cxn modelId="{33EA8C49-0659-4EE1-AAA5-16A64944FDEF}" type="presParOf" srcId="{128A40A1-43C4-40F2-A2A7-9B4DD9958A79}" destId="{C5CC5B25-408B-483C-9898-03FF974DCA22}" srcOrd="0" destOrd="0" presId="urn:microsoft.com/office/officeart/2018/2/layout/IconVerticalSolidList"/>
    <dgm:cxn modelId="{6A7622A6-87C1-4FFE-9037-E113C84CAEDD}" type="presParOf" srcId="{128A40A1-43C4-40F2-A2A7-9B4DD9958A79}" destId="{22E24E92-72D9-4FE5-9B77-F32B1E6B39F4}" srcOrd="1" destOrd="0" presId="urn:microsoft.com/office/officeart/2018/2/layout/IconVerticalSolidList"/>
    <dgm:cxn modelId="{88DC384D-1CA0-4CE5-A049-0647F04EC0B9}" type="presParOf" srcId="{128A40A1-43C4-40F2-A2A7-9B4DD9958A79}" destId="{3F91B67D-8A6E-4E46-AF04-5A02EEC0F8AF}" srcOrd="2" destOrd="0" presId="urn:microsoft.com/office/officeart/2018/2/layout/IconVerticalSolidList"/>
    <dgm:cxn modelId="{D177FD77-F261-4015-B4E5-83D537A186CD}" type="presParOf" srcId="{128A40A1-43C4-40F2-A2A7-9B4DD9958A79}" destId="{4402A893-2E95-43A8-85E6-08BCB544FA97}" srcOrd="3" destOrd="0" presId="urn:microsoft.com/office/officeart/2018/2/layout/IconVerticalSolidList"/>
    <dgm:cxn modelId="{BDA8BB84-3558-408F-8D6F-22847B0914D7}" type="presParOf" srcId="{4B7C77B6-C288-4EB5-AD25-8267BF7D3155}" destId="{B99D1E11-7A11-41B7-A91C-A8ED8BECEBFC}" srcOrd="1" destOrd="0" presId="urn:microsoft.com/office/officeart/2018/2/layout/IconVerticalSolidList"/>
    <dgm:cxn modelId="{7AACC5C0-1AAA-4DA9-BBF7-A8AD23C80D54}" type="presParOf" srcId="{4B7C77B6-C288-4EB5-AD25-8267BF7D3155}" destId="{809E7615-536A-42EC-A05C-5CB858139E84}" srcOrd="2" destOrd="0" presId="urn:microsoft.com/office/officeart/2018/2/layout/IconVerticalSolidList"/>
    <dgm:cxn modelId="{B4E6626F-A447-432B-8D18-39D0A5160018}" type="presParOf" srcId="{809E7615-536A-42EC-A05C-5CB858139E84}" destId="{966CD67B-6EC9-4F07-BD3B-5FA1A90B4C2D}" srcOrd="0" destOrd="0" presId="urn:microsoft.com/office/officeart/2018/2/layout/IconVerticalSolidList"/>
    <dgm:cxn modelId="{BEFEF664-6FBB-4895-952F-C7D6749DD2A0}" type="presParOf" srcId="{809E7615-536A-42EC-A05C-5CB858139E84}" destId="{5D9E046D-B5C9-4CA0-B40C-C1DDB033F121}" srcOrd="1" destOrd="0" presId="urn:microsoft.com/office/officeart/2018/2/layout/IconVerticalSolidList"/>
    <dgm:cxn modelId="{19A42E1A-C4B6-42EF-9820-898F328D68D9}" type="presParOf" srcId="{809E7615-536A-42EC-A05C-5CB858139E84}" destId="{8BA570D0-8B8A-421E-B055-545988EEED62}" srcOrd="2" destOrd="0" presId="urn:microsoft.com/office/officeart/2018/2/layout/IconVerticalSolidList"/>
    <dgm:cxn modelId="{3EB62CD1-105A-44E4-82F1-5A78EC7697A8}" type="presParOf" srcId="{809E7615-536A-42EC-A05C-5CB858139E84}" destId="{1622AF40-75F3-4FFA-ADC6-065848842322}" srcOrd="3" destOrd="0" presId="urn:microsoft.com/office/officeart/2018/2/layout/IconVerticalSolidList"/>
    <dgm:cxn modelId="{DDCC6D19-8C40-4E14-B5C5-447DFCD3DF77}" type="presParOf" srcId="{4B7C77B6-C288-4EB5-AD25-8267BF7D3155}" destId="{73AB4C7C-83AC-4F9D-8A80-518201BBDC42}" srcOrd="3" destOrd="0" presId="urn:microsoft.com/office/officeart/2018/2/layout/IconVerticalSolidList"/>
    <dgm:cxn modelId="{1F66487C-259B-4042-A3E2-6EA06904409D}" type="presParOf" srcId="{4B7C77B6-C288-4EB5-AD25-8267BF7D3155}" destId="{AD5D16DD-6B19-4BF1-A256-B54DC3A502D7}" srcOrd="4" destOrd="0" presId="urn:microsoft.com/office/officeart/2018/2/layout/IconVerticalSolidList"/>
    <dgm:cxn modelId="{5C5B01F2-E735-4222-A620-257EFE777996}" type="presParOf" srcId="{AD5D16DD-6B19-4BF1-A256-B54DC3A502D7}" destId="{38D9F52A-2173-4845-8166-814945FEBC60}" srcOrd="0" destOrd="0" presId="urn:microsoft.com/office/officeart/2018/2/layout/IconVerticalSolidList"/>
    <dgm:cxn modelId="{9BC1BC2D-7B96-426F-807A-A6A17D0289DA}" type="presParOf" srcId="{AD5D16DD-6B19-4BF1-A256-B54DC3A502D7}" destId="{B5B86664-DFD5-4EC4-90B2-21593C3446E6}" srcOrd="1" destOrd="0" presId="urn:microsoft.com/office/officeart/2018/2/layout/IconVerticalSolidList"/>
    <dgm:cxn modelId="{C42981B5-8FAF-42CD-B4A8-C82BDC015ED9}" type="presParOf" srcId="{AD5D16DD-6B19-4BF1-A256-B54DC3A502D7}" destId="{ED256B2D-25F2-42E9-8C53-7A7DB8C35DAF}" srcOrd="2" destOrd="0" presId="urn:microsoft.com/office/officeart/2018/2/layout/IconVerticalSolidList"/>
    <dgm:cxn modelId="{8FF18AD8-D9D9-427B-B5BB-6F908B00250F}" type="presParOf" srcId="{AD5D16DD-6B19-4BF1-A256-B54DC3A502D7}" destId="{E3695679-A3EA-40C5-BD3E-DA2D2B8B07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C5B25-408B-483C-9898-03FF974DCA22}">
      <dsp:nvSpPr>
        <dsp:cNvPr id="0" name=""/>
        <dsp:cNvSpPr/>
      </dsp:nvSpPr>
      <dsp:spPr>
        <a:xfrm>
          <a:off x="0" y="540"/>
          <a:ext cx="9810750" cy="1265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24E92-72D9-4FE5-9B77-F32B1E6B39F4}">
      <dsp:nvSpPr>
        <dsp:cNvPr id="0" name=""/>
        <dsp:cNvSpPr/>
      </dsp:nvSpPr>
      <dsp:spPr>
        <a:xfrm>
          <a:off x="382709" y="285200"/>
          <a:ext cx="695835" cy="695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2A893-2E95-43A8-85E6-08BCB544FA97}">
      <dsp:nvSpPr>
        <dsp:cNvPr id="0" name=""/>
        <dsp:cNvSpPr/>
      </dsp:nvSpPr>
      <dsp:spPr>
        <a:xfrm>
          <a:off x="1461254" y="540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Very fun project to work on</a:t>
          </a:r>
        </a:p>
      </dsp:txBody>
      <dsp:txXfrm>
        <a:off x="1461254" y="540"/>
        <a:ext cx="8349495" cy="1265155"/>
      </dsp:txXfrm>
    </dsp:sp>
    <dsp:sp modelId="{966CD67B-6EC9-4F07-BD3B-5FA1A90B4C2D}">
      <dsp:nvSpPr>
        <dsp:cNvPr id="0" name=""/>
        <dsp:cNvSpPr/>
      </dsp:nvSpPr>
      <dsp:spPr>
        <a:xfrm>
          <a:off x="0" y="1581984"/>
          <a:ext cx="9810750" cy="1265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E046D-B5C9-4CA0-B40C-C1DDB033F121}">
      <dsp:nvSpPr>
        <dsp:cNvPr id="0" name=""/>
        <dsp:cNvSpPr/>
      </dsp:nvSpPr>
      <dsp:spPr>
        <a:xfrm>
          <a:off x="382709" y="1866644"/>
          <a:ext cx="695835" cy="695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2AF40-75F3-4FFA-ADC6-065848842322}">
      <dsp:nvSpPr>
        <dsp:cNvPr id="0" name=""/>
        <dsp:cNvSpPr/>
      </dsp:nvSpPr>
      <dsp:spPr>
        <a:xfrm>
          <a:off x="1461254" y="1581984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Manipulation is the future so the experience of working with different data formats was beneficial</a:t>
          </a:r>
        </a:p>
      </dsp:txBody>
      <dsp:txXfrm>
        <a:off x="1461254" y="1581984"/>
        <a:ext cx="8349495" cy="1265155"/>
      </dsp:txXfrm>
    </dsp:sp>
    <dsp:sp modelId="{38D9F52A-2173-4845-8166-814945FEBC60}">
      <dsp:nvSpPr>
        <dsp:cNvPr id="0" name=""/>
        <dsp:cNvSpPr/>
      </dsp:nvSpPr>
      <dsp:spPr>
        <a:xfrm>
          <a:off x="0" y="3163429"/>
          <a:ext cx="9810750" cy="12651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86664-DFD5-4EC4-90B2-21593C3446E6}">
      <dsp:nvSpPr>
        <dsp:cNvPr id="0" name=""/>
        <dsp:cNvSpPr/>
      </dsp:nvSpPr>
      <dsp:spPr>
        <a:xfrm>
          <a:off x="382709" y="3448088"/>
          <a:ext cx="695835" cy="695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95679-A3EA-40C5-BD3E-DA2D2B8B0788}">
      <dsp:nvSpPr>
        <dsp:cNvPr id="0" name=""/>
        <dsp:cNvSpPr/>
      </dsp:nvSpPr>
      <dsp:spPr>
        <a:xfrm>
          <a:off x="1461254" y="3163429"/>
          <a:ext cx="8349495" cy="126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896" tIns="133896" rIns="133896" bIns="1338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C# skills improved (little to no experience before throughout group</a:t>
          </a:r>
        </a:p>
      </dsp:txBody>
      <dsp:txXfrm>
        <a:off x="1461254" y="3163429"/>
        <a:ext cx="8349495" cy="126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6:41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6:45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01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24,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25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24,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7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92E76-8370-B5B2-6D91-AF17B9F72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6" b="101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4AF50-DAE6-43ED-AA19-72C528E3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Report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20BBC-6DE2-7633-46BB-CF4C897A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/>
              <a:t>Nick Miller, Ahmed Darwich, Andrew Murphy</a:t>
            </a:r>
          </a:p>
          <a:p>
            <a:pPr>
              <a:lnSpc>
                <a:spcPct val="90000"/>
              </a:lnSpc>
            </a:pPr>
            <a:r>
              <a:rPr lang="en-US" sz="700"/>
              <a:t>Dr. Xiao</a:t>
            </a:r>
          </a:p>
          <a:p>
            <a:pPr>
              <a:lnSpc>
                <a:spcPct val="90000"/>
              </a:lnSpc>
            </a:pPr>
            <a:r>
              <a:rPr lang="en-US" sz="700"/>
              <a:t>Intro to Parallel Processing Final Project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36DE3-DC66-F559-F16A-9212CBAB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EB98DDC-3E5D-D605-6365-AACF3E372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7" r="47569" b="-2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0475-40A0-9C46-EC43-1ED8F1D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8" y="1675869"/>
            <a:ext cx="4223317" cy="4107021"/>
          </a:xfrm>
        </p:spPr>
        <p:txBody>
          <a:bodyPr>
            <a:normAutofit/>
          </a:bodyPr>
          <a:lstStyle/>
          <a:p>
            <a:r>
              <a:rPr lang="en-US" dirty="0"/>
              <a:t>JSON String sent from Web Socket</a:t>
            </a:r>
          </a:p>
          <a:p>
            <a:r>
              <a:rPr lang="en-US" dirty="0"/>
              <a:t>Converted to: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XMLS</a:t>
            </a:r>
          </a:p>
          <a:p>
            <a:pPr lvl="1"/>
            <a:r>
              <a:rPr lang="en-US" dirty="0"/>
              <a:t>XMLM</a:t>
            </a:r>
          </a:p>
          <a:p>
            <a:pPr lvl="1"/>
            <a:r>
              <a:rPr lang="en-US" dirty="0"/>
              <a:t>XLT</a:t>
            </a:r>
          </a:p>
          <a:p>
            <a:pPr lvl="1"/>
            <a:r>
              <a:rPr lang="en-US" dirty="0"/>
              <a:t>XLTM</a:t>
            </a:r>
          </a:p>
          <a:p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BBC-11DC-335A-7A95-AFCA35A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366938"/>
            <a:ext cx="9810604" cy="1216024"/>
          </a:xfrm>
        </p:spPr>
        <p:txBody>
          <a:bodyPr/>
          <a:lstStyle/>
          <a:p>
            <a:r>
              <a:rPr lang="en-US" dirty="0"/>
              <a:t>Example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DD8F-BF7F-91D6-0F20-73158EFA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075995"/>
            <a:ext cx="3092496" cy="44287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{ "race" : </a:t>
            </a:r>
          </a:p>
          <a:p>
            <a:pPr marL="0" indent="0">
              <a:buNone/>
            </a:pPr>
            <a:r>
              <a:rPr lang="en-US" dirty="0"/>
              <a:t> { "entries" : [</a:t>
            </a:r>
          </a:p>
          <a:p>
            <a:pPr marL="0" indent="0">
              <a:buNone/>
            </a:pPr>
            <a:r>
              <a:rPr lang="en-US" dirty="0"/>
              <a:t>  {    "id":11,    "</a:t>
            </a:r>
            <a:r>
              <a:rPr lang="en-US" dirty="0" err="1"/>
              <a:t>name":"Johnson</a:t>
            </a:r>
            <a:r>
              <a:rPr lang="en-US" dirty="0"/>
              <a:t>, Smith, and Jones Co."  },</a:t>
            </a:r>
          </a:p>
          <a:p>
            <a:pPr marL="0" indent="0">
              <a:buNone/>
            </a:pPr>
            <a:r>
              <a:rPr lang="en-US" dirty="0"/>
              <a:t>  {    "id":22,    "</a:t>
            </a:r>
            <a:r>
              <a:rPr lang="en-US" dirty="0" err="1"/>
              <a:t>name":"Sam</a:t>
            </a:r>
            <a:r>
              <a:rPr lang="en-US" dirty="0"/>
              <a:t> \"Mad Dog\" Smith"  },</a:t>
            </a:r>
          </a:p>
          <a:p>
            <a:pPr marL="0" indent="0">
              <a:buNone/>
            </a:pPr>
            <a:r>
              <a:rPr lang="en-US" dirty="0"/>
              <a:t>  {    "id":33,    "</a:t>
            </a:r>
            <a:r>
              <a:rPr lang="en-US" dirty="0" err="1"/>
              <a:t>name":"Barney</a:t>
            </a:r>
            <a:r>
              <a:rPr lang="en-US" dirty="0"/>
              <a:t> &amp; Company"  },</a:t>
            </a:r>
          </a:p>
          <a:p>
            <a:pPr marL="0" indent="0">
              <a:buNone/>
            </a:pPr>
            <a:r>
              <a:rPr lang="en-US" dirty="0"/>
              <a:t>  {    "id":44,    "</a:t>
            </a:r>
            <a:r>
              <a:rPr lang="en-US" dirty="0" err="1"/>
              <a:t>name":"Johnson's</a:t>
            </a:r>
            <a:r>
              <a:rPr lang="en-US" dirty="0"/>
              <a:t> Automotive"  }</a:t>
            </a:r>
          </a:p>
          <a:p>
            <a:pPr marL="0" indent="0">
              <a:buNone/>
            </a:pPr>
            <a:r>
              <a:rPr lang="en-US" dirty="0"/>
              <a:t>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F96A9-157C-BBE1-4AC7-972839D216A4}"/>
              </a:ext>
            </a:extLst>
          </p:cNvPr>
          <p:cNvSpPr txBox="1"/>
          <p:nvPr/>
        </p:nvSpPr>
        <p:spPr>
          <a:xfrm>
            <a:off x="2199798" y="1456293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AA8D5-ADE8-3322-85FE-CC02CE9F0160}"/>
              </a:ext>
            </a:extLst>
          </p:cNvPr>
          <p:cNvSpPr txBox="1">
            <a:spLocks/>
          </p:cNvSpPr>
          <p:nvPr/>
        </p:nvSpPr>
        <p:spPr>
          <a:xfrm>
            <a:off x="6436859" y="1981011"/>
            <a:ext cx="2536372" cy="461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&lt;?xml version="1.0" encoding="UTF-8" ?&gt;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&lt;race&gt;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&lt;id&gt;11&lt;/id&gt;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&lt;name&gt;Johnson, Smith, and Jones Co.&lt;/name&gt;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&lt;id&gt;22&lt;/id&gt;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&lt;name&gt;Sam &amp;</a:t>
            </a:r>
            <a:r>
              <a:rPr lang="en-US" sz="700" dirty="0" err="1"/>
              <a:t>quot;Mad</a:t>
            </a:r>
            <a:r>
              <a:rPr lang="en-US" sz="700" dirty="0"/>
              <a:t> </a:t>
            </a:r>
            <a:r>
              <a:rPr lang="en-US" sz="700" dirty="0" err="1"/>
              <a:t>Dog&amp;quot</a:t>
            </a:r>
            <a:r>
              <a:rPr lang="en-US" sz="700" dirty="0"/>
              <a:t>; Smith&lt;/name&gt;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&lt;id&gt;33&lt;/id&gt;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&lt;name&gt;Barney &amp;amp; Company&lt;/name&gt;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&lt;id&gt;44&lt;/id&gt;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  &lt;name&gt;Johnson&amp;#x27;s Automotive&lt;/name&gt;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  &lt;/entries&gt;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dirty="0"/>
              <a:t>&lt;/race&gt;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F8CCA-4A73-9CCA-149E-779054398C5A}"/>
              </a:ext>
            </a:extLst>
          </p:cNvPr>
          <p:cNvSpPr txBox="1"/>
          <p:nvPr/>
        </p:nvSpPr>
        <p:spPr>
          <a:xfrm>
            <a:off x="7244919" y="1456293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9B446B-1612-C480-D1C8-8D7666F4B80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143375" y="4278086"/>
            <a:ext cx="2126796" cy="12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9225E-1C62-9707-D11C-0B7A98D7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9714-46A2-6800-4B02-21684DA6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en-US" dirty="0"/>
              <a:t>Written in C#</a:t>
            </a:r>
          </a:p>
          <a:p>
            <a:r>
              <a:rPr lang="en-US" dirty="0"/>
              <a:t>Server Class with an Event Handler listening for input from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Each thread than converts the data to the output</a:t>
            </a:r>
          </a:p>
          <a:p>
            <a:pPr lvl="1"/>
            <a:r>
              <a:rPr lang="en-US" dirty="0"/>
              <a:t>Each JSON is converted to each data type</a:t>
            </a:r>
          </a:p>
          <a:p>
            <a:r>
              <a:rPr lang="en-US" dirty="0"/>
              <a:t>Write output to respective file with correct filename.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A4CF5DC9-008E-4FDD-C1C4-BB02234FA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94" r="363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93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94DE7-CA8B-5968-8F6B-678D1150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60" y="5097439"/>
            <a:ext cx="9908274" cy="791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Implementation</a:t>
            </a:r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700A9C2-5B99-488A-8884-76AB40DEF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23294" y="457200"/>
            <a:ext cx="1186379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B1B938D-F136-428F-BAEA-A69ADA053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5513" y="437651"/>
            <a:ext cx="1084027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75B5E87-713E-9D4F-C9A5-4D0C892D8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931" y="968992"/>
            <a:ext cx="4473103" cy="3723859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0D65EF8-6E65-13A0-0453-6456C4FA7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800" y="934080"/>
            <a:ext cx="3202518" cy="3723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51B322-2FEA-F019-67E6-0843B9BA0EBE}"/>
              </a:ext>
            </a:extLst>
          </p:cNvPr>
          <p:cNvSpPr txBox="1"/>
          <p:nvPr/>
        </p:nvSpPr>
        <p:spPr>
          <a:xfrm>
            <a:off x="3080725" y="475487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D385D-0681-87D1-A877-FCF51C0BEF81}"/>
              </a:ext>
            </a:extLst>
          </p:cNvPr>
          <p:cNvSpPr txBox="1"/>
          <p:nvPr/>
        </p:nvSpPr>
        <p:spPr>
          <a:xfrm>
            <a:off x="8545474" y="475487"/>
            <a:ext cx="8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853A4-814D-5545-907A-034B7348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3EE400-B587-A67B-86EC-D4CC99C1E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939107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2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B759-0518-13AD-94A8-C233E5E5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381C-E7A6-CC78-C512-5AAA8952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930" y="5734319"/>
            <a:ext cx="7076141" cy="8099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pc="160">
                <a:solidFill>
                  <a:schemeClr val="tx2"/>
                </a:solidFill>
              </a:rPr>
              <a:t>Any questions?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881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58C5A"/>
      </a:accent1>
      <a:accent2>
        <a:srgbClr val="BCA145"/>
      </a:accent2>
      <a:accent3>
        <a:srgbClr val="9AAA54"/>
      </a:accent3>
      <a:accent4>
        <a:srgbClr val="6FB542"/>
      </a:accent4>
      <a:accent5>
        <a:srgbClr val="3ABA3D"/>
      </a:accent5>
      <a:accent6>
        <a:srgbClr val="3FB774"/>
      </a:accent6>
      <a:hlink>
        <a:srgbClr val="5B879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341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ArchiveVTI</vt:lpstr>
      <vt:lpstr>Report Generator</vt:lpstr>
      <vt:lpstr>Data</vt:lpstr>
      <vt:lpstr>Example Conversion</vt:lpstr>
      <vt:lpstr>AlgorithM</vt:lpstr>
      <vt:lpstr>Implementation</vt:lpstr>
      <vt:lpstr>Conclusion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Generator</dc:title>
  <dc:creator>Kiser, Alicia</dc:creator>
  <cp:lastModifiedBy>Kiser, Alicia</cp:lastModifiedBy>
  <cp:revision>1</cp:revision>
  <dcterms:created xsi:type="dcterms:W3CDTF">2022-11-24T16:24:02Z</dcterms:created>
  <dcterms:modified xsi:type="dcterms:W3CDTF">2022-11-24T16:45:29Z</dcterms:modified>
</cp:coreProperties>
</file>