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60" d="100"/>
          <a:sy n="60" d="100"/>
        </p:scale>
        <p:origin x="4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8049A-FEBF-40E2-906A-AB20430167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A4ED92-27A5-4E43-8580-CAEE9F823D15}">
      <dgm:prSet/>
      <dgm:spPr/>
      <dgm:t>
        <a:bodyPr/>
        <a:lstStyle/>
        <a:p>
          <a:r>
            <a:rPr lang="en-US"/>
            <a:t>Very fun project to work on</a:t>
          </a:r>
        </a:p>
      </dgm:t>
    </dgm:pt>
    <dgm:pt modelId="{A5F1FBA1-1403-4F2B-BE31-56A34D67602C}" type="parTrans" cxnId="{95FC776E-A9AA-47BE-A042-37CFF3B7D20B}">
      <dgm:prSet/>
      <dgm:spPr/>
      <dgm:t>
        <a:bodyPr/>
        <a:lstStyle/>
        <a:p>
          <a:endParaRPr lang="en-US"/>
        </a:p>
      </dgm:t>
    </dgm:pt>
    <dgm:pt modelId="{6742F714-D636-43A1-8D3B-354F731FE4F4}" type="sibTrans" cxnId="{95FC776E-A9AA-47BE-A042-37CFF3B7D20B}">
      <dgm:prSet/>
      <dgm:spPr/>
      <dgm:t>
        <a:bodyPr/>
        <a:lstStyle/>
        <a:p>
          <a:endParaRPr lang="en-US"/>
        </a:p>
      </dgm:t>
    </dgm:pt>
    <dgm:pt modelId="{F5D35741-3FAB-4B55-8730-230FF5D6EBEA}">
      <dgm:prSet/>
      <dgm:spPr/>
      <dgm:t>
        <a:bodyPr/>
        <a:lstStyle/>
        <a:p>
          <a:r>
            <a:rPr lang="en-US"/>
            <a:t>Data Manipulation is the future so the experience of working with different data formats was beneficial</a:t>
          </a:r>
        </a:p>
      </dgm:t>
    </dgm:pt>
    <dgm:pt modelId="{6C008B30-1EE2-47FA-9D79-A7E51DF7CA46}" type="parTrans" cxnId="{C172D5E2-9DEE-4AED-A92C-7D720F5AEEE0}">
      <dgm:prSet/>
      <dgm:spPr/>
      <dgm:t>
        <a:bodyPr/>
        <a:lstStyle/>
        <a:p>
          <a:endParaRPr lang="en-US"/>
        </a:p>
      </dgm:t>
    </dgm:pt>
    <dgm:pt modelId="{F7966A36-7DFC-49D4-BFF5-393E5A423205}" type="sibTrans" cxnId="{C172D5E2-9DEE-4AED-A92C-7D720F5AEEE0}">
      <dgm:prSet/>
      <dgm:spPr/>
      <dgm:t>
        <a:bodyPr/>
        <a:lstStyle/>
        <a:p>
          <a:endParaRPr lang="en-US"/>
        </a:p>
      </dgm:t>
    </dgm:pt>
    <dgm:pt modelId="{DB7A435F-991B-4F7F-9986-4A729DE40DE7}">
      <dgm:prSet/>
      <dgm:spPr/>
      <dgm:t>
        <a:bodyPr/>
        <a:lstStyle/>
        <a:p>
          <a:r>
            <a:rPr lang="en-US" dirty="0"/>
            <a:t>C# skills improved (little to no experience before throughout group)</a:t>
          </a:r>
        </a:p>
      </dgm:t>
    </dgm:pt>
    <dgm:pt modelId="{B67874B1-90A2-4166-8982-3E61505791E9}" type="parTrans" cxnId="{0C0FEBC2-5CA2-477A-B09C-FB65E4CF2601}">
      <dgm:prSet/>
      <dgm:spPr/>
      <dgm:t>
        <a:bodyPr/>
        <a:lstStyle/>
        <a:p>
          <a:endParaRPr lang="en-US"/>
        </a:p>
      </dgm:t>
    </dgm:pt>
    <dgm:pt modelId="{8ADF6063-4480-4EFE-9355-72F671961272}" type="sibTrans" cxnId="{0C0FEBC2-5CA2-477A-B09C-FB65E4CF2601}">
      <dgm:prSet/>
      <dgm:spPr/>
      <dgm:t>
        <a:bodyPr/>
        <a:lstStyle/>
        <a:p>
          <a:endParaRPr lang="en-US"/>
        </a:p>
      </dgm:t>
    </dgm:pt>
    <dgm:pt modelId="{4B7C77B6-C288-4EB5-AD25-8267BF7D3155}" type="pres">
      <dgm:prSet presAssocID="{CD98049A-FEBF-40E2-906A-AB204301678D}" presName="root" presStyleCnt="0">
        <dgm:presLayoutVars>
          <dgm:dir/>
          <dgm:resizeHandles val="exact"/>
        </dgm:presLayoutVars>
      </dgm:prSet>
      <dgm:spPr/>
    </dgm:pt>
    <dgm:pt modelId="{128A40A1-43C4-40F2-A2A7-9B4DD9958A79}" type="pres">
      <dgm:prSet presAssocID="{BCA4ED92-27A5-4E43-8580-CAEE9F823D15}" presName="compNode" presStyleCnt="0"/>
      <dgm:spPr/>
    </dgm:pt>
    <dgm:pt modelId="{C5CC5B25-408B-483C-9898-03FF974DCA22}" type="pres">
      <dgm:prSet presAssocID="{BCA4ED92-27A5-4E43-8580-CAEE9F823D15}" presName="bgRect" presStyleLbl="bgShp" presStyleIdx="0" presStyleCnt="3"/>
      <dgm:spPr/>
    </dgm:pt>
    <dgm:pt modelId="{22E24E92-72D9-4FE5-9B77-F32B1E6B39F4}" type="pres">
      <dgm:prSet presAssocID="{BCA4ED92-27A5-4E43-8580-CAEE9F823D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3F91B67D-8A6E-4E46-AF04-5A02EEC0F8AF}" type="pres">
      <dgm:prSet presAssocID="{BCA4ED92-27A5-4E43-8580-CAEE9F823D15}" presName="spaceRect" presStyleCnt="0"/>
      <dgm:spPr/>
    </dgm:pt>
    <dgm:pt modelId="{4402A893-2E95-43A8-85E6-08BCB544FA97}" type="pres">
      <dgm:prSet presAssocID="{BCA4ED92-27A5-4E43-8580-CAEE9F823D15}" presName="parTx" presStyleLbl="revTx" presStyleIdx="0" presStyleCnt="3">
        <dgm:presLayoutVars>
          <dgm:chMax val="0"/>
          <dgm:chPref val="0"/>
        </dgm:presLayoutVars>
      </dgm:prSet>
      <dgm:spPr/>
    </dgm:pt>
    <dgm:pt modelId="{B99D1E11-7A11-41B7-A91C-A8ED8BECEBFC}" type="pres">
      <dgm:prSet presAssocID="{6742F714-D636-43A1-8D3B-354F731FE4F4}" presName="sibTrans" presStyleCnt="0"/>
      <dgm:spPr/>
    </dgm:pt>
    <dgm:pt modelId="{809E7615-536A-42EC-A05C-5CB858139E84}" type="pres">
      <dgm:prSet presAssocID="{F5D35741-3FAB-4B55-8730-230FF5D6EBEA}" presName="compNode" presStyleCnt="0"/>
      <dgm:spPr/>
    </dgm:pt>
    <dgm:pt modelId="{966CD67B-6EC9-4F07-BD3B-5FA1A90B4C2D}" type="pres">
      <dgm:prSet presAssocID="{F5D35741-3FAB-4B55-8730-230FF5D6EBEA}" presName="bgRect" presStyleLbl="bgShp" presStyleIdx="1" presStyleCnt="3"/>
      <dgm:spPr/>
    </dgm:pt>
    <dgm:pt modelId="{5D9E046D-B5C9-4CA0-B40C-C1DDB033F121}" type="pres">
      <dgm:prSet presAssocID="{F5D35741-3FAB-4B55-8730-230FF5D6EB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BA570D0-8B8A-421E-B055-545988EEED62}" type="pres">
      <dgm:prSet presAssocID="{F5D35741-3FAB-4B55-8730-230FF5D6EBEA}" presName="spaceRect" presStyleCnt="0"/>
      <dgm:spPr/>
    </dgm:pt>
    <dgm:pt modelId="{1622AF40-75F3-4FFA-ADC6-065848842322}" type="pres">
      <dgm:prSet presAssocID="{F5D35741-3FAB-4B55-8730-230FF5D6EBEA}" presName="parTx" presStyleLbl="revTx" presStyleIdx="1" presStyleCnt="3">
        <dgm:presLayoutVars>
          <dgm:chMax val="0"/>
          <dgm:chPref val="0"/>
        </dgm:presLayoutVars>
      </dgm:prSet>
      <dgm:spPr/>
    </dgm:pt>
    <dgm:pt modelId="{73AB4C7C-83AC-4F9D-8A80-518201BBDC42}" type="pres">
      <dgm:prSet presAssocID="{F7966A36-7DFC-49D4-BFF5-393E5A423205}" presName="sibTrans" presStyleCnt="0"/>
      <dgm:spPr/>
    </dgm:pt>
    <dgm:pt modelId="{AD5D16DD-6B19-4BF1-A256-B54DC3A502D7}" type="pres">
      <dgm:prSet presAssocID="{DB7A435F-991B-4F7F-9986-4A729DE40DE7}" presName="compNode" presStyleCnt="0"/>
      <dgm:spPr/>
    </dgm:pt>
    <dgm:pt modelId="{38D9F52A-2173-4845-8166-814945FEBC60}" type="pres">
      <dgm:prSet presAssocID="{DB7A435F-991B-4F7F-9986-4A729DE40DE7}" presName="bgRect" presStyleLbl="bgShp" presStyleIdx="2" presStyleCnt="3"/>
      <dgm:spPr/>
    </dgm:pt>
    <dgm:pt modelId="{B5B86664-DFD5-4EC4-90B2-21593C3446E6}" type="pres">
      <dgm:prSet presAssocID="{DB7A435F-991B-4F7F-9986-4A729DE40D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D256B2D-25F2-42E9-8C53-7A7DB8C35DAF}" type="pres">
      <dgm:prSet presAssocID="{DB7A435F-991B-4F7F-9986-4A729DE40DE7}" presName="spaceRect" presStyleCnt="0"/>
      <dgm:spPr/>
    </dgm:pt>
    <dgm:pt modelId="{E3695679-A3EA-40C5-BD3E-DA2D2B8B0788}" type="pres">
      <dgm:prSet presAssocID="{DB7A435F-991B-4F7F-9986-4A729DE40D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AA9A19-5FE8-45AE-A20F-5D801574CB9E}" type="presOf" srcId="{F5D35741-3FAB-4B55-8730-230FF5D6EBEA}" destId="{1622AF40-75F3-4FFA-ADC6-065848842322}" srcOrd="0" destOrd="0" presId="urn:microsoft.com/office/officeart/2018/2/layout/IconVerticalSolidList"/>
    <dgm:cxn modelId="{36E3111E-23D1-4BCA-B0A0-FAC54AF88ED9}" type="presOf" srcId="{BCA4ED92-27A5-4E43-8580-CAEE9F823D15}" destId="{4402A893-2E95-43A8-85E6-08BCB544FA97}" srcOrd="0" destOrd="0" presId="urn:microsoft.com/office/officeart/2018/2/layout/IconVerticalSolidList"/>
    <dgm:cxn modelId="{95FC776E-A9AA-47BE-A042-37CFF3B7D20B}" srcId="{CD98049A-FEBF-40E2-906A-AB204301678D}" destId="{BCA4ED92-27A5-4E43-8580-CAEE9F823D15}" srcOrd="0" destOrd="0" parTransId="{A5F1FBA1-1403-4F2B-BE31-56A34D67602C}" sibTransId="{6742F714-D636-43A1-8D3B-354F731FE4F4}"/>
    <dgm:cxn modelId="{0C0FEBC2-5CA2-477A-B09C-FB65E4CF2601}" srcId="{CD98049A-FEBF-40E2-906A-AB204301678D}" destId="{DB7A435F-991B-4F7F-9986-4A729DE40DE7}" srcOrd="2" destOrd="0" parTransId="{B67874B1-90A2-4166-8982-3E61505791E9}" sibTransId="{8ADF6063-4480-4EFE-9355-72F671961272}"/>
    <dgm:cxn modelId="{BB2591CD-D79E-40F5-95F3-FE2A50F9BFBE}" type="presOf" srcId="{DB7A435F-991B-4F7F-9986-4A729DE40DE7}" destId="{E3695679-A3EA-40C5-BD3E-DA2D2B8B0788}" srcOrd="0" destOrd="0" presId="urn:microsoft.com/office/officeart/2018/2/layout/IconVerticalSolidList"/>
    <dgm:cxn modelId="{C172D5E2-9DEE-4AED-A92C-7D720F5AEEE0}" srcId="{CD98049A-FEBF-40E2-906A-AB204301678D}" destId="{F5D35741-3FAB-4B55-8730-230FF5D6EBEA}" srcOrd="1" destOrd="0" parTransId="{6C008B30-1EE2-47FA-9D79-A7E51DF7CA46}" sibTransId="{F7966A36-7DFC-49D4-BFF5-393E5A423205}"/>
    <dgm:cxn modelId="{A40454F3-9650-42CF-83A0-B285FDC26E96}" type="presOf" srcId="{CD98049A-FEBF-40E2-906A-AB204301678D}" destId="{4B7C77B6-C288-4EB5-AD25-8267BF7D3155}" srcOrd="0" destOrd="0" presId="urn:microsoft.com/office/officeart/2018/2/layout/IconVerticalSolidList"/>
    <dgm:cxn modelId="{670FB093-9559-4DD3-BBDC-86BDA594170B}" type="presParOf" srcId="{4B7C77B6-C288-4EB5-AD25-8267BF7D3155}" destId="{128A40A1-43C4-40F2-A2A7-9B4DD9958A79}" srcOrd="0" destOrd="0" presId="urn:microsoft.com/office/officeart/2018/2/layout/IconVerticalSolidList"/>
    <dgm:cxn modelId="{33EA8C49-0659-4EE1-AAA5-16A64944FDEF}" type="presParOf" srcId="{128A40A1-43C4-40F2-A2A7-9B4DD9958A79}" destId="{C5CC5B25-408B-483C-9898-03FF974DCA22}" srcOrd="0" destOrd="0" presId="urn:microsoft.com/office/officeart/2018/2/layout/IconVerticalSolidList"/>
    <dgm:cxn modelId="{6A7622A6-87C1-4FFE-9037-E113C84CAEDD}" type="presParOf" srcId="{128A40A1-43C4-40F2-A2A7-9B4DD9958A79}" destId="{22E24E92-72D9-4FE5-9B77-F32B1E6B39F4}" srcOrd="1" destOrd="0" presId="urn:microsoft.com/office/officeart/2018/2/layout/IconVerticalSolidList"/>
    <dgm:cxn modelId="{88DC384D-1CA0-4CE5-A049-0647F04EC0B9}" type="presParOf" srcId="{128A40A1-43C4-40F2-A2A7-9B4DD9958A79}" destId="{3F91B67D-8A6E-4E46-AF04-5A02EEC0F8AF}" srcOrd="2" destOrd="0" presId="urn:microsoft.com/office/officeart/2018/2/layout/IconVerticalSolidList"/>
    <dgm:cxn modelId="{D177FD77-F261-4015-B4E5-83D537A186CD}" type="presParOf" srcId="{128A40A1-43C4-40F2-A2A7-9B4DD9958A79}" destId="{4402A893-2E95-43A8-85E6-08BCB544FA97}" srcOrd="3" destOrd="0" presId="urn:microsoft.com/office/officeart/2018/2/layout/IconVerticalSolidList"/>
    <dgm:cxn modelId="{BDA8BB84-3558-408F-8D6F-22847B0914D7}" type="presParOf" srcId="{4B7C77B6-C288-4EB5-AD25-8267BF7D3155}" destId="{B99D1E11-7A11-41B7-A91C-A8ED8BECEBFC}" srcOrd="1" destOrd="0" presId="urn:microsoft.com/office/officeart/2018/2/layout/IconVerticalSolidList"/>
    <dgm:cxn modelId="{7AACC5C0-1AAA-4DA9-BBF7-A8AD23C80D54}" type="presParOf" srcId="{4B7C77B6-C288-4EB5-AD25-8267BF7D3155}" destId="{809E7615-536A-42EC-A05C-5CB858139E84}" srcOrd="2" destOrd="0" presId="urn:microsoft.com/office/officeart/2018/2/layout/IconVerticalSolidList"/>
    <dgm:cxn modelId="{B4E6626F-A447-432B-8D18-39D0A5160018}" type="presParOf" srcId="{809E7615-536A-42EC-A05C-5CB858139E84}" destId="{966CD67B-6EC9-4F07-BD3B-5FA1A90B4C2D}" srcOrd="0" destOrd="0" presId="urn:microsoft.com/office/officeart/2018/2/layout/IconVerticalSolidList"/>
    <dgm:cxn modelId="{BEFEF664-6FBB-4895-952F-C7D6749DD2A0}" type="presParOf" srcId="{809E7615-536A-42EC-A05C-5CB858139E84}" destId="{5D9E046D-B5C9-4CA0-B40C-C1DDB033F121}" srcOrd="1" destOrd="0" presId="urn:microsoft.com/office/officeart/2018/2/layout/IconVerticalSolidList"/>
    <dgm:cxn modelId="{19A42E1A-C4B6-42EF-9820-898F328D68D9}" type="presParOf" srcId="{809E7615-536A-42EC-A05C-5CB858139E84}" destId="{8BA570D0-8B8A-421E-B055-545988EEED62}" srcOrd="2" destOrd="0" presId="urn:microsoft.com/office/officeart/2018/2/layout/IconVerticalSolidList"/>
    <dgm:cxn modelId="{3EB62CD1-105A-44E4-82F1-5A78EC7697A8}" type="presParOf" srcId="{809E7615-536A-42EC-A05C-5CB858139E84}" destId="{1622AF40-75F3-4FFA-ADC6-065848842322}" srcOrd="3" destOrd="0" presId="urn:microsoft.com/office/officeart/2018/2/layout/IconVerticalSolidList"/>
    <dgm:cxn modelId="{DDCC6D19-8C40-4E14-B5C5-447DFCD3DF77}" type="presParOf" srcId="{4B7C77B6-C288-4EB5-AD25-8267BF7D3155}" destId="{73AB4C7C-83AC-4F9D-8A80-518201BBDC42}" srcOrd="3" destOrd="0" presId="urn:microsoft.com/office/officeart/2018/2/layout/IconVerticalSolidList"/>
    <dgm:cxn modelId="{1F66487C-259B-4042-A3E2-6EA06904409D}" type="presParOf" srcId="{4B7C77B6-C288-4EB5-AD25-8267BF7D3155}" destId="{AD5D16DD-6B19-4BF1-A256-B54DC3A502D7}" srcOrd="4" destOrd="0" presId="urn:microsoft.com/office/officeart/2018/2/layout/IconVerticalSolidList"/>
    <dgm:cxn modelId="{5C5B01F2-E735-4222-A620-257EFE777996}" type="presParOf" srcId="{AD5D16DD-6B19-4BF1-A256-B54DC3A502D7}" destId="{38D9F52A-2173-4845-8166-814945FEBC60}" srcOrd="0" destOrd="0" presId="urn:microsoft.com/office/officeart/2018/2/layout/IconVerticalSolidList"/>
    <dgm:cxn modelId="{9BC1BC2D-7B96-426F-807A-A6A17D0289DA}" type="presParOf" srcId="{AD5D16DD-6B19-4BF1-A256-B54DC3A502D7}" destId="{B5B86664-DFD5-4EC4-90B2-21593C3446E6}" srcOrd="1" destOrd="0" presId="urn:microsoft.com/office/officeart/2018/2/layout/IconVerticalSolidList"/>
    <dgm:cxn modelId="{C42981B5-8FAF-42CD-B4A8-C82BDC015ED9}" type="presParOf" srcId="{AD5D16DD-6B19-4BF1-A256-B54DC3A502D7}" destId="{ED256B2D-25F2-42E9-8C53-7A7DB8C35DAF}" srcOrd="2" destOrd="0" presId="urn:microsoft.com/office/officeart/2018/2/layout/IconVerticalSolidList"/>
    <dgm:cxn modelId="{8FF18AD8-D9D9-427B-B5BB-6F908B00250F}" type="presParOf" srcId="{AD5D16DD-6B19-4BF1-A256-B54DC3A502D7}" destId="{E3695679-A3EA-40C5-BD3E-DA2D2B8B07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C5B25-408B-483C-9898-03FF974DCA22}">
      <dsp:nvSpPr>
        <dsp:cNvPr id="0" name=""/>
        <dsp:cNvSpPr/>
      </dsp:nvSpPr>
      <dsp:spPr>
        <a:xfrm>
          <a:off x="0" y="540"/>
          <a:ext cx="9810750" cy="12651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24E92-72D9-4FE5-9B77-F32B1E6B39F4}">
      <dsp:nvSpPr>
        <dsp:cNvPr id="0" name=""/>
        <dsp:cNvSpPr/>
      </dsp:nvSpPr>
      <dsp:spPr>
        <a:xfrm>
          <a:off x="382709" y="285200"/>
          <a:ext cx="695835" cy="695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2A893-2E95-43A8-85E6-08BCB544FA97}">
      <dsp:nvSpPr>
        <dsp:cNvPr id="0" name=""/>
        <dsp:cNvSpPr/>
      </dsp:nvSpPr>
      <dsp:spPr>
        <a:xfrm>
          <a:off x="1461254" y="540"/>
          <a:ext cx="8349495" cy="126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96" tIns="133896" rIns="133896" bIns="1338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Very fun project to work on</a:t>
          </a:r>
        </a:p>
      </dsp:txBody>
      <dsp:txXfrm>
        <a:off x="1461254" y="540"/>
        <a:ext cx="8349495" cy="1265155"/>
      </dsp:txXfrm>
    </dsp:sp>
    <dsp:sp modelId="{966CD67B-6EC9-4F07-BD3B-5FA1A90B4C2D}">
      <dsp:nvSpPr>
        <dsp:cNvPr id="0" name=""/>
        <dsp:cNvSpPr/>
      </dsp:nvSpPr>
      <dsp:spPr>
        <a:xfrm>
          <a:off x="0" y="1581984"/>
          <a:ext cx="9810750" cy="12651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E046D-B5C9-4CA0-B40C-C1DDB033F121}">
      <dsp:nvSpPr>
        <dsp:cNvPr id="0" name=""/>
        <dsp:cNvSpPr/>
      </dsp:nvSpPr>
      <dsp:spPr>
        <a:xfrm>
          <a:off x="382709" y="1866644"/>
          <a:ext cx="695835" cy="695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2AF40-75F3-4FFA-ADC6-065848842322}">
      <dsp:nvSpPr>
        <dsp:cNvPr id="0" name=""/>
        <dsp:cNvSpPr/>
      </dsp:nvSpPr>
      <dsp:spPr>
        <a:xfrm>
          <a:off x="1461254" y="1581984"/>
          <a:ext cx="8349495" cy="126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96" tIns="133896" rIns="133896" bIns="1338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Manipulation is the future so the experience of working with different data formats was beneficial</a:t>
          </a:r>
        </a:p>
      </dsp:txBody>
      <dsp:txXfrm>
        <a:off x="1461254" y="1581984"/>
        <a:ext cx="8349495" cy="1265155"/>
      </dsp:txXfrm>
    </dsp:sp>
    <dsp:sp modelId="{38D9F52A-2173-4845-8166-814945FEBC60}">
      <dsp:nvSpPr>
        <dsp:cNvPr id="0" name=""/>
        <dsp:cNvSpPr/>
      </dsp:nvSpPr>
      <dsp:spPr>
        <a:xfrm>
          <a:off x="0" y="3163429"/>
          <a:ext cx="9810750" cy="12651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86664-DFD5-4EC4-90B2-21593C3446E6}">
      <dsp:nvSpPr>
        <dsp:cNvPr id="0" name=""/>
        <dsp:cNvSpPr/>
      </dsp:nvSpPr>
      <dsp:spPr>
        <a:xfrm>
          <a:off x="382709" y="3448088"/>
          <a:ext cx="695835" cy="695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95679-A3EA-40C5-BD3E-DA2D2B8B0788}">
      <dsp:nvSpPr>
        <dsp:cNvPr id="0" name=""/>
        <dsp:cNvSpPr/>
      </dsp:nvSpPr>
      <dsp:spPr>
        <a:xfrm>
          <a:off x="1461254" y="3163429"/>
          <a:ext cx="8349495" cy="126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96" tIns="133896" rIns="133896" bIns="1338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C# skills improved (little to no experience before throughout group)</a:t>
          </a:r>
        </a:p>
      </dsp:txBody>
      <dsp:txXfrm>
        <a:off x="1461254" y="3163429"/>
        <a:ext cx="8349495" cy="1265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6:41:3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6:45:0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01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8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29,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29,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925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09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29,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6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29,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76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92E76-8370-B5B2-6D91-AF17B9F72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6" b="1018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4AF50-DAE6-43ED-AA19-72C528E3F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lang="en-US" dirty="0"/>
              <a:t>Report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20BBC-6DE2-7633-46BB-CF4C897AB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00"/>
              <a:t>Nick Miller, Ahmed Darwich, Andrew Murphy</a:t>
            </a:r>
          </a:p>
          <a:p>
            <a:pPr>
              <a:lnSpc>
                <a:spcPct val="90000"/>
              </a:lnSpc>
            </a:pPr>
            <a:r>
              <a:rPr lang="en-US" sz="700"/>
              <a:t>Dr. Xiao</a:t>
            </a:r>
          </a:p>
          <a:p>
            <a:pPr>
              <a:lnSpc>
                <a:spcPct val="90000"/>
              </a:lnSpc>
            </a:pPr>
            <a:r>
              <a:rPr lang="en-US" sz="700"/>
              <a:t>Intro to Parallel Processing Final Project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0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36DE3-DC66-F559-F16A-9212CBAB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EB98DDC-3E5D-D605-6365-AACF3E372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7" r="47569" b="-2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0475-40A0-9C46-EC43-1ED8F1D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58" y="1675869"/>
            <a:ext cx="4223317" cy="4107021"/>
          </a:xfrm>
        </p:spPr>
        <p:txBody>
          <a:bodyPr>
            <a:normAutofit/>
          </a:bodyPr>
          <a:lstStyle/>
          <a:p>
            <a:r>
              <a:rPr lang="en-US" dirty="0"/>
              <a:t>JSON String sent from Web Socket</a:t>
            </a:r>
          </a:p>
          <a:p>
            <a:r>
              <a:rPr lang="en-US" dirty="0"/>
              <a:t>Converted to: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XLSM</a:t>
            </a:r>
          </a:p>
          <a:p>
            <a:pPr lvl="1"/>
            <a:r>
              <a:rPr lang="en-US" dirty="0"/>
              <a:t>XLSX</a:t>
            </a:r>
          </a:p>
          <a:p>
            <a:pPr lvl="1"/>
            <a:r>
              <a:rPr lang="en-US" dirty="0"/>
              <a:t>XLT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9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2BBC-11DC-335A-7A95-AFCA35AF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366938"/>
            <a:ext cx="9810604" cy="1216024"/>
          </a:xfrm>
        </p:spPr>
        <p:txBody>
          <a:bodyPr/>
          <a:lstStyle/>
          <a:p>
            <a:r>
              <a:rPr lang="en-US" dirty="0"/>
              <a:t>Example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DD8F-BF7F-91D6-0F20-73158EFA2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075995"/>
            <a:ext cx="3092496" cy="44287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{ "race" : </a:t>
            </a:r>
          </a:p>
          <a:p>
            <a:pPr marL="0" indent="0">
              <a:buNone/>
            </a:pPr>
            <a:r>
              <a:rPr lang="en-US" dirty="0"/>
              <a:t> { "entries" : [</a:t>
            </a:r>
          </a:p>
          <a:p>
            <a:pPr marL="0" indent="0">
              <a:buNone/>
            </a:pPr>
            <a:r>
              <a:rPr lang="en-US" dirty="0"/>
              <a:t>  {    "id":11,    "</a:t>
            </a:r>
            <a:r>
              <a:rPr lang="en-US" dirty="0" err="1"/>
              <a:t>name":"Johnson</a:t>
            </a:r>
            <a:r>
              <a:rPr lang="en-US" dirty="0"/>
              <a:t>, Smith, and Jones Co."  },</a:t>
            </a:r>
          </a:p>
          <a:p>
            <a:pPr marL="0" indent="0">
              <a:buNone/>
            </a:pPr>
            <a:r>
              <a:rPr lang="en-US" dirty="0"/>
              <a:t>  {    "id":22,    "</a:t>
            </a:r>
            <a:r>
              <a:rPr lang="en-US" dirty="0" err="1"/>
              <a:t>name":"Sam</a:t>
            </a:r>
            <a:r>
              <a:rPr lang="en-US" dirty="0"/>
              <a:t> \"Mad Dog\" Smith"  },</a:t>
            </a:r>
          </a:p>
          <a:p>
            <a:pPr marL="0" indent="0">
              <a:buNone/>
            </a:pPr>
            <a:r>
              <a:rPr lang="en-US" dirty="0"/>
              <a:t>  {    "id":33,    "</a:t>
            </a:r>
            <a:r>
              <a:rPr lang="en-US" dirty="0" err="1"/>
              <a:t>name":"Barney</a:t>
            </a:r>
            <a:r>
              <a:rPr lang="en-US" dirty="0"/>
              <a:t> &amp; Company"  },</a:t>
            </a:r>
          </a:p>
          <a:p>
            <a:pPr marL="0" indent="0">
              <a:buNone/>
            </a:pPr>
            <a:r>
              <a:rPr lang="en-US" dirty="0"/>
              <a:t>  {    "id":44,    "</a:t>
            </a:r>
            <a:r>
              <a:rPr lang="en-US" dirty="0" err="1"/>
              <a:t>name":"Johnson's</a:t>
            </a:r>
            <a:r>
              <a:rPr lang="en-US" dirty="0"/>
              <a:t> Automotive"  }</a:t>
            </a:r>
          </a:p>
          <a:p>
            <a:pPr marL="0" indent="0">
              <a:buNone/>
            </a:pPr>
            <a:r>
              <a:rPr lang="en-US" dirty="0"/>
              <a:t>]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F96A9-157C-BBE1-4AC7-972839D216A4}"/>
              </a:ext>
            </a:extLst>
          </p:cNvPr>
          <p:cNvSpPr txBox="1"/>
          <p:nvPr/>
        </p:nvSpPr>
        <p:spPr>
          <a:xfrm>
            <a:off x="2199798" y="1456293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FAA8D5-ADE8-3322-85FE-CC02CE9F0160}"/>
              </a:ext>
            </a:extLst>
          </p:cNvPr>
          <p:cNvSpPr txBox="1">
            <a:spLocks/>
          </p:cNvSpPr>
          <p:nvPr/>
        </p:nvSpPr>
        <p:spPr>
          <a:xfrm>
            <a:off x="6436859" y="1981011"/>
            <a:ext cx="2536372" cy="461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&lt;?xml version="1.0" encoding="UTF-8" ?&gt;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&lt;race&gt;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&lt;id&gt;11&lt;/id&gt;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&lt;name&gt;Johnson, Smith, and Jones Co.&lt;/name&gt;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&lt;/entries&gt;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&lt;id&gt;22&lt;/id&gt;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&lt;name&gt;Sam &amp;</a:t>
            </a:r>
            <a:r>
              <a:rPr lang="en-US" sz="700" dirty="0" err="1"/>
              <a:t>quot;Mad</a:t>
            </a:r>
            <a:r>
              <a:rPr lang="en-US" sz="700" dirty="0"/>
              <a:t> </a:t>
            </a:r>
            <a:r>
              <a:rPr lang="en-US" sz="700" dirty="0" err="1"/>
              <a:t>Dog&amp;quot</a:t>
            </a:r>
            <a:r>
              <a:rPr lang="en-US" sz="700" dirty="0"/>
              <a:t>; Smith&lt;/name&gt;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&lt;/entries&gt;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&lt;id&gt;33&lt;/id&gt;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&lt;name&gt;Barney &amp;amp; Company&lt;/name&gt;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&lt;/entries&gt;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&lt;id&gt;44&lt;/id&gt;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&lt;name&gt;Johnson&amp;#x27;s Automotive&lt;/name&gt;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&lt;/entries&gt;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&lt;/race&gt;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F8CCA-4A73-9CCA-149E-779054398C5A}"/>
              </a:ext>
            </a:extLst>
          </p:cNvPr>
          <p:cNvSpPr txBox="1"/>
          <p:nvPr/>
        </p:nvSpPr>
        <p:spPr>
          <a:xfrm>
            <a:off x="7244919" y="1456293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9B446B-1612-C480-D1C8-8D7666F4B801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143375" y="4278086"/>
            <a:ext cx="2126796" cy="12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4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9225E-1C62-9707-D11C-0B7A98D7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9714-46A2-6800-4B02-21684DA6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r>
              <a:rPr lang="en-US" dirty="0"/>
              <a:t>Written in C#</a:t>
            </a:r>
          </a:p>
          <a:p>
            <a:r>
              <a:rPr lang="en-US" dirty="0"/>
              <a:t>Server Class with an Event Handler listening for input from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/>
              <a:t>Each thread than converts the data to the output</a:t>
            </a:r>
          </a:p>
          <a:p>
            <a:pPr lvl="1"/>
            <a:r>
              <a:rPr lang="en-US" dirty="0"/>
              <a:t>Each JSON is converted to each data type</a:t>
            </a:r>
          </a:p>
          <a:p>
            <a:r>
              <a:rPr lang="en-US" dirty="0"/>
              <a:t>Write output to respective file with correct filename.</a:t>
            </a: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A4CF5DC9-008E-4FDD-C1C4-BB02234FA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94" r="363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93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1AA1E1C-DA67-488F-A983-F3ABD792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C46DA5A-CECD-42F0-A57E-8D5BAE362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8708">
            <a:off x="-249318" y="3024527"/>
            <a:ext cx="12584740" cy="4556159"/>
          </a:xfrm>
          <a:custGeom>
            <a:avLst/>
            <a:gdLst>
              <a:gd name="connsiteX0" fmla="*/ 1976651 w 12584740"/>
              <a:gd name="connsiteY0" fmla="*/ 27745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0" fmla="*/ 2881775 w 12584740"/>
              <a:gd name="connsiteY0" fmla="*/ 233197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97764 w 12584740"/>
              <a:gd name="connsiteY24" fmla="*/ 1566491 h 4575313"/>
              <a:gd name="connsiteX25" fmla="*/ 12584740 w 12584740"/>
              <a:gd name="connsiteY25" fmla="*/ 3094030 h 4575313"/>
              <a:gd name="connsiteX26" fmla="*/ 483060 w 12584740"/>
              <a:gd name="connsiteY26" fmla="*/ 4575313 h 4575313"/>
              <a:gd name="connsiteX27" fmla="*/ 296084 w 12584740"/>
              <a:gd name="connsiteY27" fmla="*/ 3047774 h 4575313"/>
              <a:gd name="connsiteX28" fmla="*/ 235090 w 12584740"/>
              <a:gd name="connsiteY28" fmla="*/ 2549469 h 4575313"/>
              <a:gd name="connsiteX29" fmla="*/ 0 w 12584740"/>
              <a:gd name="connsiteY29" fmla="*/ 628841 h 4575313"/>
              <a:gd name="connsiteX30" fmla="*/ 7836 w 12584740"/>
              <a:gd name="connsiteY30" fmla="*/ 631521 h 4575313"/>
              <a:gd name="connsiteX31" fmla="*/ 59804 w 12584740"/>
              <a:gd name="connsiteY31" fmla="*/ 651795 h 4575313"/>
              <a:gd name="connsiteX32" fmla="*/ 189088 w 12584740"/>
              <a:gd name="connsiteY32" fmla="*/ 654369 h 4575313"/>
              <a:gd name="connsiteX33" fmla="*/ 238402 w 12584740"/>
              <a:gd name="connsiteY33" fmla="*/ 636963 h 4575313"/>
              <a:gd name="connsiteX34" fmla="*/ 332970 w 12584740"/>
              <a:gd name="connsiteY34" fmla="*/ 607012 h 4575313"/>
              <a:gd name="connsiteX35" fmla="*/ 407552 w 12584740"/>
              <a:gd name="connsiteY35" fmla="*/ 547943 h 4575313"/>
              <a:gd name="connsiteX36" fmla="*/ 497934 w 12584740"/>
              <a:gd name="connsiteY36" fmla="*/ 502354 h 4575313"/>
              <a:gd name="connsiteX37" fmla="*/ 510273 w 12584740"/>
              <a:gd name="connsiteY37" fmla="*/ 504172 h 4575313"/>
              <a:gd name="connsiteX38" fmla="*/ 561099 w 12584740"/>
              <a:gd name="connsiteY38" fmla="*/ 476357 h 4575313"/>
              <a:gd name="connsiteX39" fmla="*/ 705102 w 12584740"/>
              <a:gd name="connsiteY39" fmla="*/ 399826 h 4575313"/>
              <a:gd name="connsiteX40" fmla="*/ 800404 w 12584740"/>
              <a:gd name="connsiteY40" fmla="*/ 289909 h 4575313"/>
              <a:gd name="connsiteX41" fmla="*/ 842353 w 12584740"/>
              <a:gd name="connsiteY41" fmla="*/ 276713 h 4575313"/>
              <a:gd name="connsiteX42" fmla="*/ 912247 w 12584740"/>
              <a:gd name="connsiteY42" fmla="*/ 254246 h 4575313"/>
              <a:gd name="connsiteX43" fmla="*/ 927247 w 12584740"/>
              <a:gd name="connsiteY43" fmla="*/ 258217 h 4575313"/>
              <a:gd name="connsiteX44" fmla="*/ 933425 w 12584740"/>
              <a:gd name="connsiteY44" fmla="*/ 256149 h 4575313"/>
              <a:gd name="connsiteX45" fmla="*/ 934108 w 12584740"/>
              <a:gd name="connsiteY45" fmla="*/ 256433 h 4575313"/>
              <a:gd name="connsiteX46" fmla="*/ 935368 w 12584740"/>
              <a:gd name="connsiteY46" fmla="*/ 255498 h 4575313"/>
              <a:gd name="connsiteX47" fmla="*/ 949059 w 12584740"/>
              <a:gd name="connsiteY47" fmla="*/ 250913 h 4575313"/>
              <a:gd name="connsiteX48" fmla="*/ 980035 w 12584740"/>
              <a:gd name="connsiteY48" fmla="*/ 251605 h 4575313"/>
              <a:gd name="connsiteX49" fmla="*/ 998443 w 12584740"/>
              <a:gd name="connsiteY49" fmla="*/ 248823 h 4575313"/>
              <a:gd name="connsiteX50" fmla="*/ 1015140 w 12584740"/>
              <a:gd name="connsiteY50" fmla="*/ 230963 h 4575313"/>
              <a:gd name="connsiteX51" fmla="*/ 1027653 w 12584740"/>
              <a:gd name="connsiteY51" fmla="*/ 228229 h 4575313"/>
              <a:gd name="connsiteX52" fmla="*/ 1029989 w 12584740"/>
              <a:gd name="connsiteY52" fmla="*/ 225769 h 4575313"/>
              <a:gd name="connsiteX53" fmla="*/ 1036851 w 12584740"/>
              <a:gd name="connsiteY53" fmla="*/ 220779 h 4575313"/>
              <a:gd name="connsiteX54" fmla="*/ 1029120 w 12584740"/>
              <a:gd name="connsiteY54" fmla="*/ 217196 h 4575313"/>
              <a:gd name="connsiteX55" fmla="*/ 1113256 w 12584740"/>
              <a:gd name="connsiteY55" fmla="*/ 192543 h 4575313"/>
              <a:gd name="connsiteX56" fmla="*/ 1184710 w 12584740"/>
              <a:gd name="connsiteY56" fmla="*/ 171552 h 4575313"/>
              <a:gd name="connsiteX57" fmla="*/ 1310965 w 12584740"/>
              <a:gd name="connsiteY57" fmla="*/ 185879 h 4575313"/>
              <a:gd name="connsiteX58" fmla="*/ 1430934 w 12584740"/>
              <a:gd name="connsiteY58" fmla="*/ 139104 h 4575313"/>
              <a:gd name="connsiteX59" fmla="*/ 1463118 w 12584740"/>
              <a:gd name="connsiteY59" fmla="*/ 138911 h 4575313"/>
              <a:gd name="connsiteX60" fmla="*/ 1493444 w 12584740"/>
              <a:gd name="connsiteY60" fmla="*/ 147416 h 4575313"/>
              <a:gd name="connsiteX61" fmla="*/ 1493168 w 12584740"/>
              <a:gd name="connsiteY61" fmla="*/ 150455 h 4575313"/>
              <a:gd name="connsiteX62" fmla="*/ 1497974 w 12584740"/>
              <a:gd name="connsiteY62" fmla="*/ 151841 h 4575313"/>
              <a:gd name="connsiteX63" fmla="*/ 1502355 w 12584740"/>
              <a:gd name="connsiteY63" fmla="*/ 149916 h 4575313"/>
              <a:gd name="connsiteX64" fmla="*/ 1508100 w 12584740"/>
              <a:gd name="connsiteY64" fmla="*/ 151526 h 4575313"/>
              <a:gd name="connsiteX65" fmla="*/ 1523822 w 12584740"/>
              <a:gd name="connsiteY65" fmla="*/ 155112 h 4575313"/>
              <a:gd name="connsiteX66" fmla="*/ 1528971 w 12584740"/>
              <a:gd name="connsiteY66" fmla="*/ 161299 h 4575313"/>
              <a:gd name="connsiteX67" fmla="*/ 1590631 w 12584740"/>
              <a:gd name="connsiteY67" fmla="*/ 173836 h 4575313"/>
              <a:gd name="connsiteX68" fmla="*/ 1609537 w 12584740"/>
              <a:gd name="connsiteY68" fmla="*/ 169616 h 4575313"/>
              <a:gd name="connsiteX69" fmla="*/ 1631335 w 12584740"/>
              <a:gd name="connsiteY69" fmla="*/ 179686 h 4575313"/>
              <a:gd name="connsiteX70" fmla="*/ 1693983 w 12584740"/>
              <a:gd name="connsiteY70" fmla="*/ 183202 h 4575313"/>
              <a:gd name="connsiteX71" fmla="*/ 1763575 w 12584740"/>
              <a:gd name="connsiteY71" fmla="*/ 194844 h 4575313"/>
              <a:gd name="connsiteX72" fmla="*/ 1812709 w 12584740"/>
              <a:gd name="connsiteY72" fmla="*/ 208037 h 4575313"/>
              <a:gd name="connsiteX73" fmla="*/ 1945879 w 12584740"/>
              <a:gd name="connsiteY73" fmla="*/ 216206 h 4575313"/>
              <a:gd name="connsiteX74" fmla="*/ 1974418 w 12584740"/>
              <a:gd name="connsiteY74" fmla="*/ 208866 h 4575313"/>
              <a:gd name="connsiteX75" fmla="*/ 1976651 w 12584740"/>
              <a:gd name="connsiteY75" fmla="*/ 208757 h 4575313"/>
              <a:gd name="connsiteX76" fmla="*/ 2881775 w 12584740"/>
              <a:gd name="connsiteY76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235090 w 12584740"/>
              <a:gd name="connsiteY27" fmla="*/ 2549469 h 4575313"/>
              <a:gd name="connsiteX28" fmla="*/ 0 w 12584740"/>
              <a:gd name="connsiteY28" fmla="*/ 628841 h 4575313"/>
              <a:gd name="connsiteX29" fmla="*/ 7836 w 12584740"/>
              <a:gd name="connsiteY29" fmla="*/ 631521 h 4575313"/>
              <a:gd name="connsiteX30" fmla="*/ 59804 w 12584740"/>
              <a:gd name="connsiteY30" fmla="*/ 651795 h 4575313"/>
              <a:gd name="connsiteX31" fmla="*/ 189088 w 12584740"/>
              <a:gd name="connsiteY31" fmla="*/ 654369 h 4575313"/>
              <a:gd name="connsiteX32" fmla="*/ 238402 w 12584740"/>
              <a:gd name="connsiteY32" fmla="*/ 636963 h 4575313"/>
              <a:gd name="connsiteX33" fmla="*/ 332970 w 12584740"/>
              <a:gd name="connsiteY33" fmla="*/ 607012 h 4575313"/>
              <a:gd name="connsiteX34" fmla="*/ 407552 w 12584740"/>
              <a:gd name="connsiteY34" fmla="*/ 547943 h 4575313"/>
              <a:gd name="connsiteX35" fmla="*/ 497934 w 12584740"/>
              <a:gd name="connsiteY35" fmla="*/ 502354 h 4575313"/>
              <a:gd name="connsiteX36" fmla="*/ 510273 w 12584740"/>
              <a:gd name="connsiteY36" fmla="*/ 504172 h 4575313"/>
              <a:gd name="connsiteX37" fmla="*/ 561099 w 12584740"/>
              <a:gd name="connsiteY37" fmla="*/ 476357 h 4575313"/>
              <a:gd name="connsiteX38" fmla="*/ 705102 w 12584740"/>
              <a:gd name="connsiteY38" fmla="*/ 399826 h 4575313"/>
              <a:gd name="connsiteX39" fmla="*/ 800404 w 12584740"/>
              <a:gd name="connsiteY39" fmla="*/ 289909 h 4575313"/>
              <a:gd name="connsiteX40" fmla="*/ 842353 w 12584740"/>
              <a:gd name="connsiteY40" fmla="*/ 276713 h 4575313"/>
              <a:gd name="connsiteX41" fmla="*/ 912247 w 12584740"/>
              <a:gd name="connsiteY41" fmla="*/ 254246 h 4575313"/>
              <a:gd name="connsiteX42" fmla="*/ 927247 w 12584740"/>
              <a:gd name="connsiteY42" fmla="*/ 258217 h 4575313"/>
              <a:gd name="connsiteX43" fmla="*/ 933425 w 12584740"/>
              <a:gd name="connsiteY43" fmla="*/ 256149 h 4575313"/>
              <a:gd name="connsiteX44" fmla="*/ 934108 w 12584740"/>
              <a:gd name="connsiteY44" fmla="*/ 256433 h 4575313"/>
              <a:gd name="connsiteX45" fmla="*/ 935368 w 12584740"/>
              <a:gd name="connsiteY45" fmla="*/ 255498 h 4575313"/>
              <a:gd name="connsiteX46" fmla="*/ 949059 w 12584740"/>
              <a:gd name="connsiteY46" fmla="*/ 250913 h 4575313"/>
              <a:gd name="connsiteX47" fmla="*/ 980035 w 12584740"/>
              <a:gd name="connsiteY47" fmla="*/ 251605 h 4575313"/>
              <a:gd name="connsiteX48" fmla="*/ 998443 w 12584740"/>
              <a:gd name="connsiteY48" fmla="*/ 248823 h 4575313"/>
              <a:gd name="connsiteX49" fmla="*/ 1015140 w 12584740"/>
              <a:gd name="connsiteY49" fmla="*/ 230963 h 4575313"/>
              <a:gd name="connsiteX50" fmla="*/ 1027653 w 12584740"/>
              <a:gd name="connsiteY50" fmla="*/ 228229 h 4575313"/>
              <a:gd name="connsiteX51" fmla="*/ 1029989 w 12584740"/>
              <a:gd name="connsiteY51" fmla="*/ 225769 h 4575313"/>
              <a:gd name="connsiteX52" fmla="*/ 1036851 w 12584740"/>
              <a:gd name="connsiteY52" fmla="*/ 220779 h 4575313"/>
              <a:gd name="connsiteX53" fmla="*/ 1029120 w 12584740"/>
              <a:gd name="connsiteY53" fmla="*/ 217196 h 4575313"/>
              <a:gd name="connsiteX54" fmla="*/ 1113256 w 12584740"/>
              <a:gd name="connsiteY54" fmla="*/ 192543 h 4575313"/>
              <a:gd name="connsiteX55" fmla="*/ 1184710 w 12584740"/>
              <a:gd name="connsiteY55" fmla="*/ 171552 h 4575313"/>
              <a:gd name="connsiteX56" fmla="*/ 1310965 w 12584740"/>
              <a:gd name="connsiteY56" fmla="*/ 185879 h 4575313"/>
              <a:gd name="connsiteX57" fmla="*/ 1430934 w 12584740"/>
              <a:gd name="connsiteY57" fmla="*/ 139104 h 4575313"/>
              <a:gd name="connsiteX58" fmla="*/ 1463118 w 12584740"/>
              <a:gd name="connsiteY58" fmla="*/ 138911 h 4575313"/>
              <a:gd name="connsiteX59" fmla="*/ 1493444 w 12584740"/>
              <a:gd name="connsiteY59" fmla="*/ 147416 h 4575313"/>
              <a:gd name="connsiteX60" fmla="*/ 1493168 w 12584740"/>
              <a:gd name="connsiteY60" fmla="*/ 150455 h 4575313"/>
              <a:gd name="connsiteX61" fmla="*/ 1497974 w 12584740"/>
              <a:gd name="connsiteY61" fmla="*/ 151841 h 4575313"/>
              <a:gd name="connsiteX62" fmla="*/ 1502355 w 12584740"/>
              <a:gd name="connsiteY62" fmla="*/ 149916 h 4575313"/>
              <a:gd name="connsiteX63" fmla="*/ 1508100 w 12584740"/>
              <a:gd name="connsiteY63" fmla="*/ 151526 h 4575313"/>
              <a:gd name="connsiteX64" fmla="*/ 1523822 w 12584740"/>
              <a:gd name="connsiteY64" fmla="*/ 155112 h 4575313"/>
              <a:gd name="connsiteX65" fmla="*/ 1528971 w 12584740"/>
              <a:gd name="connsiteY65" fmla="*/ 161299 h 4575313"/>
              <a:gd name="connsiteX66" fmla="*/ 1590631 w 12584740"/>
              <a:gd name="connsiteY66" fmla="*/ 173836 h 4575313"/>
              <a:gd name="connsiteX67" fmla="*/ 1609537 w 12584740"/>
              <a:gd name="connsiteY67" fmla="*/ 169616 h 4575313"/>
              <a:gd name="connsiteX68" fmla="*/ 1631335 w 12584740"/>
              <a:gd name="connsiteY68" fmla="*/ 179686 h 4575313"/>
              <a:gd name="connsiteX69" fmla="*/ 1693983 w 12584740"/>
              <a:gd name="connsiteY69" fmla="*/ 183202 h 4575313"/>
              <a:gd name="connsiteX70" fmla="*/ 1763575 w 12584740"/>
              <a:gd name="connsiteY70" fmla="*/ 194844 h 4575313"/>
              <a:gd name="connsiteX71" fmla="*/ 1812709 w 12584740"/>
              <a:gd name="connsiteY71" fmla="*/ 208037 h 4575313"/>
              <a:gd name="connsiteX72" fmla="*/ 1945879 w 12584740"/>
              <a:gd name="connsiteY72" fmla="*/ 216206 h 4575313"/>
              <a:gd name="connsiteX73" fmla="*/ 1974418 w 12584740"/>
              <a:gd name="connsiteY73" fmla="*/ 208866 h 4575313"/>
              <a:gd name="connsiteX74" fmla="*/ 1976651 w 12584740"/>
              <a:gd name="connsiteY74" fmla="*/ 208757 h 4575313"/>
              <a:gd name="connsiteX75" fmla="*/ 2881775 w 12584740"/>
              <a:gd name="connsiteY75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0 w 12584740"/>
              <a:gd name="connsiteY27" fmla="*/ 628841 h 4575313"/>
              <a:gd name="connsiteX28" fmla="*/ 7836 w 12584740"/>
              <a:gd name="connsiteY28" fmla="*/ 631521 h 4575313"/>
              <a:gd name="connsiteX29" fmla="*/ 59804 w 12584740"/>
              <a:gd name="connsiteY29" fmla="*/ 651795 h 4575313"/>
              <a:gd name="connsiteX30" fmla="*/ 189088 w 12584740"/>
              <a:gd name="connsiteY30" fmla="*/ 654369 h 4575313"/>
              <a:gd name="connsiteX31" fmla="*/ 238402 w 12584740"/>
              <a:gd name="connsiteY31" fmla="*/ 636963 h 4575313"/>
              <a:gd name="connsiteX32" fmla="*/ 332970 w 12584740"/>
              <a:gd name="connsiteY32" fmla="*/ 607012 h 4575313"/>
              <a:gd name="connsiteX33" fmla="*/ 407552 w 12584740"/>
              <a:gd name="connsiteY33" fmla="*/ 547943 h 4575313"/>
              <a:gd name="connsiteX34" fmla="*/ 497934 w 12584740"/>
              <a:gd name="connsiteY34" fmla="*/ 502354 h 4575313"/>
              <a:gd name="connsiteX35" fmla="*/ 510273 w 12584740"/>
              <a:gd name="connsiteY35" fmla="*/ 504172 h 4575313"/>
              <a:gd name="connsiteX36" fmla="*/ 561099 w 12584740"/>
              <a:gd name="connsiteY36" fmla="*/ 476357 h 4575313"/>
              <a:gd name="connsiteX37" fmla="*/ 705102 w 12584740"/>
              <a:gd name="connsiteY37" fmla="*/ 399826 h 4575313"/>
              <a:gd name="connsiteX38" fmla="*/ 800404 w 12584740"/>
              <a:gd name="connsiteY38" fmla="*/ 289909 h 4575313"/>
              <a:gd name="connsiteX39" fmla="*/ 842353 w 12584740"/>
              <a:gd name="connsiteY39" fmla="*/ 276713 h 4575313"/>
              <a:gd name="connsiteX40" fmla="*/ 912247 w 12584740"/>
              <a:gd name="connsiteY40" fmla="*/ 254246 h 4575313"/>
              <a:gd name="connsiteX41" fmla="*/ 927247 w 12584740"/>
              <a:gd name="connsiteY41" fmla="*/ 258217 h 4575313"/>
              <a:gd name="connsiteX42" fmla="*/ 933425 w 12584740"/>
              <a:gd name="connsiteY42" fmla="*/ 256149 h 4575313"/>
              <a:gd name="connsiteX43" fmla="*/ 934108 w 12584740"/>
              <a:gd name="connsiteY43" fmla="*/ 256433 h 4575313"/>
              <a:gd name="connsiteX44" fmla="*/ 935368 w 12584740"/>
              <a:gd name="connsiteY44" fmla="*/ 255498 h 4575313"/>
              <a:gd name="connsiteX45" fmla="*/ 949059 w 12584740"/>
              <a:gd name="connsiteY45" fmla="*/ 250913 h 4575313"/>
              <a:gd name="connsiteX46" fmla="*/ 980035 w 12584740"/>
              <a:gd name="connsiteY46" fmla="*/ 251605 h 4575313"/>
              <a:gd name="connsiteX47" fmla="*/ 998443 w 12584740"/>
              <a:gd name="connsiteY47" fmla="*/ 248823 h 4575313"/>
              <a:gd name="connsiteX48" fmla="*/ 1015140 w 12584740"/>
              <a:gd name="connsiteY48" fmla="*/ 230963 h 4575313"/>
              <a:gd name="connsiteX49" fmla="*/ 1027653 w 12584740"/>
              <a:gd name="connsiteY49" fmla="*/ 228229 h 4575313"/>
              <a:gd name="connsiteX50" fmla="*/ 1029989 w 12584740"/>
              <a:gd name="connsiteY50" fmla="*/ 225769 h 4575313"/>
              <a:gd name="connsiteX51" fmla="*/ 1036851 w 12584740"/>
              <a:gd name="connsiteY51" fmla="*/ 220779 h 4575313"/>
              <a:gd name="connsiteX52" fmla="*/ 1029120 w 12584740"/>
              <a:gd name="connsiteY52" fmla="*/ 217196 h 4575313"/>
              <a:gd name="connsiteX53" fmla="*/ 1113256 w 12584740"/>
              <a:gd name="connsiteY53" fmla="*/ 192543 h 4575313"/>
              <a:gd name="connsiteX54" fmla="*/ 1184710 w 12584740"/>
              <a:gd name="connsiteY54" fmla="*/ 171552 h 4575313"/>
              <a:gd name="connsiteX55" fmla="*/ 1310965 w 12584740"/>
              <a:gd name="connsiteY55" fmla="*/ 185879 h 4575313"/>
              <a:gd name="connsiteX56" fmla="*/ 1430934 w 12584740"/>
              <a:gd name="connsiteY56" fmla="*/ 139104 h 4575313"/>
              <a:gd name="connsiteX57" fmla="*/ 1463118 w 12584740"/>
              <a:gd name="connsiteY57" fmla="*/ 138911 h 4575313"/>
              <a:gd name="connsiteX58" fmla="*/ 1493444 w 12584740"/>
              <a:gd name="connsiteY58" fmla="*/ 147416 h 4575313"/>
              <a:gd name="connsiteX59" fmla="*/ 1493168 w 12584740"/>
              <a:gd name="connsiteY59" fmla="*/ 150455 h 4575313"/>
              <a:gd name="connsiteX60" fmla="*/ 1497974 w 12584740"/>
              <a:gd name="connsiteY60" fmla="*/ 151841 h 4575313"/>
              <a:gd name="connsiteX61" fmla="*/ 1502355 w 12584740"/>
              <a:gd name="connsiteY61" fmla="*/ 149916 h 4575313"/>
              <a:gd name="connsiteX62" fmla="*/ 1508100 w 12584740"/>
              <a:gd name="connsiteY62" fmla="*/ 151526 h 4575313"/>
              <a:gd name="connsiteX63" fmla="*/ 1523822 w 12584740"/>
              <a:gd name="connsiteY63" fmla="*/ 155112 h 4575313"/>
              <a:gd name="connsiteX64" fmla="*/ 1528971 w 12584740"/>
              <a:gd name="connsiteY64" fmla="*/ 161299 h 4575313"/>
              <a:gd name="connsiteX65" fmla="*/ 1590631 w 12584740"/>
              <a:gd name="connsiteY65" fmla="*/ 173836 h 4575313"/>
              <a:gd name="connsiteX66" fmla="*/ 1609537 w 12584740"/>
              <a:gd name="connsiteY66" fmla="*/ 169616 h 4575313"/>
              <a:gd name="connsiteX67" fmla="*/ 1631335 w 12584740"/>
              <a:gd name="connsiteY67" fmla="*/ 179686 h 4575313"/>
              <a:gd name="connsiteX68" fmla="*/ 1693983 w 12584740"/>
              <a:gd name="connsiteY68" fmla="*/ 183202 h 4575313"/>
              <a:gd name="connsiteX69" fmla="*/ 1763575 w 12584740"/>
              <a:gd name="connsiteY69" fmla="*/ 194844 h 4575313"/>
              <a:gd name="connsiteX70" fmla="*/ 1812709 w 12584740"/>
              <a:gd name="connsiteY70" fmla="*/ 208037 h 4575313"/>
              <a:gd name="connsiteX71" fmla="*/ 1945879 w 12584740"/>
              <a:gd name="connsiteY71" fmla="*/ 216206 h 4575313"/>
              <a:gd name="connsiteX72" fmla="*/ 1974418 w 12584740"/>
              <a:gd name="connsiteY72" fmla="*/ 208866 h 4575313"/>
              <a:gd name="connsiteX73" fmla="*/ 1976651 w 12584740"/>
              <a:gd name="connsiteY73" fmla="*/ 208757 h 4575313"/>
              <a:gd name="connsiteX74" fmla="*/ 2881775 w 12584740"/>
              <a:gd name="connsiteY74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0 w 12584740"/>
              <a:gd name="connsiteY26" fmla="*/ 628841 h 4575313"/>
              <a:gd name="connsiteX27" fmla="*/ 7836 w 12584740"/>
              <a:gd name="connsiteY27" fmla="*/ 631521 h 4575313"/>
              <a:gd name="connsiteX28" fmla="*/ 59804 w 12584740"/>
              <a:gd name="connsiteY28" fmla="*/ 651795 h 4575313"/>
              <a:gd name="connsiteX29" fmla="*/ 189088 w 12584740"/>
              <a:gd name="connsiteY29" fmla="*/ 654369 h 4575313"/>
              <a:gd name="connsiteX30" fmla="*/ 238402 w 12584740"/>
              <a:gd name="connsiteY30" fmla="*/ 636963 h 4575313"/>
              <a:gd name="connsiteX31" fmla="*/ 332970 w 12584740"/>
              <a:gd name="connsiteY31" fmla="*/ 607012 h 4575313"/>
              <a:gd name="connsiteX32" fmla="*/ 407552 w 12584740"/>
              <a:gd name="connsiteY32" fmla="*/ 547943 h 4575313"/>
              <a:gd name="connsiteX33" fmla="*/ 497934 w 12584740"/>
              <a:gd name="connsiteY33" fmla="*/ 502354 h 4575313"/>
              <a:gd name="connsiteX34" fmla="*/ 510273 w 12584740"/>
              <a:gd name="connsiteY34" fmla="*/ 504172 h 4575313"/>
              <a:gd name="connsiteX35" fmla="*/ 561099 w 12584740"/>
              <a:gd name="connsiteY35" fmla="*/ 476357 h 4575313"/>
              <a:gd name="connsiteX36" fmla="*/ 705102 w 12584740"/>
              <a:gd name="connsiteY36" fmla="*/ 399826 h 4575313"/>
              <a:gd name="connsiteX37" fmla="*/ 800404 w 12584740"/>
              <a:gd name="connsiteY37" fmla="*/ 289909 h 4575313"/>
              <a:gd name="connsiteX38" fmla="*/ 842353 w 12584740"/>
              <a:gd name="connsiteY38" fmla="*/ 276713 h 4575313"/>
              <a:gd name="connsiteX39" fmla="*/ 912247 w 12584740"/>
              <a:gd name="connsiteY39" fmla="*/ 254246 h 4575313"/>
              <a:gd name="connsiteX40" fmla="*/ 927247 w 12584740"/>
              <a:gd name="connsiteY40" fmla="*/ 258217 h 4575313"/>
              <a:gd name="connsiteX41" fmla="*/ 933425 w 12584740"/>
              <a:gd name="connsiteY41" fmla="*/ 256149 h 4575313"/>
              <a:gd name="connsiteX42" fmla="*/ 934108 w 12584740"/>
              <a:gd name="connsiteY42" fmla="*/ 256433 h 4575313"/>
              <a:gd name="connsiteX43" fmla="*/ 935368 w 12584740"/>
              <a:gd name="connsiteY43" fmla="*/ 255498 h 4575313"/>
              <a:gd name="connsiteX44" fmla="*/ 949059 w 12584740"/>
              <a:gd name="connsiteY44" fmla="*/ 250913 h 4575313"/>
              <a:gd name="connsiteX45" fmla="*/ 980035 w 12584740"/>
              <a:gd name="connsiteY45" fmla="*/ 251605 h 4575313"/>
              <a:gd name="connsiteX46" fmla="*/ 998443 w 12584740"/>
              <a:gd name="connsiteY46" fmla="*/ 248823 h 4575313"/>
              <a:gd name="connsiteX47" fmla="*/ 1015140 w 12584740"/>
              <a:gd name="connsiteY47" fmla="*/ 230963 h 4575313"/>
              <a:gd name="connsiteX48" fmla="*/ 1027653 w 12584740"/>
              <a:gd name="connsiteY48" fmla="*/ 228229 h 4575313"/>
              <a:gd name="connsiteX49" fmla="*/ 1029989 w 12584740"/>
              <a:gd name="connsiteY49" fmla="*/ 225769 h 4575313"/>
              <a:gd name="connsiteX50" fmla="*/ 1036851 w 12584740"/>
              <a:gd name="connsiteY50" fmla="*/ 220779 h 4575313"/>
              <a:gd name="connsiteX51" fmla="*/ 1029120 w 12584740"/>
              <a:gd name="connsiteY51" fmla="*/ 217196 h 4575313"/>
              <a:gd name="connsiteX52" fmla="*/ 1113256 w 12584740"/>
              <a:gd name="connsiteY52" fmla="*/ 192543 h 4575313"/>
              <a:gd name="connsiteX53" fmla="*/ 1184710 w 12584740"/>
              <a:gd name="connsiteY53" fmla="*/ 171552 h 4575313"/>
              <a:gd name="connsiteX54" fmla="*/ 1310965 w 12584740"/>
              <a:gd name="connsiteY54" fmla="*/ 185879 h 4575313"/>
              <a:gd name="connsiteX55" fmla="*/ 1430934 w 12584740"/>
              <a:gd name="connsiteY55" fmla="*/ 139104 h 4575313"/>
              <a:gd name="connsiteX56" fmla="*/ 1463118 w 12584740"/>
              <a:gd name="connsiteY56" fmla="*/ 138911 h 4575313"/>
              <a:gd name="connsiteX57" fmla="*/ 1493444 w 12584740"/>
              <a:gd name="connsiteY57" fmla="*/ 147416 h 4575313"/>
              <a:gd name="connsiteX58" fmla="*/ 1493168 w 12584740"/>
              <a:gd name="connsiteY58" fmla="*/ 150455 h 4575313"/>
              <a:gd name="connsiteX59" fmla="*/ 1497974 w 12584740"/>
              <a:gd name="connsiteY59" fmla="*/ 151841 h 4575313"/>
              <a:gd name="connsiteX60" fmla="*/ 1502355 w 12584740"/>
              <a:gd name="connsiteY60" fmla="*/ 149916 h 4575313"/>
              <a:gd name="connsiteX61" fmla="*/ 1508100 w 12584740"/>
              <a:gd name="connsiteY61" fmla="*/ 151526 h 4575313"/>
              <a:gd name="connsiteX62" fmla="*/ 1523822 w 12584740"/>
              <a:gd name="connsiteY62" fmla="*/ 155112 h 4575313"/>
              <a:gd name="connsiteX63" fmla="*/ 1528971 w 12584740"/>
              <a:gd name="connsiteY63" fmla="*/ 161299 h 4575313"/>
              <a:gd name="connsiteX64" fmla="*/ 1590631 w 12584740"/>
              <a:gd name="connsiteY64" fmla="*/ 173836 h 4575313"/>
              <a:gd name="connsiteX65" fmla="*/ 1609537 w 12584740"/>
              <a:gd name="connsiteY65" fmla="*/ 169616 h 4575313"/>
              <a:gd name="connsiteX66" fmla="*/ 1631335 w 12584740"/>
              <a:gd name="connsiteY66" fmla="*/ 179686 h 4575313"/>
              <a:gd name="connsiteX67" fmla="*/ 1693983 w 12584740"/>
              <a:gd name="connsiteY67" fmla="*/ 183202 h 4575313"/>
              <a:gd name="connsiteX68" fmla="*/ 1763575 w 12584740"/>
              <a:gd name="connsiteY68" fmla="*/ 194844 h 4575313"/>
              <a:gd name="connsiteX69" fmla="*/ 1812709 w 12584740"/>
              <a:gd name="connsiteY69" fmla="*/ 208037 h 4575313"/>
              <a:gd name="connsiteX70" fmla="*/ 1945879 w 12584740"/>
              <a:gd name="connsiteY70" fmla="*/ 216206 h 4575313"/>
              <a:gd name="connsiteX71" fmla="*/ 1974418 w 12584740"/>
              <a:gd name="connsiteY71" fmla="*/ 208866 h 4575313"/>
              <a:gd name="connsiteX72" fmla="*/ 1976651 w 12584740"/>
              <a:gd name="connsiteY72" fmla="*/ 208757 h 4575313"/>
              <a:gd name="connsiteX73" fmla="*/ 2881775 w 12584740"/>
              <a:gd name="connsiteY73" fmla="*/ 233197 h 4575313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1976651 w 12584740"/>
              <a:gd name="connsiteY71" fmla="*/ 189603 h 4556159"/>
              <a:gd name="connsiteX72" fmla="*/ 2881775 w 12584740"/>
              <a:gd name="connsiteY72" fmla="*/ 214043 h 4556159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2235555 w 12584740"/>
              <a:gd name="connsiteY71" fmla="*/ 226659 h 4556159"/>
              <a:gd name="connsiteX72" fmla="*/ 2881775 w 12584740"/>
              <a:gd name="connsiteY72" fmla="*/ 214043 h 455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584740" h="4556159">
                <a:moveTo>
                  <a:pt x="2881775" y="214043"/>
                </a:moveTo>
                <a:lnTo>
                  <a:pt x="8923122" y="205911"/>
                </a:lnTo>
                <a:cubicBezTo>
                  <a:pt x="8923122" y="236009"/>
                  <a:pt x="10535176" y="68788"/>
                  <a:pt x="10535176" y="98886"/>
                </a:cubicBezTo>
                <a:lnTo>
                  <a:pt x="10552865" y="93120"/>
                </a:lnTo>
                <a:cubicBezTo>
                  <a:pt x="10602509" y="95039"/>
                  <a:pt x="10648374" y="81962"/>
                  <a:pt x="10704478" y="76437"/>
                </a:cubicBezTo>
                <a:cubicBezTo>
                  <a:pt x="10764532" y="85901"/>
                  <a:pt x="10796465" y="61749"/>
                  <a:pt x="10856419" y="55944"/>
                </a:cubicBezTo>
                <a:cubicBezTo>
                  <a:pt x="10914661" y="77716"/>
                  <a:pt x="10896627" y="22130"/>
                  <a:pt x="10946891" y="22447"/>
                </a:cubicBezTo>
                <a:cubicBezTo>
                  <a:pt x="11028004" y="41524"/>
                  <a:pt x="10945561" y="3905"/>
                  <a:pt x="11071737" y="7907"/>
                </a:cubicBezTo>
                <a:cubicBezTo>
                  <a:pt x="11078763" y="11268"/>
                  <a:pt x="11094187" y="7177"/>
                  <a:pt x="11092700" y="2345"/>
                </a:cubicBezTo>
                <a:cubicBezTo>
                  <a:pt x="11100672" y="3621"/>
                  <a:pt x="11119582" y="12415"/>
                  <a:pt x="11121627" y="4539"/>
                </a:cubicBezTo>
                <a:cubicBezTo>
                  <a:pt x="11161872" y="2410"/>
                  <a:pt x="11201801" y="5778"/>
                  <a:pt x="11237564" y="14319"/>
                </a:cubicBezTo>
                <a:cubicBezTo>
                  <a:pt x="11315265" y="-1427"/>
                  <a:pt x="11272628" y="36301"/>
                  <a:pt x="11328738" y="30868"/>
                </a:cubicBezTo>
                <a:cubicBezTo>
                  <a:pt x="11373885" y="14123"/>
                  <a:pt x="11390505" y="26175"/>
                  <a:pt x="11442587" y="14368"/>
                </a:cubicBezTo>
                <a:cubicBezTo>
                  <a:pt x="11460405" y="39138"/>
                  <a:pt x="11491560" y="10212"/>
                  <a:pt x="11511928" y="16713"/>
                </a:cubicBezTo>
                <a:cubicBezTo>
                  <a:pt x="11544050" y="-13836"/>
                  <a:pt x="11591566" y="41138"/>
                  <a:pt x="11625388" y="39481"/>
                </a:cubicBezTo>
                <a:cubicBezTo>
                  <a:pt x="11682275" y="32159"/>
                  <a:pt x="11743456" y="-367"/>
                  <a:pt x="11775146" y="27611"/>
                </a:cubicBezTo>
                <a:cubicBezTo>
                  <a:pt x="11779070" y="15386"/>
                  <a:pt x="11773473" y="-818"/>
                  <a:pt x="11806024" y="88"/>
                </a:cubicBezTo>
                <a:cubicBezTo>
                  <a:pt x="11821005" y="-1216"/>
                  <a:pt x="11833611" y="12437"/>
                  <a:pt x="11865034" y="19785"/>
                </a:cubicBezTo>
                <a:cubicBezTo>
                  <a:pt x="11905979" y="29998"/>
                  <a:pt x="11998366" y="9552"/>
                  <a:pt x="11994565" y="44174"/>
                </a:cubicBezTo>
                <a:cubicBezTo>
                  <a:pt x="12007200" y="63922"/>
                  <a:pt x="12058131" y="30230"/>
                  <a:pt x="12059283" y="52111"/>
                </a:cubicBezTo>
                <a:cubicBezTo>
                  <a:pt x="12081498" y="36953"/>
                  <a:pt x="12122851" y="58256"/>
                  <a:pt x="12160147" y="55873"/>
                </a:cubicBezTo>
                <a:cubicBezTo>
                  <a:pt x="12167674" y="65410"/>
                  <a:pt x="12176238" y="64529"/>
                  <a:pt x="12190854" y="58535"/>
                </a:cubicBezTo>
                <a:lnTo>
                  <a:pt x="12215705" y="59963"/>
                </a:lnTo>
                <a:lnTo>
                  <a:pt x="12584740" y="3074876"/>
                </a:lnTo>
                <a:lnTo>
                  <a:pt x="483060" y="4556159"/>
                </a:lnTo>
                <a:lnTo>
                  <a:pt x="0" y="609687"/>
                </a:lnTo>
                <a:lnTo>
                  <a:pt x="7836" y="612367"/>
                </a:lnTo>
                <a:cubicBezTo>
                  <a:pt x="25349" y="620104"/>
                  <a:pt x="41483" y="627786"/>
                  <a:pt x="59804" y="632641"/>
                </a:cubicBezTo>
                <a:cubicBezTo>
                  <a:pt x="75146" y="654421"/>
                  <a:pt x="167365" y="632597"/>
                  <a:pt x="189088" y="635215"/>
                </a:cubicBezTo>
                <a:cubicBezTo>
                  <a:pt x="217440" y="623749"/>
                  <a:pt x="208344" y="626448"/>
                  <a:pt x="238402" y="617809"/>
                </a:cubicBezTo>
                <a:cubicBezTo>
                  <a:pt x="247394" y="590135"/>
                  <a:pt x="303125" y="595692"/>
                  <a:pt x="332970" y="587858"/>
                </a:cubicBezTo>
                <a:cubicBezTo>
                  <a:pt x="336621" y="563687"/>
                  <a:pt x="356128" y="555392"/>
                  <a:pt x="407552" y="528789"/>
                </a:cubicBezTo>
                <a:cubicBezTo>
                  <a:pt x="410625" y="501558"/>
                  <a:pt x="481949" y="526749"/>
                  <a:pt x="497934" y="483200"/>
                </a:cubicBezTo>
                <a:cubicBezTo>
                  <a:pt x="501858" y="484200"/>
                  <a:pt x="506013" y="484811"/>
                  <a:pt x="510273" y="485018"/>
                </a:cubicBezTo>
                <a:cubicBezTo>
                  <a:pt x="535011" y="486222"/>
                  <a:pt x="557770" y="473768"/>
                  <a:pt x="561099" y="457203"/>
                </a:cubicBezTo>
                <a:cubicBezTo>
                  <a:pt x="592709" y="393031"/>
                  <a:pt x="657171" y="417531"/>
                  <a:pt x="705102" y="380672"/>
                </a:cubicBezTo>
                <a:cubicBezTo>
                  <a:pt x="762904" y="342107"/>
                  <a:pt x="753762" y="341220"/>
                  <a:pt x="800404" y="270755"/>
                </a:cubicBezTo>
                <a:cubicBezTo>
                  <a:pt x="821510" y="277286"/>
                  <a:pt x="831930" y="272279"/>
                  <a:pt x="842353" y="257559"/>
                </a:cubicBezTo>
                <a:cubicBezTo>
                  <a:pt x="871396" y="239661"/>
                  <a:pt x="901151" y="269258"/>
                  <a:pt x="912247" y="235092"/>
                </a:cubicBezTo>
                <a:cubicBezTo>
                  <a:pt x="915193" y="239660"/>
                  <a:pt x="920652" y="240302"/>
                  <a:pt x="927247" y="239063"/>
                </a:cubicBezTo>
                <a:lnTo>
                  <a:pt x="933425" y="236995"/>
                </a:lnTo>
                <a:lnTo>
                  <a:pt x="934108" y="237279"/>
                </a:lnTo>
                <a:lnTo>
                  <a:pt x="935368" y="236344"/>
                </a:lnTo>
                <a:lnTo>
                  <a:pt x="949059" y="231759"/>
                </a:lnTo>
                <a:cubicBezTo>
                  <a:pt x="964033" y="225857"/>
                  <a:pt x="978036" y="220629"/>
                  <a:pt x="980035" y="232451"/>
                </a:cubicBezTo>
                <a:cubicBezTo>
                  <a:pt x="988861" y="233151"/>
                  <a:pt x="994474" y="231910"/>
                  <a:pt x="998443" y="229669"/>
                </a:cubicBezTo>
                <a:cubicBezTo>
                  <a:pt x="1006381" y="225191"/>
                  <a:pt x="1007750" y="216720"/>
                  <a:pt x="1015140" y="211809"/>
                </a:cubicBezTo>
                <a:lnTo>
                  <a:pt x="1027653" y="209075"/>
                </a:lnTo>
                <a:lnTo>
                  <a:pt x="1029989" y="206615"/>
                </a:lnTo>
                <a:lnTo>
                  <a:pt x="1036851" y="201625"/>
                </a:lnTo>
                <a:lnTo>
                  <a:pt x="1029120" y="198042"/>
                </a:lnTo>
                <a:cubicBezTo>
                  <a:pt x="1021104" y="195096"/>
                  <a:pt x="1101729" y="180798"/>
                  <a:pt x="1113256" y="173389"/>
                </a:cubicBezTo>
                <a:lnTo>
                  <a:pt x="1184710" y="152398"/>
                </a:lnTo>
                <a:lnTo>
                  <a:pt x="1310965" y="166725"/>
                </a:lnTo>
                <a:cubicBezTo>
                  <a:pt x="1336372" y="131696"/>
                  <a:pt x="1403197" y="140119"/>
                  <a:pt x="1430934" y="119950"/>
                </a:cubicBezTo>
                <a:lnTo>
                  <a:pt x="1463118" y="119757"/>
                </a:lnTo>
                <a:lnTo>
                  <a:pt x="1493444" y="128262"/>
                </a:lnTo>
                <a:lnTo>
                  <a:pt x="1493168" y="131301"/>
                </a:lnTo>
                <a:cubicBezTo>
                  <a:pt x="1493827" y="133297"/>
                  <a:pt x="1495475" y="133471"/>
                  <a:pt x="1497974" y="132687"/>
                </a:cubicBezTo>
                <a:lnTo>
                  <a:pt x="1502355" y="130762"/>
                </a:lnTo>
                <a:lnTo>
                  <a:pt x="1508100" y="132372"/>
                </a:lnTo>
                <a:lnTo>
                  <a:pt x="1523822" y="135958"/>
                </a:lnTo>
                <a:lnTo>
                  <a:pt x="1528971" y="142145"/>
                </a:lnTo>
                <a:cubicBezTo>
                  <a:pt x="1544182" y="151821"/>
                  <a:pt x="1579536" y="139768"/>
                  <a:pt x="1590631" y="154682"/>
                </a:cubicBezTo>
                <a:lnTo>
                  <a:pt x="1609537" y="150462"/>
                </a:lnTo>
                <a:lnTo>
                  <a:pt x="1631335" y="160532"/>
                </a:lnTo>
                <a:cubicBezTo>
                  <a:pt x="1651445" y="168813"/>
                  <a:pt x="1672155" y="173541"/>
                  <a:pt x="1693983" y="164048"/>
                </a:cubicBezTo>
                <a:cubicBezTo>
                  <a:pt x="1686705" y="185321"/>
                  <a:pt x="1748101" y="157604"/>
                  <a:pt x="1763575" y="175690"/>
                </a:cubicBezTo>
                <a:cubicBezTo>
                  <a:pt x="1773286" y="190711"/>
                  <a:pt x="1794179" y="185800"/>
                  <a:pt x="1812709" y="188883"/>
                </a:cubicBezTo>
                <a:cubicBezTo>
                  <a:pt x="1830479" y="202932"/>
                  <a:pt x="1918180" y="204037"/>
                  <a:pt x="1945879" y="197052"/>
                </a:cubicBezTo>
                <a:cubicBezTo>
                  <a:pt x="1955185" y="193416"/>
                  <a:pt x="1964727" y="191072"/>
                  <a:pt x="1974418" y="189712"/>
                </a:cubicBezTo>
                <a:lnTo>
                  <a:pt x="2235555" y="226659"/>
                </a:lnTo>
                <a:cubicBezTo>
                  <a:pt x="2235555" y="166322"/>
                  <a:pt x="2881775" y="274380"/>
                  <a:pt x="2881775" y="21404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94DE7-CA8B-5968-8F6B-678D1150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060" y="5097439"/>
            <a:ext cx="9908274" cy="791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Implementation</a:t>
            </a:r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BBFDD63-AD5F-4E42-979B-2FBDE345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855" y="781186"/>
            <a:ext cx="5217258" cy="402964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C700A9C2-5B99-488A-8884-76AB40DEF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23294" y="457200"/>
            <a:ext cx="1186379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4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ABDB02C-700D-4121-B1D1-CCB58F4BE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339" y="781186"/>
            <a:ext cx="5217258" cy="402964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B1B938D-F136-428F-BAEA-A69ADA053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5513" y="437651"/>
            <a:ext cx="1084027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4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75B5E87-713E-9D4F-C9A5-4D0C892D8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931" y="968992"/>
            <a:ext cx="4473103" cy="3723859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0D65EF8-6E65-13A0-0453-6456C4FA7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800" y="934080"/>
            <a:ext cx="3202518" cy="37238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51B322-2FEA-F019-67E6-0843B9BA0EBE}"/>
              </a:ext>
            </a:extLst>
          </p:cNvPr>
          <p:cNvSpPr txBox="1"/>
          <p:nvPr/>
        </p:nvSpPr>
        <p:spPr>
          <a:xfrm>
            <a:off x="3080725" y="475487"/>
            <a:ext cx="6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6D385D-0681-87D1-A877-FCF51C0BEF81}"/>
              </a:ext>
            </a:extLst>
          </p:cNvPr>
          <p:cNvSpPr txBox="1"/>
          <p:nvPr/>
        </p:nvSpPr>
        <p:spPr>
          <a:xfrm>
            <a:off x="8545474" y="475487"/>
            <a:ext cx="87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853A4-814D-5545-907A-034B7348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3EE400-B587-A67B-86EC-D4CC99C1E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027340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24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1B759-0518-13AD-94A8-C233E5E5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381C-E7A6-CC78-C512-5AAA8952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930" y="5734319"/>
            <a:ext cx="7076141" cy="8099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pc="160">
                <a:solidFill>
                  <a:schemeClr val="tx2"/>
                </a:solidFill>
              </a:rPr>
              <a:t>Any questions?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7881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333820"/>
      </a:dk2>
      <a:lt2>
        <a:srgbClr val="E2E6E8"/>
      </a:lt2>
      <a:accent1>
        <a:srgbClr val="E58C5A"/>
      </a:accent1>
      <a:accent2>
        <a:srgbClr val="BCA145"/>
      </a:accent2>
      <a:accent3>
        <a:srgbClr val="9AAA54"/>
      </a:accent3>
      <a:accent4>
        <a:srgbClr val="6FB542"/>
      </a:accent4>
      <a:accent5>
        <a:srgbClr val="3ABA3D"/>
      </a:accent5>
      <a:accent6>
        <a:srgbClr val="3FB774"/>
      </a:accent6>
      <a:hlink>
        <a:srgbClr val="5B879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342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Bembo</vt:lpstr>
      <vt:lpstr>ArchiveVTI</vt:lpstr>
      <vt:lpstr>Report Generator</vt:lpstr>
      <vt:lpstr>Data</vt:lpstr>
      <vt:lpstr>Example Conversion</vt:lpstr>
      <vt:lpstr>Algorithm</vt:lpstr>
      <vt:lpstr>Implementation</vt:lpstr>
      <vt:lpstr>Conclusion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Generator</dc:title>
  <dc:creator>Kiser, Alicia</dc:creator>
  <cp:lastModifiedBy>Comp Game</cp:lastModifiedBy>
  <cp:revision>3</cp:revision>
  <dcterms:created xsi:type="dcterms:W3CDTF">2022-11-24T16:24:02Z</dcterms:created>
  <dcterms:modified xsi:type="dcterms:W3CDTF">2022-11-29T19:39:10Z</dcterms:modified>
</cp:coreProperties>
</file>