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8868-DA8E-323D-8502-9AAFEBC7D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8D7A5-B158-60BD-A2E9-6A268AD51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D5B6-4C1D-EACF-8A24-7C572AB9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E0F83-7D90-8463-394B-EEDA7488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36BF-69B1-9F5E-9C58-971271FD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4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0388-26C2-B808-BB6B-84BB5E23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796FF-9C5C-CF08-BBFC-1E748DC83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2CBE-24E0-0F41-3641-BDECBB9C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8393B-54D6-6A0C-CD51-C5E50061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1A42-A1DE-B3DF-6445-A4C69B9A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5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46424-254F-75DA-4C4B-DC716F759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1A013-1ADB-01BE-A778-28AF7F08F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62238-C7B5-C59D-B477-ED992A03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54FFF-6BDA-B273-4ADD-BF1D1600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701F1-AA73-F4E0-661A-3EDA60C7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7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63B2-EA49-B64E-CDD5-A71B8B09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AE0A-36EC-3D62-CC8F-2FA2000C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42E1-9CCB-F3AE-50ED-885EB19E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F23B9-CDA6-6C65-E8AD-115FE6F4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6DA0C-CB34-63C7-90AA-ECFAE685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1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1131-07A6-0F0B-1EF0-4FD5E543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5292C-8477-520B-0E32-C1BB88625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7013B-167D-9743-760D-38746FCC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1CC76-1DCE-3467-29B2-B88435BB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EDB66-DD63-F101-217C-544CC990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4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7D3F-257E-A273-082F-D0FF5068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45CEC-37D2-2E2C-5AD8-D78B90718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DD455-5C15-7E6C-E4D4-1F18CFD47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6B68A-C6B5-25B4-3AE9-537C92B8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30C92-4EE0-9BEA-CA6C-4FA4E2BF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5365A-34FB-F838-385E-B4BE7A61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1EE5-4E40-598B-5972-3139C6D6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4681-9E74-AF7B-BDA4-11A09B6BD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E2F3-C73E-A4D4-BEF1-143049F85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EA210-DF52-3590-21D1-CCCA3C12F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78FC4-9197-0331-8C19-2DFA379D2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4E944-4D7F-473A-48A7-132B5632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AC5D4-6841-81F4-3942-1F0893BC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1CCFE-B216-ECAE-9A1C-CA500458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6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BA05-48D8-A515-1F75-1DF8FF51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86D6A-16D1-E46B-C1A0-AECE7D89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C41BA-0261-28EB-C32E-810AAEDA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01C31-A78D-AD96-85F7-DA1B48BB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6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E28E-6197-4CC5-DEE3-E94D3067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C158C-8C17-D7CA-A708-ABDDFA29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21A3E-5FF3-EA81-040C-B1672BAD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4717-7CF2-62EB-33E1-D992E2D3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B544E-36E2-A567-5FDB-AFBC97AA7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DF3C8-F834-B7C1-3EDC-5CAAD1767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FECD9-EA18-6BC0-0037-3E2006DA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151BA-B1DE-2516-7193-2A6D1AD3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03130-E71D-DE9B-015C-A5717069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2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7200-03A1-FF1C-D5DA-ED9ADA6C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A9512-5257-5C57-8F4A-CF9526A13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DA3ED-D6A3-BBB8-9EF6-CBAE1E19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C211A-C3A7-9502-0301-E8C27B00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9F6F-A51E-9715-AFA1-A37AC674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1DD18-BDA2-7912-77D8-98AB9D89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8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F386B-7917-EA96-464E-199D35C6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1F5C-8780-7A86-9ACE-F4697E64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6E0DB-D74B-F0AA-FD22-C39C6711E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FE9C-A86B-4318-B442-55DF0CB5459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9F6F4-AC65-C1E7-DA96-05E6AACD0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313FE-018C-05BA-4FDD-0C6C1633F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42234-16A4-445E-903E-7CF27A34D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0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2F82F-2D4B-EF17-878D-9E7DA4B74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Effects of Social Media on Mental Health during COVID-19</a:t>
            </a:r>
          </a:p>
        </p:txBody>
      </p:sp>
    </p:spTree>
    <p:extLst>
      <p:ext uri="{BB962C8B-B14F-4D97-AF65-F5344CB8AC3E}">
        <p14:creationId xmlns:p14="http://schemas.microsoft.com/office/powerpoint/2010/main" val="2683044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A4BB-80AE-06AF-D368-7889B2E3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7881-1536-A368-3D83-F0B2B143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the increase of social media usage there is greater concern with knowing the potential effects it has on mental health, especially looking through the lens of COVID-19</a:t>
            </a:r>
          </a:p>
        </p:txBody>
      </p:sp>
    </p:spTree>
    <p:extLst>
      <p:ext uri="{BB962C8B-B14F-4D97-AF65-F5344CB8AC3E}">
        <p14:creationId xmlns:p14="http://schemas.microsoft.com/office/powerpoint/2010/main" val="63068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5A16-2CB8-4252-A3E5-4F77C3FC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B040-A28A-7B85-472A-BF809860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 of electronic communication that allows users to create online communities to share information, ideas, personal messages, and other content.</a:t>
            </a:r>
          </a:p>
          <a:p>
            <a:endParaRPr lang="en-US" dirty="0"/>
          </a:p>
          <a:p>
            <a:r>
              <a:rPr lang="en-US" dirty="0"/>
              <a:t>Examples: Facebook, Snapchat, LinkedIn, Twitter</a:t>
            </a:r>
            <a:r>
              <a:rPr lang="en-US"/>
              <a:t>, Instagram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6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Effects of Social Media on Mental Health during COVID-19</vt:lpstr>
      <vt:lpstr>Research Problem</vt:lpstr>
      <vt:lpstr>Social Media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Social Media on Mental Health during COVID-19</dc:title>
  <dc:creator>Nicholas Miller</dc:creator>
  <cp:lastModifiedBy>Nicholas Miller</cp:lastModifiedBy>
  <cp:revision>4</cp:revision>
  <dcterms:created xsi:type="dcterms:W3CDTF">2023-02-06T13:19:08Z</dcterms:created>
  <dcterms:modified xsi:type="dcterms:W3CDTF">2023-02-06T18:02:52Z</dcterms:modified>
</cp:coreProperties>
</file>