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3D6"/>
    <a:srgbClr val="E98CA1"/>
    <a:srgbClr val="CE4653"/>
    <a:srgbClr val="CC8399"/>
    <a:srgbClr val="D7BFBB"/>
    <a:srgbClr val="98A66D"/>
    <a:srgbClr val="99AC58"/>
    <a:srgbClr val="B8B1A6"/>
    <a:srgbClr val="96A552"/>
    <a:srgbClr val="97A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F6F30-52B8-4E42-ACCF-F4528920E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2CCB9-BB32-4FCA-A7C3-1F49E1FCF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346D4-8E59-4AAE-8A46-3734389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DBF67-68E8-4200-8582-6D32732B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B1EF7-543A-4950-986F-F753AD4E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63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89E7-CC8C-436B-A2FC-D23CC96C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8CE4AA-B299-4D69-AF3E-D45D3330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F936BC-3709-4F05-8F95-2E9595BC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D91D9-CEB8-450C-ADC1-7A27059B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FAEE5-F5EA-4259-BA07-5B6326A1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5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E0A7B1-84A0-4EFB-B76A-B3A8D7E1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8AF049-9C27-4BBE-B9E5-88A66393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74434-56AD-4C63-9334-3982A912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A271B6-1895-4116-A728-1673EF23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8CA641-64BC-4857-A08D-7701281C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7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7BF05-B71E-4685-B053-CB821A32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D7C7C-65E3-486E-BF38-DFBB6A11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479D5-C6D3-4C86-A918-E39B4566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2FC0E-A810-436A-A863-B5624EA7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30E7C-F9C2-4ABE-AF72-F7EF2674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55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061A-EC55-4BB0-A73D-BA00DB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6CCD7-5C1B-46C0-86C2-731E7A49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6E70B-3A06-4948-A8C6-177125FB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9D4B3-28C2-44B0-8EB2-0E5EDCF5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633B3-6DCB-4C60-AC0D-117072EA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1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823C6-B86D-4F11-8A92-7F809C9C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BD1ED-E2B6-492D-A568-E408E87D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00D6F7-1146-40B4-8B06-0D683782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0B402E-E0D5-4DCD-B79E-7B9BD352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9D7AA-033D-41E5-A076-F5AA8D5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186C4-AF8A-4710-9D43-FD660678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CEACE-D57E-4C3B-B135-C624D12A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2CDAF-FEF4-46B3-A4B4-30738176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C6B85F-AB9E-40B9-B3A3-E80A1F68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4F7DBB-626A-4F36-A8A6-88110242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9DEE4F-F491-4A8E-BDBC-BE8B346B8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E37526-04A2-4925-AC62-9AC1934F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C67E06-4E8D-4C8B-8D79-D101286F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A9F66F-7BC4-4532-8347-3C4EB50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88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5F77-2D74-4481-8466-2E3BE9CD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DA5B68-3043-462C-8632-4ADF943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575FCE-E0C6-43E3-9406-BA3E29F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1FE4DE-B73C-495D-BE70-6B49344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81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ACC38A-85C8-45A8-B670-572738D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85D6F2-1E68-487D-BF96-1DC5A49F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98584-845F-4BD7-8FE7-955D7B5E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169AF-CEFD-47E2-8F03-CC521DD4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FC7BD-2221-4C43-AD7C-BE912401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E8A5D3-68A2-4D8F-8818-A43AFF4DE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87C779-04EF-4B2A-9845-777E1F4A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024D7-2D43-40CC-BD4E-745B5D9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F40AEC-205B-497A-8A6A-CC48097F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375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7BF8-C037-4ED4-BECE-5C1BACE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A87713-962D-475B-91DB-527CCD61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A97E7-4DEE-498E-B064-92480AB2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90AF3-D331-46F0-B04C-92B6BE5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58574-3DFE-410B-9551-E29C772C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9C2CB-7982-4174-B5E2-3625140D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D0D147-E89E-4FB7-B157-40179EC3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2C5B7-4FB7-4232-8654-A6E6E0E7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9103F-D364-44B4-A3DC-E3968B855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BA9B-2EE5-4208-A638-C3FB84FDBA4F}" type="datetimeFigureOut">
              <a:rPr lang="es-MX" smtClean="0"/>
              <a:t>06/09/2021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2A16E-C8E3-4587-8B86-61765431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2DC5E5-84D7-4765-AE5A-631D0125D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E660-09A2-4355-8961-4B3738DA3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1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779E7B-27D6-4126-93F9-EC7D27237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794482E-1D97-4554-A931-532CCB4AD44E}"/>
              </a:ext>
            </a:extLst>
          </p:cNvPr>
          <p:cNvSpPr/>
          <p:nvPr/>
        </p:nvSpPr>
        <p:spPr>
          <a:xfrm>
            <a:off x="2196269" y="2016808"/>
            <a:ext cx="7323746" cy="1333144"/>
          </a:xfrm>
          <a:prstGeom prst="rect">
            <a:avLst/>
          </a:prstGeom>
          <a:solidFill>
            <a:srgbClr val="D2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B883A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560945-5DA1-4E90-82AD-6002E56F26A7}"/>
              </a:ext>
            </a:extLst>
          </p:cNvPr>
          <p:cNvSpPr/>
          <p:nvPr/>
        </p:nvSpPr>
        <p:spPr>
          <a:xfrm>
            <a:off x="3540451" y="3026635"/>
            <a:ext cx="4507194" cy="1256231"/>
          </a:xfrm>
          <a:prstGeom prst="rect">
            <a:avLst/>
          </a:prstGeom>
          <a:solidFill>
            <a:srgbClr val="D2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AB883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194C86-2DA3-41E8-8DA2-4907BEEB4BD9}"/>
              </a:ext>
            </a:extLst>
          </p:cNvPr>
          <p:cNvSpPr txBox="1"/>
          <p:nvPr/>
        </p:nvSpPr>
        <p:spPr>
          <a:xfrm>
            <a:off x="2025353" y="2093720"/>
            <a:ext cx="7665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Biología en la vida cotidiana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F95E06-82B4-482C-8386-BE695F6032EF}"/>
              </a:ext>
            </a:extLst>
          </p:cNvPr>
          <p:cNvSpPr/>
          <p:nvPr/>
        </p:nvSpPr>
        <p:spPr>
          <a:xfrm>
            <a:off x="0" y="2521009"/>
            <a:ext cx="2298819" cy="324741"/>
          </a:xfrm>
          <a:prstGeom prst="rect">
            <a:avLst/>
          </a:prstGeom>
          <a:solidFill>
            <a:srgbClr val="D2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4C8275-F726-4A96-8B63-4B0D84BEEEED}"/>
              </a:ext>
            </a:extLst>
          </p:cNvPr>
          <p:cNvSpPr/>
          <p:nvPr/>
        </p:nvSpPr>
        <p:spPr>
          <a:xfrm>
            <a:off x="9520015" y="2459763"/>
            <a:ext cx="2671985" cy="324741"/>
          </a:xfrm>
          <a:prstGeom prst="rect">
            <a:avLst/>
          </a:prstGeom>
          <a:solidFill>
            <a:srgbClr val="D2B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7B8813-35D5-4CA4-AC3A-7C663233B602}"/>
              </a:ext>
            </a:extLst>
          </p:cNvPr>
          <p:cNvSpPr txBox="1"/>
          <p:nvPr/>
        </p:nvSpPr>
        <p:spPr>
          <a:xfrm>
            <a:off x="1888620" y="4366403"/>
            <a:ext cx="9716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Futurist Fixed-width" pitchFamily="2" charset="0"/>
              </a:rPr>
              <a:t>Samantha Milliani Beltran Peña CDIA 301</a:t>
            </a:r>
          </a:p>
        </p:txBody>
      </p:sp>
    </p:spTree>
    <p:extLst>
      <p:ext uri="{BB962C8B-B14F-4D97-AF65-F5344CB8AC3E}">
        <p14:creationId xmlns:p14="http://schemas.microsoft.com/office/powerpoint/2010/main" val="11533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CD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0A3679-853E-482C-902F-72F31A58FE94}"/>
              </a:ext>
            </a:extLst>
          </p:cNvPr>
          <p:cNvSpPr/>
          <p:nvPr/>
        </p:nvSpPr>
        <p:spPr>
          <a:xfrm>
            <a:off x="0" y="905854"/>
            <a:ext cx="1991170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DFAC52-7458-4AAB-8070-DEBADF21E4B9}"/>
              </a:ext>
            </a:extLst>
          </p:cNvPr>
          <p:cNvSpPr txBox="1"/>
          <p:nvPr/>
        </p:nvSpPr>
        <p:spPr>
          <a:xfrm>
            <a:off x="2127988" y="425331"/>
            <a:ext cx="310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En casa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562B62-4B29-49A8-972E-A837E319E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7" r="16624" b="19502"/>
          <a:stretch/>
        </p:blipFill>
        <p:spPr>
          <a:xfrm>
            <a:off x="8144313" y="0"/>
            <a:ext cx="4047687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53A4352-398F-4D11-BAFA-814FA3718853}"/>
              </a:ext>
            </a:extLst>
          </p:cNvPr>
          <p:cNvSpPr/>
          <p:nvPr/>
        </p:nvSpPr>
        <p:spPr>
          <a:xfrm>
            <a:off x="5324029" y="905854"/>
            <a:ext cx="2820283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67E6DE-5389-4D47-8543-587C92F14804}"/>
              </a:ext>
            </a:extLst>
          </p:cNvPr>
          <p:cNvSpPr txBox="1"/>
          <p:nvPr/>
        </p:nvSpPr>
        <p:spPr>
          <a:xfrm>
            <a:off x="555476" y="1427831"/>
            <a:ext cx="6597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La manera mas fácil de encontrarla es en nuestra cocina, todos nuestros alimentos tienen biología desde que crecieron hasta que fueron conservados.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Sara" panose="02000503000000000000" pitchFamily="2" charset="0"/>
            </a:endParaRP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Productos de limpieza: estos fueron diseñados con el propósito de eliminar las bacterias.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Sara" panose="02000503000000000000" pitchFamily="2" charset="0"/>
            </a:endParaRP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Medicamentos: estos controlan a los organismos dañinos que pueden entrar a nuestro cuerpo.</a:t>
            </a:r>
          </a:p>
        </p:txBody>
      </p:sp>
    </p:spTree>
    <p:extLst>
      <p:ext uri="{BB962C8B-B14F-4D97-AF65-F5344CB8AC3E}">
        <p14:creationId xmlns:p14="http://schemas.microsoft.com/office/powerpoint/2010/main" val="280658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A6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296A0F-4396-4C61-8CA6-594285E2F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3" r="12586" b="4051"/>
          <a:stretch/>
        </p:blipFill>
        <p:spPr>
          <a:xfrm>
            <a:off x="8342239" y="0"/>
            <a:ext cx="3849761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2046817-3B9D-4CA3-B2A2-0DC001647806}"/>
              </a:ext>
            </a:extLst>
          </p:cNvPr>
          <p:cNvSpPr txBox="1"/>
          <p:nvPr/>
        </p:nvSpPr>
        <p:spPr>
          <a:xfrm>
            <a:off x="2444183" y="425331"/>
            <a:ext cx="310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Escuela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A7559A-626C-477A-92F6-5A338CDC7BD5}"/>
              </a:ext>
            </a:extLst>
          </p:cNvPr>
          <p:cNvSpPr/>
          <p:nvPr/>
        </p:nvSpPr>
        <p:spPr>
          <a:xfrm>
            <a:off x="0" y="897308"/>
            <a:ext cx="2247544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B5069E7-D069-4D5C-A738-31D09F8BF351}"/>
              </a:ext>
            </a:extLst>
          </p:cNvPr>
          <p:cNvSpPr/>
          <p:nvPr/>
        </p:nvSpPr>
        <p:spPr>
          <a:xfrm>
            <a:off x="5522095" y="897308"/>
            <a:ext cx="2820143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807405-A26B-46AB-ADCA-74BBBDA64073}"/>
              </a:ext>
            </a:extLst>
          </p:cNvPr>
          <p:cNvSpPr txBox="1"/>
          <p:nvPr/>
        </p:nvSpPr>
        <p:spPr>
          <a:xfrm>
            <a:off x="696481" y="1451295"/>
            <a:ext cx="6597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Encontramos biología en las áreas verdes de las instalaciones 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Escolares.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Sara" panose="02000503000000000000" pitchFamily="2" charset="0"/>
            </a:endParaRP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Es un gran espacio para crecer biológicamente ya que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Es un gran entorno social.</a:t>
            </a:r>
          </a:p>
        </p:txBody>
      </p:sp>
    </p:spTree>
    <p:extLst>
      <p:ext uri="{BB962C8B-B14F-4D97-AF65-F5344CB8AC3E}">
        <p14:creationId xmlns:p14="http://schemas.microsoft.com/office/powerpoint/2010/main" val="1049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BF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BD5284-C2A4-4CE2-9175-921B29EEE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" t="9345" r="17946" b="6230"/>
          <a:stretch/>
        </p:blipFill>
        <p:spPr>
          <a:xfrm>
            <a:off x="8443245" y="0"/>
            <a:ext cx="3748755" cy="68664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1A2D40-A06E-46C5-8799-B6C6878FEB34}"/>
              </a:ext>
            </a:extLst>
          </p:cNvPr>
          <p:cNvSpPr txBox="1"/>
          <p:nvPr/>
        </p:nvSpPr>
        <p:spPr>
          <a:xfrm>
            <a:off x="2145081" y="647520"/>
            <a:ext cx="46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Transporte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E4651A-7C31-4488-8B0F-39694568B10D}"/>
              </a:ext>
            </a:extLst>
          </p:cNvPr>
          <p:cNvSpPr/>
          <p:nvPr/>
        </p:nvSpPr>
        <p:spPr>
          <a:xfrm>
            <a:off x="0" y="1119498"/>
            <a:ext cx="2051077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F371AFF-7CF2-4746-AF18-2F9812DA172B}"/>
              </a:ext>
            </a:extLst>
          </p:cNvPr>
          <p:cNvSpPr/>
          <p:nvPr/>
        </p:nvSpPr>
        <p:spPr>
          <a:xfrm>
            <a:off x="6392168" y="1119498"/>
            <a:ext cx="2051077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A42575-61DB-486B-B3CE-D9B65B97379E}"/>
              </a:ext>
            </a:extLst>
          </p:cNvPr>
          <p:cNvSpPr txBox="1"/>
          <p:nvPr/>
        </p:nvSpPr>
        <p:spPr>
          <a:xfrm>
            <a:off x="1025538" y="1847849"/>
            <a:ext cx="65973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Podemos observar la biología si prestamos atención al vehículo ya que los automóviles desprenden muchas cantidades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De dióxido de carbono que afecta directamente a la 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Atmosfera.</a:t>
            </a:r>
          </a:p>
        </p:txBody>
      </p:sp>
    </p:spTree>
    <p:extLst>
      <p:ext uri="{BB962C8B-B14F-4D97-AF65-F5344CB8AC3E}">
        <p14:creationId xmlns:p14="http://schemas.microsoft.com/office/powerpoint/2010/main" val="28538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8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5857585-2A02-4124-BC1E-AAE9C5DC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6" t="3988" r="20273" b="9470"/>
          <a:stretch/>
        </p:blipFill>
        <p:spPr>
          <a:xfrm>
            <a:off x="8585674" y="0"/>
            <a:ext cx="3606326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C8FF1E8-0A12-47D9-9D02-B284DC3A2BF8}"/>
              </a:ext>
            </a:extLst>
          </p:cNvPr>
          <p:cNvSpPr txBox="1"/>
          <p:nvPr/>
        </p:nvSpPr>
        <p:spPr>
          <a:xfrm>
            <a:off x="2298906" y="519334"/>
            <a:ext cx="46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Profesión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2AEA3C3-F783-4182-BA1F-B5108AAA2F06}"/>
              </a:ext>
            </a:extLst>
          </p:cNvPr>
          <p:cNvSpPr/>
          <p:nvPr/>
        </p:nvSpPr>
        <p:spPr>
          <a:xfrm>
            <a:off x="0" y="931490"/>
            <a:ext cx="2051077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410246-1431-402D-B64D-CB950401C49A}"/>
              </a:ext>
            </a:extLst>
          </p:cNvPr>
          <p:cNvSpPr/>
          <p:nvPr/>
        </p:nvSpPr>
        <p:spPr>
          <a:xfrm>
            <a:off x="6228460" y="931490"/>
            <a:ext cx="2357214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B61BF4-8811-4446-880D-EED7B6D2C428}"/>
              </a:ext>
            </a:extLst>
          </p:cNvPr>
          <p:cNvSpPr txBox="1"/>
          <p:nvPr/>
        </p:nvSpPr>
        <p:spPr>
          <a:xfrm>
            <a:off x="809714" y="1719663"/>
            <a:ext cx="6597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Voy a ser ingeniero agrónomo, en esta ingeniería se especializa en plantas y cultivos lo que incluye varios ámbitos de la biología que es la flora y la alimentación.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Un ejemplo de este son los alimentos transgénicos ya que son modificados genéticamente.</a:t>
            </a:r>
          </a:p>
        </p:txBody>
      </p:sp>
    </p:spTree>
    <p:extLst>
      <p:ext uri="{BB962C8B-B14F-4D97-AF65-F5344CB8AC3E}">
        <p14:creationId xmlns:p14="http://schemas.microsoft.com/office/powerpoint/2010/main" val="26373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C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BE7E19-FCD0-4F49-A919-B9040F911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6" t="1961" r="13465"/>
          <a:stretch/>
        </p:blipFill>
        <p:spPr>
          <a:xfrm>
            <a:off x="7838771" y="0"/>
            <a:ext cx="4353230" cy="68580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7BE131-7BF0-4D3F-9EFC-46834DDD4E95}"/>
              </a:ext>
            </a:extLst>
          </p:cNvPr>
          <p:cNvSpPr txBox="1"/>
          <p:nvPr/>
        </p:nvSpPr>
        <p:spPr>
          <a:xfrm>
            <a:off x="2303580" y="365020"/>
            <a:ext cx="46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chemeClr val="bg1"/>
                </a:solidFill>
                <a:latin typeface="Arthines" panose="02000500000000000000" pitchFamily="2" charset="0"/>
              </a:rPr>
              <a:t>Persona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1431A7-8F66-4C49-B9A9-C27E5931BFB4}"/>
              </a:ext>
            </a:extLst>
          </p:cNvPr>
          <p:cNvSpPr/>
          <p:nvPr/>
        </p:nvSpPr>
        <p:spPr>
          <a:xfrm>
            <a:off x="0" y="836998"/>
            <a:ext cx="2185851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5062F95-9DC6-434F-B13F-AE71F5C06F37}"/>
              </a:ext>
            </a:extLst>
          </p:cNvPr>
          <p:cNvSpPr/>
          <p:nvPr/>
        </p:nvSpPr>
        <p:spPr>
          <a:xfrm>
            <a:off x="5787694" y="836998"/>
            <a:ext cx="2051077" cy="256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262BF4-47A5-4B6F-A752-510BC63BCA26}"/>
              </a:ext>
            </a:extLst>
          </p:cNvPr>
          <p:cNvSpPr txBox="1"/>
          <p:nvPr/>
        </p:nvSpPr>
        <p:spPr>
          <a:xfrm>
            <a:off x="728648" y="1565349"/>
            <a:ext cx="65973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Nosotros somos seres biológicos ya que somos seres vivos, tenemos células, ADN, etc.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Sara" panose="02000503000000000000" pitchFamily="2" charset="0"/>
            </a:endParaRP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Sara" panose="02000503000000000000" pitchFamily="2" charset="0"/>
              </a:rPr>
              <a:t>Pertenecemos a un entorno y a un ecosistema.</a:t>
            </a:r>
          </a:p>
        </p:txBody>
      </p:sp>
    </p:spTree>
    <p:extLst>
      <p:ext uri="{BB962C8B-B14F-4D97-AF65-F5344CB8AC3E}">
        <p14:creationId xmlns:p14="http://schemas.microsoft.com/office/powerpoint/2010/main" val="4177369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Arthines</vt:lpstr>
      <vt:lpstr>Calibri</vt:lpstr>
      <vt:lpstr>Calibri Light</vt:lpstr>
      <vt:lpstr>Futurist Fixed-width</vt:lpstr>
      <vt:lpstr>Sara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 Beltran</dc:creator>
  <cp:lastModifiedBy>Sam Beltran</cp:lastModifiedBy>
  <cp:revision>2</cp:revision>
  <dcterms:created xsi:type="dcterms:W3CDTF">2021-09-06T06:15:55Z</dcterms:created>
  <dcterms:modified xsi:type="dcterms:W3CDTF">2021-09-06T13:26:00Z</dcterms:modified>
</cp:coreProperties>
</file>