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66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30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96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62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26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91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56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522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2D2B-5AB7-4B57-9D6F-5866DDBF4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5"/>
            <a:ext cx="91440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27B6E-7CA9-4557-AD3C-B5FFF5EF8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41"/>
            <a:ext cx="9144001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5" indent="0" algn="ctr">
              <a:buNone/>
              <a:defRPr sz="2000"/>
            </a:lvl2pPr>
            <a:lvl3pPr marL="914370" indent="0" algn="ctr">
              <a:buNone/>
              <a:defRPr sz="1801"/>
            </a:lvl3pPr>
            <a:lvl4pPr marL="1371555" indent="0" algn="ctr">
              <a:buNone/>
              <a:defRPr sz="1600"/>
            </a:lvl4pPr>
            <a:lvl5pPr marL="1828741" indent="0" algn="ctr">
              <a:buNone/>
              <a:defRPr sz="1600"/>
            </a:lvl5pPr>
            <a:lvl6pPr marL="2285926" indent="0" algn="ctr">
              <a:buNone/>
              <a:defRPr sz="1600"/>
            </a:lvl6pPr>
            <a:lvl7pPr marL="2743111" indent="0" algn="ctr">
              <a:buNone/>
              <a:defRPr sz="1600"/>
            </a:lvl7pPr>
            <a:lvl8pPr marL="3200296" indent="0" algn="ctr">
              <a:buNone/>
              <a:defRPr sz="1600"/>
            </a:lvl8pPr>
            <a:lvl9pPr marL="365748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70FB5-E62C-42C4-A712-BED3426E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3C95C-D930-4841-8654-FA705827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B224-A14C-4B92-BEEF-24C2DC30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9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6D17-A01C-492A-A488-38FFA5E0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5B624-5684-452C-A2B7-29D4C3A1D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5F246-9A7D-4DA9-88A7-80658424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38472-219D-46A2-91C8-D7178859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37897-AA65-4B31-A28E-EE5DFD91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35DB5-10BD-4E6D-B827-01DD343AD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899" cy="58118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6AE5E-1422-44D7-859E-67D613546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F8AE-00E2-4FD5-B318-B76F3734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E31CC-4B2E-424A-9738-2831FCB1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FD69F-757A-4106-9A34-575026E2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1FF8-DE17-4F06-88B2-488BF434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FEAC-32F8-4077-BED6-5E488FD13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B5596-F089-40C3-A517-DE166335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C840-149A-42E2-A0E0-837D1C13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D8A0D-B475-42AA-B307-B931E188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0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3F4D-CE30-4D38-A94B-D4A3C518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D7239-92B5-41D2-B40F-B55352DF5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0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7EF1A-9D54-4A98-93A1-D8307BB4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99329-8D14-4625-BE17-C2CD3688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BE573-762A-4491-888E-648BBACA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2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841D-2867-4CDD-BAD7-29A75C61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962A0-5DDF-4EB3-B577-E51F379E0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3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347F2-46AF-4826-9385-5CC30A4A0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521CF-C6C0-43BD-8637-C0F633A5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17F66-7675-4871-847B-4899EF4F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8450D-28E8-4798-9892-F2DEBC52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2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A66A-5538-4DEA-AF89-491B6F845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65128"/>
            <a:ext cx="1051560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31277-21AE-418A-8472-FF77C944F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5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5" indent="0">
              <a:buNone/>
              <a:defRPr sz="2000" b="1"/>
            </a:lvl2pPr>
            <a:lvl3pPr marL="914370" indent="0">
              <a:buNone/>
              <a:defRPr sz="1801" b="1"/>
            </a:lvl3pPr>
            <a:lvl4pPr marL="1371555" indent="0">
              <a:buNone/>
              <a:defRPr sz="1600" b="1"/>
            </a:lvl4pPr>
            <a:lvl5pPr marL="1828741" indent="0">
              <a:buNone/>
              <a:defRPr sz="1600" b="1"/>
            </a:lvl5pPr>
            <a:lvl6pPr marL="2285926" indent="0">
              <a:buNone/>
              <a:defRPr sz="1600" b="1"/>
            </a:lvl6pPr>
            <a:lvl7pPr marL="2743111" indent="0">
              <a:buNone/>
              <a:defRPr sz="1600" b="1"/>
            </a:lvl7pPr>
            <a:lvl8pPr marL="3200296" indent="0">
              <a:buNone/>
              <a:defRPr sz="1600" b="1"/>
            </a:lvl8pPr>
            <a:lvl9pPr marL="365748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EA94A-34ED-4874-B6EA-4DB4CA445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7A075-75E9-4F3C-87D5-0257E6C56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5" indent="0">
              <a:buNone/>
              <a:defRPr sz="2000" b="1"/>
            </a:lvl2pPr>
            <a:lvl3pPr marL="914370" indent="0">
              <a:buNone/>
              <a:defRPr sz="1801" b="1"/>
            </a:lvl3pPr>
            <a:lvl4pPr marL="1371555" indent="0">
              <a:buNone/>
              <a:defRPr sz="1600" b="1"/>
            </a:lvl4pPr>
            <a:lvl5pPr marL="1828741" indent="0">
              <a:buNone/>
              <a:defRPr sz="1600" b="1"/>
            </a:lvl5pPr>
            <a:lvl6pPr marL="2285926" indent="0">
              <a:buNone/>
              <a:defRPr sz="1600" b="1"/>
            </a:lvl6pPr>
            <a:lvl7pPr marL="2743111" indent="0">
              <a:buNone/>
              <a:defRPr sz="1600" b="1"/>
            </a:lvl7pPr>
            <a:lvl8pPr marL="3200296" indent="0">
              <a:buNone/>
              <a:defRPr sz="1600" b="1"/>
            </a:lvl8pPr>
            <a:lvl9pPr marL="365748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EF962-0EA6-4B14-A914-7E5F2FB0F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96F7F-C246-49FF-B5BB-5BB42467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B8AE9-11EF-417E-A6B1-B9BFBD73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256D8-458C-4435-94CA-C7A17446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6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D5A9-786A-4DE8-A886-B08B50AE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EF3E9-04F6-4243-A0EC-F6028D7A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629BD-899B-4659-84FE-981925D0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35E1-0D1D-4280-AF24-A85118E4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0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66ED9-BE3F-42C4-913C-7D737F2B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2AEFE-68AD-4DAE-9F6F-D980AFD7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9365F-3936-4E12-AD15-D120B5E6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B719-8A8F-4F72-B578-B68EA1F1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1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B25F-4AEC-4A58-88F8-555B68676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FB503-3E3D-4F27-B80B-316F610E4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399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85" indent="0">
              <a:buNone/>
              <a:defRPr sz="1401"/>
            </a:lvl2pPr>
            <a:lvl3pPr marL="914370" indent="0">
              <a:buNone/>
              <a:defRPr sz="1200"/>
            </a:lvl3pPr>
            <a:lvl4pPr marL="1371555" indent="0">
              <a:buNone/>
              <a:defRPr sz="1001"/>
            </a:lvl4pPr>
            <a:lvl5pPr marL="1828741" indent="0">
              <a:buNone/>
              <a:defRPr sz="1001"/>
            </a:lvl5pPr>
            <a:lvl6pPr marL="2285926" indent="0">
              <a:buNone/>
              <a:defRPr sz="1001"/>
            </a:lvl6pPr>
            <a:lvl7pPr marL="2743111" indent="0">
              <a:buNone/>
              <a:defRPr sz="1001"/>
            </a:lvl7pPr>
            <a:lvl8pPr marL="3200296" indent="0">
              <a:buNone/>
              <a:defRPr sz="1001"/>
            </a:lvl8pPr>
            <a:lvl9pPr marL="365748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027E9-8454-479B-AE39-06B8E86B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8D7E6-91A3-4D1C-B77F-5637B8DB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A195E-F092-4DE9-919F-C9ED8126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5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68C9-FE64-462B-943F-C1A214AA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1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351D3-B192-4F17-B4D3-9AF276DF7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5" indent="0">
              <a:buNone/>
              <a:defRPr sz="2800"/>
            </a:lvl2pPr>
            <a:lvl3pPr marL="914370" indent="0">
              <a:buNone/>
              <a:defRPr sz="2400"/>
            </a:lvl3pPr>
            <a:lvl4pPr marL="1371555" indent="0">
              <a:buNone/>
              <a:defRPr sz="2000"/>
            </a:lvl4pPr>
            <a:lvl5pPr marL="1828741" indent="0">
              <a:buNone/>
              <a:defRPr sz="2000"/>
            </a:lvl5pPr>
            <a:lvl6pPr marL="2285926" indent="0">
              <a:buNone/>
              <a:defRPr sz="2000"/>
            </a:lvl6pPr>
            <a:lvl7pPr marL="2743111" indent="0">
              <a:buNone/>
              <a:defRPr sz="2000"/>
            </a:lvl7pPr>
            <a:lvl8pPr marL="3200296" indent="0">
              <a:buNone/>
              <a:defRPr sz="2000"/>
            </a:lvl8pPr>
            <a:lvl9pPr marL="365748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9E6BC-49B5-4720-B6CA-E6A351A37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399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85" indent="0">
              <a:buNone/>
              <a:defRPr sz="1401"/>
            </a:lvl2pPr>
            <a:lvl3pPr marL="914370" indent="0">
              <a:buNone/>
              <a:defRPr sz="1200"/>
            </a:lvl3pPr>
            <a:lvl4pPr marL="1371555" indent="0">
              <a:buNone/>
              <a:defRPr sz="1001"/>
            </a:lvl4pPr>
            <a:lvl5pPr marL="1828741" indent="0">
              <a:buNone/>
              <a:defRPr sz="1001"/>
            </a:lvl5pPr>
            <a:lvl6pPr marL="2285926" indent="0">
              <a:buNone/>
              <a:defRPr sz="1001"/>
            </a:lvl6pPr>
            <a:lvl7pPr marL="2743111" indent="0">
              <a:buNone/>
              <a:defRPr sz="1001"/>
            </a:lvl7pPr>
            <a:lvl8pPr marL="3200296" indent="0">
              <a:buNone/>
              <a:defRPr sz="1001"/>
            </a:lvl8pPr>
            <a:lvl9pPr marL="365748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3AFE5-290F-4070-B660-DE9D214D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8E649-CD6F-4E9F-834C-1F8C79B8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8D49B-0051-4A81-B581-580AF0FE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6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BB19C-673F-4D53-8C92-361D7E87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472F4-A592-4714-82E6-62F9D573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6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1AC4-B34E-4F69-9858-A83FCB250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37782-5515-4277-8890-BE805010C87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D3EA4-E188-42F2-9B64-2828D0F0D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311A6-B887-4616-A984-5098E848E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37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7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8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3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9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4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9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70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5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6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9C870-5C5D-4626-8B29-3409FF743AA6}"/>
              </a:ext>
            </a:extLst>
          </p:cNvPr>
          <p:cNvSpPr txBox="1"/>
          <p:nvPr/>
        </p:nvSpPr>
        <p:spPr>
          <a:xfrm>
            <a:off x="2432809" y="4087324"/>
            <a:ext cx="872454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communication layer (network)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4E12F-0FDC-49D0-9355-87E042434637}"/>
              </a:ext>
            </a:extLst>
          </p:cNvPr>
          <p:cNvSpPr txBox="1"/>
          <p:nvPr/>
        </p:nvSpPr>
        <p:spPr>
          <a:xfrm>
            <a:off x="2432809" y="4970590"/>
            <a:ext cx="872454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node software (</a:t>
            </a:r>
            <a:r>
              <a:rPr lang="en-US" b="1" dirty="0"/>
              <a:t>hornet</a:t>
            </a:r>
            <a:r>
              <a:rPr lang="en-US" dirty="0"/>
              <a:t>,</a:t>
            </a:r>
            <a:r>
              <a:rPr lang="en-US" b="1" dirty="0"/>
              <a:t> bee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6D06A-D6DC-4286-85DE-099128A4BA76}"/>
              </a:ext>
            </a:extLst>
          </p:cNvPr>
          <p:cNvSpPr txBox="1"/>
          <p:nvPr/>
        </p:nvSpPr>
        <p:spPr>
          <a:xfrm>
            <a:off x="2432810" y="3210695"/>
            <a:ext cx="872454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iota.rs </a:t>
            </a:r>
            <a:r>
              <a:rPr lang="en-US" dirty="0"/>
              <a:t>(official client library)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12586-CB06-4DB1-A721-4AA07957BBA4}"/>
              </a:ext>
            </a:extLst>
          </p:cNvPr>
          <p:cNvSpPr txBox="1"/>
          <p:nvPr/>
        </p:nvSpPr>
        <p:spPr>
          <a:xfrm>
            <a:off x="2432810" y="2298824"/>
            <a:ext cx="8724548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stronghold.rs</a:t>
            </a:r>
            <a:br>
              <a:rPr lang="en-US" dirty="0"/>
            </a:br>
            <a:r>
              <a:rPr lang="en-US" dirty="0"/>
              <a:t>(secure isolation and storage layer)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662B0-FCF2-4FB4-B550-BCEDCABA7A97}"/>
              </a:ext>
            </a:extLst>
          </p:cNvPr>
          <p:cNvSpPr txBox="1"/>
          <p:nvPr/>
        </p:nvSpPr>
        <p:spPr>
          <a:xfrm>
            <a:off x="2432810" y="1695889"/>
            <a:ext cx="872454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wallet.rs</a:t>
            </a:r>
            <a:r>
              <a:rPr lang="en-US" dirty="0"/>
              <a:t> (official wallet library)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ED6AA6-1165-433A-BF99-2C5FC40B9895}"/>
              </a:ext>
            </a:extLst>
          </p:cNvPr>
          <p:cNvSpPr txBox="1"/>
          <p:nvPr/>
        </p:nvSpPr>
        <p:spPr>
          <a:xfrm>
            <a:off x="2432809" y="5657359"/>
            <a:ext cx="392941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mainnet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9CA01-54E8-4E96-8A93-7F7A90BF230F}"/>
              </a:ext>
            </a:extLst>
          </p:cNvPr>
          <p:cNvSpPr txBox="1"/>
          <p:nvPr/>
        </p:nvSpPr>
        <p:spPr>
          <a:xfrm>
            <a:off x="7227943" y="5657359"/>
            <a:ext cx="392941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devnet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EC85E6-A5F7-445B-B95C-D79E111715B7}"/>
              </a:ext>
            </a:extLst>
          </p:cNvPr>
          <p:cNvSpPr/>
          <p:nvPr/>
        </p:nvSpPr>
        <p:spPr>
          <a:xfrm>
            <a:off x="2016728" y="4757442"/>
            <a:ext cx="9602024" cy="1465746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AC3CC1-36B2-4203-AA90-E145FC1E5A1C}"/>
              </a:ext>
            </a:extLst>
          </p:cNvPr>
          <p:cNvSpPr txBox="1"/>
          <p:nvPr/>
        </p:nvSpPr>
        <p:spPr>
          <a:xfrm rot="16200000">
            <a:off x="1037816" y="5305649"/>
            <a:ext cx="1465746" cy="369332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iota network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FB6563-C67E-441B-979D-03589BA4A911}"/>
              </a:ext>
            </a:extLst>
          </p:cNvPr>
          <p:cNvSpPr/>
          <p:nvPr/>
        </p:nvSpPr>
        <p:spPr>
          <a:xfrm>
            <a:off x="2016728" y="781050"/>
            <a:ext cx="9602024" cy="3005938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C7E2F8-2580-40C5-9DE2-7C3A59D97DE0}"/>
              </a:ext>
            </a:extLst>
          </p:cNvPr>
          <p:cNvSpPr txBox="1"/>
          <p:nvPr/>
        </p:nvSpPr>
        <p:spPr>
          <a:xfrm rot="16200000">
            <a:off x="283110" y="2096646"/>
            <a:ext cx="3005938" cy="369332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7E16B5-512A-4165-B611-9DB8516CE022}"/>
              </a:ext>
            </a:extLst>
          </p:cNvPr>
          <p:cNvSpPr txBox="1"/>
          <p:nvPr/>
        </p:nvSpPr>
        <p:spPr>
          <a:xfrm>
            <a:off x="2432810" y="1092955"/>
            <a:ext cx="872454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firefly wallet</a:t>
            </a:r>
            <a:r>
              <a:rPr lang="en-US" dirty="0"/>
              <a:t> (official wallet software)</a:t>
            </a:r>
          </a:p>
        </p:txBody>
      </p:sp>
    </p:spTree>
    <p:extLst>
      <p:ext uri="{BB962C8B-B14F-4D97-AF65-F5344CB8AC3E}">
        <p14:creationId xmlns:p14="http://schemas.microsoft.com/office/powerpoint/2010/main" val="154167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 Žižka</dc:creator>
  <cp:lastModifiedBy>Žižka Petr</cp:lastModifiedBy>
  <cp:revision>16</cp:revision>
  <dcterms:created xsi:type="dcterms:W3CDTF">2021-03-02T19:56:32Z</dcterms:created>
  <dcterms:modified xsi:type="dcterms:W3CDTF">2021-04-12T11:27:06Z</dcterms:modified>
</cp:coreProperties>
</file>