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
  </p:notesMasterIdLst>
  <p:handoutMasterIdLst>
    <p:handoutMasterId r:id="rId8"/>
  </p:handoutMasterIdLst>
  <p:sldIdLst>
    <p:sldId id="265" r:id="rId2"/>
    <p:sldId id="310" r:id="rId3"/>
    <p:sldId id="311" r:id="rId4"/>
    <p:sldId id="320" r:id="rId5"/>
    <p:sldId id="321" r:id="rId6"/>
  </p:sldIdLst>
  <p:sldSz cx="12188825"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9" autoAdjust="0"/>
    <p:restoredTop sz="95991" autoAdjust="0"/>
  </p:normalViewPr>
  <p:slideViewPr>
    <p:cSldViewPr showGuides="1">
      <p:cViewPr varScale="1">
        <p:scale>
          <a:sx n="114" d="100"/>
          <a:sy n="114" d="100"/>
        </p:scale>
        <p:origin x="648" y="17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tags" Target="tags/tag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2/25/19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2/25/19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4630" y="1788454"/>
            <a:ext cx="8359052" cy="2098226"/>
          </a:xfrm>
        </p:spPr>
        <p:txBody>
          <a:bodyPr anchor="b">
            <a:noAutofit/>
          </a:bodyPr>
          <a:lstStyle>
            <a:lvl1pPr algn="ctr">
              <a:defRPr sz="7198"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209" y="3956280"/>
            <a:ext cx="6829894" cy="1086237"/>
          </a:xfrm>
        </p:spPr>
        <p:txBody>
          <a:bodyPr>
            <a:normAutofit/>
          </a:bodyPr>
          <a:lstStyle>
            <a:lvl1pPr marL="0" indent="0" algn="ctr">
              <a:lnSpc>
                <a:spcPct val="112000"/>
              </a:lnSpc>
              <a:spcBef>
                <a:spcPts val="0"/>
              </a:spcBef>
              <a:spcAft>
                <a:spcPts val="0"/>
              </a:spcAft>
              <a:buNone/>
              <a:defRPr sz="22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662" y="6453386"/>
            <a:ext cx="1607525" cy="404614"/>
          </a:xfrm>
        </p:spPr>
        <p:txBody>
          <a:bodyPr/>
          <a:lstStyle>
            <a:lvl1pPr>
              <a:defRPr baseline="0">
                <a:solidFill>
                  <a:schemeClr val="tx2"/>
                </a:solidFill>
              </a:defRPr>
            </a:lvl1pPr>
          </a:lstStyle>
          <a:p>
            <a:fld id="{B61BEF0D-F0BB-DE4B-95CE-6DB70DBA9567}" type="datetimeFigureOut">
              <a:rPr lang="en-US" smtClean="0"/>
              <a:pPr/>
              <a:t>2/25/19</a:t>
            </a:fld>
            <a:endParaRPr lang="en-US" dirty="0"/>
          </a:p>
        </p:txBody>
      </p:sp>
      <p:sp>
        <p:nvSpPr>
          <p:cNvPr id="5" name="Footer Placeholder 4"/>
          <p:cNvSpPr>
            <a:spLocks noGrp="1"/>
          </p:cNvSpPr>
          <p:nvPr>
            <p:ph type="ftr" sz="quarter" idx="11"/>
          </p:nvPr>
        </p:nvSpPr>
        <p:spPr>
          <a:xfrm>
            <a:off x="2583382" y="6453386"/>
            <a:ext cx="7021548"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28123" y="6453386"/>
            <a:ext cx="1595876"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663" y="744470"/>
            <a:ext cx="1067133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669761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243" y="2295526"/>
            <a:ext cx="95987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mr-IN" smtClean="0"/>
              <a:t>25/2/19</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uk-UA" smtClean="0"/>
              <a:t>‹#›</a:t>
            </a:fld>
            <a:endParaRPr lang="uk-UA"/>
          </a:p>
        </p:txBody>
      </p:sp>
    </p:spTree>
    <p:extLst>
      <p:ext uri="{BB962C8B-B14F-4D97-AF65-F5344CB8AC3E}">
        <p14:creationId xmlns:p14="http://schemas.microsoft.com/office/powerpoint/2010/main" val="49529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4062" y="624156"/>
            <a:ext cx="1565358"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243" y="624156"/>
            <a:ext cx="817751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mr-IN" smtClean="0"/>
              <a:t>25/2/19</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uk-UA" smtClean="0"/>
              <a:t>‹#›</a:t>
            </a:fld>
            <a:endParaRPr lang="uk-UA"/>
          </a:p>
        </p:txBody>
      </p:sp>
    </p:spTree>
    <p:extLst>
      <p:ext uri="{BB962C8B-B14F-4D97-AF65-F5344CB8AC3E}">
        <p14:creationId xmlns:p14="http://schemas.microsoft.com/office/powerpoint/2010/main" val="79594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mr-IN" smtClean="0"/>
              <a:t>25/2/19</a:t>
            </a:fld>
            <a:endParaRPr lang="mr-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uk-UA" smtClean="0"/>
              <a:t>‹#›</a:t>
            </a:fld>
            <a:endParaRPr lang="uk-UA"/>
          </a:p>
        </p:txBody>
      </p:sp>
    </p:spTree>
    <p:extLst>
      <p:ext uri="{BB962C8B-B14F-4D97-AF65-F5344CB8AC3E}">
        <p14:creationId xmlns:p14="http://schemas.microsoft.com/office/powerpoint/2010/main" val="156280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4826" y="1301361"/>
            <a:ext cx="9610468" cy="2852737"/>
          </a:xfrm>
        </p:spPr>
        <p:txBody>
          <a:bodyPr anchor="b">
            <a:normAutofit/>
          </a:bodyPr>
          <a:lstStyle>
            <a:lvl1pPr algn="r">
              <a:defRPr sz="7198"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4826" y="4216328"/>
            <a:ext cx="9610468" cy="1143324"/>
          </a:xfrm>
        </p:spPr>
        <p:txBody>
          <a:bodyPr/>
          <a:lstStyle>
            <a:lvl1pPr marL="0" indent="0" algn="r">
              <a:lnSpc>
                <a:spcPct val="112000"/>
              </a:lnSpc>
              <a:spcBef>
                <a:spcPts val="0"/>
              </a:spcBef>
              <a:spcAft>
                <a:spcPts val="0"/>
              </a:spcAft>
              <a:buNone/>
              <a:defRPr sz="2399">
                <a:solidFill>
                  <a:schemeClr val="tx2"/>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716" y="6453386"/>
            <a:ext cx="1621986" cy="404614"/>
          </a:xfrm>
        </p:spPr>
        <p:txBody>
          <a:bodyPr/>
          <a:lstStyle>
            <a:lvl1pPr>
              <a:defRPr>
                <a:solidFill>
                  <a:schemeClr val="tx2"/>
                </a:solidFill>
              </a:defRPr>
            </a:lvl1pPr>
          </a:lstStyle>
          <a:p>
            <a:fld id="{03F41C87-7AD9-4845-A077-840E4A0F3F06}" type="datetimeFigureOut">
              <a:rPr lang="mr-IN" smtClean="0"/>
              <a:t>25/2/19</a:t>
            </a:fld>
            <a:endParaRPr lang="mr-IN"/>
          </a:p>
        </p:txBody>
      </p:sp>
      <p:sp>
        <p:nvSpPr>
          <p:cNvPr id="5" name="Footer Placeholder 4"/>
          <p:cNvSpPr>
            <a:spLocks noGrp="1"/>
          </p:cNvSpPr>
          <p:nvPr>
            <p:ph type="ftr" sz="quarter" idx="11"/>
          </p:nvPr>
        </p:nvSpPr>
        <p:spPr>
          <a:xfrm>
            <a:off x="2583639" y="6453386"/>
            <a:ext cx="7021548"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28123" y="6453386"/>
            <a:ext cx="1595876" cy="404614"/>
          </a:xfrm>
        </p:spPr>
        <p:txBody>
          <a:bodyPr/>
          <a:lstStyle>
            <a:lvl1pPr>
              <a:defRPr>
                <a:solidFill>
                  <a:schemeClr val="tx2"/>
                </a:solidFill>
              </a:defRPr>
            </a:lvl1pPr>
          </a:lstStyle>
          <a:p>
            <a:fld id="{2A013F82-EE5E-44EE-A61D-E31C6657F26F}" type="slidenum">
              <a:rPr lang="uk-UA" smtClean="0"/>
              <a:t>‹#›</a:t>
            </a:fld>
            <a:endParaRPr lang="uk-UA"/>
          </a:p>
        </p:txBody>
      </p:sp>
      <p:sp>
        <p:nvSpPr>
          <p:cNvPr id="7" name="Freeform 6" title="Crop Mark"/>
          <p:cNvSpPr/>
          <p:nvPr/>
        </p:nvSpPr>
        <p:spPr bwMode="auto">
          <a:xfrm>
            <a:off x="8149840" y="1685652"/>
            <a:ext cx="32741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9132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243" y="2286000"/>
            <a:ext cx="4446628"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3704" y="2286000"/>
            <a:ext cx="4446628"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mr-IN" smtClean="0"/>
              <a:t>25/2/19</a:t>
            </a:fld>
            <a:endParaRPr lang="mr-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uk-UA" smtClean="0"/>
              <a:t>‹#›</a:t>
            </a:fld>
            <a:endParaRPr lang="uk-UA"/>
          </a:p>
        </p:txBody>
      </p:sp>
    </p:spTree>
    <p:extLst>
      <p:ext uri="{BB962C8B-B14F-4D97-AF65-F5344CB8AC3E}">
        <p14:creationId xmlns:p14="http://schemas.microsoft.com/office/powerpoint/2010/main" val="159883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243" y="685800"/>
            <a:ext cx="95987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243" y="2340864"/>
            <a:ext cx="4442827" cy="823912"/>
          </a:xfrm>
        </p:spPr>
        <p:txBody>
          <a:bodyPr anchor="b">
            <a:noAutofit/>
          </a:bodyPr>
          <a:lstStyle>
            <a:lvl1pPr marL="0" indent="0">
              <a:lnSpc>
                <a:spcPct val="84000"/>
              </a:lnSpc>
              <a:spcBef>
                <a:spcPts val="0"/>
              </a:spcBef>
              <a:spcAft>
                <a:spcPts val="0"/>
              </a:spcAft>
              <a:buNone/>
              <a:defRPr sz="2999" b="0"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243" y="3305208"/>
            <a:ext cx="4442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315" y="2340864"/>
            <a:ext cx="4442827" cy="823912"/>
          </a:xfrm>
        </p:spPr>
        <p:txBody>
          <a:bodyPr anchor="b">
            <a:noAutofit/>
          </a:bodyPr>
          <a:lstStyle>
            <a:lvl1pPr marL="0" indent="0">
              <a:lnSpc>
                <a:spcPct val="84000"/>
              </a:lnSpc>
              <a:spcBef>
                <a:spcPts val="0"/>
              </a:spcBef>
              <a:spcAft>
                <a:spcPts val="0"/>
              </a:spcAft>
              <a:buNone/>
              <a:defRPr sz="2999" b="0"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3315" y="3305208"/>
            <a:ext cx="4442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mr-IN" smtClean="0"/>
              <a:t>25/2/19</a:t>
            </a:fld>
            <a:endParaRPr lang="mr-IN"/>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uk-UA" smtClean="0"/>
              <a:t>‹#›</a:t>
            </a:fld>
            <a:endParaRPr lang="uk-UA"/>
          </a:p>
        </p:txBody>
      </p:sp>
    </p:spTree>
    <p:extLst>
      <p:ext uri="{BB962C8B-B14F-4D97-AF65-F5344CB8AC3E}">
        <p14:creationId xmlns:p14="http://schemas.microsoft.com/office/powerpoint/2010/main" val="10888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mr-IN" smtClean="0"/>
              <a:t>25/2/19</a:t>
            </a:fld>
            <a:endParaRPr lang="mr-IN"/>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uk-UA" smtClean="0"/>
              <a:t>‹#›</a:t>
            </a:fld>
            <a:endParaRPr lang="uk-UA"/>
          </a:p>
        </p:txBody>
      </p:sp>
    </p:spTree>
    <p:extLst>
      <p:ext uri="{BB962C8B-B14F-4D97-AF65-F5344CB8AC3E}">
        <p14:creationId xmlns:p14="http://schemas.microsoft.com/office/powerpoint/2010/main" val="37853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mr-IN" smtClean="0"/>
              <a:t>25/2/19</a:t>
            </a:fld>
            <a:endParaRPr lang="mr-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uk-UA" smtClean="0"/>
              <a:t>‹#›</a:t>
            </a:fld>
            <a:endParaRPr lang="uk-UA"/>
          </a:p>
        </p:txBody>
      </p:sp>
    </p:spTree>
    <p:extLst>
      <p:ext uri="{BB962C8B-B14F-4D97-AF65-F5344CB8AC3E}">
        <p14:creationId xmlns:p14="http://schemas.microsoft.com/office/powerpoint/2010/main" val="112714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213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711" y="685800"/>
            <a:ext cx="3854716" cy="2157884"/>
          </a:xfrm>
        </p:spPr>
        <p:txBody>
          <a:bodyPr anchor="t">
            <a:noAutofit/>
          </a:bodyPr>
          <a:lstStyle>
            <a:lvl1pPr>
              <a:lnSpc>
                <a:spcPct val="84000"/>
              </a:lnSpc>
              <a:defRPr sz="4799"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4391" y="685801"/>
            <a:ext cx="5210723" cy="5175250"/>
          </a:xfrm>
        </p:spPr>
        <p:txBody>
          <a:bodyPr/>
          <a:lstStyle>
            <a:lvl1pPr>
              <a:defRPr sz="1999"/>
            </a:lvl1pPr>
            <a:lvl2pPr>
              <a:defRPr sz="1999"/>
            </a:lvl2pPr>
            <a:lvl3pPr>
              <a:defRPr sz="1799"/>
            </a:lvl3pPr>
            <a:lvl4pPr>
              <a:defRPr sz="1799"/>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711" y="2856344"/>
            <a:ext cx="3854716" cy="3011056"/>
          </a:xfrm>
        </p:spPr>
        <p:txBody>
          <a:bodyPr/>
          <a:lstStyle>
            <a:lvl1pPr marL="0" indent="0">
              <a:lnSpc>
                <a:spcPct val="113000"/>
              </a:lnSpc>
              <a:spcBef>
                <a:spcPts val="0"/>
              </a:spcBef>
              <a:spcAft>
                <a:spcPts val="1500"/>
              </a:spcAft>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712" y="6453386"/>
            <a:ext cx="1204258" cy="404614"/>
          </a:xfrm>
        </p:spPr>
        <p:txBody>
          <a:bodyPr/>
          <a:lstStyle>
            <a:lvl1pPr>
              <a:defRPr>
                <a:solidFill>
                  <a:schemeClr val="tx2"/>
                </a:solidFill>
              </a:defRPr>
            </a:lvl1pPr>
          </a:lstStyle>
          <a:p>
            <a:fld id="{03F41C87-7AD9-4845-A077-840E4A0F3F06}" type="datetimeFigureOut">
              <a:rPr lang="mr-IN" smtClean="0"/>
              <a:t>25/2/19</a:t>
            </a:fld>
            <a:endParaRPr lang="mr-IN"/>
          </a:p>
        </p:txBody>
      </p:sp>
      <p:sp>
        <p:nvSpPr>
          <p:cNvPr id="6" name="Footer Placeholder 5"/>
          <p:cNvSpPr>
            <a:spLocks noGrp="1"/>
          </p:cNvSpPr>
          <p:nvPr>
            <p:ph type="ftr" sz="quarter" idx="11"/>
          </p:nvPr>
        </p:nvSpPr>
        <p:spPr>
          <a:xfrm>
            <a:off x="2205371" y="6453386"/>
            <a:ext cx="2373057"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0566" y="6453386"/>
            <a:ext cx="1595876" cy="404614"/>
          </a:xfrm>
        </p:spPr>
        <p:txBody>
          <a:bodyPr/>
          <a:lstStyle>
            <a:lvl1pPr>
              <a:defRPr>
                <a:solidFill>
                  <a:schemeClr val="tx2"/>
                </a:solidFill>
              </a:defRPr>
            </a:lvl1pPr>
          </a:lstStyle>
          <a:p>
            <a:fld id="{2A013F82-EE5E-44EE-A61D-E31C6657F26F}" type="slidenum">
              <a:rPr lang="uk-UA" smtClean="0"/>
              <a:t>‹#›</a:t>
            </a:fld>
            <a:endParaRPr lang="uk-UA"/>
          </a:p>
        </p:txBody>
      </p:sp>
      <p:sp>
        <p:nvSpPr>
          <p:cNvPr id="9" name="Rectangle 8" title="Divider Bar"/>
          <p:cNvSpPr/>
          <p:nvPr/>
        </p:nvSpPr>
        <p:spPr>
          <a:xfrm>
            <a:off x="5302139"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177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213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711" y="685800"/>
            <a:ext cx="3854716" cy="2157884"/>
          </a:xfrm>
        </p:spPr>
        <p:txBody>
          <a:bodyPr anchor="t">
            <a:normAutofit/>
          </a:bodyPr>
          <a:lstStyle>
            <a:lvl1pPr>
              <a:lnSpc>
                <a:spcPct val="84000"/>
              </a:lnSpc>
              <a:defRPr sz="4799"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0679" y="1"/>
            <a:ext cx="6658146" cy="6857999"/>
          </a:xfrm>
        </p:spPr>
        <p:txBody>
          <a:bodyPr anchor="t">
            <a:normAutofit/>
          </a:bodyPr>
          <a:lstStyle>
            <a:lvl1pPr marL="0" indent="0">
              <a:buNone/>
              <a:defRPr sz="1999"/>
            </a:lvl1pPr>
            <a:lvl2pPr marL="457063" indent="0">
              <a:buNone/>
              <a:defRPr sz="1999"/>
            </a:lvl2pPr>
            <a:lvl3pPr marL="914126" indent="0">
              <a:buNone/>
              <a:defRPr sz="19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711" y="2855968"/>
            <a:ext cx="3854716" cy="3011432"/>
          </a:xfrm>
        </p:spPr>
        <p:txBody>
          <a:bodyPr/>
          <a:lstStyle>
            <a:lvl1pPr marL="0" indent="0">
              <a:lnSpc>
                <a:spcPct val="113000"/>
              </a:lnSpc>
              <a:spcBef>
                <a:spcPts val="0"/>
              </a:spcBef>
              <a:spcAft>
                <a:spcPts val="1500"/>
              </a:spcAft>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712" y="6453386"/>
            <a:ext cx="1204258" cy="404614"/>
          </a:xfrm>
        </p:spPr>
        <p:txBody>
          <a:bodyPr/>
          <a:lstStyle>
            <a:lvl1pPr>
              <a:defRPr>
                <a:solidFill>
                  <a:schemeClr val="tx2"/>
                </a:solidFill>
              </a:defRPr>
            </a:lvl1pPr>
          </a:lstStyle>
          <a:p>
            <a:fld id="{03F41C87-7AD9-4845-A077-840E4A0F3F06}" type="datetimeFigureOut">
              <a:rPr lang="mr-IN" smtClean="0"/>
              <a:pPr/>
              <a:t>25/2/19</a:t>
            </a:fld>
            <a:endParaRPr lang="mr-IN"/>
          </a:p>
        </p:txBody>
      </p:sp>
      <p:sp>
        <p:nvSpPr>
          <p:cNvPr id="6" name="Footer Placeholder 5"/>
          <p:cNvSpPr>
            <a:spLocks noGrp="1"/>
          </p:cNvSpPr>
          <p:nvPr>
            <p:ph type="ftr" sz="quarter" idx="11"/>
          </p:nvPr>
        </p:nvSpPr>
        <p:spPr>
          <a:xfrm>
            <a:off x="2205371" y="6453386"/>
            <a:ext cx="2373057"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0566" y="6453386"/>
            <a:ext cx="1595876" cy="404614"/>
          </a:xfrm>
        </p:spPr>
        <p:txBody>
          <a:bodyPr/>
          <a:lstStyle>
            <a:lvl1pPr>
              <a:defRPr>
                <a:solidFill>
                  <a:schemeClr val="tx2"/>
                </a:solidFill>
              </a:defRPr>
            </a:lvl1pPr>
          </a:lstStyle>
          <a:p>
            <a:fld id="{2A013F82-EE5E-44EE-A61D-E31C6657F26F}" type="slidenum">
              <a:rPr lang="uk-UA" smtClean="0"/>
              <a:pPr/>
              <a:t>‹#›</a:t>
            </a:fld>
            <a:endParaRPr lang="uk-UA"/>
          </a:p>
        </p:txBody>
      </p:sp>
      <p:sp>
        <p:nvSpPr>
          <p:cNvPr id="9" name="Rectangle 8" title="Divider Bar"/>
          <p:cNvSpPr/>
          <p:nvPr/>
        </p:nvSpPr>
        <p:spPr>
          <a:xfrm>
            <a:off x="5302139"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679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243" y="685800"/>
            <a:ext cx="95987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243" y="2286000"/>
            <a:ext cx="95987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288" y="6453386"/>
            <a:ext cx="1204258" cy="404614"/>
          </a:xfrm>
          <a:prstGeom prst="rect">
            <a:avLst/>
          </a:prstGeom>
        </p:spPr>
        <p:txBody>
          <a:bodyPr vert="horz" lIns="91440" tIns="45720" rIns="91440" bIns="45720" rtlCol="0" anchor="ctr"/>
          <a:lstStyle>
            <a:lvl1pPr algn="l">
              <a:defRPr sz="1200" baseline="0">
                <a:solidFill>
                  <a:schemeClr val="tx2"/>
                </a:solidFill>
              </a:defRPr>
            </a:lvl1pPr>
          </a:lstStyle>
          <a:p>
            <a:fld id="{03F41C87-7AD9-4845-A077-840E4A0F3F06}" type="datetimeFigureOut">
              <a:rPr lang="en-US" smtClean="0"/>
              <a:pPr/>
              <a:t>2/25/19</a:t>
            </a:fld>
            <a:endParaRPr lang="en-US"/>
          </a:p>
        </p:txBody>
      </p:sp>
      <p:sp>
        <p:nvSpPr>
          <p:cNvPr id="5" name="Footer Placeholder 4"/>
          <p:cNvSpPr>
            <a:spLocks noGrp="1"/>
          </p:cNvSpPr>
          <p:nvPr>
            <p:ph type="ftr" sz="quarter" idx="3"/>
          </p:nvPr>
        </p:nvSpPr>
        <p:spPr>
          <a:xfrm>
            <a:off x="2892811" y="6453386"/>
            <a:ext cx="6279194"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0269" y="6453386"/>
            <a:ext cx="1595876" cy="404614"/>
          </a:xfrm>
          <a:prstGeom prst="rect">
            <a:avLst/>
          </a:prstGeom>
        </p:spPr>
        <p:txBody>
          <a:bodyPr vert="horz" lIns="91440" tIns="45720" rIns="91440" bIns="45720" rtlCol="0" anchor="ctr"/>
          <a:lstStyle>
            <a:lvl1pPr algn="r">
              <a:defRPr sz="1200" baseline="0">
                <a:solidFill>
                  <a:schemeClr val="tx2"/>
                </a:solidFill>
              </a:defRPr>
            </a:lvl1pPr>
          </a:lstStyle>
          <a:p>
            <a:fld id="{2A013F82-EE5E-44EE-A61D-E31C6657F26F}" type="slidenum">
              <a:rPr lang="en-US" smtClean="0"/>
              <a:pPr/>
              <a:t>‹#›</a:t>
            </a:fld>
            <a:endParaRPr lang="en-US"/>
          </a:p>
        </p:txBody>
      </p:sp>
      <p:sp>
        <p:nvSpPr>
          <p:cNvPr id="9" name="Rectangle 8" title="Side bar"/>
          <p:cNvSpPr/>
          <p:nvPr/>
        </p:nvSpPr>
        <p:spPr>
          <a:xfrm>
            <a:off x="477971"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53068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9000"/>
        </a:lnSpc>
        <a:spcBef>
          <a:spcPct val="0"/>
        </a:spcBef>
        <a:buNone/>
        <a:defRPr sz="4399" kern="1200" baseline="0">
          <a:solidFill>
            <a:schemeClr val="tx2"/>
          </a:solidFill>
          <a:latin typeface="+mj-lt"/>
          <a:ea typeface="+mj-ea"/>
          <a:cs typeface="+mj-cs"/>
        </a:defRPr>
      </a:lvl1pPr>
    </p:titleStyle>
    <p:bodyStyle>
      <a:lvl1pPr marL="383933" indent="-383933" algn="l" defTabSz="914126" rtl="0" eaLnBrk="1" latinLnBrk="0" hangingPunct="1">
        <a:lnSpc>
          <a:spcPct val="94000"/>
        </a:lnSpc>
        <a:spcBef>
          <a:spcPts val="1000"/>
        </a:spcBef>
        <a:spcAft>
          <a:spcPts val="200"/>
        </a:spcAft>
        <a:buFont typeface="Franklin Gothic Book" panose="020B0503020102020204" pitchFamily="34" charset="0"/>
        <a:buChar char="■"/>
        <a:defRPr sz="1999" kern="1200" baseline="0">
          <a:solidFill>
            <a:schemeClr val="tx2"/>
          </a:solidFill>
          <a:latin typeface="+mn-lt"/>
          <a:ea typeface="+mn-ea"/>
          <a:cs typeface="+mn-cs"/>
        </a:defRPr>
      </a:lvl1pPr>
      <a:lvl2pPr marL="38393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999" i="1" kern="1200" baseline="0">
          <a:solidFill>
            <a:schemeClr val="tx2"/>
          </a:solidFill>
          <a:latin typeface="+mn-lt"/>
          <a:ea typeface="+mn-ea"/>
          <a:cs typeface="+mn-cs"/>
        </a:defRPr>
      </a:lvl2pPr>
      <a:lvl3pPr marL="38393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799" kern="1200" baseline="0">
          <a:solidFill>
            <a:schemeClr val="tx2"/>
          </a:solidFill>
          <a:latin typeface="+mn-lt"/>
          <a:ea typeface="+mn-ea"/>
          <a:cs typeface="+mn-cs"/>
        </a:defRPr>
      </a:lvl3pPr>
      <a:lvl4pPr marL="38393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799" i="1" kern="1200" baseline="0">
          <a:solidFill>
            <a:schemeClr val="tx2"/>
          </a:solidFill>
          <a:latin typeface="+mn-lt"/>
          <a:ea typeface="+mn-ea"/>
          <a:cs typeface="+mn-cs"/>
        </a:defRPr>
      </a:lvl4pPr>
      <a:lvl5pPr marL="38393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393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393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393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393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guide id="12" pos="3839" userDrawn="1">
          <p15:clr>
            <a:srgbClr val="F26B43"/>
          </p15:clr>
        </p15:guide>
        <p15:guide id="13"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73932" y="2708920"/>
            <a:ext cx="8229600" cy="935360"/>
          </a:xfrm>
        </p:spPr>
        <p:txBody>
          <a:bodyPr>
            <a:noAutofit/>
          </a:bodyPr>
          <a:lstStyle/>
          <a:p>
            <a:r>
              <a:rPr lang="en-US" sz="6000" dirty="0" smtClean="0"/>
              <a:t>Group 20</a:t>
            </a:r>
            <a:endParaRPr lang="en-US" sz="6000" dirty="0"/>
          </a:p>
        </p:txBody>
      </p:sp>
      <p:sp>
        <p:nvSpPr>
          <p:cNvPr id="4" name="Subtitle 3"/>
          <p:cNvSpPr>
            <a:spLocks noGrp="1"/>
          </p:cNvSpPr>
          <p:nvPr>
            <p:ph type="subTitle" idx="1"/>
          </p:nvPr>
        </p:nvSpPr>
        <p:spPr>
          <a:xfrm>
            <a:off x="2288332" y="3806670"/>
            <a:ext cx="7200800" cy="1219200"/>
          </a:xfrm>
        </p:spPr>
        <p:txBody>
          <a:bodyPr/>
          <a:lstStyle/>
          <a:p>
            <a:r>
              <a:rPr lang="it-IT" dirty="0" smtClean="0">
                <a:latin typeface="Calibri" charset="0"/>
                <a:ea typeface="Calibri" charset="0"/>
                <a:cs typeface="Calibri" charset="0"/>
              </a:rPr>
              <a:t>- </a:t>
            </a:r>
            <a:r>
              <a:rPr lang="it-IT" dirty="0" err="1" smtClean="0">
                <a:latin typeface="Calibri" charset="0"/>
                <a:ea typeface="Calibri" charset="0"/>
                <a:cs typeface="Calibri" charset="0"/>
              </a:rPr>
              <a:t>Reeyan</a:t>
            </a:r>
            <a:r>
              <a:rPr lang="it-IT" dirty="0" smtClean="0">
                <a:latin typeface="Calibri" charset="0"/>
                <a:ea typeface="Calibri" charset="0"/>
                <a:cs typeface="Calibri" charset="0"/>
              </a:rPr>
              <a:t> </a:t>
            </a:r>
            <a:r>
              <a:rPr lang="it-IT" dirty="0" err="1" smtClean="0">
                <a:latin typeface="Calibri" charset="0"/>
                <a:ea typeface="Calibri" charset="0"/>
                <a:cs typeface="Calibri" charset="0"/>
              </a:rPr>
              <a:t>Maknojiya</a:t>
            </a:r>
            <a:r>
              <a:rPr lang="it-IT" dirty="0" smtClean="0">
                <a:latin typeface="Calibri" charset="0"/>
                <a:ea typeface="Calibri" charset="0"/>
                <a:cs typeface="Calibri" charset="0"/>
              </a:rPr>
              <a:t>, </a:t>
            </a:r>
            <a:r>
              <a:rPr lang="it-IT" dirty="0" err="1" smtClean="0">
                <a:latin typeface="Calibri" charset="0"/>
                <a:ea typeface="Calibri" charset="0"/>
                <a:cs typeface="Calibri" charset="0"/>
              </a:rPr>
              <a:t>Ranadip</a:t>
            </a:r>
            <a:r>
              <a:rPr lang="it-IT" dirty="0" smtClean="0">
                <a:latin typeface="Calibri" charset="0"/>
                <a:ea typeface="Calibri" charset="0"/>
                <a:cs typeface="Calibri" charset="0"/>
              </a:rPr>
              <a:t> </a:t>
            </a:r>
            <a:r>
              <a:rPr lang="it-IT" dirty="0" err="1" smtClean="0">
                <a:latin typeface="Calibri" charset="0"/>
                <a:ea typeface="Calibri" charset="0"/>
                <a:cs typeface="Calibri" charset="0"/>
              </a:rPr>
              <a:t>Chatterjee</a:t>
            </a:r>
            <a:r>
              <a:rPr lang="it-IT" dirty="0" smtClean="0">
                <a:latin typeface="Calibri" charset="0"/>
                <a:ea typeface="Calibri" charset="0"/>
                <a:cs typeface="Calibri" charset="0"/>
              </a:rPr>
              <a:t>, </a:t>
            </a:r>
            <a:r>
              <a:rPr lang="it-IT" dirty="0" err="1">
                <a:latin typeface="Calibri" charset="0"/>
                <a:ea typeface="Calibri" charset="0"/>
                <a:cs typeface="Calibri" charset="0"/>
              </a:rPr>
              <a:t>R</a:t>
            </a:r>
            <a:r>
              <a:rPr lang="it-IT" dirty="0" err="1" smtClean="0">
                <a:latin typeface="Calibri" charset="0"/>
                <a:ea typeface="Calibri" charset="0"/>
                <a:cs typeface="Calibri" charset="0"/>
              </a:rPr>
              <a:t>enji</a:t>
            </a:r>
            <a:r>
              <a:rPr lang="it-IT" dirty="0" smtClean="0">
                <a:latin typeface="Calibri" charset="0"/>
                <a:ea typeface="Calibri" charset="0"/>
                <a:cs typeface="Calibri" charset="0"/>
              </a:rPr>
              <a:t> </a:t>
            </a:r>
            <a:r>
              <a:rPr lang="it-IT" dirty="0" err="1" smtClean="0">
                <a:latin typeface="Calibri" charset="0"/>
                <a:ea typeface="Calibri" charset="0"/>
                <a:cs typeface="Calibri" charset="0"/>
              </a:rPr>
              <a:t>Takeda</a:t>
            </a:r>
            <a:r>
              <a:rPr lang="it-IT" dirty="0" smtClean="0">
                <a:latin typeface="Calibri" charset="0"/>
                <a:ea typeface="Calibri" charset="0"/>
                <a:cs typeface="Calibri" charset="0"/>
              </a:rPr>
              <a:t>, </a:t>
            </a:r>
            <a:r>
              <a:rPr lang="it-IT" dirty="0" err="1" smtClean="0">
                <a:latin typeface="Calibri" charset="0"/>
                <a:ea typeface="Calibri" charset="0"/>
                <a:cs typeface="Calibri" charset="0"/>
              </a:rPr>
              <a:t>Shehzan</a:t>
            </a:r>
            <a:r>
              <a:rPr lang="it-IT" dirty="0" smtClean="0">
                <a:latin typeface="Calibri" charset="0"/>
                <a:ea typeface="Calibri" charset="0"/>
                <a:cs typeface="Calibri" charset="0"/>
              </a:rPr>
              <a:t> </a:t>
            </a:r>
            <a:r>
              <a:rPr lang="it-IT" dirty="0" err="1" smtClean="0">
                <a:latin typeface="Calibri" charset="0"/>
                <a:ea typeface="Calibri" charset="0"/>
                <a:cs typeface="Calibri" charset="0"/>
              </a:rPr>
              <a:t>Murad</a:t>
            </a:r>
            <a:r>
              <a:rPr lang="it-IT" dirty="0" smtClean="0">
                <a:latin typeface="Calibri" charset="0"/>
                <a:ea typeface="Calibri" charset="0"/>
                <a:cs typeface="Calibri" charset="0"/>
              </a:rPr>
              <a:t> Ali</a:t>
            </a:r>
            <a:endParaRPr lang="it-IT" dirty="0">
              <a:latin typeface="Calibri" charset="0"/>
              <a:ea typeface="Calibri" charset="0"/>
              <a:cs typeface="Calibri" charset="0"/>
            </a:endParaRPr>
          </a:p>
        </p:txBody>
      </p:sp>
      <p:sp>
        <p:nvSpPr>
          <p:cNvPr id="6" name="Title 2"/>
          <p:cNvSpPr txBox="1">
            <a:spLocks/>
          </p:cNvSpPr>
          <p:nvPr/>
        </p:nvSpPr>
        <p:spPr>
          <a:xfrm>
            <a:off x="4571415" y="1611170"/>
            <a:ext cx="4629200" cy="93536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r>
              <a:rPr lang="en-US" sz="4400" dirty="0" smtClean="0"/>
              <a:t>CPSC-233</a:t>
            </a:r>
            <a:endParaRPr lang="en-US" sz="4400"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IDEA : </a:t>
            </a:r>
            <a:r>
              <a:rPr lang="en-IN" dirty="0" smtClean="0"/>
              <a:t>Football </a:t>
            </a:r>
            <a:r>
              <a:rPr lang="en-IN" dirty="0"/>
              <a:t>Penalty shootout game. </a:t>
            </a:r>
            <a:r>
              <a:rPr lang="en-US" dirty="0"/>
              <a:t/>
            </a:r>
            <a:br>
              <a:rPr lang="en-US" dirty="0"/>
            </a:br>
            <a:r>
              <a:rPr lang="en-IN" dirty="0"/>
              <a:t>CATEGORY: Animation Application / Game.</a:t>
            </a:r>
            <a:r>
              <a:rPr lang="en-US" dirty="0"/>
              <a:t/>
            </a:r>
            <a:br>
              <a:rPr lang="en-US" dirty="0"/>
            </a:br>
            <a:endParaRPr lang="en-US" dirty="0"/>
          </a:p>
        </p:txBody>
      </p:sp>
      <p:sp>
        <p:nvSpPr>
          <p:cNvPr id="14" name="Content Placeholder 13"/>
          <p:cNvSpPr>
            <a:spLocks noGrp="1"/>
          </p:cNvSpPr>
          <p:nvPr>
            <p:ph idx="1"/>
          </p:nvPr>
        </p:nvSpPr>
        <p:spPr>
          <a:xfrm>
            <a:off x="1371243" y="2171700"/>
            <a:ext cx="9598700" cy="3489548"/>
          </a:xfrm>
        </p:spPr>
        <p:txBody>
          <a:bodyPr>
            <a:normAutofit fontScale="92500"/>
          </a:bodyPr>
          <a:lstStyle/>
          <a:p>
            <a:r>
              <a:rPr lang="en-IN" dirty="0"/>
              <a:t>We intend to make a simple penalty shootout game, which prompts the user to give inputs using the keyboard. </a:t>
            </a:r>
            <a:endParaRPr lang="en-IN" dirty="0" smtClean="0"/>
          </a:p>
          <a:p>
            <a:r>
              <a:rPr lang="en-IN" dirty="0" smtClean="0"/>
              <a:t>The </a:t>
            </a:r>
            <a:r>
              <a:rPr lang="en-IN" dirty="0"/>
              <a:t>user will have an option to choose their favourite football player who will take the shot and the goalkeeper, both from a list of players. </a:t>
            </a:r>
            <a:endParaRPr lang="en-IN" dirty="0" smtClean="0"/>
          </a:p>
          <a:p>
            <a:r>
              <a:rPr lang="en-IN" dirty="0" smtClean="0"/>
              <a:t>The </a:t>
            </a:r>
            <a:r>
              <a:rPr lang="en-IN" dirty="0"/>
              <a:t>action executed would be to shoot the ball in the goal. </a:t>
            </a:r>
            <a:endParaRPr lang="en-IN" dirty="0" smtClean="0"/>
          </a:p>
          <a:p>
            <a:r>
              <a:rPr lang="en-IN" dirty="0"/>
              <a:t>A number (between 1 and 6) is randomly generated to determine where the keeper will dive.</a:t>
            </a:r>
          </a:p>
          <a:p>
            <a:r>
              <a:rPr lang="en-IN" dirty="0"/>
              <a:t>If the goalkeeper guesses it right he saves the shot, else you score!</a:t>
            </a:r>
          </a:p>
          <a:p>
            <a:r>
              <a:rPr lang="en-IN" dirty="0"/>
              <a:t>The player will get a total of 5 chances to score(or miss</a:t>
            </a:r>
            <a:r>
              <a:rPr lang="en-IN" dirty="0" smtClean="0"/>
              <a:t>!).</a:t>
            </a:r>
          </a:p>
          <a:p>
            <a:r>
              <a:rPr lang="en-IN" dirty="0" smtClean="0"/>
              <a:t>The </a:t>
            </a:r>
            <a:r>
              <a:rPr lang="en-IN" dirty="0"/>
              <a:t>score will be updated and maintained immediately after an </a:t>
            </a:r>
            <a:r>
              <a:rPr lang="en-IN" dirty="0" smtClean="0"/>
              <a:t>action</a:t>
            </a:r>
            <a:r>
              <a:rPr lang="en-IN" dirty="0"/>
              <a:t>.</a:t>
            </a:r>
            <a:endParaRPr lang="en-IN" dirty="0" smtClean="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raw.githubusercontent.com/MillionLinesOfCode/javapenalty/Demo1/FinalClassDiagram_Demo1.png?token=AtJJ3AGdmxu81a7UiSWbkZNnqBOrJ5rUks5cfWx2wA%3D%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56" y="0"/>
            <a:ext cx="11814504"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06380" y="5301208"/>
            <a:ext cx="5418471" cy="830997"/>
          </a:xfrm>
          <a:prstGeom prst="rect">
            <a:avLst/>
          </a:prstGeom>
          <a:noFill/>
        </p:spPr>
        <p:txBody>
          <a:bodyPr wrap="none" rtlCol="0">
            <a:spAutoFit/>
          </a:bodyPr>
          <a:lstStyle/>
          <a:p>
            <a:r>
              <a:rPr lang="en-US" sz="4800" i="1" dirty="0" smtClean="0">
                <a:latin typeface="Bradley Hand" charset="0"/>
                <a:ea typeface="Bradley Hand" charset="0"/>
                <a:cs typeface="Bradley Hand" charset="0"/>
              </a:rPr>
              <a:t>CLASS DIAGRAM</a:t>
            </a:r>
            <a:endParaRPr lang="en-US" sz="4800" i="1" dirty="0">
              <a:latin typeface="Bradley Hand" charset="0"/>
              <a:ea typeface="Bradley Hand" charset="0"/>
              <a:cs typeface="Bradley Hand"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371243" y="1916832"/>
            <a:ext cx="9598700" cy="4320480"/>
          </a:xfrm>
        </p:spPr>
        <p:txBody>
          <a:bodyPr>
            <a:normAutofit/>
          </a:bodyPr>
          <a:lstStyle/>
          <a:p>
            <a:r>
              <a:rPr lang="en-IN" dirty="0" smtClean="0"/>
              <a:t>After this, we plan to improve our game significantly. One of the ideas is to consider factors such as speed of the ball which will also determine if the player scores or misses. </a:t>
            </a:r>
          </a:p>
          <a:p>
            <a:r>
              <a:rPr lang="en-IN" dirty="0" smtClean="0"/>
              <a:t>To make the game entertaining, in the final GUI version, we’d like to incorporate player and goalkeeper celebrations.</a:t>
            </a:r>
          </a:p>
        </p:txBody>
      </p:sp>
      <p:sp>
        <p:nvSpPr>
          <p:cNvPr id="5" name="Title 12"/>
          <p:cNvSpPr>
            <a:spLocks noGrp="1"/>
          </p:cNvSpPr>
          <p:nvPr>
            <p:ph type="title"/>
          </p:nvPr>
        </p:nvSpPr>
        <p:spPr>
          <a:xfrm>
            <a:off x="1371243" y="620688"/>
            <a:ext cx="9598700" cy="1030229"/>
          </a:xfrm>
        </p:spPr>
        <p:txBody>
          <a:bodyPr>
            <a:normAutofit/>
          </a:bodyPr>
          <a:lstStyle/>
          <a:p>
            <a:r>
              <a:rPr lang="en-US" i="1" dirty="0" smtClean="0"/>
              <a:t>What we plan to do next</a:t>
            </a:r>
            <a:r>
              <a:rPr lang="mr-IN" i="1" dirty="0" smtClean="0"/>
              <a:t>…</a:t>
            </a:r>
            <a:endParaRPr lang="en-US" i="1" dirty="0"/>
          </a:p>
        </p:txBody>
      </p:sp>
    </p:spTree>
    <p:extLst>
      <p:ext uri="{BB962C8B-B14F-4D97-AF65-F5344CB8AC3E}">
        <p14:creationId xmlns:p14="http://schemas.microsoft.com/office/powerpoint/2010/main" val="14078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ronaldo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097" y="332656"/>
            <a:ext cx="11557372" cy="623731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886500" y="836712"/>
            <a:ext cx="4966386" cy="1485900"/>
          </a:xfrm>
          <a:prstGeom prst="rect">
            <a:avLst/>
          </a:prstGeom>
        </p:spPr>
        <p:txBody>
          <a:bodyPr vert="horz" lIns="91440" tIns="45720" rIns="91440" bIns="45720" rtlCol="0" anchor="t">
            <a:noAutofit/>
          </a:bodyPr>
          <a:lstStyle>
            <a:lvl1pPr algn="l" defTabSz="914126" rtl="0" eaLnBrk="1" latinLnBrk="0" hangingPunct="1">
              <a:lnSpc>
                <a:spcPct val="89000"/>
              </a:lnSpc>
              <a:spcBef>
                <a:spcPct val="0"/>
              </a:spcBef>
              <a:buNone/>
              <a:defRPr sz="4399" kern="1200" baseline="0">
                <a:solidFill>
                  <a:schemeClr val="tx2"/>
                </a:solidFill>
                <a:latin typeface="+mj-lt"/>
                <a:ea typeface="+mj-ea"/>
                <a:cs typeface="+mj-cs"/>
              </a:defRPr>
            </a:lvl1pPr>
          </a:lstStyle>
          <a:p>
            <a:r>
              <a:rPr lang="en-US" sz="6000" dirty="0" smtClean="0">
                <a:solidFill>
                  <a:schemeClr val="bg1"/>
                </a:solidFill>
                <a:latin typeface="Chalkduster" charset="0"/>
                <a:ea typeface="Chalkduster" charset="0"/>
                <a:cs typeface="Chalkduster" charset="0"/>
              </a:rPr>
              <a:t>THANK YOU</a:t>
            </a:r>
            <a:endParaRPr lang="en-US" sz="6000" dirty="0">
              <a:solidFill>
                <a:schemeClr val="bg1"/>
              </a:solidFill>
              <a:latin typeface="Chalkduster" charset="0"/>
              <a:ea typeface="Chalkduster" charset="0"/>
              <a:cs typeface="Chalkduster" charset="0"/>
            </a:endParaRPr>
          </a:p>
        </p:txBody>
      </p:sp>
      <p:sp>
        <p:nvSpPr>
          <p:cNvPr id="8" name="Title 1"/>
          <p:cNvSpPr txBox="1">
            <a:spLocks/>
          </p:cNvSpPr>
          <p:nvPr/>
        </p:nvSpPr>
        <p:spPr>
          <a:xfrm rot="5400000">
            <a:off x="9141618" y="2371192"/>
            <a:ext cx="1296144" cy="1485900"/>
          </a:xfrm>
          <a:prstGeom prst="rect">
            <a:avLst/>
          </a:prstGeom>
        </p:spPr>
        <p:txBody>
          <a:bodyPr vert="horz" lIns="91440" tIns="45720" rIns="91440" bIns="45720" rtlCol="0" anchor="t">
            <a:noAutofit/>
          </a:bodyPr>
          <a:lstStyle>
            <a:lvl1pPr algn="l" defTabSz="914126" rtl="0" eaLnBrk="1" latinLnBrk="0" hangingPunct="1">
              <a:lnSpc>
                <a:spcPct val="89000"/>
              </a:lnSpc>
              <a:spcBef>
                <a:spcPct val="0"/>
              </a:spcBef>
              <a:buNone/>
              <a:defRPr sz="4399" kern="1200" baseline="0">
                <a:solidFill>
                  <a:schemeClr val="tx2"/>
                </a:solidFill>
                <a:latin typeface="+mj-lt"/>
                <a:ea typeface="+mj-ea"/>
                <a:cs typeface="+mj-cs"/>
              </a:defRPr>
            </a:lvl1pPr>
          </a:lstStyle>
          <a:p>
            <a:r>
              <a:rPr lang="en-US" sz="8800" dirty="0" smtClean="0">
                <a:solidFill>
                  <a:schemeClr val="bg1"/>
                </a:solidFill>
                <a:latin typeface="Chalkduster" charset="0"/>
                <a:ea typeface="Chalkduster" charset="0"/>
                <a:cs typeface="Chalkduster" charset="0"/>
              </a:rPr>
              <a:t>:)</a:t>
            </a:r>
            <a:endParaRPr lang="en-US" sz="8800" dirty="0">
              <a:solidFill>
                <a:schemeClr val="bg1"/>
              </a:solidFill>
              <a:latin typeface="Chalkduster" charset="0"/>
              <a:ea typeface="Chalkduster" charset="0"/>
              <a:cs typeface="Chalkduster" charset="0"/>
            </a:endParaRPr>
          </a:p>
        </p:txBody>
      </p:sp>
    </p:spTree>
    <p:extLst>
      <p:ext uri="{BB962C8B-B14F-4D97-AF65-F5344CB8AC3E}">
        <p14:creationId xmlns:p14="http://schemas.microsoft.com/office/powerpoint/2010/main" val="252972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Crop</Template>
  <TotalTime>117</TotalTime>
  <Words>213</Words>
  <Application>Microsoft Macintosh PowerPoint</Application>
  <PresentationFormat>Custom</PresentationFormat>
  <Paragraphs>17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Bradley Hand</vt:lpstr>
      <vt:lpstr>Calibri</vt:lpstr>
      <vt:lpstr>Chalkduster</vt:lpstr>
      <vt:lpstr>Corbel</vt:lpstr>
      <vt:lpstr>Franklin Gothic Book</vt:lpstr>
      <vt:lpstr>Arial</vt:lpstr>
      <vt:lpstr>Crop</vt:lpstr>
      <vt:lpstr>Group 20</vt:lpstr>
      <vt:lpstr>IDEA : Football Penalty shootout game.  CATEGORY: Animation Application / Game. </vt:lpstr>
      <vt:lpstr>PowerPoint Presentation</vt:lpstr>
      <vt:lpstr>What we plan to do next…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20</dc:title>
  <dc:creator>Microsoft Office User</dc:creator>
  <cp:lastModifiedBy>Microsoft Office User</cp:lastModifiedBy>
  <cp:revision>7</cp:revision>
  <dcterms:created xsi:type="dcterms:W3CDTF">2019-02-25T18:01:52Z</dcterms:created>
  <dcterms:modified xsi:type="dcterms:W3CDTF">2019-02-25T20:01:28Z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