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7cf15f2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7cf15f2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7cf15f21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7cf15f21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7cf15f21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7cf15f2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7cf15f2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7cf15f2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7cf15f2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7cf15f2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7cf15f21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7cf15f21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7cf15f21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7cf15f2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7cf15f2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7cf15f2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7cf15f21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7cf15f21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7cf15f21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7cf15f2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7cf15f2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7cf15f2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7cf15f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7cf15f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7cf15f2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7cf15f2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7cf15f2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7cf15f2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7cf15f2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7cf15f2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ub.docker.com/r/vulnerables/web-dvwa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into Cyber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 hell do I start?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“On metal”,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Requires dedicated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ESX, Xen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runs on your host, only need one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super slow, eats up lots of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Fusion, Virtualbox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 </a:t>
            </a:r>
            <a:r>
              <a:rPr lang="en" sz="800"/>
              <a:t>shut up I know it’s not technically a hypervisor</a:t>
            </a:r>
            <a:endParaRPr sz="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very fast, lightweight, premade, super easy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Not “real” vm’s, more difficult to understand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839"/>
            <a:ext cx="9144000" cy="4893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- Yes it’s that easy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https://hub.docker.com/r/vulnerables/web-dvwa/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spin up machines to play with in one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They’re very fast &amp; take up very little 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Intermediate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a team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Team: Bad guys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Simulated attackers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 team: Good guys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Incident</a:t>
            </a:r>
            <a:r>
              <a:rPr lang="en"/>
              <a:t>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Forensics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security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 IS IMPORTANT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important thing in cyber, regardless of red or blue is visibility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Openvas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Advanced</a:t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 &amp; Payload Development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stuff apart is hard, but you’ll know how it works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If you have several years of experience in the industry, this talk is not for you.</a:t>
            </a:r>
            <a:br>
              <a:rPr lang="en" sz="2400">
                <a:solidFill>
                  <a:srgbClr val="000000"/>
                </a:solidFill>
              </a:rPr>
            </a:b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This talk is for people who want to get started in the field, </a:t>
            </a:r>
            <a:r>
              <a:rPr lang="en" sz="2400">
                <a:solidFill>
                  <a:srgbClr val="000000"/>
                </a:solidFill>
              </a:rPr>
              <a:t>primarily</a:t>
            </a:r>
            <a:r>
              <a:rPr lang="en" sz="2400">
                <a:solidFill>
                  <a:srgbClr val="000000"/>
                </a:solidFill>
              </a:rPr>
              <a:t> students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advice I can give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get overwhelmed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 by piece, don’t dive into everything all at once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 patient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Computer Do I Need?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depends.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</a:t>
            </a:r>
            <a:r>
              <a:rPr lang="en"/>
              <a:t>Recommend</a:t>
            </a:r>
            <a:r>
              <a:rPr lang="en"/>
              <a:t> a quad core cpu with at least 8Gb of 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88" y="152400"/>
            <a:ext cx="77754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computer.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how to use a 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OSI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how applications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how it’s all connected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how to simulate environments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75" y="0"/>
            <a:ext cx="71756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63" y="-21300"/>
            <a:ext cx="6348476" cy="51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Networking: The Basics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Address: Software Address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 Address: Hardware Address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Ports: A meaningless number: identifies one side of a connection between two computers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Protocols: Standardized forms of communication</a:t>
            </a:r>
            <a:br>
              <a:rPr lang="en"/>
            </a:br>
            <a:br>
              <a:rPr lang="en"/>
            </a:br>
            <a:r>
              <a:rPr lang="en"/>
              <a:t>TCP: Connection, handshake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UDP: Packet </a:t>
            </a:r>
            <a:r>
              <a:rPr lang="en"/>
              <a:t>vomit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