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3AA1-67BC-489C-85A7-A5E542561DA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B4A0-D54D-46AD-94C0-E54E9F5CF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3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3AA1-67BC-489C-85A7-A5E542561DA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B4A0-D54D-46AD-94C0-E54E9F5CF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1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3AA1-67BC-489C-85A7-A5E542561DA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B4A0-D54D-46AD-94C0-E54E9F5CF1A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991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3AA1-67BC-489C-85A7-A5E542561DA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B4A0-D54D-46AD-94C0-E54E9F5CF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29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3AA1-67BC-489C-85A7-A5E542561DA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B4A0-D54D-46AD-94C0-E54E9F5CF1A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8800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3AA1-67BC-489C-85A7-A5E542561DA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B4A0-D54D-46AD-94C0-E54E9F5CF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64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3AA1-67BC-489C-85A7-A5E542561DA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B4A0-D54D-46AD-94C0-E54E9F5CF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62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3AA1-67BC-489C-85A7-A5E542561DA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B4A0-D54D-46AD-94C0-E54E9F5CF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1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3AA1-67BC-489C-85A7-A5E542561DA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B4A0-D54D-46AD-94C0-E54E9F5CF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4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3AA1-67BC-489C-85A7-A5E542561DA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B4A0-D54D-46AD-94C0-E54E9F5CF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3AA1-67BC-489C-85A7-A5E542561DA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B4A0-D54D-46AD-94C0-E54E9F5CF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0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3AA1-67BC-489C-85A7-A5E542561DA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B4A0-D54D-46AD-94C0-E54E9F5CF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9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3AA1-67BC-489C-85A7-A5E542561DA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B4A0-D54D-46AD-94C0-E54E9F5CF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5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3AA1-67BC-489C-85A7-A5E542561DA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B4A0-D54D-46AD-94C0-E54E9F5CF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3AA1-67BC-489C-85A7-A5E542561DA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B4A0-D54D-46AD-94C0-E54E9F5CF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6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3AA1-67BC-489C-85A7-A5E542561DA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5B4A0-D54D-46AD-94C0-E54E9F5CF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53AA1-67BC-489C-85A7-A5E542561DAD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2A5B4A0-D54D-46AD-94C0-E54E9F5CF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5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85A6-54D9-4DDD-BBE1-9168333570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DA – SQL Capstone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52E75-340E-416A-B001-5A77CA287B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#1 </a:t>
            </a:r>
          </a:p>
          <a:p>
            <a:r>
              <a:rPr lang="en-US" dirty="0"/>
              <a:t>Member 1, member 2..</a:t>
            </a:r>
          </a:p>
        </p:txBody>
      </p:sp>
    </p:spTree>
    <p:extLst>
      <p:ext uri="{BB962C8B-B14F-4D97-AF65-F5344CB8AC3E}">
        <p14:creationId xmlns:p14="http://schemas.microsoft.com/office/powerpoint/2010/main" val="429221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AE61EDC-E006-49FB-ACDD-07037C3AFA75}"/>
              </a:ext>
            </a:extLst>
          </p:cNvPr>
          <p:cNvSpPr txBox="1">
            <a:spLocks/>
          </p:cNvSpPr>
          <p:nvPr/>
        </p:nvSpPr>
        <p:spPr>
          <a:xfrm>
            <a:off x="1032641" y="204951"/>
            <a:ext cx="9919138" cy="9401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>
              <a:spcBef>
                <a:spcPct val="0"/>
              </a:spcBef>
              <a:buNone/>
              <a:defRPr sz="40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3A9371-57BE-479D-A8BB-B7A0764A6322}"/>
              </a:ext>
            </a:extLst>
          </p:cNvPr>
          <p:cNvSpPr txBox="1"/>
          <p:nvPr/>
        </p:nvSpPr>
        <p:spPr>
          <a:xfrm>
            <a:off x="1032641" y="2007910"/>
            <a:ext cx="8771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background of data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State the use case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State business problem that you are trying to solve</a:t>
            </a:r>
          </a:p>
        </p:txBody>
      </p:sp>
    </p:spTree>
    <p:extLst>
      <p:ext uri="{BB962C8B-B14F-4D97-AF65-F5344CB8AC3E}">
        <p14:creationId xmlns:p14="http://schemas.microsoft.com/office/powerpoint/2010/main" val="414716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E61872D-614D-455E-BB98-17E7F9038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2641" y="204951"/>
            <a:ext cx="9919138" cy="94018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Analytics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66CC07-7165-47E6-961D-43F5A3720C62}"/>
              </a:ext>
            </a:extLst>
          </p:cNvPr>
          <p:cNvSpPr txBox="1"/>
          <p:nvPr/>
        </p:nvSpPr>
        <p:spPr>
          <a:xfrm>
            <a:off x="1032641" y="2007910"/>
            <a:ext cx="87712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Did you define the metric for success before beginning?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Did you understand the context for the question and the business application?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Did you consider whether the question could be answered with the available data?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Did you mention how you acquired the data?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Did you try to anonymize the data to ensure that records are not personally identifiable if that was necessary?</a:t>
            </a:r>
          </a:p>
        </p:txBody>
      </p:sp>
    </p:spTree>
    <p:extLst>
      <p:ext uri="{BB962C8B-B14F-4D97-AF65-F5344CB8AC3E}">
        <p14:creationId xmlns:p14="http://schemas.microsoft.com/office/powerpoint/2010/main" val="128516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85A6-54D9-4DDD-BBE1-916833357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2641" y="204951"/>
            <a:ext cx="9919138" cy="94018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Insights into data and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7C39F4-7344-4E81-89B0-6C02A2B71C3D}"/>
              </a:ext>
            </a:extLst>
          </p:cNvPr>
          <p:cNvSpPr txBox="1"/>
          <p:nvPr/>
        </p:nvSpPr>
        <p:spPr>
          <a:xfrm>
            <a:off x="1032641" y="2007910"/>
            <a:ext cx="87712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Did you identify any missing values in the data such as null, blank etc.?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Each variable is one column?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Each observation is one row/ record?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 different data types appear in each column or table?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Is there any relationship between the data columns or data tables?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Did you check the units of all columns and rows/ records to make sure they are in the right range?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Did you try to identify any errors or miscoding of variables in your data table?</a:t>
            </a:r>
          </a:p>
        </p:txBody>
      </p:sp>
    </p:spTree>
    <p:extLst>
      <p:ext uri="{BB962C8B-B14F-4D97-AF65-F5344CB8AC3E}">
        <p14:creationId xmlns:p14="http://schemas.microsoft.com/office/powerpoint/2010/main" val="337217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6486E49-7E9F-4248-A656-0EB98EDBF19B}"/>
              </a:ext>
            </a:extLst>
          </p:cNvPr>
          <p:cNvSpPr txBox="1">
            <a:spLocks/>
          </p:cNvSpPr>
          <p:nvPr/>
        </p:nvSpPr>
        <p:spPr>
          <a:xfrm>
            <a:off x="1032641" y="204951"/>
            <a:ext cx="9919138" cy="9401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/>
              <a:t>Project - Artifacts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224892-55C5-45E3-AA09-B0B9173FC572}"/>
              </a:ext>
            </a:extLst>
          </p:cNvPr>
          <p:cNvSpPr txBox="1"/>
          <p:nvPr/>
        </p:nvSpPr>
        <p:spPr>
          <a:xfrm>
            <a:off x="1979629" y="1838228"/>
            <a:ext cx="56278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CSV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Reference to external site from which you collected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 Diagrams</a:t>
            </a:r>
          </a:p>
        </p:txBody>
      </p:sp>
    </p:spTree>
    <p:extLst>
      <p:ext uri="{BB962C8B-B14F-4D97-AF65-F5344CB8AC3E}">
        <p14:creationId xmlns:p14="http://schemas.microsoft.com/office/powerpoint/2010/main" val="2643280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6486E49-7E9F-4248-A656-0EB98EDBF19B}"/>
              </a:ext>
            </a:extLst>
          </p:cNvPr>
          <p:cNvSpPr txBox="1">
            <a:spLocks/>
          </p:cNvSpPr>
          <p:nvPr/>
        </p:nvSpPr>
        <p:spPr>
          <a:xfrm>
            <a:off x="1032641" y="204951"/>
            <a:ext cx="9919138" cy="9401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/>
              <a:t>Project - </a:t>
            </a:r>
            <a:r>
              <a:rPr lang="en-US" sz="4000" dirty="0" err="1"/>
              <a:t>Reproducability</a:t>
            </a:r>
            <a:endParaRPr 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224892-55C5-45E3-AA09-B0B9173FC572}"/>
              </a:ext>
            </a:extLst>
          </p:cNvPr>
          <p:cNvSpPr txBox="1"/>
          <p:nvPr/>
        </p:nvSpPr>
        <p:spPr>
          <a:xfrm>
            <a:off x="1866507" y="1630838"/>
            <a:ext cx="7598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Did you ensure that you are not performing any calculations manually?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Did you create a script that reproduces all your analyses?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Did you save the raw and processed versions of your data?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Did you record all versions of your code that you used to process the data?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Did you try to have someone else run your analysis code to confirm they got the same answers?</a:t>
            </a:r>
          </a:p>
        </p:txBody>
      </p:sp>
    </p:spTree>
    <p:extLst>
      <p:ext uri="{BB962C8B-B14F-4D97-AF65-F5344CB8AC3E}">
        <p14:creationId xmlns:p14="http://schemas.microsoft.com/office/powerpoint/2010/main" val="3478047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3EFA37C-0EA3-4944-800E-56BF55D9FCD3}"/>
              </a:ext>
            </a:extLst>
          </p:cNvPr>
          <p:cNvSpPr txBox="1">
            <a:spLocks/>
          </p:cNvSpPr>
          <p:nvPr/>
        </p:nvSpPr>
        <p:spPr>
          <a:xfrm>
            <a:off x="1032641" y="204951"/>
            <a:ext cx="9919138" cy="9401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082320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2398</TotalTime>
  <Words>289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DA – SQL Capstone Presentation</vt:lpstr>
      <vt:lpstr>PowerPoint Presentation</vt:lpstr>
      <vt:lpstr>Analytics Questions</vt:lpstr>
      <vt:lpstr>Insights into data and Approach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 – SQL Presentation</dc:title>
  <dc:creator>niteen kumar</dc:creator>
  <cp:lastModifiedBy>niteen kumar</cp:lastModifiedBy>
  <cp:revision>2</cp:revision>
  <dcterms:created xsi:type="dcterms:W3CDTF">2020-06-23T00:49:36Z</dcterms:created>
  <dcterms:modified xsi:type="dcterms:W3CDTF">2020-06-24T16:48:21Z</dcterms:modified>
</cp:coreProperties>
</file>