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4568E-D2B0-4E64-A49D-CA944E068D31}" v="7" dt="2024-03-21T08:14:4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fter" userId="7c4e1a5aeb083ff6" providerId="LiveId" clId="{4DB4568E-D2B0-4E64-A49D-CA944E068D31}"/>
    <pc:docChg chg="undo custSel addSld modSld">
      <pc:chgData name="Crafter" userId="7c4e1a5aeb083ff6" providerId="LiveId" clId="{4DB4568E-D2B0-4E64-A49D-CA944E068D31}" dt="2024-03-19T00:35:57.585" v="99" actId="20577"/>
      <pc:docMkLst>
        <pc:docMk/>
      </pc:docMkLst>
      <pc:sldChg chg="modSp new mod">
        <pc:chgData name="Crafter" userId="7c4e1a5aeb083ff6" providerId="LiveId" clId="{4DB4568E-D2B0-4E64-A49D-CA944E068D31}" dt="2024-03-19T00:28:28.167" v="27" actId="20577"/>
        <pc:sldMkLst>
          <pc:docMk/>
          <pc:sldMk cId="1577169878" sldId="256"/>
        </pc:sldMkLst>
        <pc:spChg chg="mod">
          <ac:chgData name="Crafter" userId="7c4e1a5aeb083ff6" providerId="LiveId" clId="{4DB4568E-D2B0-4E64-A49D-CA944E068D31}" dt="2024-03-19T00:28:20.857" v="15" actId="20577"/>
          <ac:spMkLst>
            <pc:docMk/>
            <pc:sldMk cId="1577169878" sldId="256"/>
            <ac:spMk id="2" creationId="{8E1238E1-7474-00E4-1D3C-A8588C6A15E9}"/>
          </ac:spMkLst>
        </pc:spChg>
        <pc:spChg chg="mod">
          <ac:chgData name="Crafter" userId="7c4e1a5aeb083ff6" providerId="LiveId" clId="{4DB4568E-D2B0-4E64-A49D-CA944E068D31}" dt="2024-03-19T00:28:28.167" v="27" actId="20577"/>
          <ac:spMkLst>
            <pc:docMk/>
            <pc:sldMk cId="1577169878" sldId="256"/>
            <ac:spMk id="3" creationId="{5FDE4C75-E182-A173-C6A0-0274FE6EE99D}"/>
          </ac:spMkLst>
        </pc:spChg>
      </pc:sldChg>
      <pc:sldChg chg="delSp modSp new mod">
        <pc:chgData name="Crafter" userId="7c4e1a5aeb083ff6" providerId="LiveId" clId="{4DB4568E-D2B0-4E64-A49D-CA944E068D31}" dt="2024-03-19T00:34:35.345" v="97" actId="20577"/>
        <pc:sldMkLst>
          <pc:docMk/>
          <pc:sldMk cId="4146877570" sldId="257"/>
        </pc:sldMkLst>
        <pc:spChg chg="del">
          <ac:chgData name="Crafter" userId="7c4e1a5aeb083ff6" providerId="LiveId" clId="{4DB4568E-D2B0-4E64-A49D-CA944E068D31}" dt="2024-03-19T00:28:59.308" v="33" actId="478"/>
          <ac:spMkLst>
            <pc:docMk/>
            <pc:sldMk cId="4146877570" sldId="257"/>
            <ac:spMk id="2" creationId="{63369A22-1188-BFDD-6236-52BB286E99D3}"/>
          </ac:spMkLst>
        </pc:spChg>
        <pc:spChg chg="mod">
          <ac:chgData name="Crafter" userId="7c4e1a5aeb083ff6" providerId="LiveId" clId="{4DB4568E-D2B0-4E64-A49D-CA944E068D31}" dt="2024-03-19T00:34:35.345" v="97" actId="20577"/>
          <ac:spMkLst>
            <pc:docMk/>
            <pc:sldMk cId="4146877570" sldId="257"/>
            <ac:spMk id="3" creationId="{B261C67D-5427-4334-E8CA-E211EA30BD50}"/>
          </ac:spMkLst>
        </pc:spChg>
      </pc:sldChg>
      <pc:sldChg chg="delSp modSp new mod">
        <pc:chgData name="Crafter" userId="7c4e1a5aeb083ff6" providerId="LiveId" clId="{4DB4568E-D2B0-4E64-A49D-CA944E068D31}" dt="2024-03-19T00:35:57.585" v="99" actId="20577"/>
        <pc:sldMkLst>
          <pc:docMk/>
          <pc:sldMk cId="2152248389" sldId="258"/>
        </pc:sldMkLst>
        <pc:spChg chg="del">
          <ac:chgData name="Crafter" userId="7c4e1a5aeb083ff6" providerId="LiveId" clId="{4DB4568E-D2B0-4E64-A49D-CA944E068D31}" dt="2024-03-19T00:32:15.710" v="66" actId="478"/>
          <ac:spMkLst>
            <pc:docMk/>
            <pc:sldMk cId="2152248389" sldId="258"/>
            <ac:spMk id="2" creationId="{F64671A4-183D-4C30-5F95-95F16D99356F}"/>
          </ac:spMkLst>
        </pc:spChg>
        <pc:spChg chg="mod">
          <ac:chgData name="Crafter" userId="7c4e1a5aeb083ff6" providerId="LiveId" clId="{4DB4568E-D2B0-4E64-A49D-CA944E068D31}" dt="2024-03-19T00:35:57.585" v="99" actId="20577"/>
          <ac:spMkLst>
            <pc:docMk/>
            <pc:sldMk cId="2152248389" sldId="258"/>
            <ac:spMk id="3" creationId="{EEA1BAA9-0C06-788A-F46D-1F2425B9AE8A}"/>
          </ac:spMkLst>
        </pc:spChg>
      </pc:sldChg>
    </pc:docChg>
  </pc:docChgLst>
  <pc:docChgLst>
    <pc:chgData name="Crafter Chen" userId="7c4e1a5aeb083ff6" providerId="LiveId" clId="{4DB4568E-D2B0-4E64-A49D-CA944E068D31}"/>
    <pc:docChg chg="undo custSel addSld delSld modSld sldOrd">
      <pc:chgData name="Crafter Chen" userId="7c4e1a5aeb083ff6" providerId="LiveId" clId="{4DB4568E-D2B0-4E64-A49D-CA944E068D31}" dt="2024-03-21T08:31:18.617" v="258" actId="20577"/>
      <pc:docMkLst>
        <pc:docMk/>
      </pc:docMkLst>
      <pc:sldChg chg="modSp mod">
        <pc:chgData name="Crafter Chen" userId="7c4e1a5aeb083ff6" providerId="LiveId" clId="{4DB4568E-D2B0-4E64-A49D-CA944E068D31}" dt="2024-03-21T07:56:14.509" v="80" actId="20577"/>
        <pc:sldMkLst>
          <pc:docMk/>
          <pc:sldMk cId="1577169878" sldId="256"/>
        </pc:sldMkLst>
        <pc:spChg chg="mod">
          <ac:chgData name="Crafter Chen" userId="7c4e1a5aeb083ff6" providerId="LiveId" clId="{4DB4568E-D2B0-4E64-A49D-CA944E068D31}" dt="2024-03-21T07:56:14.509" v="80" actId="20577"/>
          <ac:spMkLst>
            <pc:docMk/>
            <pc:sldMk cId="1577169878" sldId="256"/>
            <ac:spMk id="2" creationId="{8E1238E1-7474-00E4-1D3C-A8588C6A15E9}"/>
          </ac:spMkLst>
        </pc:spChg>
      </pc:sldChg>
      <pc:sldChg chg="addSp delSp modSp mod">
        <pc:chgData name="Crafter Chen" userId="7c4e1a5aeb083ff6" providerId="LiveId" clId="{4DB4568E-D2B0-4E64-A49D-CA944E068D31}" dt="2024-03-21T08:21:55.757" v="221" actId="20577"/>
        <pc:sldMkLst>
          <pc:docMk/>
          <pc:sldMk cId="4146877570" sldId="257"/>
        </pc:sldMkLst>
        <pc:spChg chg="add del mod">
          <ac:chgData name="Crafter Chen" userId="7c4e1a5aeb083ff6" providerId="LiveId" clId="{4DB4568E-D2B0-4E64-A49D-CA944E068D31}" dt="2024-03-21T08:03:15.012" v="89"/>
          <ac:spMkLst>
            <pc:docMk/>
            <pc:sldMk cId="4146877570" sldId="257"/>
            <ac:spMk id="2" creationId="{21373BCC-267C-943E-5270-10E3F65E0E34}"/>
          </ac:spMkLst>
        </pc:spChg>
        <pc:spChg chg="add mod">
          <ac:chgData name="Crafter Chen" userId="7c4e1a5aeb083ff6" providerId="LiveId" clId="{4DB4568E-D2B0-4E64-A49D-CA944E068D31}" dt="2024-03-21T08:21:55.757" v="221" actId="20577"/>
          <ac:spMkLst>
            <pc:docMk/>
            <pc:sldMk cId="4146877570" sldId="257"/>
            <ac:spMk id="4" creationId="{7DB8A6D2-606E-2625-373E-044F0DD7D4E5}"/>
          </ac:spMkLst>
        </pc:spChg>
        <pc:spChg chg="add mod">
          <ac:chgData name="Crafter Chen" userId="7c4e1a5aeb083ff6" providerId="LiveId" clId="{4DB4568E-D2B0-4E64-A49D-CA944E068D31}" dt="2024-03-21T08:04:45.120" v="195" actId="1076"/>
          <ac:spMkLst>
            <pc:docMk/>
            <pc:sldMk cId="4146877570" sldId="257"/>
            <ac:spMk id="5" creationId="{267B271C-E095-2D2A-0C91-CE0CEFD17CC8}"/>
          </ac:spMkLst>
        </pc:spChg>
        <pc:spChg chg="add mod">
          <ac:chgData name="Crafter Chen" userId="7c4e1a5aeb083ff6" providerId="LiveId" clId="{4DB4568E-D2B0-4E64-A49D-CA944E068D31}" dt="2024-03-21T08:05:43.634" v="203" actId="1076"/>
          <ac:spMkLst>
            <pc:docMk/>
            <pc:sldMk cId="4146877570" sldId="257"/>
            <ac:spMk id="6" creationId="{100036F4-9F5D-8E0B-0DCA-113334115C0B}"/>
          </ac:spMkLst>
        </pc:spChg>
      </pc:sldChg>
      <pc:sldChg chg="modSp mod">
        <pc:chgData name="Crafter Chen" userId="7c4e1a5aeb083ff6" providerId="LiveId" clId="{4DB4568E-D2B0-4E64-A49D-CA944E068D31}" dt="2024-03-21T08:27:55.577" v="253" actId="115"/>
        <pc:sldMkLst>
          <pc:docMk/>
          <pc:sldMk cId="2152248389" sldId="258"/>
        </pc:sldMkLst>
        <pc:spChg chg="mod">
          <ac:chgData name="Crafter Chen" userId="7c4e1a5aeb083ff6" providerId="LiveId" clId="{4DB4568E-D2B0-4E64-A49D-CA944E068D31}" dt="2024-03-21T08:27:55.577" v="253" actId="115"/>
          <ac:spMkLst>
            <pc:docMk/>
            <pc:sldMk cId="2152248389" sldId="258"/>
            <ac:spMk id="3" creationId="{EEA1BAA9-0C06-788A-F46D-1F2425B9AE8A}"/>
          </ac:spMkLst>
        </pc:spChg>
      </pc:sldChg>
      <pc:sldChg chg="delSp modSp new mod">
        <pc:chgData name="Crafter Chen" userId="7c4e1a5aeb083ff6" providerId="LiveId" clId="{4DB4568E-D2B0-4E64-A49D-CA944E068D31}" dt="2024-03-21T08:26:14.284" v="240" actId="113"/>
        <pc:sldMkLst>
          <pc:docMk/>
          <pc:sldMk cId="299862951" sldId="259"/>
        </pc:sldMkLst>
        <pc:spChg chg="del">
          <ac:chgData name="Crafter Chen" userId="7c4e1a5aeb083ff6" providerId="LiveId" clId="{4DB4568E-D2B0-4E64-A49D-CA944E068D31}" dt="2024-03-21T07:50:17.595" v="1" actId="478"/>
          <ac:spMkLst>
            <pc:docMk/>
            <pc:sldMk cId="299862951" sldId="259"/>
            <ac:spMk id="2" creationId="{29C512F6-E5E3-DDB3-6FB2-5531543937F4}"/>
          </ac:spMkLst>
        </pc:spChg>
        <pc:spChg chg="mod">
          <ac:chgData name="Crafter Chen" userId="7c4e1a5aeb083ff6" providerId="LiveId" clId="{4DB4568E-D2B0-4E64-A49D-CA944E068D31}" dt="2024-03-21T08:26:14.284" v="240" actId="113"/>
          <ac:spMkLst>
            <pc:docMk/>
            <pc:sldMk cId="299862951" sldId="259"/>
            <ac:spMk id="3" creationId="{9CA8822F-37FC-D052-E38A-0287C9169487}"/>
          </ac:spMkLst>
        </pc:spChg>
      </pc:sldChg>
      <pc:sldChg chg="delSp modSp new mod">
        <pc:chgData name="Crafter Chen" userId="7c4e1a5aeb083ff6" providerId="LiveId" clId="{4DB4568E-D2B0-4E64-A49D-CA944E068D31}" dt="2024-03-21T08:28:10.061" v="254" actId="115"/>
        <pc:sldMkLst>
          <pc:docMk/>
          <pc:sldMk cId="3853371733" sldId="260"/>
        </pc:sldMkLst>
        <pc:spChg chg="del">
          <ac:chgData name="Crafter Chen" userId="7c4e1a5aeb083ff6" providerId="LiveId" clId="{4DB4568E-D2B0-4E64-A49D-CA944E068D31}" dt="2024-03-21T07:52:04.967" v="31" actId="478"/>
          <ac:spMkLst>
            <pc:docMk/>
            <pc:sldMk cId="3853371733" sldId="260"/>
            <ac:spMk id="2" creationId="{C4E23B05-CFA3-0102-AB10-0B401CBE8CF9}"/>
          </ac:spMkLst>
        </pc:spChg>
        <pc:spChg chg="mod">
          <ac:chgData name="Crafter Chen" userId="7c4e1a5aeb083ff6" providerId="LiveId" clId="{4DB4568E-D2B0-4E64-A49D-CA944E068D31}" dt="2024-03-21T08:28:10.061" v="254" actId="115"/>
          <ac:spMkLst>
            <pc:docMk/>
            <pc:sldMk cId="3853371733" sldId="260"/>
            <ac:spMk id="3" creationId="{00870C11-7942-8AD2-FB6C-B600783C0E0F}"/>
          </ac:spMkLst>
        </pc:spChg>
      </pc:sldChg>
      <pc:sldChg chg="delSp modSp new mod">
        <pc:chgData name="Crafter Chen" userId="7c4e1a5aeb083ff6" providerId="LiveId" clId="{4DB4568E-D2B0-4E64-A49D-CA944E068D31}" dt="2024-03-21T08:26:46.623" v="245" actId="207"/>
        <pc:sldMkLst>
          <pc:docMk/>
          <pc:sldMk cId="1314581484" sldId="261"/>
        </pc:sldMkLst>
        <pc:spChg chg="del">
          <ac:chgData name="Crafter Chen" userId="7c4e1a5aeb083ff6" providerId="LiveId" clId="{4DB4568E-D2B0-4E64-A49D-CA944E068D31}" dt="2024-03-21T07:53:09.995" v="41" actId="478"/>
          <ac:spMkLst>
            <pc:docMk/>
            <pc:sldMk cId="1314581484" sldId="261"/>
            <ac:spMk id="2" creationId="{EA9C3102-6800-7A0B-6ABC-89601A314E02}"/>
          </ac:spMkLst>
        </pc:spChg>
        <pc:spChg chg="mod">
          <ac:chgData name="Crafter Chen" userId="7c4e1a5aeb083ff6" providerId="LiveId" clId="{4DB4568E-D2B0-4E64-A49D-CA944E068D31}" dt="2024-03-21T08:26:46.623" v="245" actId="207"/>
          <ac:spMkLst>
            <pc:docMk/>
            <pc:sldMk cId="1314581484" sldId="261"/>
            <ac:spMk id="3" creationId="{EFA7256B-5184-7EEE-627B-EDBEE63C829D}"/>
          </ac:spMkLst>
        </pc:spChg>
      </pc:sldChg>
      <pc:sldChg chg="add del">
        <pc:chgData name="Crafter Chen" userId="7c4e1a5aeb083ff6" providerId="LiveId" clId="{4DB4568E-D2B0-4E64-A49D-CA944E068D31}" dt="2024-03-21T08:20:59.566" v="219" actId="47"/>
        <pc:sldMkLst>
          <pc:docMk/>
          <pc:sldMk cId="4088461363" sldId="262"/>
        </pc:sldMkLst>
      </pc:sldChg>
      <pc:sldChg chg="modSp add mod ord">
        <pc:chgData name="Crafter Chen" userId="7c4e1a5aeb083ff6" providerId="LiveId" clId="{4DB4568E-D2B0-4E64-A49D-CA944E068D31}" dt="2024-03-21T08:31:18.617" v="258" actId="20577"/>
        <pc:sldMkLst>
          <pc:docMk/>
          <pc:sldMk cId="2863629627" sldId="263"/>
        </pc:sldMkLst>
        <pc:spChg chg="mod">
          <ac:chgData name="Crafter Chen" userId="7c4e1a5aeb083ff6" providerId="LiveId" clId="{4DB4568E-D2B0-4E64-A49D-CA944E068D31}" dt="2024-03-21T08:31:18.617" v="258" actId="20577"/>
          <ac:spMkLst>
            <pc:docMk/>
            <pc:sldMk cId="2863629627" sldId="263"/>
            <ac:spMk id="3" creationId="{EFA7256B-5184-7EEE-627B-EDBEE63C82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0DDF-FBB5-5E0E-1865-07C7785E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8A7DE-00E4-1754-72A1-2FE8AD519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7EFE7-65F0-7B70-35F6-5A1B8911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FFE99-16F4-DA08-B7EA-6398B629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0DB68-2B0E-1A86-D799-EF6934DD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8EB9-712A-1546-1D5E-F1C024F4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4CCA2-623A-1B4B-6C6E-E6FF97F5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209DF-C755-C2E0-682B-994AAF27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D6D1-F8EC-F9BC-B151-C4C2B61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6443-ACB4-8C4B-B1E0-5E8F809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F3291-64F1-80BF-AC5B-A7E620486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F36AE-494D-B276-6EDE-1B385C72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9EE25-6C22-DEE7-4AAD-B492196D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91C29-67CC-6183-9012-CB4D8BA4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C3060-5814-A958-8596-1998D1E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1E34-E923-A3C3-05BE-D8C7438B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79CBB-154F-D2E7-AEAF-9E392AAC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D722C-0EEC-78F1-FDD2-F57FCB2B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20384-641A-4639-71D9-6BE3508E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CD610-AC3B-58CF-1C12-3B2A608F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C5520-9AAB-C174-1EFF-5038A5B7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CD3EC-CBBA-EFDB-3B29-39CD77BE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F279C-FAB1-831F-A724-A9967436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859D-F328-B08E-CB94-821A1F6D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97AB8-C87F-87E1-451A-2F9E14FD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1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6272-7198-F961-96AE-CF335FF5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BB9E-766E-F4DE-87BD-26E3A2109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3DE03-10C8-D83B-22AC-C8BBDE38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FBE19-3A41-ED62-26E4-F358A08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DD33B-A7B5-B4BE-6A32-048F893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75019-E377-EF11-1076-1635C287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E6CBC-E4C6-05D4-80F9-7A83D931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6AF0D-6315-D3B6-4A95-2C6D6626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C6313-0F38-25F7-1DAB-50292DA1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351E7-B5F1-02B4-36AD-EFDC51D01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F8E65-7969-F08C-D38B-ABC8FCEC7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9C0277-6B5D-0EAA-ED4E-55386FA8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E91279-F477-FD6B-5415-614CAB0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B9799-34C8-AF5B-A1A9-81F52BB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3B19-D63A-BF8A-A4D9-C1A4ECDE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BB2AF-1DBC-C9D9-0D3F-0840EE8B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0D616-68EB-E490-2C31-F751036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0933A-22A3-42C6-60F1-353C7B87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0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BE39BE-C403-CFBA-EEB3-B86258AD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CB6EB-6257-57F5-B122-43992E51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96D1A-9933-1E24-B1DA-4AF7EDF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7124-5915-5B42-90B5-5C7AE018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F3317-7536-E933-6F1B-415B2763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4789F-B2EB-C887-8831-68C30893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E97D5-24C8-4B0D-462B-897DAE1E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49DBD-0E60-9F05-B45F-77C6F31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D32C1-4308-D77A-F65F-25CB7B9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5215-0146-0536-3373-9EA6016A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29742-0DAE-24D1-80DA-ED2942ABE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697CB-04C5-834C-103C-3EBC4F8A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0E696-4C1B-C8E9-FF57-53C05C1B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689D8-87C3-0FBA-F6A5-A04CF9C2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8E5C7-06D7-F05F-4727-09B6CE2E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D8479-F51A-D6F3-81E5-DFEE68AD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E375E-F806-4BD0-D0FD-7A44F160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D589-260D-5725-3D01-B8CC656EF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4353-5C99-4927-A574-93514265ABB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7EBE0-0FAB-B5F0-80BF-EE40D46E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A6A58-BF1A-B98A-4A2F-4F31A3DBF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3808-46A7-4104-B4D6-A6C3BEA2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238E1-7474-00E4-1D3C-A8588C6A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六国年表</a:t>
            </a:r>
            <a:r>
              <a:rPr lang="en-US" altLang="zh-CN" dirty="0"/>
              <a:t>·</a:t>
            </a:r>
            <a:r>
              <a:rPr lang="zh-CN" altLang="en-US" dirty="0"/>
              <a:t>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DE4C75-E182-A173-C6A0-0274FE6EE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古文释读</a:t>
            </a:r>
          </a:p>
        </p:txBody>
      </p:sp>
    </p:spTree>
    <p:extLst>
      <p:ext uri="{BB962C8B-B14F-4D97-AF65-F5344CB8AC3E}">
        <p14:creationId xmlns:p14="http://schemas.microsoft.com/office/powerpoint/2010/main" val="15771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1C67D-5427-4334-E8CA-E211EA30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625642"/>
            <a:ext cx="7136732" cy="555132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太史公读</a:t>
            </a:r>
            <a:r>
              <a:rPr lang="en-US" altLang="zh-CN" dirty="0"/>
              <a:t>《</a:t>
            </a:r>
            <a:r>
              <a:rPr lang="zh-CN" altLang="en-US" dirty="0"/>
              <a:t>秦记</a:t>
            </a:r>
            <a:r>
              <a:rPr lang="en-US" altLang="zh-CN" dirty="0"/>
              <a:t>》</a:t>
            </a:r>
            <a:r>
              <a:rPr lang="zh-CN" altLang="en-US" dirty="0"/>
              <a:t>，至犬戎败幽王，周东徙洛邑，秦襄公始封为诸侯，作西畤用事上帝，僭端见矣。</a:t>
            </a:r>
            <a:r>
              <a:rPr lang="en-US" altLang="zh-CN" dirty="0"/>
              <a:t>《</a:t>
            </a:r>
            <a:r>
              <a:rPr lang="zh-CN" altLang="en-US" dirty="0"/>
              <a:t>礼</a:t>
            </a:r>
            <a:r>
              <a:rPr lang="en-US" altLang="zh-CN" dirty="0"/>
              <a:t>》</a:t>
            </a:r>
            <a:r>
              <a:rPr lang="zh-CN" altLang="en-US" dirty="0"/>
              <a:t>曰：“天子祭天地，诸侯祭其域内名山大川。”今秦杂戎翟之俗，先暴戾，后仁义，位在藩臣而胪于郊祀。君子惧焉。及文公逾陇，攘夷狄，尊陈宝，营岐雍之间。而穆公修政，东竟至河，则与齐桓、晋文中国侯伯侔矣。是后陪臣执政，大夫世禄；六卿擅晋权，征伐会盟，威重于诸侯。及田常杀简公而相齐国，诸侯晏然弗讨，海内争于战功矣。三国终之卒分晋，田和亦灭齐而有之，六国之盛自此始。务在强兵并敌，谋诈用而从衡短长之说起。矫称蜂出，誓盟不信，虽置质剖符犹不能约束也。秦始小国僻远，诸夏宾之，比于戎翟，至献公之后常雄诸侯。论秦之德义不如鲁卫之暴戾者，量秦之兵不如三晋之强也，然卒并天下，非必险固便形势利也，盖若天所助焉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highlight>
                  <a:srgbClr val="FFFF00"/>
                </a:highlight>
              </a:rPr>
              <a:t>或曰“东方物所始生，西方物之成孰”。夫作事者必于东南，收功实者常于西北。故禹兴于西羌，汤起于亳，周之王也以丰镐伐殷，秦之帝用雍州兴，汉之兴自蜀汉。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秦既得意，烧天下</a:t>
            </a:r>
            <a:r>
              <a:rPr lang="en-US" altLang="zh-CN" dirty="0"/>
              <a:t>《</a:t>
            </a:r>
            <a:r>
              <a:rPr lang="zh-CN" altLang="en-US" dirty="0"/>
              <a:t>诗</a:t>
            </a:r>
            <a:r>
              <a:rPr lang="en-US" altLang="zh-CN" dirty="0"/>
              <a:t>》《</a:t>
            </a:r>
            <a:r>
              <a:rPr lang="zh-CN" altLang="en-US" dirty="0"/>
              <a:t>书</a:t>
            </a:r>
            <a:r>
              <a:rPr lang="en-US" altLang="zh-CN" dirty="0"/>
              <a:t>》</a:t>
            </a:r>
            <a:r>
              <a:rPr lang="zh-CN" altLang="en-US" dirty="0"/>
              <a:t>，诸侯史记尤甚，为其有所刺讥也。</a:t>
            </a:r>
            <a:r>
              <a:rPr lang="en-US" altLang="zh-CN" dirty="0"/>
              <a:t>《</a:t>
            </a:r>
            <a:r>
              <a:rPr lang="zh-CN" altLang="en-US" dirty="0"/>
              <a:t>诗</a:t>
            </a:r>
            <a:r>
              <a:rPr lang="en-US" altLang="zh-CN" dirty="0"/>
              <a:t>》《</a:t>
            </a:r>
            <a:r>
              <a:rPr lang="zh-CN" altLang="en-US" dirty="0"/>
              <a:t>书</a:t>
            </a:r>
            <a:r>
              <a:rPr lang="en-US" altLang="zh-CN" dirty="0"/>
              <a:t>》</a:t>
            </a:r>
            <a:r>
              <a:rPr lang="zh-CN" altLang="en-US" dirty="0"/>
              <a:t>所以复见者，多藏人家，而史记独藏周室，以故灭。惜哉，惜哉！独有</a:t>
            </a:r>
            <a:r>
              <a:rPr lang="en-US" altLang="zh-CN" dirty="0"/>
              <a:t>《</a:t>
            </a:r>
            <a:r>
              <a:rPr lang="zh-CN" altLang="en-US" dirty="0"/>
              <a:t>秦记</a:t>
            </a:r>
            <a:r>
              <a:rPr lang="en-US" altLang="zh-CN" dirty="0"/>
              <a:t>》</a:t>
            </a:r>
            <a:r>
              <a:rPr lang="zh-CN" altLang="en-US" dirty="0"/>
              <a:t>，又不载日月，其文略不具。然战国之权变亦有可颇采者，何必上古？</a:t>
            </a:r>
            <a:r>
              <a:rPr lang="zh-CN" altLang="en-US" dirty="0">
                <a:highlight>
                  <a:srgbClr val="FFFF00"/>
                </a:highlight>
              </a:rPr>
              <a:t>秦取天下多暴，然世异变，成功大。传曰“法后王”，何也？以其近己而俗变相类，议卑而易行也。学者牵于所闻，见秦在帝位日浅，不察其终始，因举而笑之，不敢道，此与以耳食无异？悲夫！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余于是因</a:t>
            </a:r>
            <a:r>
              <a:rPr lang="en-US" altLang="zh-CN" dirty="0"/>
              <a:t>《</a:t>
            </a:r>
            <a:r>
              <a:rPr lang="zh-CN" altLang="en-US" dirty="0"/>
              <a:t>秦记</a:t>
            </a:r>
            <a:r>
              <a:rPr lang="en-US" altLang="zh-CN" dirty="0"/>
              <a:t>》</a:t>
            </a:r>
            <a:r>
              <a:rPr lang="zh-CN" altLang="en-US" dirty="0"/>
              <a:t>，踵</a:t>
            </a:r>
            <a:r>
              <a:rPr lang="en-US" altLang="zh-CN" dirty="0"/>
              <a:t>《</a:t>
            </a:r>
            <a:r>
              <a:rPr lang="zh-CN" altLang="en-US" dirty="0"/>
              <a:t>春秋</a:t>
            </a:r>
            <a:r>
              <a:rPr lang="en-US" altLang="zh-CN" dirty="0"/>
              <a:t>》</a:t>
            </a:r>
            <a:r>
              <a:rPr lang="zh-CN" altLang="en-US" dirty="0"/>
              <a:t>之后，起周元王，表六国时事，讫二世，凡二百七十年，着诸所闻兴坏之端，后有君子，以览观焉。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B8A6D2-606E-2625-373E-044F0DD7D4E5}"/>
              </a:ext>
            </a:extLst>
          </p:cNvPr>
          <p:cNvSpPr txBox="1"/>
          <p:nvPr/>
        </p:nvSpPr>
        <p:spPr>
          <a:xfrm>
            <a:off x="564357" y="1471612"/>
            <a:ext cx="335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F4A54"/>
                </a:solidFill>
                <a:effectLst/>
                <a:latin typeface="symbols, BlinkMacSystemFont,FontAwesome,Segoe UI,Helvetica Neue,Arial,Pingfang SC,Microsoft Yahei,WenQuanYi Micro Hei,sans-serif, SmileySans-Oblique 得意黑"/>
              </a:rPr>
              <a:t>秦历经春秋战国长期发展，在有利的天时地利形势下统一了中国。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7B271C-E095-2D2A-0C91-CE0CEFD17CC8}"/>
              </a:ext>
            </a:extLst>
          </p:cNvPr>
          <p:cNvSpPr txBox="1"/>
          <p:nvPr/>
        </p:nvSpPr>
        <p:spPr>
          <a:xfrm>
            <a:off x="564357" y="4204455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秦国焚百家之书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0036F4-9F5D-8E0B-0DCA-113334115C0B}"/>
              </a:ext>
            </a:extLst>
          </p:cNvPr>
          <p:cNvSpPr txBox="1"/>
          <p:nvPr/>
        </p:nvSpPr>
        <p:spPr>
          <a:xfrm>
            <a:off x="564357" y="5529262"/>
            <a:ext cx="14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结语</a:t>
            </a:r>
          </a:p>
        </p:txBody>
      </p:sp>
    </p:spTree>
    <p:extLst>
      <p:ext uri="{BB962C8B-B14F-4D97-AF65-F5344CB8AC3E}">
        <p14:creationId xmlns:p14="http://schemas.microsoft.com/office/powerpoint/2010/main" val="414687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1BAA9-0C06-788A-F46D-1F2425B9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或曰“东方物所始生，西方物之成孰”。夫作事者必於东南，收功实者常於西北。故禹兴於西羌，汤起於亳（</a:t>
            </a:r>
            <a:r>
              <a:rPr lang="en-US" altLang="zh-CN" b="1" i="0" dirty="0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1" i="0" dirty="0" err="1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bó</a:t>
            </a:r>
            <a:r>
              <a:rPr lang="en-US" altLang="zh-CN" b="1" i="0" dirty="0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/>
              <a:t>），周之王也以丰镐（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hào</a:t>
            </a:r>
            <a:r>
              <a:rPr lang="zh-CN" altLang="en-US" dirty="0"/>
              <a:t>）伐殷，秦之帝用雍州兴，汉之兴自蜀汉。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 dirty="0"/>
              <a:t>秦取天下多暴，然世异变，成功大。传曰“法后王”，何也？以其近己而俗变相类，议卑而易行也。学者牵於所闻，见秦在帝位日浅，不察其终始，因举而笑之，不敢道，此与以耳食无异。悲夫！</a:t>
            </a:r>
          </a:p>
        </p:txBody>
      </p:sp>
    </p:spTree>
    <p:extLst>
      <p:ext uri="{BB962C8B-B14F-4D97-AF65-F5344CB8AC3E}">
        <p14:creationId xmlns:p14="http://schemas.microsoft.com/office/powerpoint/2010/main" val="21522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8822F-37FC-D052-E38A-0287C916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或曰“东方物所始生，西方物之成孰”。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有一种说法认为</a:t>
            </a:r>
            <a:r>
              <a:rPr lang="en-US" altLang="zh-CN" dirty="0"/>
              <a:t>:“</a:t>
            </a:r>
            <a:r>
              <a:rPr lang="zh-CN" altLang="en-US" dirty="0"/>
              <a:t>东方是万物开始萌生的地方，西方是万物最后成熟的地方。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夫作事者必於东南，收功实者常於西北。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”据此看来，开创事业的人必定出现在东南，获取胜利果实的人常常诞生在西北。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0C11-7942-8AD2-FB6C-B600783C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244"/>
            <a:ext cx="10515600" cy="536971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故禹兴於</a:t>
            </a:r>
            <a:r>
              <a:rPr lang="zh-CN" altLang="en-US" b="1" u="sng" dirty="0"/>
              <a:t>西羌</a:t>
            </a:r>
            <a:r>
              <a:rPr lang="zh-CN" altLang="en-US" b="1" dirty="0"/>
              <a:t>，汤起於</a:t>
            </a:r>
            <a:r>
              <a:rPr lang="zh-CN" altLang="en-US" b="1" u="sng" dirty="0"/>
              <a:t>亳</a:t>
            </a:r>
            <a:r>
              <a:rPr lang="zh-CN" altLang="en-US" b="1" dirty="0"/>
              <a:t>，周之王也以</a:t>
            </a:r>
            <a:r>
              <a:rPr lang="zh-CN" altLang="en-US" b="1" u="sng" dirty="0"/>
              <a:t>丰镐</a:t>
            </a:r>
            <a:r>
              <a:rPr lang="zh-CN" altLang="en-US" b="1" dirty="0"/>
              <a:t>伐殷，秦之帝用</a:t>
            </a:r>
            <a:r>
              <a:rPr lang="zh-CN" altLang="en-US" b="1" u="sng" dirty="0"/>
              <a:t>雍州</a:t>
            </a:r>
            <a:r>
              <a:rPr lang="zh-CN" altLang="en-US" b="1" dirty="0"/>
              <a:t>兴，汉之兴自</a:t>
            </a:r>
            <a:r>
              <a:rPr lang="zh-CN" altLang="en-US" b="1" u="sng" dirty="0"/>
              <a:t>蜀汉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所以大禹在西羌兴起，成汤在亳地崛起，周人建立王朝是因为有丰镐作根据地去讨伐殷商，秦国完成帝业是由于有雍州当大本营才日益强大，汉朝兴盛是从巴蜀汉中开始的。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37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7256B-5184-7EEE-627B-EDBEE63C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秦取天下多暴，然世异变，成功大。传曰“</a:t>
            </a:r>
            <a:r>
              <a:rPr lang="zh-CN" altLang="en-US" b="1" dirty="0">
                <a:solidFill>
                  <a:srgbClr val="FF0000"/>
                </a:solidFill>
              </a:rPr>
              <a:t>法</a:t>
            </a:r>
            <a:r>
              <a:rPr lang="zh-CN" altLang="en-US" b="1" dirty="0"/>
              <a:t>后王”，何也？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秦国夺取天下暴行很多，但能随着时代的不同而相应调整对策，建树的功业非常巨大。传世的典籍强调说</a:t>
            </a:r>
            <a:r>
              <a:rPr lang="en-US" altLang="zh-CN" dirty="0"/>
              <a:t>:“</a:t>
            </a:r>
            <a:r>
              <a:rPr lang="zh-CN" altLang="en-US" dirty="0">
                <a:solidFill>
                  <a:srgbClr val="FF0000"/>
                </a:solidFill>
              </a:rPr>
              <a:t>取</a:t>
            </a:r>
            <a:r>
              <a:rPr lang="zh-CN" altLang="en-US">
                <a:solidFill>
                  <a:srgbClr val="FF0000"/>
                </a:solidFill>
              </a:rPr>
              <a:t>法</a:t>
            </a:r>
            <a:r>
              <a:rPr lang="zh-CN" altLang="en-US" dirty="0"/>
              <a:t>后王。”这是为什么呢？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以其近己而俗变相类，议</a:t>
            </a:r>
            <a:r>
              <a:rPr lang="zh-CN" altLang="en-US" b="1" dirty="0">
                <a:solidFill>
                  <a:srgbClr val="FF0000"/>
                </a:solidFill>
              </a:rPr>
              <a:t>卑</a:t>
            </a:r>
            <a:r>
              <a:rPr lang="zh-CN" altLang="en-US" b="1" dirty="0"/>
              <a:t>而易行也。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因为后王距离自己近，当代民俗的变化也和后王那个时期差不多，道理讲起来</a:t>
            </a:r>
            <a:r>
              <a:rPr lang="zh-CN" altLang="en-US" dirty="0">
                <a:solidFill>
                  <a:srgbClr val="FF0000"/>
                </a:solidFill>
              </a:rPr>
              <a:t>浅显明白</a:t>
            </a:r>
            <a:r>
              <a:rPr lang="zh-CN" altLang="en-US" dirty="0"/>
              <a:t>，容易推行。</a:t>
            </a:r>
          </a:p>
        </p:txBody>
      </p:sp>
    </p:spTree>
    <p:extLst>
      <p:ext uri="{BB962C8B-B14F-4D97-AF65-F5344CB8AC3E}">
        <p14:creationId xmlns:p14="http://schemas.microsoft.com/office/powerpoint/2010/main" val="286362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7256B-5184-7EEE-627B-EDBEE63C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学者牵於所闻，见秦在帝位日</a:t>
            </a:r>
            <a:r>
              <a:rPr lang="zh-CN" altLang="en-US" b="1" dirty="0">
                <a:solidFill>
                  <a:srgbClr val="FF0000"/>
                </a:solidFill>
              </a:rPr>
              <a:t>浅</a:t>
            </a:r>
            <a:r>
              <a:rPr lang="zh-CN" altLang="en-US" b="1" dirty="0"/>
              <a:t>，不察其终始，因举而笑之，不敢道，此与以耳食无异。悲夫！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一般的读书人局限于平常听到的那点东西，看见秦朝高居皇帝宝座的时间很</a:t>
            </a:r>
            <a:r>
              <a:rPr lang="zh-CN" altLang="en-US" dirty="0">
                <a:solidFill>
                  <a:srgbClr val="FF0000"/>
                </a:solidFill>
              </a:rPr>
              <a:t>短促</a:t>
            </a:r>
            <a:r>
              <a:rPr lang="zh-CN" altLang="en-US" dirty="0"/>
              <a:t>，不考察它本身发展的全过程，就都耻笑它，这和用耳朵吃东西没有什么两样，真可悲呀！</a:t>
            </a:r>
          </a:p>
        </p:txBody>
      </p:sp>
    </p:spTree>
    <p:extLst>
      <p:ext uri="{BB962C8B-B14F-4D97-AF65-F5344CB8AC3E}">
        <p14:creationId xmlns:p14="http://schemas.microsoft.com/office/powerpoint/2010/main" val="13145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1083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symbols, BlinkMacSystemFont,FontAwesome,Segoe UI,Helvetica Neue,Arial,Pingfang SC,Microsoft Yahei,WenQuanYi Micro Hei,sans-serif, SmileySans-Oblique 得意黑</vt:lpstr>
      <vt:lpstr>等线</vt:lpstr>
      <vt:lpstr>等线 Light</vt:lpstr>
      <vt:lpstr>Microsoft Yahei</vt:lpstr>
      <vt:lpstr>Arial</vt:lpstr>
      <vt:lpstr>Office 主题​​</vt:lpstr>
      <vt:lpstr>六国年表·序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六国年表</dc:title>
  <dc:creator>Crafter</dc:creator>
  <cp:lastModifiedBy>Crafter Chen</cp:lastModifiedBy>
  <cp:revision>1</cp:revision>
  <dcterms:created xsi:type="dcterms:W3CDTF">2024-03-19T00:28:01Z</dcterms:created>
  <dcterms:modified xsi:type="dcterms:W3CDTF">2024-03-21T08:31:20Z</dcterms:modified>
</cp:coreProperties>
</file>