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5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7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67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5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6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8E9D-BCF3-4037-A112-71280D3513D6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Основная </a:t>
            </a:r>
            <a:r>
              <a:rPr lang="ru-RU" dirty="0" smtClean="0"/>
              <a:t>библиотека</a:t>
            </a:r>
            <a:br>
              <a:rPr lang="ru-RU" dirty="0" smtClean="0"/>
            </a:br>
            <a:r>
              <a:rPr lang="ru-RU" dirty="0" smtClean="0"/>
              <a:t>Лямбда-выражения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</a:t>
            </a:r>
            <a:r>
              <a:rPr lang="ru-RU" dirty="0" smtClean="0"/>
              <a:t>методы в интерфейсах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Начиная с </a:t>
            </a:r>
            <a:r>
              <a:rPr lang="en-US" dirty="0" smtClean="0"/>
              <a:t>Java 8 </a:t>
            </a:r>
            <a:r>
              <a:rPr lang="ru-RU" dirty="0" smtClean="0"/>
              <a:t>в интерфейсах можно писать реализацию методов</a:t>
            </a:r>
          </a:p>
          <a:p>
            <a:r>
              <a:rPr lang="ru-RU" dirty="0" smtClean="0"/>
              <a:t>для этого используется модификатор </a:t>
            </a:r>
            <a:r>
              <a:rPr lang="en-US" dirty="0" smtClean="0"/>
              <a:t>default</a:t>
            </a:r>
          </a:p>
          <a:p>
            <a:r>
              <a:rPr lang="ru-RU" dirty="0" smtClean="0"/>
              <a:t>Если класс реализует несколько интерфейсов, у которых </a:t>
            </a:r>
            <a:r>
              <a:rPr lang="en-US" dirty="0" smtClean="0"/>
              <a:t>default </a:t>
            </a:r>
            <a:r>
              <a:rPr lang="ru-RU" dirty="0" smtClean="0"/>
              <a:t>методы совпадают по сигнатуре – ошибка компиляции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Hello,Animal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4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Упрощает </a:t>
            </a:r>
            <a:r>
              <a:rPr lang="ru-RU" dirty="0"/>
              <a:t>создание реализаций интерфейсов</a:t>
            </a:r>
            <a:r>
              <a:rPr lang="ru-RU" b="1" dirty="0"/>
              <a:t> с одним </a:t>
            </a:r>
            <a:r>
              <a:rPr lang="ru-RU" b="1" dirty="0" smtClean="0"/>
              <a:t>методом</a:t>
            </a:r>
            <a:r>
              <a:rPr lang="en-US" b="1" dirty="0" smtClean="0"/>
              <a:t> (</a:t>
            </a:r>
            <a:r>
              <a:rPr lang="en-US" dirty="0" smtClean="0"/>
              <a:t>@</a:t>
            </a:r>
            <a:r>
              <a:rPr lang="en-US" dirty="0" err="1" smtClean="0"/>
              <a:t>FunctionalInterface</a:t>
            </a:r>
            <a:r>
              <a:rPr lang="en-US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Логически заменяет собой </a:t>
            </a:r>
            <a:r>
              <a:rPr lang="ru-RU" b="1" dirty="0" smtClean="0"/>
              <a:t>анонимный класс</a:t>
            </a:r>
          </a:p>
          <a:p>
            <a:r>
              <a:rPr lang="en-US" dirty="0" smtClean="0"/>
              <a:t>default </a:t>
            </a:r>
            <a:r>
              <a:rPr lang="ru-RU" dirty="0" smtClean="0"/>
              <a:t>методы не мешают создавать лямбда выражения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8568" y="1194730"/>
            <a:ext cx="5924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568" y="3223555"/>
            <a:ext cx="5899085" cy="198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5557" y="5328820"/>
            <a:ext cx="4807412" cy="117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51046" y="5293120"/>
            <a:ext cx="6445911" cy="70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51046" y="5994067"/>
            <a:ext cx="5846885" cy="80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лямбда выражение состоит из одной операции, то можно</a:t>
            </a:r>
            <a:r>
              <a:rPr lang="en-US" dirty="0" smtClean="0"/>
              <a:t> </a:t>
            </a:r>
            <a:r>
              <a:rPr lang="ru-RU" dirty="0" smtClean="0"/>
              <a:t>еще более упростить выражение, используя «ссылку» на метод.</a:t>
            </a:r>
          </a:p>
          <a:p>
            <a:endParaRPr lang="ru-RU" dirty="0"/>
          </a:p>
          <a:p>
            <a:pPr lvl="1"/>
            <a:r>
              <a:rPr lang="ru-RU" dirty="0" smtClean="0"/>
              <a:t>Ссылка на метод конкретного экземпляра </a:t>
            </a:r>
            <a:r>
              <a:rPr lang="en-US" dirty="0" smtClean="0"/>
              <a:t>– </a:t>
            </a:r>
            <a:r>
              <a:rPr lang="en-US" b="1" dirty="0" smtClean="0"/>
              <a:t>instance::</a:t>
            </a:r>
            <a:r>
              <a:rPr lang="en-US" b="1" dirty="0" err="1" smtClean="0"/>
              <a:t>instanceMethod</a:t>
            </a:r>
            <a:endParaRPr lang="ru-RU" dirty="0" smtClean="0"/>
          </a:p>
          <a:p>
            <a:pPr lvl="1"/>
            <a:r>
              <a:rPr lang="ru-RU" dirty="0" smtClean="0"/>
              <a:t>Ссылка на статический метод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/>
              <a:t>Class::</a:t>
            </a:r>
            <a:r>
              <a:rPr lang="en-US" b="1" dirty="0" err="1" smtClean="0"/>
              <a:t>staticMethod</a:t>
            </a:r>
            <a:endParaRPr lang="ru-RU" b="1" dirty="0" smtClean="0"/>
          </a:p>
          <a:p>
            <a:pPr lvl="1"/>
            <a:r>
              <a:rPr lang="ru-RU" dirty="0" smtClean="0"/>
              <a:t>Ссылка на конструктор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/>
              <a:t>Class::</a:t>
            </a:r>
            <a:r>
              <a:rPr lang="en-US" b="1" dirty="0" smtClean="0"/>
              <a:t>new</a:t>
            </a:r>
            <a:endParaRPr lang="ru-RU" dirty="0" smtClean="0"/>
          </a:p>
          <a:p>
            <a:pPr lvl="1"/>
            <a:r>
              <a:rPr lang="ru-RU" dirty="0" smtClean="0"/>
              <a:t>Ссылка на метод </a:t>
            </a:r>
            <a:r>
              <a:rPr lang="ru-RU" b="1" dirty="0" smtClean="0"/>
              <a:t>произвольного</a:t>
            </a:r>
            <a:r>
              <a:rPr lang="ru-RU" dirty="0" smtClean="0"/>
              <a:t> экземпляра </a:t>
            </a:r>
            <a:r>
              <a:rPr lang="ru-RU" b="1" dirty="0" smtClean="0"/>
              <a:t>конкретного</a:t>
            </a:r>
            <a:r>
              <a:rPr lang="ru-RU" dirty="0" smtClean="0"/>
              <a:t> типа </a:t>
            </a:r>
            <a:r>
              <a:rPr lang="en-US" dirty="0" smtClean="0"/>
              <a:t>– </a:t>
            </a:r>
            <a:r>
              <a:rPr lang="en-US" b="1" dirty="0"/>
              <a:t>Class::</a:t>
            </a:r>
            <a:r>
              <a:rPr lang="en-US" b="1" dirty="0" err="1" smtClean="0"/>
              <a:t>instanceMethod</a:t>
            </a:r>
            <a:endParaRPr lang="ru-RU" dirty="0" smtClean="0"/>
          </a:p>
          <a:p>
            <a:pPr lvl="1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1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(Aggregate Operations)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проводить некоторые операции на потоком объектов</a:t>
            </a:r>
          </a:p>
          <a:p>
            <a:r>
              <a:rPr lang="ru-RU" dirty="0" smtClean="0"/>
              <a:t>Операции бывают</a:t>
            </a:r>
          </a:p>
          <a:p>
            <a:pPr lvl="1"/>
            <a:r>
              <a:rPr lang="ru-RU" dirty="0" smtClean="0"/>
              <a:t>Промежуточные – возвращают другой </a:t>
            </a:r>
            <a:r>
              <a:rPr lang="en-US" dirty="0" smtClean="0"/>
              <a:t>stream</a:t>
            </a:r>
          </a:p>
          <a:p>
            <a:pPr lvl="1"/>
            <a:r>
              <a:rPr lang="ru-RU" dirty="0" smtClean="0"/>
              <a:t>Терминальные – заканчивают обработку </a:t>
            </a:r>
            <a:r>
              <a:rPr lang="ru-RU" dirty="0" err="1" smtClean="0"/>
              <a:t>стрима</a:t>
            </a:r>
            <a:r>
              <a:rPr lang="ru-RU" dirty="0" smtClean="0"/>
              <a:t> (и могут вернуть какое-то значение)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</a:t>
            </a:r>
            <a:r>
              <a:rPr lang="ru-RU" dirty="0" err="1" smtClean="0"/>
              <a:t>ilter</a:t>
            </a:r>
            <a:r>
              <a:rPr lang="en-US" dirty="0" smtClean="0"/>
              <a:t>()</a:t>
            </a:r>
            <a:r>
              <a:rPr lang="ru-RU" dirty="0" smtClean="0"/>
              <a:t>— </a:t>
            </a:r>
            <a:r>
              <a:rPr lang="ru-RU" dirty="0"/>
              <a:t>фильтрует (отбрасывает) элементы из потока, которые не проходят переданное условие.</a:t>
            </a:r>
          </a:p>
          <a:p>
            <a:r>
              <a:rPr lang="en-US" dirty="0" smtClean="0"/>
              <a:t>s</a:t>
            </a:r>
            <a:r>
              <a:rPr lang="ru-RU" dirty="0" err="1" smtClean="0"/>
              <a:t>orted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сортирует</a:t>
            </a:r>
          </a:p>
          <a:p>
            <a:r>
              <a:rPr lang="en-US" dirty="0" smtClean="0"/>
              <a:t>m</a:t>
            </a:r>
            <a:r>
              <a:rPr lang="ru-RU" dirty="0" err="1" smtClean="0"/>
              <a:t>ap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преобразует каждый элемент в другой</a:t>
            </a:r>
          </a:p>
          <a:p>
            <a:r>
              <a:rPr lang="en-US" dirty="0" smtClean="0"/>
              <a:t>a</a:t>
            </a:r>
            <a:r>
              <a:rPr lang="ru-RU" dirty="0" err="1" smtClean="0"/>
              <a:t>nyMatch</a:t>
            </a:r>
            <a:r>
              <a:rPr lang="ru-RU" dirty="0"/>
              <a:t>, </a:t>
            </a:r>
            <a:r>
              <a:rPr lang="ru-RU" dirty="0" err="1"/>
              <a:t>allMatch</a:t>
            </a:r>
            <a:r>
              <a:rPr lang="ru-RU" dirty="0"/>
              <a:t>, </a:t>
            </a:r>
            <a:r>
              <a:rPr lang="ru-RU" dirty="0" err="1"/>
              <a:t>noneMatch</a:t>
            </a:r>
            <a:r>
              <a:rPr lang="ru-RU" dirty="0"/>
              <a:t> — проверяют, выполняется ли переданное условия для хотя бы одного элемента, всех элементов или ни для одного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ount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количество элементов в </a:t>
            </a:r>
            <a:r>
              <a:rPr lang="ru-RU" dirty="0" smtClean="0"/>
              <a:t>потоке</a:t>
            </a:r>
            <a:r>
              <a:rPr lang="en-US" dirty="0" smtClean="0"/>
              <a:t>, </a:t>
            </a:r>
            <a:r>
              <a:rPr lang="ru-RU" dirty="0" smtClean="0"/>
              <a:t>терминальная операция. </a:t>
            </a:r>
          </a:p>
          <a:p>
            <a:r>
              <a:rPr lang="en-US" dirty="0"/>
              <a:t>r</a:t>
            </a:r>
            <a:r>
              <a:rPr lang="ru-RU" dirty="0" err="1" smtClean="0"/>
              <a:t>educe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производит «свертку» элементов (объединяет их все в один по какому-то правилу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collect() – </a:t>
            </a:r>
            <a:r>
              <a:rPr lang="ru-RU" dirty="0" smtClean="0"/>
              <a:t>преобразовывает </a:t>
            </a:r>
            <a:r>
              <a:rPr lang="en-US" dirty="0" smtClean="0"/>
              <a:t>stream </a:t>
            </a:r>
            <a:r>
              <a:rPr lang="ru-RU" dirty="0" smtClean="0"/>
              <a:t> в коллекцию</a:t>
            </a:r>
          </a:p>
          <a:p>
            <a:r>
              <a:rPr lang="en-US" dirty="0" smtClean="0"/>
              <a:t>Demo: work with persons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6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Коллектор – это сущность, которая преобразовывает </a:t>
            </a:r>
            <a:r>
              <a:rPr lang="en-US" dirty="0" smtClean="0"/>
              <a:t>stream </a:t>
            </a:r>
            <a:r>
              <a:rPr lang="ru-RU" dirty="0" smtClean="0"/>
              <a:t>во что-то другое.</a:t>
            </a:r>
          </a:p>
          <a:p>
            <a:r>
              <a:rPr lang="ru-RU" dirty="0" smtClean="0"/>
              <a:t>Вспомогательный класс </a:t>
            </a:r>
            <a:r>
              <a:rPr lang="en-US" dirty="0" smtClean="0"/>
              <a:t>Collectors</a:t>
            </a:r>
            <a:r>
              <a:rPr lang="ru-RU" dirty="0" smtClean="0"/>
              <a:t> предоставляет методы по созданию коллекторов</a:t>
            </a:r>
          </a:p>
          <a:p>
            <a:pPr lvl="1"/>
            <a:r>
              <a:rPr lang="en-US" dirty="0" err="1" smtClean="0"/>
              <a:t>toSet</a:t>
            </a:r>
            <a:r>
              <a:rPr lang="en-US" dirty="0" smtClean="0"/>
              <a:t>(),</a:t>
            </a:r>
            <a:r>
              <a:rPr lang="en-US" dirty="0" err="1" smtClean="0"/>
              <a:t>toList</a:t>
            </a:r>
            <a:r>
              <a:rPr lang="en-US" dirty="0" smtClean="0"/>
              <a:t>(), </a:t>
            </a:r>
            <a:r>
              <a:rPr lang="en-US" dirty="0" err="1" smtClean="0"/>
              <a:t>toMap</a:t>
            </a:r>
            <a:r>
              <a:rPr lang="en-US" dirty="0" smtClean="0"/>
              <a:t>(), </a:t>
            </a:r>
            <a:r>
              <a:rPr lang="en-US" dirty="0" err="1" smtClean="0"/>
              <a:t>toCollection</a:t>
            </a:r>
            <a:r>
              <a:rPr lang="en-US" dirty="0" smtClean="0"/>
              <a:t>() – </a:t>
            </a:r>
            <a:r>
              <a:rPr lang="ru-RU" dirty="0" smtClean="0"/>
              <a:t>преобразует в коллекцию</a:t>
            </a:r>
            <a:endParaRPr lang="en-US" dirty="0" smtClean="0"/>
          </a:p>
          <a:p>
            <a:pPr lvl="1"/>
            <a:r>
              <a:rPr lang="en-US" dirty="0" smtClean="0"/>
              <a:t>averaging() – </a:t>
            </a:r>
            <a:r>
              <a:rPr lang="ru-RU" dirty="0" smtClean="0"/>
              <a:t>находит среднее</a:t>
            </a:r>
          </a:p>
          <a:p>
            <a:pPr lvl="1"/>
            <a:r>
              <a:rPr lang="en-US" dirty="0" smtClean="0"/>
              <a:t>counting() – </a:t>
            </a:r>
            <a:r>
              <a:rPr lang="ru-RU" dirty="0" smtClean="0"/>
              <a:t>считает элементы</a:t>
            </a:r>
            <a:endParaRPr lang="en-US" dirty="0" smtClean="0"/>
          </a:p>
          <a:p>
            <a:pPr lvl="1"/>
            <a:r>
              <a:rPr lang="en-US" dirty="0" smtClean="0"/>
              <a:t>reducing()</a:t>
            </a:r>
            <a:r>
              <a:rPr lang="ru-RU" dirty="0" smtClean="0"/>
              <a:t> – «сворачивает» элементы в один</a:t>
            </a:r>
            <a:endParaRPr lang="en-US" dirty="0" smtClean="0"/>
          </a:p>
          <a:p>
            <a:pPr lvl="1"/>
            <a:r>
              <a:rPr lang="en-US" dirty="0" err="1" smtClean="0"/>
              <a:t>groupingBy</a:t>
            </a:r>
            <a:r>
              <a:rPr lang="en-US" dirty="0" smtClean="0"/>
              <a:t>() – </a:t>
            </a:r>
            <a:r>
              <a:rPr lang="ru-RU" dirty="0" smtClean="0"/>
              <a:t>группирует элементы</a:t>
            </a:r>
            <a:endParaRPr lang="en-US" dirty="0" smtClean="0"/>
          </a:p>
          <a:p>
            <a:pPr lvl="1"/>
            <a:r>
              <a:rPr lang="en-US" dirty="0" err="1" smtClean="0"/>
              <a:t>partitioningBy</a:t>
            </a:r>
            <a:r>
              <a:rPr lang="en-US" dirty="0" smtClean="0"/>
              <a:t>() – </a:t>
            </a:r>
            <a:r>
              <a:rPr lang="ru-RU" dirty="0" smtClean="0"/>
              <a:t>разбивает элементы по условию (предикату)на две части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7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 не так с </a:t>
            </a:r>
            <a:r>
              <a:rPr lang="en-US" dirty="0" smtClean="0"/>
              <a:t>Date </a:t>
            </a:r>
            <a:r>
              <a:rPr lang="ru-RU" dirty="0" smtClean="0"/>
              <a:t>и </a:t>
            </a:r>
            <a:r>
              <a:rPr lang="en-US" dirty="0" smtClean="0"/>
              <a:t>Calendar</a:t>
            </a:r>
          </a:p>
          <a:p>
            <a:pPr lvl="1"/>
            <a:r>
              <a:rPr lang="ru-RU" dirty="0" err="1" smtClean="0"/>
              <a:t>Потоконебезопасные</a:t>
            </a:r>
            <a:endParaRPr lang="ru-RU" dirty="0" smtClean="0"/>
          </a:p>
          <a:p>
            <a:pPr lvl="1"/>
            <a:r>
              <a:rPr lang="ru-RU" dirty="0" smtClean="0"/>
              <a:t>Плохо спроектированный </a:t>
            </a:r>
            <a:r>
              <a:rPr lang="en-US" dirty="0" smtClean="0"/>
              <a:t>API</a:t>
            </a:r>
          </a:p>
          <a:p>
            <a:pPr lvl="1"/>
            <a:r>
              <a:rPr lang="ru-RU" dirty="0" smtClean="0"/>
              <a:t>Не поддерживает работу с временными зонами</a:t>
            </a:r>
            <a:endParaRPr lang="en-US" dirty="0" smtClean="0"/>
          </a:p>
          <a:p>
            <a:r>
              <a:rPr lang="en-US" dirty="0" err="1" smtClean="0"/>
              <a:t>LocalDates</a:t>
            </a:r>
            <a:endParaRPr lang="en-US" dirty="0" smtClean="0"/>
          </a:p>
          <a:p>
            <a:r>
              <a:rPr lang="en-US" dirty="0" err="1" smtClean="0"/>
              <a:t>ZonedDates</a:t>
            </a:r>
            <a:endParaRPr lang="en-US" dirty="0" smtClean="0"/>
          </a:p>
          <a:p>
            <a:r>
              <a:rPr lang="ru-RU" dirty="0" smtClean="0"/>
              <a:t>Работа с датами </a:t>
            </a:r>
            <a:r>
              <a:rPr lang="en-US" dirty="0" smtClean="0"/>
              <a:t>with(</a:t>
            </a:r>
            <a:r>
              <a:rPr lang="en-US" dirty="0" err="1" smtClean="0"/>
              <a:t>ChroniUnit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TemporalAdjuster</a:t>
            </a:r>
            <a:r>
              <a:rPr lang="en-US" dirty="0" smtClean="0"/>
              <a:t>(s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Period /Duration</a:t>
            </a:r>
          </a:p>
          <a:p>
            <a:r>
              <a:rPr lang="en-US" dirty="0" err="1" smtClean="0"/>
              <a:t>DateTimeFormatter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25857</TotalTime>
  <Words>365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  Основная библиотека Лямбда-выражения Stream</vt:lpstr>
      <vt:lpstr>default-методы в интерфейсах</vt:lpstr>
      <vt:lpstr>Лямбда выражения</vt:lpstr>
      <vt:lpstr>Пример</vt:lpstr>
      <vt:lpstr>Method reference</vt:lpstr>
      <vt:lpstr>Streams (Aggregate Operations)</vt:lpstr>
      <vt:lpstr>Операции</vt:lpstr>
      <vt:lpstr>Collector </vt:lpstr>
      <vt:lpstr>DateTime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Лямбда-выражения Stream</dc:title>
  <dc:creator>Tarasov, Andrey</dc:creator>
  <cp:lastModifiedBy>Tarasov, Andrey</cp:lastModifiedBy>
  <cp:revision>32</cp:revision>
  <dcterms:created xsi:type="dcterms:W3CDTF">2020-06-03T21:45:06Z</dcterms:created>
  <dcterms:modified xsi:type="dcterms:W3CDTF">2020-08-06T14:44:42Z</dcterms:modified>
</cp:coreProperties>
</file>