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7" d="100"/>
          <a:sy n="77" d="100"/>
        </p:scale>
        <p:origin x="86" y="2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07F569-F00C-4383-AB65-13EBEB1B4081}"/>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1D3C536F-06B6-4F74-A333-19BB7C5D04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F42C3A1E-E60D-4E8E-968A-0A317CFE95C5}"/>
              </a:ext>
            </a:extLst>
          </p:cNvPr>
          <p:cNvSpPr>
            <a:spLocks noGrp="1"/>
          </p:cNvSpPr>
          <p:nvPr>
            <p:ph type="dt" sz="half" idx="10"/>
          </p:nvPr>
        </p:nvSpPr>
        <p:spPr/>
        <p:txBody>
          <a:bodyPr/>
          <a:lstStyle/>
          <a:p>
            <a:fld id="{0C8BCDA0-41BA-4470-BB09-DB4BBC1BF30A}" type="datetimeFigureOut">
              <a:rPr lang="nl-NL" smtClean="0"/>
              <a:t>10-2-2021</a:t>
            </a:fld>
            <a:endParaRPr lang="nl-NL"/>
          </a:p>
        </p:txBody>
      </p:sp>
      <p:sp>
        <p:nvSpPr>
          <p:cNvPr id="5" name="Tijdelijke aanduiding voor voettekst 4">
            <a:extLst>
              <a:ext uri="{FF2B5EF4-FFF2-40B4-BE49-F238E27FC236}">
                <a16:creationId xmlns:a16="http://schemas.microsoft.com/office/drawing/2014/main" id="{B2787D41-5B02-4829-AB40-BD44CC632942}"/>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412E8BBC-D4B4-463A-AF5E-926C89A4082A}"/>
              </a:ext>
            </a:extLst>
          </p:cNvPr>
          <p:cNvSpPr>
            <a:spLocks noGrp="1"/>
          </p:cNvSpPr>
          <p:nvPr>
            <p:ph type="sldNum" sz="quarter" idx="12"/>
          </p:nvPr>
        </p:nvSpPr>
        <p:spPr/>
        <p:txBody>
          <a:bodyPr/>
          <a:lstStyle/>
          <a:p>
            <a:fld id="{766DC25A-DF02-41FF-8B54-1195616A6F79}" type="slidenum">
              <a:rPr lang="nl-NL" smtClean="0"/>
              <a:t>‹nr.›</a:t>
            </a:fld>
            <a:endParaRPr lang="nl-NL"/>
          </a:p>
        </p:txBody>
      </p:sp>
    </p:spTree>
    <p:extLst>
      <p:ext uri="{BB962C8B-B14F-4D97-AF65-F5344CB8AC3E}">
        <p14:creationId xmlns:p14="http://schemas.microsoft.com/office/powerpoint/2010/main" val="717394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750EC2-9E6E-42AF-ADEC-6FFC9C3E3AD0}"/>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B521D59F-E827-4465-8D27-7633AEC1D08F}"/>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E60467CB-B32F-4683-9DD8-D2103927E209}"/>
              </a:ext>
            </a:extLst>
          </p:cNvPr>
          <p:cNvSpPr>
            <a:spLocks noGrp="1"/>
          </p:cNvSpPr>
          <p:nvPr>
            <p:ph type="dt" sz="half" idx="10"/>
          </p:nvPr>
        </p:nvSpPr>
        <p:spPr/>
        <p:txBody>
          <a:bodyPr/>
          <a:lstStyle/>
          <a:p>
            <a:fld id="{0C8BCDA0-41BA-4470-BB09-DB4BBC1BF30A}" type="datetimeFigureOut">
              <a:rPr lang="nl-NL" smtClean="0"/>
              <a:t>10-2-2021</a:t>
            </a:fld>
            <a:endParaRPr lang="nl-NL"/>
          </a:p>
        </p:txBody>
      </p:sp>
      <p:sp>
        <p:nvSpPr>
          <p:cNvPr id="5" name="Tijdelijke aanduiding voor voettekst 4">
            <a:extLst>
              <a:ext uri="{FF2B5EF4-FFF2-40B4-BE49-F238E27FC236}">
                <a16:creationId xmlns:a16="http://schemas.microsoft.com/office/drawing/2014/main" id="{C1231CF4-C59E-4901-B56D-0DD78F8C196B}"/>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7F5A551F-934A-49D7-965B-9128F6882624}"/>
              </a:ext>
            </a:extLst>
          </p:cNvPr>
          <p:cNvSpPr>
            <a:spLocks noGrp="1"/>
          </p:cNvSpPr>
          <p:nvPr>
            <p:ph type="sldNum" sz="quarter" idx="12"/>
          </p:nvPr>
        </p:nvSpPr>
        <p:spPr/>
        <p:txBody>
          <a:bodyPr/>
          <a:lstStyle/>
          <a:p>
            <a:fld id="{766DC25A-DF02-41FF-8B54-1195616A6F79}" type="slidenum">
              <a:rPr lang="nl-NL" smtClean="0"/>
              <a:t>‹nr.›</a:t>
            </a:fld>
            <a:endParaRPr lang="nl-NL"/>
          </a:p>
        </p:txBody>
      </p:sp>
    </p:spTree>
    <p:extLst>
      <p:ext uri="{BB962C8B-B14F-4D97-AF65-F5344CB8AC3E}">
        <p14:creationId xmlns:p14="http://schemas.microsoft.com/office/powerpoint/2010/main" val="178917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B2199F87-884E-4438-B356-D85601BA6D29}"/>
              </a:ext>
            </a:extLst>
          </p:cNvPr>
          <p:cNvSpPr>
            <a:spLocks noGrp="1"/>
          </p:cNvSpPr>
          <p:nvPr>
            <p:ph type="title" orient="vert"/>
          </p:nvPr>
        </p:nvSpPr>
        <p:spPr>
          <a:xfrm>
            <a:off x="8724900" y="365125"/>
            <a:ext cx="2628900"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5D87CF82-728C-42CD-BDB5-AFE2948BE689}"/>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BECF434E-BCA9-4A21-9F9F-DA24663E7ABE}"/>
              </a:ext>
            </a:extLst>
          </p:cNvPr>
          <p:cNvSpPr>
            <a:spLocks noGrp="1"/>
          </p:cNvSpPr>
          <p:nvPr>
            <p:ph type="dt" sz="half" idx="10"/>
          </p:nvPr>
        </p:nvSpPr>
        <p:spPr/>
        <p:txBody>
          <a:bodyPr/>
          <a:lstStyle/>
          <a:p>
            <a:fld id="{0C8BCDA0-41BA-4470-BB09-DB4BBC1BF30A}" type="datetimeFigureOut">
              <a:rPr lang="nl-NL" smtClean="0"/>
              <a:t>10-2-2021</a:t>
            </a:fld>
            <a:endParaRPr lang="nl-NL"/>
          </a:p>
        </p:txBody>
      </p:sp>
      <p:sp>
        <p:nvSpPr>
          <p:cNvPr id="5" name="Tijdelijke aanduiding voor voettekst 4">
            <a:extLst>
              <a:ext uri="{FF2B5EF4-FFF2-40B4-BE49-F238E27FC236}">
                <a16:creationId xmlns:a16="http://schemas.microsoft.com/office/drawing/2014/main" id="{B876D37B-1201-4D39-9CD2-7D47F6BDE038}"/>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E04C3D92-B72C-4E6A-B1CE-629A531A0DDF}"/>
              </a:ext>
            </a:extLst>
          </p:cNvPr>
          <p:cNvSpPr>
            <a:spLocks noGrp="1"/>
          </p:cNvSpPr>
          <p:nvPr>
            <p:ph type="sldNum" sz="quarter" idx="12"/>
          </p:nvPr>
        </p:nvSpPr>
        <p:spPr/>
        <p:txBody>
          <a:bodyPr/>
          <a:lstStyle/>
          <a:p>
            <a:fld id="{766DC25A-DF02-41FF-8B54-1195616A6F79}" type="slidenum">
              <a:rPr lang="nl-NL" smtClean="0"/>
              <a:t>‹nr.›</a:t>
            </a:fld>
            <a:endParaRPr lang="nl-NL"/>
          </a:p>
        </p:txBody>
      </p:sp>
    </p:spTree>
    <p:extLst>
      <p:ext uri="{BB962C8B-B14F-4D97-AF65-F5344CB8AC3E}">
        <p14:creationId xmlns:p14="http://schemas.microsoft.com/office/powerpoint/2010/main" val="4188882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247393D-F7AD-4B23-8A4A-E38A19FC8AB6}"/>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08A55C03-2D5A-42CB-ADAF-C292DC641E3D}"/>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EAC8865D-BD1A-4A5C-85EA-B4FEE50BEA43}"/>
              </a:ext>
            </a:extLst>
          </p:cNvPr>
          <p:cNvSpPr>
            <a:spLocks noGrp="1"/>
          </p:cNvSpPr>
          <p:nvPr>
            <p:ph type="dt" sz="half" idx="10"/>
          </p:nvPr>
        </p:nvSpPr>
        <p:spPr/>
        <p:txBody>
          <a:bodyPr/>
          <a:lstStyle/>
          <a:p>
            <a:fld id="{0C8BCDA0-41BA-4470-BB09-DB4BBC1BF30A}" type="datetimeFigureOut">
              <a:rPr lang="nl-NL" smtClean="0"/>
              <a:t>10-2-2021</a:t>
            </a:fld>
            <a:endParaRPr lang="nl-NL"/>
          </a:p>
        </p:txBody>
      </p:sp>
      <p:sp>
        <p:nvSpPr>
          <p:cNvPr id="5" name="Tijdelijke aanduiding voor voettekst 4">
            <a:extLst>
              <a:ext uri="{FF2B5EF4-FFF2-40B4-BE49-F238E27FC236}">
                <a16:creationId xmlns:a16="http://schemas.microsoft.com/office/drawing/2014/main" id="{40D18E2A-0928-4A21-8F36-1310ED5D70EC}"/>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E319F7E2-006B-48A7-A9C2-A50C5C17E74A}"/>
              </a:ext>
            </a:extLst>
          </p:cNvPr>
          <p:cNvSpPr>
            <a:spLocks noGrp="1"/>
          </p:cNvSpPr>
          <p:nvPr>
            <p:ph type="sldNum" sz="quarter" idx="12"/>
          </p:nvPr>
        </p:nvSpPr>
        <p:spPr/>
        <p:txBody>
          <a:bodyPr/>
          <a:lstStyle/>
          <a:p>
            <a:fld id="{766DC25A-DF02-41FF-8B54-1195616A6F79}" type="slidenum">
              <a:rPr lang="nl-NL" smtClean="0"/>
              <a:t>‹nr.›</a:t>
            </a:fld>
            <a:endParaRPr lang="nl-NL"/>
          </a:p>
        </p:txBody>
      </p:sp>
    </p:spTree>
    <p:extLst>
      <p:ext uri="{BB962C8B-B14F-4D97-AF65-F5344CB8AC3E}">
        <p14:creationId xmlns:p14="http://schemas.microsoft.com/office/powerpoint/2010/main" val="2163377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2915C5-89AC-43F7-9A92-4C56F41A10AA}"/>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B88BDEF2-B6BD-4939-B94A-B6A29FB0D0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6E267315-8275-4C68-A786-5C2A8B8699A0}"/>
              </a:ext>
            </a:extLst>
          </p:cNvPr>
          <p:cNvSpPr>
            <a:spLocks noGrp="1"/>
          </p:cNvSpPr>
          <p:nvPr>
            <p:ph type="dt" sz="half" idx="10"/>
          </p:nvPr>
        </p:nvSpPr>
        <p:spPr/>
        <p:txBody>
          <a:bodyPr/>
          <a:lstStyle/>
          <a:p>
            <a:fld id="{0C8BCDA0-41BA-4470-BB09-DB4BBC1BF30A}" type="datetimeFigureOut">
              <a:rPr lang="nl-NL" smtClean="0"/>
              <a:t>10-2-2021</a:t>
            </a:fld>
            <a:endParaRPr lang="nl-NL"/>
          </a:p>
        </p:txBody>
      </p:sp>
      <p:sp>
        <p:nvSpPr>
          <p:cNvPr id="5" name="Tijdelijke aanduiding voor voettekst 4">
            <a:extLst>
              <a:ext uri="{FF2B5EF4-FFF2-40B4-BE49-F238E27FC236}">
                <a16:creationId xmlns:a16="http://schemas.microsoft.com/office/drawing/2014/main" id="{0A42EB77-EB01-4AEE-BE38-98820FA1130C}"/>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8C3BF4B9-604D-4591-ACC8-E3F5CE542EDE}"/>
              </a:ext>
            </a:extLst>
          </p:cNvPr>
          <p:cNvSpPr>
            <a:spLocks noGrp="1"/>
          </p:cNvSpPr>
          <p:nvPr>
            <p:ph type="sldNum" sz="quarter" idx="12"/>
          </p:nvPr>
        </p:nvSpPr>
        <p:spPr/>
        <p:txBody>
          <a:bodyPr/>
          <a:lstStyle/>
          <a:p>
            <a:fld id="{766DC25A-DF02-41FF-8B54-1195616A6F79}" type="slidenum">
              <a:rPr lang="nl-NL" smtClean="0"/>
              <a:t>‹nr.›</a:t>
            </a:fld>
            <a:endParaRPr lang="nl-NL"/>
          </a:p>
        </p:txBody>
      </p:sp>
    </p:spTree>
    <p:extLst>
      <p:ext uri="{BB962C8B-B14F-4D97-AF65-F5344CB8AC3E}">
        <p14:creationId xmlns:p14="http://schemas.microsoft.com/office/powerpoint/2010/main" val="3117392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B2523E-C462-49F3-9B48-4D485B61DB5F}"/>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A6E9575A-6145-46BF-9540-DAF60C680CF2}"/>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D4D310DE-029D-43BF-93AF-66D4209E7894}"/>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FEA4762C-FEC7-42CF-9435-4F2C3C93B7BC}"/>
              </a:ext>
            </a:extLst>
          </p:cNvPr>
          <p:cNvSpPr>
            <a:spLocks noGrp="1"/>
          </p:cNvSpPr>
          <p:nvPr>
            <p:ph type="dt" sz="half" idx="10"/>
          </p:nvPr>
        </p:nvSpPr>
        <p:spPr/>
        <p:txBody>
          <a:bodyPr/>
          <a:lstStyle/>
          <a:p>
            <a:fld id="{0C8BCDA0-41BA-4470-BB09-DB4BBC1BF30A}" type="datetimeFigureOut">
              <a:rPr lang="nl-NL" smtClean="0"/>
              <a:t>10-2-2021</a:t>
            </a:fld>
            <a:endParaRPr lang="nl-NL"/>
          </a:p>
        </p:txBody>
      </p:sp>
      <p:sp>
        <p:nvSpPr>
          <p:cNvPr id="6" name="Tijdelijke aanduiding voor voettekst 5">
            <a:extLst>
              <a:ext uri="{FF2B5EF4-FFF2-40B4-BE49-F238E27FC236}">
                <a16:creationId xmlns:a16="http://schemas.microsoft.com/office/drawing/2014/main" id="{BC828085-1E01-48F6-BF57-0B024A1003E2}"/>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5AC7EA8C-D8E7-401D-8454-21693C5A0054}"/>
              </a:ext>
            </a:extLst>
          </p:cNvPr>
          <p:cNvSpPr>
            <a:spLocks noGrp="1"/>
          </p:cNvSpPr>
          <p:nvPr>
            <p:ph type="sldNum" sz="quarter" idx="12"/>
          </p:nvPr>
        </p:nvSpPr>
        <p:spPr/>
        <p:txBody>
          <a:bodyPr/>
          <a:lstStyle/>
          <a:p>
            <a:fld id="{766DC25A-DF02-41FF-8B54-1195616A6F79}" type="slidenum">
              <a:rPr lang="nl-NL" smtClean="0"/>
              <a:t>‹nr.›</a:t>
            </a:fld>
            <a:endParaRPr lang="nl-NL"/>
          </a:p>
        </p:txBody>
      </p:sp>
    </p:spTree>
    <p:extLst>
      <p:ext uri="{BB962C8B-B14F-4D97-AF65-F5344CB8AC3E}">
        <p14:creationId xmlns:p14="http://schemas.microsoft.com/office/powerpoint/2010/main" val="3840792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AD926D-7F22-4121-8E8D-AF0145CE45C7}"/>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DD3A48A6-5D76-4230-ACAD-3803711CEA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6A210BF6-ECC3-4834-B94A-AC52B76C9FB5}"/>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655FA3C4-EC69-41BC-B407-7CBA6C1E77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FF9AE3FF-3CB0-4B69-9CC5-4C114CA4365F}"/>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26A78A51-82F8-4FA7-85A6-A183DA175856}"/>
              </a:ext>
            </a:extLst>
          </p:cNvPr>
          <p:cNvSpPr>
            <a:spLocks noGrp="1"/>
          </p:cNvSpPr>
          <p:nvPr>
            <p:ph type="dt" sz="half" idx="10"/>
          </p:nvPr>
        </p:nvSpPr>
        <p:spPr/>
        <p:txBody>
          <a:bodyPr/>
          <a:lstStyle/>
          <a:p>
            <a:fld id="{0C8BCDA0-41BA-4470-BB09-DB4BBC1BF30A}" type="datetimeFigureOut">
              <a:rPr lang="nl-NL" smtClean="0"/>
              <a:t>10-2-2021</a:t>
            </a:fld>
            <a:endParaRPr lang="nl-NL"/>
          </a:p>
        </p:txBody>
      </p:sp>
      <p:sp>
        <p:nvSpPr>
          <p:cNvPr id="8" name="Tijdelijke aanduiding voor voettekst 7">
            <a:extLst>
              <a:ext uri="{FF2B5EF4-FFF2-40B4-BE49-F238E27FC236}">
                <a16:creationId xmlns:a16="http://schemas.microsoft.com/office/drawing/2014/main" id="{3CA35F7C-B671-4208-B083-A6F52CB3AC80}"/>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9F0058EA-F2D9-414D-874E-75F173D7597E}"/>
              </a:ext>
            </a:extLst>
          </p:cNvPr>
          <p:cNvSpPr>
            <a:spLocks noGrp="1"/>
          </p:cNvSpPr>
          <p:nvPr>
            <p:ph type="sldNum" sz="quarter" idx="12"/>
          </p:nvPr>
        </p:nvSpPr>
        <p:spPr/>
        <p:txBody>
          <a:bodyPr/>
          <a:lstStyle/>
          <a:p>
            <a:fld id="{766DC25A-DF02-41FF-8B54-1195616A6F79}" type="slidenum">
              <a:rPr lang="nl-NL" smtClean="0"/>
              <a:t>‹nr.›</a:t>
            </a:fld>
            <a:endParaRPr lang="nl-NL"/>
          </a:p>
        </p:txBody>
      </p:sp>
    </p:spTree>
    <p:extLst>
      <p:ext uri="{BB962C8B-B14F-4D97-AF65-F5344CB8AC3E}">
        <p14:creationId xmlns:p14="http://schemas.microsoft.com/office/powerpoint/2010/main" val="148639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A414D0-EB1B-4E1E-A6D0-D98B39A19E6F}"/>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B1B32163-C427-4B89-A026-2C23A96B6FC0}"/>
              </a:ext>
            </a:extLst>
          </p:cNvPr>
          <p:cNvSpPr>
            <a:spLocks noGrp="1"/>
          </p:cNvSpPr>
          <p:nvPr>
            <p:ph type="dt" sz="half" idx="10"/>
          </p:nvPr>
        </p:nvSpPr>
        <p:spPr/>
        <p:txBody>
          <a:bodyPr/>
          <a:lstStyle/>
          <a:p>
            <a:fld id="{0C8BCDA0-41BA-4470-BB09-DB4BBC1BF30A}" type="datetimeFigureOut">
              <a:rPr lang="nl-NL" smtClean="0"/>
              <a:t>10-2-2021</a:t>
            </a:fld>
            <a:endParaRPr lang="nl-NL"/>
          </a:p>
        </p:txBody>
      </p:sp>
      <p:sp>
        <p:nvSpPr>
          <p:cNvPr id="4" name="Tijdelijke aanduiding voor voettekst 3">
            <a:extLst>
              <a:ext uri="{FF2B5EF4-FFF2-40B4-BE49-F238E27FC236}">
                <a16:creationId xmlns:a16="http://schemas.microsoft.com/office/drawing/2014/main" id="{D663B136-DB86-4E8F-8907-E220ECEB4F87}"/>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0159405A-6027-45DA-9DEC-57BBE63E514B}"/>
              </a:ext>
            </a:extLst>
          </p:cNvPr>
          <p:cNvSpPr>
            <a:spLocks noGrp="1"/>
          </p:cNvSpPr>
          <p:nvPr>
            <p:ph type="sldNum" sz="quarter" idx="12"/>
          </p:nvPr>
        </p:nvSpPr>
        <p:spPr/>
        <p:txBody>
          <a:bodyPr/>
          <a:lstStyle/>
          <a:p>
            <a:fld id="{766DC25A-DF02-41FF-8B54-1195616A6F79}" type="slidenum">
              <a:rPr lang="nl-NL" smtClean="0"/>
              <a:t>‹nr.›</a:t>
            </a:fld>
            <a:endParaRPr lang="nl-NL"/>
          </a:p>
        </p:txBody>
      </p:sp>
    </p:spTree>
    <p:extLst>
      <p:ext uri="{BB962C8B-B14F-4D97-AF65-F5344CB8AC3E}">
        <p14:creationId xmlns:p14="http://schemas.microsoft.com/office/powerpoint/2010/main" val="1628575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78EC4CFF-A134-4A0F-8AFE-B1BB68422E20}"/>
              </a:ext>
            </a:extLst>
          </p:cNvPr>
          <p:cNvSpPr>
            <a:spLocks noGrp="1"/>
          </p:cNvSpPr>
          <p:nvPr>
            <p:ph type="dt" sz="half" idx="10"/>
          </p:nvPr>
        </p:nvSpPr>
        <p:spPr/>
        <p:txBody>
          <a:bodyPr/>
          <a:lstStyle/>
          <a:p>
            <a:fld id="{0C8BCDA0-41BA-4470-BB09-DB4BBC1BF30A}" type="datetimeFigureOut">
              <a:rPr lang="nl-NL" smtClean="0"/>
              <a:t>10-2-2021</a:t>
            </a:fld>
            <a:endParaRPr lang="nl-NL"/>
          </a:p>
        </p:txBody>
      </p:sp>
      <p:sp>
        <p:nvSpPr>
          <p:cNvPr id="3" name="Tijdelijke aanduiding voor voettekst 2">
            <a:extLst>
              <a:ext uri="{FF2B5EF4-FFF2-40B4-BE49-F238E27FC236}">
                <a16:creationId xmlns:a16="http://schemas.microsoft.com/office/drawing/2014/main" id="{AFF6E59D-38D5-47B5-836F-A76FB84DA378}"/>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99119D69-3253-47C1-AF02-B40A138C1B7B}"/>
              </a:ext>
            </a:extLst>
          </p:cNvPr>
          <p:cNvSpPr>
            <a:spLocks noGrp="1"/>
          </p:cNvSpPr>
          <p:nvPr>
            <p:ph type="sldNum" sz="quarter" idx="12"/>
          </p:nvPr>
        </p:nvSpPr>
        <p:spPr/>
        <p:txBody>
          <a:bodyPr/>
          <a:lstStyle/>
          <a:p>
            <a:fld id="{766DC25A-DF02-41FF-8B54-1195616A6F79}" type="slidenum">
              <a:rPr lang="nl-NL" smtClean="0"/>
              <a:t>‹nr.›</a:t>
            </a:fld>
            <a:endParaRPr lang="nl-NL"/>
          </a:p>
        </p:txBody>
      </p:sp>
    </p:spTree>
    <p:extLst>
      <p:ext uri="{BB962C8B-B14F-4D97-AF65-F5344CB8AC3E}">
        <p14:creationId xmlns:p14="http://schemas.microsoft.com/office/powerpoint/2010/main" val="2891719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2BCC80-BFD9-404D-A448-ED9DAB7AE835}"/>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4CB671CA-8BFE-4A14-AAF3-854AA3F639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45584877-C844-4FA9-9D46-5FF54939ED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1A730387-0DBB-4E84-A481-CA6B8D938DC0}"/>
              </a:ext>
            </a:extLst>
          </p:cNvPr>
          <p:cNvSpPr>
            <a:spLocks noGrp="1"/>
          </p:cNvSpPr>
          <p:nvPr>
            <p:ph type="dt" sz="half" idx="10"/>
          </p:nvPr>
        </p:nvSpPr>
        <p:spPr/>
        <p:txBody>
          <a:bodyPr/>
          <a:lstStyle/>
          <a:p>
            <a:fld id="{0C8BCDA0-41BA-4470-BB09-DB4BBC1BF30A}" type="datetimeFigureOut">
              <a:rPr lang="nl-NL" smtClean="0"/>
              <a:t>10-2-2021</a:t>
            </a:fld>
            <a:endParaRPr lang="nl-NL"/>
          </a:p>
        </p:txBody>
      </p:sp>
      <p:sp>
        <p:nvSpPr>
          <p:cNvPr id="6" name="Tijdelijke aanduiding voor voettekst 5">
            <a:extLst>
              <a:ext uri="{FF2B5EF4-FFF2-40B4-BE49-F238E27FC236}">
                <a16:creationId xmlns:a16="http://schemas.microsoft.com/office/drawing/2014/main" id="{55D1B13E-972D-465F-8EEA-CD15A3844F2A}"/>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6C199CF6-1F30-4B33-837A-5FD00B9EFFCC}"/>
              </a:ext>
            </a:extLst>
          </p:cNvPr>
          <p:cNvSpPr>
            <a:spLocks noGrp="1"/>
          </p:cNvSpPr>
          <p:nvPr>
            <p:ph type="sldNum" sz="quarter" idx="12"/>
          </p:nvPr>
        </p:nvSpPr>
        <p:spPr/>
        <p:txBody>
          <a:bodyPr/>
          <a:lstStyle/>
          <a:p>
            <a:fld id="{766DC25A-DF02-41FF-8B54-1195616A6F79}" type="slidenum">
              <a:rPr lang="nl-NL" smtClean="0"/>
              <a:t>‹nr.›</a:t>
            </a:fld>
            <a:endParaRPr lang="nl-NL"/>
          </a:p>
        </p:txBody>
      </p:sp>
    </p:spTree>
    <p:extLst>
      <p:ext uri="{BB962C8B-B14F-4D97-AF65-F5344CB8AC3E}">
        <p14:creationId xmlns:p14="http://schemas.microsoft.com/office/powerpoint/2010/main" val="1922435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0838C5-4F0C-4856-86FD-1241670BB661}"/>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E5F38DE8-7E8F-44A3-84C8-EC89E62D28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DC2E9D05-78BB-487E-B147-B1D80AB7DC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28412F57-9BE4-4DF9-AD2C-B0F9C2FEDABA}"/>
              </a:ext>
            </a:extLst>
          </p:cNvPr>
          <p:cNvSpPr>
            <a:spLocks noGrp="1"/>
          </p:cNvSpPr>
          <p:nvPr>
            <p:ph type="dt" sz="half" idx="10"/>
          </p:nvPr>
        </p:nvSpPr>
        <p:spPr/>
        <p:txBody>
          <a:bodyPr/>
          <a:lstStyle/>
          <a:p>
            <a:fld id="{0C8BCDA0-41BA-4470-BB09-DB4BBC1BF30A}" type="datetimeFigureOut">
              <a:rPr lang="nl-NL" smtClean="0"/>
              <a:t>10-2-2021</a:t>
            </a:fld>
            <a:endParaRPr lang="nl-NL"/>
          </a:p>
        </p:txBody>
      </p:sp>
      <p:sp>
        <p:nvSpPr>
          <p:cNvPr id="6" name="Tijdelijke aanduiding voor voettekst 5">
            <a:extLst>
              <a:ext uri="{FF2B5EF4-FFF2-40B4-BE49-F238E27FC236}">
                <a16:creationId xmlns:a16="http://schemas.microsoft.com/office/drawing/2014/main" id="{94D79EA9-EFC0-451C-B69B-DBD17261F5A8}"/>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94D28429-62E4-4F79-A3C6-F716DC42234A}"/>
              </a:ext>
            </a:extLst>
          </p:cNvPr>
          <p:cNvSpPr>
            <a:spLocks noGrp="1"/>
          </p:cNvSpPr>
          <p:nvPr>
            <p:ph type="sldNum" sz="quarter" idx="12"/>
          </p:nvPr>
        </p:nvSpPr>
        <p:spPr/>
        <p:txBody>
          <a:bodyPr/>
          <a:lstStyle/>
          <a:p>
            <a:fld id="{766DC25A-DF02-41FF-8B54-1195616A6F79}" type="slidenum">
              <a:rPr lang="nl-NL" smtClean="0"/>
              <a:t>‹nr.›</a:t>
            </a:fld>
            <a:endParaRPr lang="nl-NL"/>
          </a:p>
        </p:txBody>
      </p:sp>
    </p:spTree>
    <p:extLst>
      <p:ext uri="{BB962C8B-B14F-4D97-AF65-F5344CB8AC3E}">
        <p14:creationId xmlns:p14="http://schemas.microsoft.com/office/powerpoint/2010/main" val="1072985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79A66DF9-EBF5-4D57-85E8-D7F1D29E01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360793FF-7EAD-41C1-BC75-FB5C812FC9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7872ABDA-1116-4E74-BE98-BE8FF00520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8BCDA0-41BA-4470-BB09-DB4BBC1BF30A}" type="datetimeFigureOut">
              <a:rPr lang="nl-NL" smtClean="0"/>
              <a:t>10-2-2021</a:t>
            </a:fld>
            <a:endParaRPr lang="nl-NL"/>
          </a:p>
        </p:txBody>
      </p:sp>
      <p:sp>
        <p:nvSpPr>
          <p:cNvPr id="5" name="Tijdelijke aanduiding voor voettekst 4">
            <a:extLst>
              <a:ext uri="{FF2B5EF4-FFF2-40B4-BE49-F238E27FC236}">
                <a16:creationId xmlns:a16="http://schemas.microsoft.com/office/drawing/2014/main" id="{89E74A76-8C8F-4658-B4E1-F399CF0C61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2ACBB7AA-D4BE-4662-B99E-B87B9F8CAE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6DC25A-DF02-41FF-8B54-1195616A6F79}" type="slidenum">
              <a:rPr lang="nl-NL" smtClean="0"/>
              <a:t>‹nr.›</a:t>
            </a:fld>
            <a:endParaRPr lang="nl-NL"/>
          </a:p>
        </p:txBody>
      </p:sp>
    </p:spTree>
    <p:extLst>
      <p:ext uri="{BB962C8B-B14F-4D97-AF65-F5344CB8AC3E}">
        <p14:creationId xmlns:p14="http://schemas.microsoft.com/office/powerpoint/2010/main" val="39248227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Afbeeldingsresultaat voor vattenfall">
            <a:extLst>
              <a:ext uri="{FF2B5EF4-FFF2-40B4-BE49-F238E27FC236}">
                <a16:creationId xmlns:a16="http://schemas.microsoft.com/office/drawing/2014/main" id="{7FFC54C5-879B-45C7-83AB-D664284A2C1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04" b="-1"/>
          <a:stretch/>
        </p:blipFill>
        <p:spPr bwMode="auto">
          <a:xfrm>
            <a:off x="20" y="10"/>
            <a:ext cx="9141724" cy="6863475"/>
          </a:xfrm>
          <a:custGeom>
            <a:avLst/>
            <a:gdLst/>
            <a:ahLst/>
            <a:cxnLst/>
            <a:rect l="l" t="t" r="r" b="b"/>
            <a:pathLst>
              <a:path w="9141744" h="6863485">
                <a:moveTo>
                  <a:pt x="0" y="0"/>
                </a:moveTo>
                <a:lnTo>
                  <a:pt x="5963051" y="0"/>
                </a:lnTo>
                <a:lnTo>
                  <a:pt x="9141744" y="6863485"/>
                </a:lnTo>
                <a:lnTo>
                  <a:pt x="0" y="6863485"/>
                </a:lnTo>
                <a:lnTo>
                  <a:pt x="0" y="0"/>
                </a:lnTo>
                <a:close/>
              </a:path>
            </a:pathLst>
          </a:custGeom>
          <a:noFill/>
          <a:extLst>
            <a:ext uri="{909E8E84-426E-40DD-AFC4-6F175D3DCCD1}">
              <a14:hiddenFill xmlns:a14="http://schemas.microsoft.com/office/drawing/2010/main">
                <a:solidFill>
                  <a:srgbClr val="FFFFFF"/>
                </a:solidFill>
              </a14:hiddenFill>
            </a:ext>
          </a:extLst>
        </p:spPr>
      </p:pic>
      <p:pic>
        <p:nvPicPr>
          <p:cNvPr id="1028" name="Picture 4" descr="Afbeeldingsresultaat voor world friendly HD">
            <a:extLst>
              <a:ext uri="{FF2B5EF4-FFF2-40B4-BE49-F238E27FC236}">
                <a16:creationId xmlns:a16="http://schemas.microsoft.com/office/drawing/2014/main" id="{A53ECA28-BD4F-4A0C-8A41-DE75481800F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126" r="24330" b="1"/>
          <a:stretch/>
        </p:blipFill>
        <p:spPr bwMode="auto">
          <a:xfrm>
            <a:off x="5790353" y="10"/>
            <a:ext cx="6401647" cy="6852984"/>
          </a:xfrm>
          <a:custGeom>
            <a:avLst/>
            <a:gdLst/>
            <a:ahLst/>
            <a:cxnLst/>
            <a:rect l="l" t="t" r="r" b="b"/>
            <a:pathLst>
              <a:path w="6401647" h="6852994">
                <a:moveTo>
                  <a:pt x="354282" y="0"/>
                </a:moveTo>
                <a:lnTo>
                  <a:pt x="6401647" y="0"/>
                </a:lnTo>
                <a:lnTo>
                  <a:pt x="6401647" y="6852994"/>
                </a:lnTo>
                <a:lnTo>
                  <a:pt x="0" y="6852994"/>
                </a:lnTo>
                <a:lnTo>
                  <a:pt x="0" y="6852993"/>
                </a:lnTo>
                <a:lnTo>
                  <a:pt x="3528116" y="685299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028722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Afbeeldingsresultaat voor green energy HD">
            <a:extLst>
              <a:ext uri="{FF2B5EF4-FFF2-40B4-BE49-F238E27FC236}">
                <a16:creationId xmlns:a16="http://schemas.microsoft.com/office/drawing/2014/main" id="{292EE395-9EE4-457D-9C11-75FD5AF9997A}"/>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16403" r="31152"/>
          <a:stretch/>
        </p:blipFill>
        <p:spPr bwMode="auto">
          <a:xfrm>
            <a:off x="5797543" y="10"/>
            <a:ext cx="6394152" cy="6857990"/>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70">
            <a:extLst>
              <a:ext uri="{FF2B5EF4-FFF2-40B4-BE49-F238E27FC236}">
                <a16:creationId xmlns:a16="http://schemas.microsoft.com/office/drawing/2014/main" id="{54DDEBDD-D8BD-41A6-8A0D-B00E3768B0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2" name="Titel 1">
            <a:extLst>
              <a:ext uri="{FF2B5EF4-FFF2-40B4-BE49-F238E27FC236}">
                <a16:creationId xmlns:a16="http://schemas.microsoft.com/office/drawing/2014/main" id="{01A2CFF0-5A4F-43A3-8A2E-BFFC41C49FB3}"/>
              </a:ext>
            </a:extLst>
          </p:cNvPr>
          <p:cNvSpPr>
            <a:spLocks noGrp="1"/>
          </p:cNvSpPr>
          <p:nvPr>
            <p:ph type="title"/>
          </p:nvPr>
        </p:nvSpPr>
        <p:spPr>
          <a:xfrm>
            <a:off x="804998" y="798445"/>
            <a:ext cx="4803636" cy="1311664"/>
          </a:xfrm>
        </p:spPr>
        <p:txBody>
          <a:bodyPr>
            <a:normAutofit/>
          </a:bodyPr>
          <a:lstStyle/>
          <a:p>
            <a:r>
              <a:rPr lang="en-US" dirty="0" err="1">
                <a:solidFill>
                  <a:srgbClr val="000000"/>
                </a:solidFill>
              </a:rPr>
              <a:t>Inleiding</a:t>
            </a:r>
            <a:endParaRPr lang="nl-NL" dirty="0">
              <a:solidFill>
                <a:srgbClr val="000000"/>
              </a:solidFill>
            </a:endParaRPr>
          </a:p>
        </p:txBody>
      </p:sp>
      <p:sp>
        <p:nvSpPr>
          <p:cNvPr id="3" name="Tijdelijke aanduiding voor inhoud 2">
            <a:extLst>
              <a:ext uri="{FF2B5EF4-FFF2-40B4-BE49-F238E27FC236}">
                <a16:creationId xmlns:a16="http://schemas.microsoft.com/office/drawing/2014/main" id="{ED16BBBF-F4D8-4961-B373-8BF1992A0DAA}"/>
              </a:ext>
            </a:extLst>
          </p:cNvPr>
          <p:cNvSpPr>
            <a:spLocks noGrp="1"/>
          </p:cNvSpPr>
          <p:nvPr>
            <p:ph idx="1"/>
          </p:nvPr>
        </p:nvSpPr>
        <p:spPr>
          <a:xfrm>
            <a:off x="804997" y="2272143"/>
            <a:ext cx="4706803" cy="3788830"/>
          </a:xfrm>
        </p:spPr>
        <p:txBody>
          <a:bodyPr anchor="ctr">
            <a:normAutofit/>
          </a:bodyPr>
          <a:lstStyle/>
          <a:p>
            <a:r>
              <a:rPr lang="en-US" sz="2000" dirty="0" err="1">
                <a:solidFill>
                  <a:srgbClr val="000000"/>
                </a:solidFill>
              </a:rPr>
              <a:t>Welke</a:t>
            </a:r>
            <a:r>
              <a:rPr lang="en-US" sz="2000" dirty="0">
                <a:solidFill>
                  <a:srgbClr val="000000"/>
                </a:solidFill>
              </a:rPr>
              <a:t> startup </a:t>
            </a:r>
            <a:r>
              <a:rPr lang="en-US" sz="2000" dirty="0" err="1">
                <a:solidFill>
                  <a:srgbClr val="000000"/>
                </a:solidFill>
              </a:rPr>
              <a:t>onderzoeken</a:t>
            </a:r>
            <a:r>
              <a:rPr lang="en-US" sz="2000" dirty="0">
                <a:solidFill>
                  <a:srgbClr val="000000"/>
                </a:solidFill>
              </a:rPr>
              <a:t> </a:t>
            </a:r>
            <a:r>
              <a:rPr lang="en-US" sz="2000" dirty="0" err="1">
                <a:solidFill>
                  <a:srgbClr val="000000"/>
                </a:solidFill>
              </a:rPr>
              <a:t>jullie</a:t>
            </a:r>
            <a:r>
              <a:rPr lang="en-US" sz="2000" dirty="0">
                <a:solidFill>
                  <a:srgbClr val="000000"/>
                </a:solidFill>
              </a:rPr>
              <a:t>?</a:t>
            </a:r>
          </a:p>
          <a:p>
            <a:r>
              <a:rPr lang="en-US" sz="2000" dirty="0">
                <a:solidFill>
                  <a:srgbClr val="000000"/>
                </a:solidFill>
              </a:rPr>
              <a:t>Wat </a:t>
            </a:r>
            <a:r>
              <a:rPr lang="en-US" sz="2000" dirty="0" err="1">
                <a:solidFill>
                  <a:srgbClr val="000000"/>
                </a:solidFill>
              </a:rPr>
              <a:t>zijn</a:t>
            </a:r>
            <a:r>
              <a:rPr lang="en-US" sz="2000" dirty="0">
                <a:solidFill>
                  <a:srgbClr val="000000"/>
                </a:solidFill>
              </a:rPr>
              <a:t> de </a:t>
            </a:r>
            <a:r>
              <a:rPr lang="en-US" sz="2000" dirty="0" err="1">
                <a:solidFill>
                  <a:srgbClr val="000000"/>
                </a:solidFill>
              </a:rPr>
              <a:t>missie</a:t>
            </a:r>
            <a:r>
              <a:rPr lang="en-US" sz="2000" dirty="0">
                <a:solidFill>
                  <a:srgbClr val="000000"/>
                </a:solidFill>
              </a:rPr>
              <a:t>, </a:t>
            </a:r>
            <a:r>
              <a:rPr lang="en-US" sz="2000" dirty="0" err="1">
                <a:solidFill>
                  <a:srgbClr val="000000"/>
                </a:solidFill>
              </a:rPr>
              <a:t>visie</a:t>
            </a:r>
            <a:r>
              <a:rPr lang="en-US" sz="2000" dirty="0">
                <a:solidFill>
                  <a:srgbClr val="000000"/>
                </a:solidFill>
              </a:rPr>
              <a:t> </a:t>
            </a:r>
            <a:r>
              <a:rPr lang="en-US" sz="2000" dirty="0" err="1">
                <a:solidFill>
                  <a:srgbClr val="000000"/>
                </a:solidFill>
              </a:rPr>
              <a:t>en</a:t>
            </a:r>
            <a:r>
              <a:rPr lang="en-US" sz="2000" dirty="0">
                <a:solidFill>
                  <a:srgbClr val="000000"/>
                </a:solidFill>
              </a:rPr>
              <a:t> </a:t>
            </a:r>
            <a:r>
              <a:rPr lang="en-US" sz="2000" dirty="0" err="1">
                <a:solidFill>
                  <a:srgbClr val="000000"/>
                </a:solidFill>
              </a:rPr>
              <a:t>stratagie</a:t>
            </a:r>
            <a:r>
              <a:rPr lang="en-US" sz="2000" dirty="0">
                <a:solidFill>
                  <a:srgbClr val="000000"/>
                </a:solidFill>
              </a:rPr>
              <a:t> van de startup?</a:t>
            </a:r>
          </a:p>
          <a:p>
            <a:r>
              <a:rPr lang="en-US" sz="2000" dirty="0" err="1">
                <a:solidFill>
                  <a:srgbClr val="000000"/>
                </a:solidFill>
              </a:rPr>
              <a:t>Waarom</a:t>
            </a:r>
            <a:r>
              <a:rPr lang="en-US" sz="2000" dirty="0">
                <a:solidFill>
                  <a:srgbClr val="000000"/>
                </a:solidFill>
              </a:rPr>
              <a:t> </a:t>
            </a:r>
            <a:r>
              <a:rPr lang="en-US" sz="2000" dirty="0" err="1">
                <a:solidFill>
                  <a:srgbClr val="000000"/>
                </a:solidFill>
              </a:rPr>
              <a:t>spreekt</a:t>
            </a:r>
            <a:r>
              <a:rPr lang="en-US" sz="2000" dirty="0">
                <a:solidFill>
                  <a:srgbClr val="000000"/>
                </a:solidFill>
              </a:rPr>
              <a:t> de startup </a:t>
            </a:r>
            <a:r>
              <a:rPr lang="en-US" sz="2000" dirty="0" err="1">
                <a:solidFill>
                  <a:srgbClr val="000000"/>
                </a:solidFill>
              </a:rPr>
              <a:t>jullie</a:t>
            </a:r>
            <a:r>
              <a:rPr lang="en-US" sz="2000" dirty="0">
                <a:solidFill>
                  <a:srgbClr val="000000"/>
                </a:solidFill>
              </a:rPr>
              <a:t> </a:t>
            </a:r>
            <a:r>
              <a:rPr lang="en-US" sz="2000" dirty="0" err="1">
                <a:solidFill>
                  <a:srgbClr val="000000"/>
                </a:solidFill>
              </a:rPr>
              <a:t>aan</a:t>
            </a:r>
            <a:r>
              <a:rPr lang="nl-NL" sz="2000" dirty="0">
                <a:solidFill>
                  <a:srgbClr val="000000"/>
                </a:solidFill>
              </a:rPr>
              <a:t>?</a:t>
            </a:r>
          </a:p>
          <a:p>
            <a:r>
              <a:rPr lang="nl-NL" sz="2000" dirty="0">
                <a:solidFill>
                  <a:srgbClr val="000000"/>
                </a:solidFill>
              </a:rPr>
              <a:t>Welke punten nemen jullie mee voor je eigen groene startup?</a:t>
            </a:r>
          </a:p>
          <a:p>
            <a:r>
              <a:rPr lang="nl-NL" sz="2000" dirty="0">
                <a:solidFill>
                  <a:srgbClr val="000000"/>
                </a:solidFill>
              </a:rPr>
              <a:t>Wat is inspirerend aan deze startup?</a:t>
            </a:r>
            <a:endParaRPr lang="en-US" sz="2000" dirty="0">
              <a:solidFill>
                <a:srgbClr val="000000"/>
              </a:solidFill>
            </a:endParaRPr>
          </a:p>
        </p:txBody>
      </p:sp>
    </p:spTree>
    <p:extLst>
      <p:ext uri="{BB962C8B-B14F-4D97-AF65-F5344CB8AC3E}">
        <p14:creationId xmlns:p14="http://schemas.microsoft.com/office/powerpoint/2010/main" val="342752878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0BF4A6C-B23D-46DC-AF80-3639A8F849B1}"/>
              </a:ext>
            </a:extLst>
          </p:cNvPr>
          <p:cNvSpPr>
            <a:spLocks noGrp="1"/>
          </p:cNvSpPr>
          <p:nvPr>
            <p:ph type="title"/>
          </p:nvPr>
        </p:nvSpPr>
        <p:spPr>
          <a:xfrm>
            <a:off x="7464614" y="1783959"/>
            <a:ext cx="4087306" cy="2889114"/>
          </a:xfrm>
        </p:spPr>
        <p:txBody>
          <a:bodyPr vert="horz" lIns="91440" tIns="45720" rIns="91440" bIns="45720" rtlCol="0" anchor="b">
            <a:normAutofit/>
          </a:bodyPr>
          <a:lstStyle/>
          <a:p>
            <a:r>
              <a:rPr lang="en-US" sz="5400"/>
              <a:t>Welke startup onderzoeken jullie?</a:t>
            </a:r>
          </a:p>
        </p:txBody>
      </p:sp>
      <p:sp>
        <p:nvSpPr>
          <p:cNvPr id="3" name="Tijdelijke aanduiding voor inhoud 2">
            <a:extLst>
              <a:ext uri="{FF2B5EF4-FFF2-40B4-BE49-F238E27FC236}">
                <a16:creationId xmlns:a16="http://schemas.microsoft.com/office/drawing/2014/main" id="{C51CBB1F-F5D0-4B72-B3C8-82F72562B966}"/>
              </a:ext>
            </a:extLst>
          </p:cNvPr>
          <p:cNvSpPr>
            <a:spLocks noGrp="1"/>
          </p:cNvSpPr>
          <p:nvPr>
            <p:ph idx="1"/>
          </p:nvPr>
        </p:nvSpPr>
        <p:spPr>
          <a:xfrm>
            <a:off x="7464612" y="4750893"/>
            <a:ext cx="4087305" cy="1147863"/>
          </a:xfrm>
        </p:spPr>
        <p:txBody>
          <a:bodyPr vert="horz" lIns="91440" tIns="45720" rIns="91440" bIns="45720" rtlCol="0" anchor="t">
            <a:normAutofit/>
          </a:bodyPr>
          <a:lstStyle/>
          <a:p>
            <a:pPr marL="0" indent="0">
              <a:buNone/>
            </a:pPr>
            <a:r>
              <a:rPr lang="en-US" sz="2000"/>
              <a:t>De start up bedrijf die wij onderzoeken heet Vattenvall.</a:t>
            </a:r>
          </a:p>
        </p:txBody>
      </p:sp>
      <p:sp>
        <p:nvSpPr>
          <p:cNvPr id="71" name="Freeform: Shape 70">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074" name="Picture 2" descr="Afbeeldingsresultaat voor vattenfall">
            <a:extLst>
              <a:ext uri="{FF2B5EF4-FFF2-40B4-BE49-F238E27FC236}">
                <a16:creationId xmlns:a16="http://schemas.microsoft.com/office/drawing/2014/main" id="{E1A396AF-42CC-4E77-8A51-4062A06E90B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18" r="20118"/>
          <a:stretch/>
        </p:blipFill>
        <p:spPr bwMode="auto">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4689703"/>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09460E-869A-47C3-97E1-41B4F7714776}"/>
              </a:ext>
            </a:extLst>
          </p:cNvPr>
          <p:cNvSpPr>
            <a:spLocks noGrp="1"/>
          </p:cNvSpPr>
          <p:nvPr>
            <p:ph type="title"/>
          </p:nvPr>
        </p:nvSpPr>
        <p:spPr>
          <a:xfrm>
            <a:off x="6634134" y="1396289"/>
            <a:ext cx="5006336" cy="1325563"/>
          </a:xfrm>
        </p:spPr>
        <p:txBody>
          <a:bodyPr>
            <a:normAutofit/>
          </a:bodyPr>
          <a:lstStyle/>
          <a:p>
            <a:r>
              <a:rPr lang="en-US" sz="3400"/>
              <a:t>Wat zijn de missie, visie en stratagie van de startup?</a:t>
            </a:r>
            <a:endParaRPr lang="nl-NL" sz="3400"/>
          </a:p>
        </p:txBody>
      </p:sp>
      <p:sp>
        <p:nvSpPr>
          <p:cNvPr id="137" name="Freeform: Shape 136">
            <a:extLst>
              <a:ext uri="{FF2B5EF4-FFF2-40B4-BE49-F238E27FC236}">
                <a16:creationId xmlns:a16="http://schemas.microsoft.com/office/drawing/2014/main" id="{4F74D28C-3268-4E35-8EE1-D92CB4A85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100" name="Picture 4" descr="Afbeeldingsresultaat voor strategie">
            <a:extLst>
              <a:ext uri="{FF2B5EF4-FFF2-40B4-BE49-F238E27FC236}">
                <a16:creationId xmlns:a16="http://schemas.microsoft.com/office/drawing/2014/main" id="{3C469631-D66E-443A-9F1A-EDE0D36C0CA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503" r="10616"/>
          <a:stretch/>
        </p:blipFill>
        <p:spPr bwMode="auto">
          <a:xfrm>
            <a:off x="20" y="10"/>
            <a:ext cx="6024134" cy="6857990"/>
          </a:xfrm>
          <a:custGeom>
            <a:avLst/>
            <a:gdLst/>
            <a:ahLst/>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3" name="Tijdelijke aanduiding voor inhoud 2">
            <a:extLst>
              <a:ext uri="{FF2B5EF4-FFF2-40B4-BE49-F238E27FC236}">
                <a16:creationId xmlns:a16="http://schemas.microsoft.com/office/drawing/2014/main" id="{17134DB7-1D11-4BDE-B8E9-7BFEE39657E4}"/>
              </a:ext>
            </a:extLst>
          </p:cNvPr>
          <p:cNvSpPr>
            <a:spLocks noGrp="1"/>
          </p:cNvSpPr>
          <p:nvPr>
            <p:ph idx="1"/>
          </p:nvPr>
        </p:nvSpPr>
        <p:spPr>
          <a:xfrm>
            <a:off x="6638578" y="2871982"/>
            <a:ext cx="5004073" cy="3181684"/>
          </a:xfrm>
        </p:spPr>
        <p:txBody>
          <a:bodyPr anchor="t">
            <a:normAutofit/>
          </a:bodyPr>
          <a:lstStyle/>
          <a:p>
            <a:pPr marL="0" indent="0">
              <a:buNone/>
            </a:pPr>
            <a:r>
              <a:rPr lang="nl-NL" sz="1700"/>
              <a:t>De missie van vattenvall is om ervoor te zorgen dat iedereen over gaat op groene stroom. Groene Stroom kan veel voordelen hebben voor Het milieu als voor ons</a:t>
            </a:r>
          </a:p>
          <a:p>
            <a:pPr marL="0" indent="0">
              <a:buNone/>
            </a:pPr>
            <a:r>
              <a:rPr lang="nl-NL" sz="1700"/>
              <a:t>De visie van Vattenval is: Ze willen dat iedereen in de toekomst overgaan op groene stroom. Zodat de natuur weer beter wordt en ene betere wereld voor iedereen. </a:t>
            </a:r>
          </a:p>
          <a:p>
            <a:pPr marL="0" indent="0">
              <a:buNone/>
            </a:pPr>
            <a:r>
              <a:rPr lang="nl-NL" sz="1700"/>
              <a:t>De strategie van VattenFall is Zoveel mogelijk reclame maken voor een betere wereld voor iedere generatie die er nog moet komen. Ook gaan ze zoveel mogelijk over op groen stroom en nemen daar hun klanten erin mee.</a:t>
            </a:r>
          </a:p>
        </p:txBody>
      </p:sp>
    </p:spTree>
    <p:extLst>
      <p:ext uri="{BB962C8B-B14F-4D97-AF65-F5344CB8AC3E}">
        <p14:creationId xmlns:p14="http://schemas.microsoft.com/office/powerpoint/2010/main" val="3631352285"/>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5F892E19-92E7-4BB2-8C3F-DBDFE8D9D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grpSp>
          <p:nvGrpSpPr>
            <p:cNvPr id="11" name="Group 10">
              <a:extLst>
                <a:ext uri="{FF2B5EF4-FFF2-40B4-BE49-F238E27FC236}">
                  <a16:creationId xmlns:a16="http://schemas.microsoft.com/office/drawing/2014/main" id="{81E493D3-31D9-4B80-9798-EEA082E12A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19" name="Freeform: Shape 18">
                <a:extLst>
                  <a:ext uri="{FF2B5EF4-FFF2-40B4-BE49-F238E27FC236}">
                    <a16:creationId xmlns:a16="http://schemas.microsoft.com/office/drawing/2014/main" id="{62E6AA4D-EC17-45B5-B621-DF0FD91FD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D56F11D0-7966-41FE-AAB9-EC0C54F11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2" name="Group 11">
              <a:extLst>
                <a:ext uri="{FF2B5EF4-FFF2-40B4-BE49-F238E27FC236}">
                  <a16:creationId xmlns:a16="http://schemas.microsoft.com/office/drawing/2014/main" id="{CEDE579A-0A12-4A10-85D4-A8DA1663B89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13" name="Group 12">
                <a:extLst>
                  <a:ext uri="{FF2B5EF4-FFF2-40B4-BE49-F238E27FC236}">
                    <a16:creationId xmlns:a16="http://schemas.microsoft.com/office/drawing/2014/main" id="{15CA79E3-BA58-419A-8541-7498AC2633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17" name="Freeform: Shape 16">
                  <a:extLst>
                    <a:ext uri="{FF2B5EF4-FFF2-40B4-BE49-F238E27FC236}">
                      <a16:creationId xmlns:a16="http://schemas.microsoft.com/office/drawing/2014/main" id="{2348C622-BC44-4959-B64E-427015FD1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F8841A98-AA1D-4F65-A368-EF31110B0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4" name="Group 13">
                <a:extLst>
                  <a:ext uri="{FF2B5EF4-FFF2-40B4-BE49-F238E27FC236}">
                    <a16:creationId xmlns:a16="http://schemas.microsoft.com/office/drawing/2014/main" id="{E6609F08-9B2C-4879-AC68-E3E537BED7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15" name="Freeform: Shape 14">
                  <a:extLst>
                    <a:ext uri="{FF2B5EF4-FFF2-40B4-BE49-F238E27FC236}">
                      <a16:creationId xmlns:a16="http://schemas.microsoft.com/office/drawing/2014/main" id="{6910EFC9-D70D-42FD-BCCD-AB1F710BF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83BEF371-1E22-4C4F-A62F-AC6B92CAE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2" name="Titel 1">
            <a:extLst>
              <a:ext uri="{FF2B5EF4-FFF2-40B4-BE49-F238E27FC236}">
                <a16:creationId xmlns:a16="http://schemas.microsoft.com/office/drawing/2014/main" id="{FCF9BBFA-2579-43A7-B016-149FE7001507}"/>
              </a:ext>
            </a:extLst>
          </p:cNvPr>
          <p:cNvSpPr>
            <a:spLocks noGrp="1"/>
          </p:cNvSpPr>
          <p:nvPr>
            <p:ph type="title"/>
          </p:nvPr>
        </p:nvSpPr>
        <p:spPr>
          <a:xfrm>
            <a:off x="827088" y="1641752"/>
            <a:ext cx="2655887" cy="3213277"/>
          </a:xfrm>
        </p:spPr>
        <p:txBody>
          <a:bodyPr anchor="t">
            <a:normAutofit/>
          </a:bodyPr>
          <a:lstStyle/>
          <a:p>
            <a:r>
              <a:rPr lang="en-US" sz="4000">
                <a:solidFill>
                  <a:schemeClr val="bg1"/>
                </a:solidFill>
              </a:rPr>
              <a:t>Waarom spreekt de startup jullie aan</a:t>
            </a:r>
            <a:r>
              <a:rPr lang="nl-NL" sz="4000">
                <a:solidFill>
                  <a:schemeClr val="bg1"/>
                </a:solidFill>
              </a:rPr>
              <a:t>?</a:t>
            </a:r>
          </a:p>
        </p:txBody>
      </p:sp>
      <p:sp>
        <p:nvSpPr>
          <p:cNvPr id="3" name="Tijdelijke aanduiding voor inhoud 2">
            <a:extLst>
              <a:ext uri="{FF2B5EF4-FFF2-40B4-BE49-F238E27FC236}">
                <a16:creationId xmlns:a16="http://schemas.microsoft.com/office/drawing/2014/main" id="{25065C5A-9A9A-469F-A8E2-AC708446DB79}"/>
              </a:ext>
            </a:extLst>
          </p:cNvPr>
          <p:cNvSpPr>
            <a:spLocks noGrp="1"/>
          </p:cNvSpPr>
          <p:nvPr>
            <p:ph idx="1"/>
          </p:nvPr>
        </p:nvSpPr>
        <p:spPr>
          <a:xfrm>
            <a:off x="5232401" y="1721579"/>
            <a:ext cx="6140449" cy="3952648"/>
          </a:xfrm>
        </p:spPr>
        <p:txBody>
          <a:bodyPr>
            <a:normAutofit/>
          </a:bodyPr>
          <a:lstStyle/>
          <a:p>
            <a:pPr marL="0" indent="0">
              <a:buNone/>
            </a:pPr>
            <a:r>
              <a:rPr lang="nl-NL" sz="2400" dirty="0">
                <a:solidFill>
                  <a:schemeClr val="bg1">
                    <a:alpha val="80000"/>
                  </a:schemeClr>
                </a:solidFill>
              </a:rPr>
              <a:t>Deze start up spreekt ons aan doordat ze dingen willen doen om de natuur en de toekomst te verbeteren. Ze de marketing op ene goede manier Door veel aandacht te vragen / te </a:t>
            </a:r>
            <a:r>
              <a:rPr lang="nl-NL" sz="2400" dirty="0" err="1">
                <a:solidFill>
                  <a:schemeClr val="bg1">
                    <a:alpha val="80000"/>
                  </a:schemeClr>
                </a:solidFill>
              </a:rPr>
              <a:t>trekken.Ze</a:t>
            </a:r>
            <a:r>
              <a:rPr lang="nl-NL" sz="2400" dirty="0">
                <a:solidFill>
                  <a:schemeClr val="bg1">
                    <a:alpha val="80000"/>
                  </a:schemeClr>
                </a:solidFill>
              </a:rPr>
              <a:t> behandelen een probleem dat er nu in de wereld is door goede oplossingen te bedenken en die uit te voeren. Ze hebben ook  fossielvrije energie ze proberen een verschil te maken met bijv. wind, </a:t>
            </a:r>
            <a:r>
              <a:rPr lang="nl-NL" sz="2400" dirty="0" err="1">
                <a:solidFill>
                  <a:schemeClr val="bg1">
                    <a:alpha val="80000"/>
                  </a:schemeClr>
                </a:solidFill>
              </a:rPr>
              <a:t>electrisch</a:t>
            </a:r>
            <a:r>
              <a:rPr lang="nl-NL" sz="2400" dirty="0">
                <a:solidFill>
                  <a:schemeClr val="bg1">
                    <a:alpha val="80000"/>
                  </a:schemeClr>
                </a:solidFill>
              </a:rPr>
              <a:t> reizen, helpen besparen</a:t>
            </a:r>
          </a:p>
        </p:txBody>
      </p:sp>
    </p:spTree>
    <p:extLst>
      <p:ext uri="{BB962C8B-B14F-4D97-AF65-F5344CB8AC3E}">
        <p14:creationId xmlns:p14="http://schemas.microsoft.com/office/powerpoint/2010/main" val="16817473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6D17E62-6248-4AFD-979C-ACC77BC82440}"/>
              </a:ext>
            </a:extLst>
          </p:cNvPr>
          <p:cNvSpPr>
            <a:spLocks noGrp="1"/>
          </p:cNvSpPr>
          <p:nvPr>
            <p:ph type="title"/>
          </p:nvPr>
        </p:nvSpPr>
        <p:spPr>
          <a:xfrm>
            <a:off x="7464614" y="1783959"/>
            <a:ext cx="4087306" cy="2889114"/>
          </a:xfrm>
        </p:spPr>
        <p:txBody>
          <a:bodyPr vert="horz" lIns="91440" tIns="45720" rIns="91440" bIns="45720" rtlCol="0" anchor="b">
            <a:normAutofit/>
          </a:bodyPr>
          <a:lstStyle/>
          <a:p>
            <a:r>
              <a:rPr lang="en-US" sz="4200"/>
              <a:t>Welke punten nemen jullie mee voor je eigen groene startup?</a:t>
            </a:r>
          </a:p>
        </p:txBody>
      </p:sp>
      <p:sp>
        <p:nvSpPr>
          <p:cNvPr id="3" name="Tijdelijke aanduiding voor inhoud 2">
            <a:extLst>
              <a:ext uri="{FF2B5EF4-FFF2-40B4-BE49-F238E27FC236}">
                <a16:creationId xmlns:a16="http://schemas.microsoft.com/office/drawing/2014/main" id="{9466057F-55C2-4214-AA73-E392A6A42193}"/>
              </a:ext>
            </a:extLst>
          </p:cNvPr>
          <p:cNvSpPr>
            <a:spLocks noGrp="1"/>
          </p:cNvSpPr>
          <p:nvPr>
            <p:ph idx="1"/>
          </p:nvPr>
        </p:nvSpPr>
        <p:spPr>
          <a:xfrm>
            <a:off x="7464612" y="4750893"/>
            <a:ext cx="4087305" cy="1147863"/>
          </a:xfrm>
        </p:spPr>
        <p:txBody>
          <a:bodyPr vert="horz" lIns="91440" tIns="45720" rIns="91440" bIns="45720" rtlCol="0" anchor="t">
            <a:normAutofit/>
          </a:bodyPr>
          <a:lstStyle/>
          <a:p>
            <a:pPr marL="0" indent="0">
              <a:buNone/>
            </a:pPr>
            <a:r>
              <a:rPr lang="en-US" sz="2000"/>
              <a:t>Wij willen mensen helpen inzien om water, gas en licht te besparen.</a:t>
            </a:r>
          </a:p>
        </p:txBody>
      </p:sp>
      <p:sp>
        <p:nvSpPr>
          <p:cNvPr id="71" name="Freeform: Shape 70">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122" name="Picture 2" descr="Afbeeldingsresultaat voor gas water licht">
            <a:extLst>
              <a:ext uri="{FF2B5EF4-FFF2-40B4-BE49-F238E27FC236}">
                <a16:creationId xmlns:a16="http://schemas.microsoft.com/office/drawing/2014/main" id="{5B37F91B-E957-405B-A178-FFB69C4917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207" r="16128" b="2"/>
          <a:stretch/>
        </p:blipFill>
        <p:spPr bwMode="auto">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4029538"/>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146" name="Picture 2" descr="Afbeeldingsresultaat voor green nature">
            <a:extLst>
              <a:ext uri="{FF2B5EF4-FFF2-40B4-BE49-F238E27FC236}">
                <a16:creationId xmlns:a16="http://schemas.microsoft.com/office/drawing/2014/main" id="{937413C9-6BBD-479C-A967-AF8636D71E9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748" t="8162" r="15145"/>
          <a:stretch/>
        </p:blipFill>
        <p:spPr bwMode="auto">
          <a:xfrm>
            <a:off x="20" y="1"/>
            <a:ext cx="8908849" cy="6857999"/>
          </a:xfrm>
          <a:prstGeom prst="rect">
            <a:avLst/>
          </a:prstGeom>
          <a:noFill/>
          <a:extLst>
            <a:ext uri="{909E8E84-426E-40DD-AFC4-6F175D3DCCD1}">
              <a14:hiddenFill xmlns:a14="http://schemas.microsoft.com/office/drawing/2010/main">
                <a:solidFill>
                  <a:srgbClr val="FFFFFF"/>
                </a:solidFill>
              </a14:hiddenFill>
            </a:ext>
          </a:extLst>
        </p:spPr>
      </p:pic>
      <p:sp>
        <p:nvSpPr>
          <p:cNvPr id="71" name="Freeform: Shape 70">
            <a:extLst>
              <a:ext uri="{FF2B5EF4-FFF2-40B4-BE49-F238E27FC236}">
                <a16:creationId xmlns:a16="http://schemas.microsoft.com/office/drawing/2014/main" id="{0F41BE9E-54D9-43DC-8B31-58B5958702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01154" y="-478"/>
            <a:ext cx="7590846" cy="6858478"/>
          </a:xfrm>
          <a:custGeom>
            <a:avLst/>
            <a:gdLst>
              <a:gd name="connsiteX0" fmla="*/ 4378374 w 7554749"/>
              <a:gd name="connsiteY0" fmla="*/ 0 h 6858478"/>
              <a:gd name="connsiteX1" fmla="*/ 4372797 w 7554749"/>
              <a:gd name="connsiteY1" fmla="*/ 0 h 6858478"/>
              <a:gd name="connsiteX2" fmla="*/ 3306569 w 7554749"/>
              <a:gd name="connsiteY2" fmla="*/ 0 h 6858478"/>
              <a:gd name="connsiteX3" fmla="*/ 0 w 7554749"/>
              <a:gd name="connsiteY3" fmla="*/ 0 h 6858478"/>
              <a:gd name="connsiteX4" fmla="*/ 0 w 7554749"/>
              <a:gd name="connsiteY4" fmla="*/ 6857915 h 6858478"/>
              <a:gd name="connsiteX5" fmla="*/ 130454 w 7554749"/>
              <a:gd name="connsiteY5" fmla="*/ 6857915 h 6858478"/>
              <a:gd name="connsiteX6" fmla="*/ 130194 w 7554749"/>
              <a:gd name="connsiteY6" fmla="*/ 6858478 h 6858478"/>
              <a:gd name="connsiteX7" fmla="*/ 7554749 w 7554749"/>
              <a:gd name="connsiteY7" fmla="*/ 6858478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54749" h="6858478">
                <a:moveTo>
                  <a:pt x="4378374" y="0"/>
                </a:moveTo>
                <a:lnTo>
                  <a:pt x="4372797" y="0"/>
                </a:lnTo>
                <a:lnTo>
                  <a:pt x="3306569" y="0"/>
                </a:lnTo>
                <a:lnTo>
                  <a:pt x="0" y="0"/>
                </a:lnTo>
                <a:lnTo>
                  <a:pt x="0" y="6857915"/>
                </a:lnTo>
                <a:lnTo>
                  <a:pt x="130454" y="6857915"/>
                </a:lnTo>
                <a:lnTo>
                  <a:pt x="130194" y="6858478"/>
                </a:lnTo>
                <a:lnTo>
                  <a:pt x="7554749" y="6858478"/>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Freeform: Shape 72">
            <a:extLst>
              <a:ext uri="{FF2B5EF4-FFF2-40B4-BE49-F238E27FC236}">
                <a16:creationId xmlns:a16="http://schemas.microsoft.com/office/drawing/2014/main" id="{58D818E7-E6E3-4781-BB38-A9FEAD3A4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405515" y="-479"/>
            <a:ext cx="6786484" cy="6858479"/>
          </a:xfrm>
          <a:custGeom>
            <a:avLst/>
            <a:gdLst>
              <a:gd name="connsiteX0" fmla="*/ 3577837 w 6754212"/>
              <a:gd name="connsiteY0" fmla="*/ 0 h 6858479"/>
              <a:gd name="connsiteX1" fmla="*/ 3572260 w 6754212"/>
              <a:gd name="connsiteY1" fmla="*/ 0 h 6858479"/>
              <a:gd name="connsiteX2" fmla="*/ 2506032 w 6754212"/>
              <a:gd name="connsiteY2" fmla="*/ 0 h 6858479"/>
              <a:gd name="connsiteX3" fmla="*/ 0 w 6754212"/>
              <a:gd name="connsiteY3" fmla="*/ 0 h 6858479"/>
              <a:gd name="connsiteX4" fmla="*/ 0 w 6754212"/>
              <a:gd name="connsiteY4" fmla="*/ 6858479 h 6858479"/>
              <a:gd name="connsiteX5" fmla="*/ 788260 w 6754212"/>
              <a:gd name="connsiteY5" fmla="*/ 6858479 h 6858479"/>
              <a:gd name="connsiteX6" fmla="*/ 788260 w 6754212"/>
              <a:gd name="connsiteY6" fmla="*/ 6858478 h 6858479"/>
              <a:gd name="connsiteX7" fmla="*/ 6754212 w 6754212"/>
              <a:gd name="connsiteY7" fmla="*/ 6858478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54212" h="6858479">
                <a:moveTo>
                  <a:pt x="3577837" y="0"/>
                </a:moveTo>
                <a:lnTo>
                  <a:pt x="3572260" y="0"/>
                </a:lnTo>
                <a:lnTo>
                  <a:pt x="2506032" y="0"/>
                </a:lnTo>
                <a:lnTo>
                  <a:pt x="0" y="0"/>
                </a:lnTo>
                <a:lnTo>
                  <a:pt x="0" y="6858479"/>
                </a:lnTo>
                <a:lnTo>
                  <a:pt x="788260" y="6858479"/>
                </a:lnTo>
                <a:lnTo>
                  <a:pt x="788260" y="6858478"/>
                </a:lnTo>
                <a:lnTo>
                  <a:pt x="6754212" y="6858478"/>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DDDAC861-6C7E-4797-A888-22E107860800}"/>
              </a:ext>
            </a:extLst>
          </p:cNvPr>
          <p:cNvSpPr>
            <a:spLocks noGrp="1"/>
          </p:cNvSpPr>
          <p:nvPr>
            <p:ph type="title"/>
          </p:nvPr>
        </p:nvSpPr>
        <p:spPr>
          <a:xfrm>
            <a:off x="7324724" y="4007403"/>
            <a:ext cx="4029075" cy="2272833"/>
          </a:xfrm>
        </p:spPr>
        <p:txBody>
          <a:bodyPr vert="horz" lIns="91440" tIns="45720" rIns="91440" bIns="45720" rtlCol="0" anchor="t">
            <a:normAutofit/>
          </a:bodyPr>
          <a:lstStyle/>
          <a:p>
            <a:r>
              <a:rPr lang="en-US" sz="4600"/>
              <a:t>Wat is inspirerend aan deze startup?</a:t>
            </a:r>
          </a:p>
        </p:txBody>
      </p:sp>
      <p:sp>
        <p:nvSpPr>
          <p:cNvPr id="3" name="Tijdelijke aanduiding voor inhoud 2">
            <a:extLst>
              <a:ext uri="{FF2B5EF4-FFF2-40B4-BE49-F238E27FC236}">
                <a16:creationId xmlns:a16="http://schemas.microsoft.com/office/drawing/2014/main" id="{B221BF17-5CAB-4A18-A170-0BE517A814F0}"/>
              </a:ext>
            </a:extLst>
          </p:cNvPr>
          <p:cNvSpPr>
            <a:spLocks noGrp="1"/>
          </p:cNvSpPr>
          <p:nvPr>
            <p:ph idx="1"/>
          </p:nvPr>
        </p:nvSpPr>
        <p:spPr>
          <a:xfrm>
            <a:off x="7324724" y="2719137"/>
            <a:ext cx="4029076" cy="1151742"/>
          </a:xfrm>
        </p:spPr>
        <p:txBody>
          <a:bodyPr vert="horz" lIns="91440" tIns="45720" rIns="91440" bIns="45720" rtlCol="0" anchor="b">
            <a:normAutofit/>
          </a:bodyPr>
          <a:lstStyle/>
          <a:p>
            <a:pPr marL="0" indent="0">
              <a:buNone/>
            </a:pPr>
            <a:r>
              <a:rPr lang="en-US" sz="2000"/>
              <a:t>Wij vinden hun doel heel erg inspirerend Om te gebruiken voor ons project. </a:t>
            </a:r>
          </a:p>
        </p:txBody>
      </p:sp>
    </p:spTree>
    <p:extLst>
      <p:ext uri="{BB962C8B-B14F-4D97-AF65-F5344CB8AC3E}">
        <p14:creationId xmlns:p14="http://schemas.microsoft.com/office/powerpoint/2010/main" val="3617802811"/>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9C6777B5-64F4-4200-B099-34168B69FE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Afbeeldingsresultaat voor The End nature">
            <a:extLst>
              <a:ext uri="{FF2B5EF4-FFF2-40B4-BE49-F238E27FC236}">
                <a16:creationId xmlns:a16="http://schemas.microsoft.com/office/drawing/2014/main" id="{CD0FD3BF-CB8A-4B57-978A-399957668E37}"/>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2424" b="7576"/>
          <a:stretch/>
        </p:blipFill>
        <p:spPr bwMode="auto">
          <a:xfrm>
            <a:off x="20" y="10"/>
            <a:ext cx="12191980" cy="6095990"/>
          </a:xfrm>
          <a:custGeom>
            <a:avLst/>
            <a:gdLst/>
            <a:ahLst/>
            <a:cxnLst/>
            <a:rect l="l" t="t" r="r" b="b"/>
            <a:pathLst>
              <a:path w="12192000" h="6096000">
                <a:moveTo>
                  <a:pt x="7230262" y="5906862"/>
                </a:moveTo>
                <a:lnTo>
                  <a:pt x="7197115" y="5913338"/>
                </a:lnTo>
                <a:lnTo>
                  <a:pt x="7214545" y="5911744"/>
                </a:lnTo>
                <a:cubicBezTo>
                  <a:pt x="7220308" y="5910958"/>
                  <a:pt x="7225785" y="5909624"/>
                  <a:pt x="7230262" y="5906862"/>
                </a:cubicBezTo>
                <a:close/>
                <a:moveTo>
                  <a:pt x="7009120" y="5850263"/>
                </a:moveTo>
                <a:lnTo>
                  <a:pt x="7021563" y="5861355"/>
                </a:lnTo>
                <a:lnTo>
                  <a:pt x="7021563" y="5861354"/>
                </a:lnTo>
                <a:close/>
                <a:moveTo>
                  <a:pt x="7768443" y="5742074"/>
                </a:moveTo>
                <a:lnTo>
                  <a:pt x="7768443" y="5742075"/>
                </a:lnTo>
                <a:lnTo>
                  <a:pt x="7792447" y="5764553"/>
                </a:lnTo>
                <a:cubicBezTo>
                  <a:pt x="7785969" y="5758457"/>
                  <a:pt x="7779301" y="5752361"/>
                  <a:pt x="7768443" y="5742074"/>
                </a:cubicBezTo>
                <a:close/>
                <a:moveTo>
                  <a:pt x="4038748" y="5739955"/>
                </a:moveTo>
                <a:lnTo>
                  <a:pt x="4030517" y="5751599"/>
                </a:lnTo>
                <a:cubicBezTo>
                  <a:pt x="4026230" y="5759505"/>
                  <a:pt x="4021242" y="5765745"/>
                  <a:pt x="4015609" y="5770450"/>
                </a:cubicBezTo>
                <a:lnTo>
                  <a:pt x="3996845" y="5780104"/>
                </a:lnTo>
                <a:cubicBezTo>
                  <a:pt x="4010562" y="5776555"/>
                  <a:pt x="4021944" y="5767411"/>
                  <a:pt x="4030518" y="5751599"/>
                </a:cubicBezTo>
                <a:close/>
                <a:moveTo>
                  <a:pt x="6245343" y="5736549"/>
                </a:moveTo>
                <a:lnTo>
                  <a:pt x="6274406" y="5743345"/>
                </a:lnTo>
                <a:lnTo>
                  <a:pt x="6291247" y="5749662"/>
                </a:lnTo>
                <a:lnTo>
                  <a:pt x="6291385" y="5749714"/>
                </a:lnTo>
                <a:lnTo>
                  <a:pt x="6306284" y="5755552"/>
                </a:lnTo>
                <a:lnTo>
                  <a:pt x="6308075" y="5755968"/>
                </a:lnTo>
                <a:lnTo>
                  <a:pt x="6313855" y="5758133"/>
                </a:lnTo>
                <a:cubicBezTo>
                  <a:pt x="6321454" y="5760521"/>
                  <a:pt x="6329151" y="5762258"/>
                  <a:pt x="6337048" y="5762696"/>
                </a:cubicBezTo>
                <a:lnTo>
                  <a:pt x="6308075" y="5755968"/>
                </a:lnTo>
                <a:lnTo>
                  <a:pt x="6291385" y="5749714"/>
                </a:lnTo>
                <a:lnTo>
                  <a:pt x="6276197" y="5743764"/>
                </a:lnTo>
                <a:lnTo>
                  <a:pt x="6274406" y="5743345"/>
                </a:lnTo>
                <a:lnTo>
                  <a:pt x="6268613" y="5741171"/>
                </a:lnTo>
                <a:cubicBezTo>
                  <a:pt x="6260996" y="5738770"/>
                  <a:pt x="6253273" y="5737013"/>
                  <a:pt x="6245343" y="5736549"/>
                </a:cubicBezTo>
                <a:close/>
                <a:moveTo>
                  <a:pt x="6558837" y="5706717"/>
                </a:moveTo>
                <a:cubicBezTo>
                  <a:pt x="6548970" y="5706068"/>
                  <a:pt x="6539355" y="5706473"/>
                  <a:pt x="6529984" y="5708163"/>
                </a:cubicBezTo>
                <a:lnTo>
                  <a:pt x="6589207" y="5711593"/>
                </a:lnTo>
                <a:cubicBezTo>
                  <a:pt x="6578825" y="5709068"/>
                  <a:pt x="6568705" y="5707366"/>
                  <a:pt x="6558837" y="5706717"/>
                </a:cubicBezTo>
                <a:close/>
                <a:moveTo>
                  <a:pt x="4834454" y="5646059"/>
                </a:moveTo>
                <a:cubicBezTo>
                  <a:pt x="4849504" y="5662538"/>
                  <a:pt x="4866316" y="5668776"/>
                  <a:pt x="4883986" y="5670301"/>
                </a:cubicBezTo>
                <a:lnTo>
                  <a:pt x="4858238" y="5663787"/>
                </a:lnTo>
                <a:cubicBezTo>
                  <a:pt x="4849945" y="5659978"/>
                  <a:pt x="4841980" y="5654298"/>
                  <a:pt x="4834454" y="5646059"/>
                </a:cubicBezTo>
                <a:close/>
                <a:moveTo>
                  <a:pt x="5056443" y="5643725"/>
                </a:moveTo>
                <a:lnTo>
                  <a:pt x="5072588" y="5644505"/>
                </a:lnTo>
                <a:cubicBezTo>
                  <a:pt x="5078053" y="5645963"/>
                  <a:pt x="5083590" y="5648726"/>
                  <a:pt x="5089162" y="5653107"/>
                </a:cubicBezTo>
                <a:cubicBezTo>
                  <a:pt x="5078019" y="5644344"/>
                  <a:pt x="5067015" y="5642058"/>
                  <a:pt x="5056443" y="5643725"/>
                </a:cubicBezTo>
                <a:close/>
                <a:moveTo>
                  <a:pt x="739852" y="5343843"/>
                </a:moveTo>
                <a:cubicBezTo>
                  <a:pt x="733899" y="5350392"/>
                  <a:pt x="728660" y="5358013"/>
                  <a:pt x="724278" y="5365062"/>
                </a:cubicBezTo>
                <a:cubicBezTo>
                  <a:pt x="719849" y="5372206"/>
                  <a:pt x="714527" y="5377552"/>
                  <a:pt x="708621" y="5381222"/>
                </a:cubicBezTo>
                <a:lnTo>
                  <a:pt x="691439" y="5386697"/>
                </a:lnTo>
                <a:lnTo>
                  <a:pt x="708622" y="5381222"/>
                </a:lnTo>
                <a:cubicBezTo>
                  <a:pt x="714527" y="5377552"/>
                  <a:pt x="719849" y="5372206"/>
                  <a:pt x="724279" y="5365062"/>
                </a:cubicBezTo>
                <a:cubicBezTo>
                  <a:pt x="728660" y="5358013"/>
                  <a:pt x="733899" y="5350392"/>
                  <a:pt x="739852" y="5343843"/>
                </a:cubicBezTo>
                <a:close/>
                <a:moveTo>
                  <a:pt x="8934151" y="5275333"/>
                </a:moveTo>
                <a:cubicBezTo>
                  <a:pt x="8940248" y="5280573"/>
                  <a:pt x="8947058" y="5285906"/>
                  <a:pt x="8954249" y="5290264"/>
                </a:cubicBezTo>
                <a:lnTo>
                  <a:pt x="8962389" y="5293563"/>
                </a:lnTo>
                <a:lnTo>
                  <a:pt x="8954250" y="5290264"/>
                </a:lnTo>
                <a:cubicBezTo>
                  <a:pt x="8947058" y="5285906"/>
                  <a:pt x="8940248" y="5280573"/>
                  <a:pt x="8934151" y="5275333"/>
                </a:cubicBezTo>
                <a:close/>
                <a:moveTo>
                  <a:pt x="2314816" y="5273737"/>
                </a:moveTo>
                <a:cubicBezTo>
                  <a:pt x="2309720" y="5274714"/>
                  <a:pt x="2304339" y="5276762"/>
                  <a:pt x="2300909" y="5279143"/>
                </a:cubicBezTo>
                <a:cubicBezTo>
                  <a:pt x="2267856" y="5302385"/>
                  <a:pt x="2242281" y="5314291"/>
                  <a:pt x="2216515" y="5314887"/>
                </a:cubicBezTo>
                <a:cubicBezTo>
                  <a:pt x="2242281" y="5314291"/>
                  <a:pt x="2267856" y="5302385"/>
                  <a:pt x="2300910" y="5279143"/>
                </a:cubicBezTo>
                <a:close/>
                <a:moveTo>
                  <a:pt x="1916629" y="5252000"/>
                </a:moveTo>
                <a:lnTo>
                  <a:pt x="1907132" y="5255330"/>
                </a:lnTo>
                <a:lnTo>
                  <a:pt x="1866619" y="5265015"/>
                </a:lnTo>
                <a:lnTo>
                  <a:pt x="1907133" y="5255330"/>
                </a:lnTo>
                <a:close/>
                <a:moveTo>
                  <a:pt x="2058204" y="5241232"/>
                </a:moveTo>
                <a:cubicBezTo>
                  <a:pt x="2076636" y="5242946"/>
                  <a:pt x="2095174" y="5243803"/>
                  <a:pt x="2108194" y="5255939"/>
                </a:cubicBezTo>
                <a:cubicBezTo>
                  <a:pt x="2095175" y="5243803"/>
                  <a:pt x="2076636" y="5242946"/>
                  <a:pt x="2058204" y="5241232"/>
                </a:cubicBezTo>
                <a:close/>
                <a:moveTo>
                  <a:pt x="0" y="0"/>
                </a:moveTo>
                <a:lnTo>
                  <a:pt x="12191456" y="0"/>
                </a:lnTo>
                <a:lnTo>
                  <a:pt x="12191456" y="873938"/>
                </a:lnTo>
                <a:lnTo>
                  <a:pt x="12192000" y="873938"/>
                </a:lnTo>
                <a:lnTo>
                  <a:pt x="12192000" y="3249107"/>
                </a:lnTo>
                <a:cubicBezTo>
                  <a:pt x="12192000" y="3264730"/>
                  <a:pt x="12192000" y="3274255"/>
                  <a:pt x="12192000" y="3283970"/>
                </a:cubicBezTo>
                <a:lnTo>
                  <a:pt x="12192000" y="3681702"/>
                </a:lnTo>
                <a:lnTo>
                  <a:pt x="12160947" y="3710323"/>
                </a:lnTo>
                <a:cubicBezTo>
                  <a:pt x="12118083" y="3731849"/>
                  <a:pt x="12072360" y="3751282"/>
                  <a:pt x="12026448" y="3770523"/>
                </a:cubicBezTo>
                <a:cubicBezTo>
                  <a:pt x="12013114" y="3776049"/>
                  <a:pt x="11998443" y="3779097"/>
                  <a:pt x="11986443" y="3786526"/>
                </a:cubicBezTo>
                <a:cubicBezTo>
                  <a:pt x="11931195" y="3820436"/>
                  <a:pt x="11877664" y="3857014"/>
                  <a:pt x="11821656" y="3889591"/>
                </a:cubicBezTo>
                <a:cubicBezTo>
                  <a:pt x="11763931" y="3923310"/>
                  <a:pt x="11712304" y="3963126"/>
                  <a:pt x="11672489" y="4017039"/>
                </a:cubicBezTo>
                <a:cubicBezTo>
                  <a:pt x="11635529" y="4067143"/>
                  <a:pt x="11599714" y="4118007"/>
                  <a:pt x="11562947" y="4168300"/>
                </a:cubicBezTo>
                <a:cubicBezTo>
                  <a:pt x="11553613" y="4181065"/>
                  <a:pt x="11545039" y="4196115"/>
                  <a:pt x="11532275" y="4204307"/>
                </a:cubicBezTo>
                <a:cubicBezTo>
                  <a:pt x="11505795" y="4221452"/>
                  <a:pt x="11476838" y="4235359"/>
                  <a:pt x="11448453" y="4249457"/>
                </a:cubicBezTo>
                <a:cubicBezTo>
                  <a:pt x="11424069" y="4261459"/>
                  <a:pt x="11398160" y="4270411"/>
                  <a:pt x="11374346" y="4283366"/>
                </a:cubicBezTo>
                <a:cubicBezTo>
                  <a:pt x="11355296" y="4293655"/>
                  <a:pt x="11338339" y="4307943"/>
                  <a:pt x="11320623" y="4320897"/>
                </a:cubicBezTo>
                <a:cubicBezTo>
                  <a:pt x="11305192" y="4332136"/>
                  <a:pt x="11288238" y="4341852"/>
                  <a:pt x="11275283" y="4355378"/>
                </a:cubicBezTo>
                <a:cubicBezTo>
                  <a:pt x="11243658" y="4388145"/>
                  <a:pt x="11211843" y="4420340"/>
                  <a:pt x="11172600" y="4444536"/>
                </a:cubicBezTo>
                <a:cubicBezTo>
                  <a:pt x="11133927" y="4468538"/>
                  <a:pt x="11097350" y="4495401"/>
                  <a:pt x="11058869" y="4519786"/>
                </a:cubicBezTo>
                <a:cubicBezTo>
                  <a:pt x="11021146" y="4543599"/>
                  <a:pt x="10987046" y="4569697"/>
                  <a:pt x="10967423" y="4611991"/>
                </a:cubicBezTo>
                <a:cubicBezTo>
                  <a:pt x="10958661" y="4630659"/>
                  <a:pt x="10946279" y="4651044"/>
                  <a:pt x="10929704" y="4661903"/>
                </a:cubicBezTo>
                <a:cubicBezTo>
                  <a:pt x="10906081" y="4677334"/>
                  <a:pt x="10876171" y="4682859"/>
                  <a:pt x="10850453" y="4696003"/>
                </a:cubicBezTo>
                <a:cubicBezTo>
                  <a:pt x="10820162" y="4711434"/>
                  <a:pt x="10785111" y="4724770"/>
                  <a:pt x="10764534" y="4749345"/>
                </a:cubicBezTo>
                <a:cubicBezTo>
                  <a:pt x="10746246" y="4771255"/>
                  <a:pt x="10727767" y="4788399"/>
                  <a:pt x="10703573" y="4802305"/>
                </a:cubicBezTo>
                <a:cubicBezTo>
                  <a:pt x="10686617" y="4812022"/>
                  <a:pt x="10674046" y="4829738"/>
                  <a:pt x="10656519" y="4837740"/>
                </a:cubicBezTo>
                <a:cubicBezTo>
                  <a:pt x="10633467" y="4848409"/>
                  <a:pt x="10610225" y="4856791"/>
                  <a:pt x="10590031" y="4873366"/>
                </a:cubicBezTo>
                <a:cubicBezTo>
                  <a:pt x="10569075" y="4890510"/>
                  <a:pt x="10545263" y="4904036"/>
                  <a:pt x="10523354" y="4920039"/>
                </a:cubicBezTo>
                <a:cubicBezTo>
                  <a:pt x="10511734" y="4928611"/>
                  <a:pt x="10502208" y="4939851"/>
                  <a:pt x="10490969" y="4948806"/>
                </a:cubicBezTo>
                <a:cubicBezTo>
                  <a:pt x="10470394" y="4965188"/>
                  <a:pt x="10449438" y="4981191"/>
                  <a:pt x="10428291" y="4996622"/>
                </a:cubicBezTo>
                <a:cubicBezTo>
                  <a:pt x="10407146" y="5012055"/>
                  <a:pt x="10386952" y="5029961"/>
                  <a:pt x="10363709" y="5041201"/>
                </a:cubicBezTo>
                <a:cubicBezTo>
                  <a:pt x="10324086" y="5060251"/>
                  <a:pt x="10280840" y="5071682"/>
                  <a:pt x="10242357" y="5092257"/>
                </a:cubicBezTo>
                <a:cubicBezTo>
                  <a:pt x="10203304" y="5113211"/>
                  <a:pt x="10166536" y="5139503"/>
                  <a:pt x="10131863" y="5167315"/>
                </a:cubicBezTo>
                <a:cubicBezTo>
                  <a:pt x="10104430" y="5189224"/>
                  <a:pt x="10078713" y="5210943"/>
                  <a:pt x="10044230" y="5222182"/>
                </a:cubicBezTo>
                <a:cubicBezTo>
                  <a:pt x="10024990" y="5228470"/>
                  <a:pt x="10004797" y="5242186"/>
                  <a:pt x="9993175" y="5258189"/>
                </a:cubicBezTo>
                <a:cubicBezTo>
                  <a:pt x="9968027" y="5293049"/>
                  <a:pt x="9935832" y="5317626"/>
                  <a:pt x="9899446" y="5338582"/>
                </a:cubicBezTo>
                <a:cubicBezTo>
                  <a:pt x="9850865" y="5366776"/>
                  <a:pt x="9802858" y="5395543"/>
                  <a:pt x="9754088" y="5423166"/>
                </a:cubicBezTo>
                <a:cubicBezTo>
                  <a:pt x="9725323" y="5439551"/>
                  <a:pt x="9696749" y="5456885"/>
                  <a:pt x="9666265" y="5468888"/>
                </a:cubicBezTo>
                <a:cubicBezTo>
                  <a:pt x="9603971" y="5493655"/>
                  <a:pt x="9540152" y="5514799"/>
                  <a:pt x="9477283" y="5537851"/>
                </a:cubicBezTo>
                <a:cubicBezTo>
                  <a:pt x="9456709" y="5545280"/>
                  <a:pt x="9437278" y="5555949"/>
                  <a:pt x="9416321" y="5562426"/>
                </a:cubicBezTo>
                <a:cubicBezTo>
                  <a:pt x="9393650" y="5569475"/>
                  <a:pt x="9369267" y="5571571"/>
                  <a:pt x="9346597" y="5578619"/>
                </a:cubicBezTo>
                <a:cubicBezTo>
                  <a:pt x="9308875" y="5590240"/>
                  <a:pt x="9272298" y="5605101"/>
                  <a:pt x="9234579" y="5616911"/>
                </a:cubicBezTo>
                <a:cubicBezTo>
                  <a:pt x="9161805" y="5639582"/>
                  <a:pt x="9088840" y="5661299"/>
                  <a:pt x="9015878" y="5682826"/>
                </a:cubicBezTo>
                <a:cubicBezTo>
                  <a:pt x="9000257" y="5687399"/>
                  <a:pt x="8983301" y="5687970"/>
                  <a:pt x="8967871" y="5692923"/>
                </a:cubicBezTo>
                <a:cubicBezTo>
                  <a:pt x="8926911" y="5706259"/>
                  <a:pt x="8886142" y="5720736"/>
                  <a:pt x="8845565" y="5735407"/>
                </a:cubicBezTo>
                <a:cubicBezTo>
                  <a:pt x="8820990" y="5744361"/>
                  <a:pt x="8796985" y="5755409"/>
                  <a:pt x="8772219" y="5763982"/>
                </a:cubicBezTo>
                <a:cubicBezTo>
                  <a:pt x="8752407" y="5770840"/>
                  <a:pt x="8732023" y="5776174"/>
                  <a:pt x="8711448" y="5780366"/>
                </a:cubicBezTo>
                <a:cubicBezTo>
                  <a:pt x="8693731" y="5783986"/>
                  <a:pt x="8675253" y="5783603"/>
                  <a:pt x="8657726" y="5787986"/>
                </a:cubicBezTo>
                <a:cubicBezTo>
                  <a:pt x="8610288" y="5799797"/>
                  <a:pt x="8563425" y="5813133"/>
                  <a:pt x="8516369" y="5825705"/>
                </a:cubicBezTo>
                <a:cubicBezTo>
                  <a:pt x="8497511" y="5830659"/>
                  <a:pt x="8478269" y="5834280"/>
                  <a:pt x="8459979" y="5840566"/>
                </a:cubicBezTo>
                <a:cubicBezTo>
                  <a:pt x="8411019" y="5857141"/>
                  <a:pt x="8362822" y="5875999"/>
                  <a:pt x="8313671" y="5891622"/>
                </a:cubicBezTo>
                <a:cubicBezTo>
                  <a:pt x="8272903" y="5904576"/>
                  <a:pt x="8230992" y="5913910"/>
                  <a:pt x="8189651" y="5925341"/>
                </a:cubicBezTo>
                <a:cubicBezTo>
                  <a:pt x="8172124" y="5930295"/>
                  <a:pt x="8155359" y="5937343"/>
                  <a:pt x="8137835" y="5941534"/>
                </a:cubicBezTo>
                <a:cubicBezTo>
                  <a:pt x="8098590" y="5951059"/>
                  <a:pt x="8058774" y="5959059"/>
                  <a:pt x="8019339" y="5968586"/>
                </a:cubicBezTo>
                <a:cubicBezTo>
                  <a:pt x="7996859" y="5974110"/>
                  <a:pt x="7975142" y="5984017"/>
                  <a:pt x="7952280" y="5987637"/>
                </a:cubicBezTo>
                <a:cubicBezTo>
                  <a:pt x="7897987" y="5996209"/>
                  <a:pt x="7843311" y="6002305"/>
                  <a:pt x="7788636" y="6009163"/>
                </a:cubicBezTo>
                <a:cubicBezTo>
                  <a:pt x="7732247" y="6016211"/>
                  <a:pt x="7676047" y="6023642"/>
                  <a:pt x="7619655" y="6029928"/>
                </a:cubicBezTo>
                <a:cubicBezTo>
                  <a:pt x="7588795" y="6033168"/>
                  <a:pt x="7557742" y="6033738"/>
                  <a:pt x="7526880" y="6036786"/>
                </a:cubicBezTo>
                <a:cubicBezTo>
                  <a:pt x="7499828" y="6039455"/>
                  <a:pt x="7472967" y="6044407"/>
                  <a:pt x="7445916" y="6047647"/>
                </a:cubicBezTo>
                <a:cubicBezTo>
                  <a:pt x="7422483" y="6050313"/>
                  <a:pt x="7398860" y="6051837"/>
                  <a:pt x="7375428" y="6054505"/>
                </a:cubicBezTo>
                <a:cubicBezTo>
                  <a:pt x="7337899" y="6058885"/>
                  <a:pt x="7300559" y="6063839"/>
                  <a:pt x="7263220" y="6068411"/>
                </a:cubicBezTo>
                <a:cubicBezTo>
                  <a:pt x="7247599" y="6070126"/>
                  <a:pt x="7231214" y="6074888"/>
                  <a:pt x="7216547" y="6072032"/>
                </a:cubicBezTo>
                <a:cubicBezTo>
                  <a:pt x="7179587" y="6064791"/>
                  <a:pt x="7143199" y="6066887"/>
                  <a:pt x="7106432" y="6071840"/>
                </a:cubicBezTo>
                <a:cubicBezTo>
                  <a:pt x="7093860" y="6073555"/>
                  <a:pt x="7080334" y="6073174"/>
                  <a:pt x="7068141" y="6069936"/>
                </a:cubicBezTo>
                <a:cubicBezTo>
                  <a:pt x="7043184" y="6063457"/>
                  <a:pt x="7018991" y="6054313"/>
                  <a:pt x="6994415" y="6046313"/>
                </a:cubicBezTo>
                <a:cubicBezTo>
                  <a:pt x="6991747" y="6045361"/>
                  <a:pt x="6988509" y="6045169"/>
                  <a:pt x="6985653" y="6044599"/>
                </a:cubicBezTo>
                <a:cubicBezTo>
                  <a:pt x="6969457" y="6041359"/>
                  <a:pt x="6953457" y="6038120"/>
                  <a:pt x="6937263" y="6035263"/>
                </a:cubicBezTo>
                <a:cubicBezTo>
                  <a:pt x="6928501" y="6033738"/>
                  <a:pt x="6919547" y="6033549"/>
                  <a:pt x="6910782" y="6032214"/>
                </a:cubicBezTo>
                <a:cubicBezTo>
                  <a:pt x="6876872" y="6026880"/>
                  <a:pt x="6839534" y="6035834"/>
                  <a:pt x="6810195" y="6012784"/>
                </a:cubicBezTo>
                <a:cubicBezTo>
                  <a:pt x="6791144" y="5997923"/>
                  <a:pt x="6772665" y="6001353"/>
                  <a:pt x="6752283" y="6003639"/>
                </a:cubicBezTo>
                <a:cubicBezTo>
                  <a:pt x="6736851" y="6005353"/>
                  <a:pt x="6721038" y="6004782"/>
                  <a:pt x="6705417" y="6004974"/>
                </a:cubicBezTo>
                <a:cubicBezTo>
                  <a:pt x="6677984" y="6005543"/>
                  <a:pt x="6650551" y="6005735"/>
                  <a:pt x="6623118" y="6006687"/>
                </a:cubicBezTo>
                <a:cubicBezTo>
                  <a:pt x="6614353" y="6007067"/>
                  <a:pt x="6605401" y="6011832"/>
                  <a:pt x="6596828" y="6011070"/>
                </a:cubicBezTo>
                <a:cubicBezTo>
                  <a:pt x="6557201" y="6007449"/>
                  <a:pt x="6517576" y="6001734"/>
                  <a:pt x="6477951" y="5998495"/>
                </a:cubicBezTo>
                <a:cubicBezTo>
                  <a:pt x="6455472" y="5996591"/>
                  <a:pt x="6432420" y="6000209"/>
                  <a:pt x="6410131" y="5997543"/>
                </a:cubicBezTo>
                <a:cubicBezTo>
                  <a:pt x="6384414" y="5994495"/>
                  <a:pt x="6359268" y="5986685"/>
                  <a:pt x="6333739" y="5981920"/>
                </a:cubicBezTo>
                <a:cubicBezTo>
                  <a:pt x="6326691" y="5980589"/>
                  <a:pt x="6318880" y="5982303"/>
                  <a:pt x="6311449" y="5982682"/>
                </a:cubicBezTo>
                <a:cubicBezTo>
                  <a:pt x="6303068" y="5983064"/>
                  <a:pt x="6294876" y="5983826"/>
                  <a:pt x="6286493" y="5984017"/>
                </a:cubicBezTo>
                <a:cubicBezTo>
                  <a:pt x="6260964" y="5984399"/>
                  <a:pt x="6235437" y="5983826"/>
                  <a:pt x="6209909" y="5985161"/>
                </a:cubicBezTo>
                <a:cubicBezTo>
                  <a:pt x="6194288" y="5985922"/>
                  <a:pt x="6177905" y="5993733"/>
                  <a:pt x="6163425" y="5990874"/>
                </a:cubicBezTo>
                <a:cubicBezTo>
                  <a:pt x="6133897" y="5985351"/>
                  <a:pt x="6104368" y="5997733"/>
                  <a:pt x="6074842" y="5987447"/>
                </a:cubicBezTo>
                <a:cubicBezTo>
                  <a:pt x="6065695" y="5984399"/>
                  <a:pt x="6053124" y="5992019"/>
                  <a:pt x="6042072" y="5992399"/>
                </a:cubicBezTo>
                <a:cubicBezTo>
                  <a:pt x="6014449" y="5993351"/>
                  <a:pt x="5986828" y="5993161"/>
                  <a:pt x="5959204" y="5992971"/>
                </a:cubicBezTo>
                <a:cubicBezTo>
                  <a:pt x="5934438" y="5992781"/>
                  <a:pt x="5908719" y="5995447"/>
                  <a:pt x="5884906" y="5990113"/>
                </a:cubicBezTo>
                <a:cubicBezTo>
                  <a:pt x="5859949" y="5984399"/>
                  <a:pt x="5837471" y="5985161"/>
                  <a:pt x="5813275" y="5991637"/>
                </a:cubicBezTo>
                <a:cubicBezTo>
                  <a:pt x="5796702" y="5996019"/>
                  <a:pt x="5779174" y="5996591"/>
                  <a:pt x="5762029" y="5997923"/>
                </a:cubicBezTo>
                <a:cubicBezTo>
                  <a:pt x="5743551" y="5999447"/>
                  <a:pt x="5723166" y="5995447"/>
                  <a:pt x="5706401" y="6001734"/>
                </a:cubicBezTo>
                <a:cubicBezTo>
                  <a:pt x="5656488" y="6020403"/>
                  <a:pt x="5605244" y="6024403"/>
                  <a:pt x="5553045" y="6024403"/>
                </a:cubicBezTo>
                <a:cubicBezTo>
                  <a:pt x="5543518" y="6024403"/>
                  <a:pt x="5533802" y="6021738"/>
                  <a:pt x="5524660" y="6018880"/>
                </a:cubicBezTo>
                <a:cubicBezTo>
                  <a:pt x="5471316" y="6001734"/>
                  <a:pt x="5417784" y="6003257"/>
                  <a:pt x="5363491" y="6013736"/>
                </a:cubicBezTo>
                <a:cubicBezTo>
                  <a:pt x="5352250" y="6016022"/>
                  <a:pt x="5339677" y="6016403"/>
                  <a:pt x="5328438" y="6014118"/>
                </a:cubicBezTo>
                <a:cubicBezTo>
                  <a:pt x="5296812" y="6007449"/>
                  <a:pt x="5266141" y="5996399"/>
                  <a:pt x="5234326" y="5991637"/>
                </a:cubicBezTo>
                <a:cubicBezTo>
                  <a:pt x="5181748" y="5983826"/>
                  <a:pt x="5136216" y="6010115"/>
                  <a:pt x="5089162" y="6027262"/>
                </a:cubicBezTo>
                <a:cubicBezTo>
                  <a:pt x="5044391" y="6043455"/>
                  <a:pt x="5006292" y="6080032"/>
                  <a:pt x="4953328" y="6071840"/>
                </a:cubicBezTo>
                <a:cubicBezTo>
                  <a:pt x="4947996" y="6071078"/>
                  <a:pt x="4942089" y="6076222"/>
                  <a:pt x="4936184" y="6077555"/>
                </a:cubicBezTo>
                <a:cubicBezTo>
                  <a:pt x="4919991" y="6081176"/>
                  <a:pt x="4903799" y="6085555"/>
                  <a:pt x="4887415" y="6087272"/>
                </a:cubicBezTo>
                <a:cubicBezTo>
                  <a:pt x="4867412" y="6089558"/>
                  <a:pt x="4847027" y="6088797"/>
                  <a:pt x="4827024" y="6090701"/>
                </a:cubicBezTo>
                <a:cubicBezTo>
                  <a:pt x="4814165" y="6091844"/>
                  <a:pt x="4801401" y="6093939"/>
                  <a:pt x="4788661" y="6095749"/>
                </a:cubicBezTo>
                <a:lnTo>
                  <a:pt x="4785776" y="6096000"/>
                </a:lnTo>
                <a:lnTo>
                  <a:pt x="4726469" y="6096000"/>
                </a:lnTo>
                <a:lnTo>
                  <a:pt x="4719697" y="6095130"/>
                </a:lnTo>
                <a:cubicBezTo>
                  <a:pt x="4709481" y="6092939"/>
                  <a:pt x="4699289" y="6090320"/>
                  <a:pt x="4689098" y="6088605"/>
                </a:cubicBezTo>
                <a:cubicBezTo>
                  <a:pt x="4660331" y="6083842"/>
                  <a:pt x="4628705" y="6085176"/>
                  <a:pt x="4603368" y="6072984"/>
                </a:cubicBezTo>
                <a:cubicBezTo>
                  <a:pt x="4576318" y="6060029"/>
                  <a:pt x="4550599" y="6054123"/>
                  <a:pt x="4522596" y="6058123"/>
                </a:cubicBezTo>
                <a:cubicBezTo>
                  <a:pt x="4513260" y="6059457"/>
                  <a:pt x="4501257" y="6067459"/>
                  <a:pt x="4497068" y="6075649"/>
                </a:cubicBezTo>
                <a:cubicBezTo>
                  <a:pt x="4487731" y="6093938"/>
                  <a:pt x="4474969" y="6097178"/>
                  <a:pt x="4457632" y="6090890"/>
                </a:cubicBezTo>
                <a:cubicBezTo>
                  <a:pt x="4442581" y="6085555"/>
                  <a:pt x="4424104" y="6082890"/>
                  <a:pt x="4413817" y="6072601"/>
                </a:cubicBezTo>
                <a:cubicBezTo>
                  <a:pt x="4384668" y="6043455"/>
                  <a:pt x="4347518" y="6042503"/>
                  <a:pt x="4311323" y="6034693"/>
                </a:cubicBezTo>
                <a:cubicBezTo>
                  <a:pt x="4289227" y="6029928"/>
                  <a:pt x="4268649" y="6029738"/>
                  <a:pt x="4246551" y="6032976"/>
                </a:cubicBezTo>
                <a:cubicBezTo>
                  <a:pt x="4198546" y="6040216"/>
                  <a:pt x="4151870" y="6029928"/>
                  <a:pt x="4105766" y="6016784"/>
                </a:cubicBezTo>
                <a:cubicBezTo>
                  <a:pt x="4075285" y="6008022"/>
                  <a:pt x="4044043" y="6002687"/>
                  <a:pt x="4013753" y="5993733"/>
                </a:cubicBezTo>
                <a:cubicBezTo>
                  <a:pt x="3991083" y="5986874"/>
                  <a:pt x="3968414" y="5978682"/>
                  <a:pt x="3947648" y="5967634"/>
                </a:cubicBezTo>
                <a:cubicBezTo>
                  <a:pt x="3917546" y="5951440"/>
                  <a:pt x="3891259" y="5927055"/>
                  <a:pt x="3852966" y="5933533"/>
                </a:cubicBezTo>
                <a:cubicBezTo>
                  <a:pt x="3819245" y="5939247"/>
                  <a:pt x="3788766" y="5927247"/>
                  <a:pt x="3757902" y="5915816"/>
                </a:cubicBezTo>
                <a:cubicBezTo>
                  <a:pt x="3735231" y="5907434"/>
                  <a:pt x="3712565" y="5898859"/>
                  <a:pt x="3689131" y="5893526"/>
                </a:cubicBezTo>
                <a:cubicBezTo>
                  <a:pt x="3661315" y="5887239"/>
                  <a:pt x="3629882" y="5889907"/>
                  <a:pt x="3605116" y="5878285"/>
                </a:cubicBezTo>
                <a:cubicBezTo>
                  <a:pt x="3579206" y="5866093"/>
                  <a:pt x="3557682" y="5874285"/>
                  <a:pt x="3534629" y="5877715"/>
                </a:cubicBezTo>
                <a:cubicBezTo>
                  <a:pt x="3497862" y="5883049"/>
                  <a:pt x="3461282" y="5892955"/>
                  <a:pt x="3424135" y="5880382"/>
                </a:cubicBezTo>
                <a:cubicBezTo>
                  <a:pt x="3378986" y="5865141"/>
                  <a:pt x="3334216" y="5848758"/>
                  <a:pt x="3288877" y="5834280"/>
                </a:cubicBezTo>
                <a:cubicBezTo>
                  <a:pt x="3271348" y="5828753"/>
                  <a:pt x="3252492" y="5826467"/>
                  <a:pt x="3234202" y="5823991"/>
                </a:cubicBezTo>
                <a:cubicBezTo>
                  <a:pt x="3216867" y="5821895"/>
                  <a:pt x="3196102" y="5827230"/>
                  <a:pt x="3182763" y="5819229"/>
                </a:cubicBezTo>
                <a:cubicBezTo>
                  <a:pt x="3148472" y="5798655"/>
                  <a:pt x="3113231" y="5788558"/>
                  <a:pt x="3073604" y="5788558"/>
                </a:cubicBezTo>
                <a:cubicBezTo>
                  <a:pt x="3058743" y="5788558"/>
                  <a:pt x="3044264" y="5779984"/>
                  <a:pt x="3029216" y="5778459"/>
                </a:cubicBezTo>
                <a:cubicBezTo>
                  <a:pt x="3008639" y="5776555"/>
                  <a:pt x="2985016" y="5771411"/>
                  <a:pt x="2967110" y="5778651"/>
                </a:cubicBezTo>
                <a:cubicBezTo>
                  <a:pt x="2925008" y="5795797"/>
                  <a:pt x="2890910" y="5781507"/>
                  <a:pt x="2854140" y="5764553"/>
                </a:cubicBezTo>
                <a:cubicBezTo>
                  <a:pt x="2817943" y="5747789"/>
                  <a:pt x="2779842" y="5734455"/>
                  <a:pt x="2741360" y="5723403"/>
                </a:cubicBezTo>
                <a:cubicBezTo>
                  <a:pt x="2726882" y="5719403"/>
                  <a:pt x="2709548" y="5726072"/>
                  <a:pt x="2693543" y="5727405"/>
                </a:cubicBezTo>
                <a:cubicBezTo>
                  <a:pt x="2687827" y="5727786"/>
                  <a:pt x="2681540" y="5728358"/>
                  <a:pt x="2676398" y="5726453"/>
                </a:cubicBezTo>
                <a:cubicBezTo>
                  <a:pt x="2626677" y="5708163"/>
                  <a:pt x="2576191" y="5694257"/>
                  <a:pt x="2522279" y="5703782"/>
                </a:cubicBezTo>
                <a:cubicBezTo>
                  <a:pt x="2517327" y="5704735"/>
                  <a:pt x="2511800" y="5702639"/>
                  <a:pt x="2506847" y="5701305"/>
                </a:cubicBezTo>
                <a:cubicBezTo>
                  <a:pt x="2482652" y="5694447"/>
                  <a:pt x="2459029" y="5683589"/>
                  <a:pt x="2434456" y="5681112"/>
                </a:cubicBezTo>
                <a:cubicBezTo>
                  <a:pt x="2373874" y="5675016"/>
                  <a:pt x="2312915" y="5672538"/>
                  <a:pt x="2251948" y="5668538"/>
                </a:cubicBezTo>
                <a:cubicBezTo>
                  <a:pt x="2248138" y="5668349"/>
                  <a:pt x="2244137" y="5668349"/>
                  <a:pt x="2240710" y="5667014"/>
                </a:cubicBezTo>
                <a:cubicBezTo>
                  <a:pt x="2218229" y="5658822"/>
                  <a:pt x="2198608" y="5661490"/>
                  <a:pt x="2179556" y="5677111"/>
                </a:cubicBezTo>
                <a:cubicBezTo>
                  <a:pt x="2171173" y="5683969"/>
                  <a:pt x="2159743" y="5687589"/>
                  <a:pt x="2149267" y="5691399"/>
                </a:cubicBezTo>
                <a:cubicBezTo>
                  <a:pt x="2133834" y="5697115"/>
                  <a:pt x="2118023" y="5702639"/>
                  <a:pt x="2102021" y="5706259"/>
                </a:cubicBezTo>
                <a:cubicBezTo>
                  <a:pt x="2086208" y="5709688"/>
                  <a:pt x="2069254" y="5714449"/>
                  <a:pt x="2054013" y="5711784"/>
                </a:cubicBezTo>
                <a:cubicBezTo>
                  <a:pt x="2026581" y="5707022"/>
                  <a:pt x="2000479" y="5696353"/>
                  <a:pt x="1973429" y="5689303"/>
                </a:cubicBezTo>
                <a:cubicBezTo>
                  <a:pt x="1964094" y="5686826"/>
                  <a:pt x="1953806" y="5687209"/>
                  <a:pt x="1944092" y="5687017"/>
                </a:cubicBezTo>
                <a:cubicBezTo>
                  <a:pt x="1921800" y="5686447"/>
                  <a:pt x="1898940" y="5691971"/>
                  <a:pt x="1878748" y="5676159"/>
                </a:cubicBezTo>
                <a:cubicBezTo>
                  <a:pt x="1860079" y="5661299"/>
                  <a:pt x="1841216" y="5665680"/>
                  <a:pt x="1821596" y="5676920"/>
                </a:cubicBezTo>
                <a:cubicBezTo>
                  <a:pt x="1807497" y="5684922"/>
                  <a:pt x="1791496" y="5691209"/>
                  <a:pt x="1775684" y="5694257"/>
                </a:cubicBezTo>
                <a:cubicBezTo>
                  <a:pt x="1753965" y="5698447"/>
                  <a:pt x="1732439" y="5700163"/>
                  <a:pt x="1709006" y="5697685"/>
                </a:cubicBezTo>
                <a:cubicBezTo>
                  <a:pt x="1692431" y="5695971"/>
                  <a:pt x="1678904" y="5695209"/>
                  <a:pt x="1665950" y="5685113"/>
                </a:cubicBezTo>
                <a:cubicBezTo>
                  <a:pt x="1663856" y="5683589"/>
                  <a:pt x="1660046" y="5683207"/>
                  <a:pt x="1657188" y="5683399"/>
                </a:cubicBezTo>
                <a:cubicBezTo>
                  <a:pt x="1619658" y="5686637"/>
                  <a:pt x="1582510" y="5684922"/>
                  <a:pt x="1544598" y="5682634"/>
                </a:cubicBezTo>
                <a:cubicBezTo>
                  <a:pt x="1496403" y="5679589"/>
                  <a:pt x="1445725" y="5688541"/>
                  <a:pt x="1404006" y="5720546"/>
                </a:cubicBezTo>
                <a:cubicBezTo>
                  <a:pt x="1397909" y="5725310"/>
                  <a:pt x="1388765" y="5727405"/>
                  <a:pt x="1380762" y="5728549"/>
                </a:cubicBezTo>
                <a:cubicBezTo>
                  <a:pt x="1343044" y="5733501"/>
                  <a:pt x="1305132" y="5736930"/>
                  <a:pt x="1267411" y="5742455"/>
                </a:cubicBezTo>
                <a:cubicBezTo>
                  <a:pt x="1246837" y="5745503"/>
                  <a:pt x="1225310" y="5748170"/>
                  <a:pt x="1206641" y="5756553"/>
                </a:cubicBezTo>
                <a:cubicBezTo>
                  <a:pt x="1188354" y="5764743"/>
                  <a:pt x="1173681" y="5774459"/>
                  <a:pt x="1162823" y="5757315"/>
                </a:cubicBezTo>
                <a:cubicBezTo>
                  <a:pt x="1143394" y="5766459"/>
                  <a:pt x="1126437" y="5774080"/>
                  <a:pt x="1109865" y="5782270"/>
                </a:cubicBezTo>
                <a:cubicBezTo>
                  <a:pt x="1103767" y="5785318"/>
                  <a:pt x="1098623" y="5790272"/>
                  <a:pt x="1092527" y="5793130"/>
                </a:cubicBezTo>
                <a:cubicBezTo>
                  <a:pt x="1086048" y="5796178"/>
                  <a:pt x="1078810" y="5798082"/>
                  <a:pt x="1071762" y="5799607"/>
                </a:cubicBezTo>
                <a:cubicBezTo>
                  <a:pt x="1040327" y="5806465"/>
                  <a:pt x="1008894" y="5812751"/>
                  <a:pt x="977653" y="5820182"/>
                </a:cubicBezTo>
                <a:cubicBezTo>
                  <a:pt x="971554" y="5821705"/>
                  <a:pt x="966411" y="5827801"/>
                  <a:pt x="960887" y="5831801"/>
                </a:cubicBezTo>
                <a:cubicBezTo>
                  <a:pt x="957266" y="5834470"/>
                  <a:pt x="953648" y="5838470"/>
                  <a:pt x="949646" y="5839042"/>
                </a:cubicBezTo>
                <a:cubicBezTo>
                  <a:pt x="919165" y="5843614"/>
                  <a:pt x="888877" y="5848949"/>
                  <a:pt x="858205" y="5851234"/>
                </a:cubicBezTo>
                <a:cubicBezTo>
                  <a:pt x="832486" y="5853138"/>
                  <a:pt x="807719" y="5852568"/>
                  <a:pt x="801053" y="5885715"/>
                </a:cubicBezTo>
                <a:cubicBezTo>
                  <a:pt x="799909" y="5891432"/>
                  <a:pt x="791717" y="5897528"/>
                  <a:pt x="785432" y="5900384"/>
                </a:cubicBezTo>
                <a:cubicBezTo>
                  <a:pt x="767524" y="5908576"/>
                  <a:pt x="748471" y="5914101"/>
                  <a:pt x="730754" y="5922482"/>
                </a:cubicBezTo>
                <a:cubicBezTo>
                  <a:pt x="672650" y="5950488"/>
                  <a:pt x="611880" y="5968205"/>
                  <a:pt x="546917" y="5964966"/>
                </a:cubicBezTo>
                <a:cubicBezTo>
                  <a:pt x="526724" y="5964014"/>
                  <a:pt x="507102" y="5953726"/>
                  <a:pt x="494337" y="5949915"/>
                </a:cubicBezTo>
                <a:cubicBezTo>
                  <a:pt x="457572" y="5964966"/>
                  <a:pt x="426709" y="5979445"/>
                  <a:pt x="394511" y="5990303"/>
                </a:cubicBezTo>
                <a:cubicBezTo>
                  <a:pt x="366127" y="6000019"/>
                  <a:pt x="336408" y="6006115"/>
                  <a:pt x="307259" y="6013163"/>
                </a:cubicBezTo>
                <a:cubicBezTo>
                  <a:pt x="296590" y="6015832"/>
                  <a:pt x="285732" y="6017355"/>
                  <a:pt x="274873" y="6018690"/>
                </a:cubicBezTo>
                <a:cubicBezTo>
                  <a:pt x="240965" y="6022880"/>
                  <a:pt x="205529" y="6012784"/>
                  <a:pt x="172384" y="6028786"/>
                </a:cubicBezTo>
                <a:cubicBezTo>
                  <a:pt x="155046" y="6037168"/>
                  <a:pt x="137898" y="6047265"/>
                  <a:pt x="119613" y="6051647"/>
                </a:cubicBezTo>
                <a:cubicBezTo>
                  <a:pt x="99990" y="6056409"/>
                  <a:pt x="80794" y="6063839"/>
                  <a:pt x="61197" y="6069150"/>
                </a:cubicBezTo>
                <a:lnTo>
                  <a:pt x="544" y="6073921"/>
                </a:lnTo>
                <a:lnTo>
                  <a:pt x="544" y="5946682"/>
                </a:lnTo>
                <a:lnTo>
                  <a:pt x="0" y="5946682"/>
                </a:lnTo>
                <a:lnTo>
                  <a:pt x="0" y="1335314"/>
                </a:lnTo>
                <a:lnTo>
                  <a:pt x="0" y="873938"/>
                </a:lnTo>
                <a:close/>
              </a:path>
            </a:pathLst>
          </a:custGeom>
          <a:noFill/>
          <a:effectLst>
            <a:outerShdw blurRad="381000" dist="152400" dir="5400000" algn="t" rotWithShape="0">
              <a:prstClr val="black">
                <a:alpha val="20000"/>
              </a:prstClr>
            </a:outerShdw>
          </a:effectLst>
          <a:extLst>
            <a:ext uri="{909E8E84-426E-40DD-AFC4-6F175D3DCCD1}">
              <a14:hiddenFill xmlns:a14="http://schemas.microsoft.com/office/drawing/2010/main">
                <a:solidFill>
                  <a:srgbClr val="FFFFFF"/>
                </a:solidFill>
              </a14:hiddenFill>
            </a:ext>
          </a:extLst>
        </p:spPr>
      </p:pic>
      <p:sp>
        <p:nvSpPr>
          <p:cNvPr id="73" name="Rectangle 41">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8350" cy="6038850"/>
          </a:xfrm>
          <a:custGeom>
            <a:avLst/>
            <a:gdLst>
              <a:gd name="connsiteX0" fmla="*/ 0 w 12192000"/>
              <a:gd name="connsiteY0" fmla="*/ 0 h 5835650"/>
              <a:gd name="connsiteX1" fmla="*/ 12192000 w 12192000"/>
              <a:gd name="connsiteY1" fmla="*/ 0 h 5835650"/>
              <a:gd name="connsiteX2" fmla="*/ 12192000 w 12192000"/>
              <a:gd name="connsiteY2" fmla="*/ 5835650 h 5835650"/>
              <a:gd name="connsiteX3" fmla="*/ 0 w 12192000"/>
              <a:gd name="connsiteY3" fmla="*/ 5835650 h 5835650"/>
              <a:gd name="connsiteX4" fmla="*/ 0 w 12192000"/>
              <a:gd name="connsiteY4"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0 w 12198350"/>
              <a:gd name="connsiteY4" fmla="*/ 5835650 h 5835650"/>
              <a:gd name="connsiteX5" fmla="*/ 0 w 12198350"/>
              <a:gd name="connsiteY5"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0 w 12198350"/>
              <a:gd name="connsiteY5" fmla="*/ 5835650 h 5835650"/>
              <a:gd name="connsiteX6" fmla="*/ 0 w 12198350"/>
              <a:gd name="connsiteY6"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1822450 w 12198350"/>
              <a:gd name="connsiteY5" fmla="*/ 5829300 h 5835650"/>
              <a:gd name="connsiteX6" fmla="*/ 0 w 12198350"/>
              <a:gd name="connsiteY6" fmla="*/ 5835650 h 5835650"/>
              <a:gd name="connsiteX7" fmla="*/ 0 w 12198350"/>
              <a:gd name="connsiteY7"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1727200 w 12198350"/>
              <a:gd name="connsiteY5" fmla="*/ 5486400 h 5835650"/>
              <a:gd name="connsiteX6" fmla="*/ 0 w 12198350"/>
              <a:gd name="connsiteY6" fmla="*/ 5835650 h 5835650"/>
              <a:gd name="connsiteX7" fmla="*/ 0 w 12198350"/>
              <a:gd name="connsiteY7"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3854450 w 12198350"/>
              <a:gd name="connsiteY5" fmla="*/ 5695950 h 5835650"/>
              <a:gd name="connsiteX6" fmla="*/ 1727200 w 12198350"/>
              <a:gd name="connsiteY6" fmla="*/ 5486400 h 5835650"/>
              <a:gd name="connsiteX7" fmla="*/ 0 w 12198350"/>
              <a:gd name="connsiteY7" fmla="*/ 5835650 h 5835650"/>
              <a:gd name="connsiteX8" fmla="*/ 0 w 12198350"/>
              <a:gd name="connsiteY8" fmla="*/ 0 h 5835650"/>
              <a:gd name="connsiteX0" fmla="*/ 0 w 12198350"/>
              <a:gd name="connsiteY0" fmla="*/ 0 h 5842000"/>
              <a:gd name="connsiteX1" fmla="*/ 12192000 w 12198350"/>
              <a:gd name="connsiteY1" fmla="*/ 0 h 5842000"/>
              <a:gd name="connsiteX2" fmla="*/ 12198350 w 12198350"/>
              <a:gd name="connsiteY2" fmla="*/ 3505200 h 5842000"/>
              <a:gd name="connsiteX3" fmla="*/ 12192000 w 12198350"/>
              <a:gd name="connsiteY3" fmla="*/ 5835650 h 5842000"/>
              <a:gd name="connsiteX4" fmla="*/ 5060950 w 12198350"/>
              <a:gd name="connsiteY4" fmla="*/ 5835650 h 5842000"/>
              <a:gd name="connsiteX5" fmla="*/ 3663950 w 12198350"/>
              <a:gd name="connsiteY5" fmla="*/ 5842000 h 5842000"/>
              <a:gd name="connsiteX6" fmla="*/ 1727200 w 12198350"/>
              <a:gd name="connsiteY6" fmla="*/ 5486400 h 5842000"/>
              <a:gd name="connsiteX7" fmla="*/ 0 w 12198350"/>
              <a:gd name="connsiteY7" fmla="*/ 5835650 h 5842000"/>
              <a:gd name="connsiteX8" fmla="*/ 0 w 12198350"/>
              <a:gd name="connsiteY8" fmla="*/ 0 h 5842000"/>
              <a:gd name="connsiteX0" fmla="*/ 0 w 12198350"/>
              <a:gd name="connsiteY0" fmla="*/ 0 h 5924550"/>
              <a:gd name="connsiteX1" fmla="*/ 12192000 w 12198350"/>
              <a:gd name="connsiteY1" fmla="*/ 0 h 5924550"/>
              <a:gd name="connsiteX2" fmla="*/ 12198350 w 12198350"/>
              <a:gd name="connsiteY2" fmla="*/ 3505200 h 5924550"/>
              <a:gd name="connsiteX3" fmla="*/ 12192000 w 12198350"/>
              <a:gd name="connsiteY3" fmla="*/ 5835650 h 5924550"/>
              <a:gd name="connsiteX4" fmla="*/ 4883150 w 12198350"/>
              <a:gd name="connsiteY4" fmla="*/ 5924550 h 5924550"/>
              <a:gd name="connsiteX5" fmla="*/ 3663950 w 12198350"/>
              <a:gd name="connsiteY5" fmla="*/ 5842000 h 5924550"/>
              <a:gd name="connsiteX6" fmla="*/ 1727200 w 12198350"/>
              <a:gd name="connsiteY6" fmla="*/ 5486400 h 5924550"/>
              <a:gd name="connsiteX7" fmla="*/ 0 w 12198350"/>
              <a:gd name="connsiteY7" fmla="*/ 5835650 h 5924550"/>
              <a:gd name="connsiteX8" fmla="*/ 0 w 12198350"/>
              <a:gd name="connsiteY8" fmla="*/ 0 h 5924550"/>
              <a:gd name="connsiteX0" fmla="*/ 0 w 12198350"/>
              <a:gd name="connsiteY0" fmla="*/ 0 h 5924550"/>
              <a:gd name="connsiteX1" fmla="*/ 12192000 w 12198350"/>
              <a:gd name="connsiteY1" fmla="*/ 0 h 5924550"/>
              <a:gd name="connsiteX2" fmla="*/ 12198350 w 12198350"/>
              <a:gd name="connsiteY2" fmla="*/ 3505200 h 5924550"/>
              <a:gd name="connsiteX3" fmla="*/ 12192000 w 12198350"/>
              <a:gd name="connsiteY3" fmla="*/ 5835650 h 5924550"/>
              <a:gd name="connsiteX4" fmla="*/ 8318500 w 12198350"/>
              <a:gd name="connsiteY4" fmla="*/ 5867400 h 5924550"/>
              <a:gd name="connsiteX5" fmla="*/ 4883150 w 12198350"/>
              <a:gd name="connsiteY5" fmla="*/ 5924550 h 5924550"/>
              <a:gd name="connsiteX6" fmla="*/ 3663950 w 12198350"/>
              <a:gd name="connsiteY6" fmla="*/ 5842000 h 5924550"/>
              <a:gd name="connsiteX7" fmla="*/ 1727200 w 12198350"/>
              <a:gd name="connsiteY7" fmla="*/ 5486400 h 5924550"/>
              <a:gd name="connsiteX8" fmla="*/ 0 w 12198350"/>
              <a:gd name="connsiteY8" fmla="*/ 5835650 h 5924550"/>
              <a:gd name="connsiteX9" fmla="*/ 0 w 12198350"/>
              <a:gd name="connsiteY9" fmla="*/ 0 h 5924550"/>
              <a:gd name="connsiteX0" fmla="*/ 0 w 12198350"/>
              <a:gd name="connsiteY0" fmla="*/ 0 h 6038850"/>
              <a:gd name="connsiteX1" fmla="*/ 12192000 w 12198350"/>
              <a:gd name="connsiteY1" fmla="*/ 0 h 6038850"/>
              <a:gd name="connsiteX2" fmla="*/ 12198350 w 12198350"/>
              <a:gd name="connsiteY2" fmla="*/ 3505200 h 6038850"/>
              <a:gd name="connsiteX3" fmla="*/ 12192000 w 12198350"/>
              <a:gd name="connsiteY3" fmla="*/ 5835650 h 6038850"/>
              <a:gd name="connsiteX4" fmla="*/ 7219950 w 12198350"/>
              <a:gd name="connsiteY4" fmla="*/ 6038850 h 6038850"/>
              <a:gd name="connsiteX5" fmla="*/ 4883150 w 12198350"/>
              <a:gd name="connsiteY5" fmla="*/ 5924550 h 6038850"/>
              <a:gd name="connsiteX6" fmla="*/ 3663950 w 12198350"/>
              <a:gd name="connsiteY6" fmla="*/ 5842000 h 6038850"/>
              <a:gd name="connsiteX7" fmla="*/ 1727200 w 12198350"/>
              <a:gd name="connsiteY7" fmla="*/ 5486400 h 6038850"/>
              <a:gd name="connsiteX8" fmla="*/ 0 w 12198350"/>
              <a:gd name="connsiteY8" fmla="*/ 5835650 h 6038850"/>
              <a:gd name="connsiteX9" fmla="*/ 0 w 12198350"/>
              <a:gd name="connsiteY9"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2192000 w 12198350"/>
              <a:gd name="connsiteY3" fmla="*/ 5835650 h 6038850"/>
              <a:gd name="connsiteX4" fmla="*/ 9766300 w 12198350"/>
              <a:gd name="connsiteY4" fmla="*/ 59245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2192000 w 12198350"/>
              <a:gd name="connsiteY3" fmla="*/ 583565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0255250 w 12198350"/>
              <a:gd name="connsiteY3" fmla="*/ 497840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8813800 w 12198350"/>
              <a:gd name="connsiteY3" fmla="*/ 5746750 h 6038850"/>
              <a:gd name="connsiteX4" fmla="*/ 7219950 w 12198350"/>
              <a:gd name="connsiteY4" fmla="*/ 6038850 h 6038850"/>
              <a:gd name="connsiteX5" fmla="*/ 4883150 w 12198350"/>
              <a:gd name="connsiteY5" fmla="*/ 5924550 h 6038850"/>
              <a:gd name="connsiteX6" fmla="*/ 3663950 w 12198350"/>
              <a:gd name="connsiteY6" fmla="*/ 5842000 h 6038850"/>
              <a:gd name="connsiteX7" fmla="*/ 1727200 w 12198350"/>
              <a:gd name="connsiteY7" fmla="*/ 5486400 h 6038850"/>
              <a:gd name="connsiteX8" fmla="*/ 0 w 12198350"/>
              <a:gd name="connsiteY8" fmla="*/ 5835650 h 6038850"/>
              <a:gd name="connsiteX9" fmla="*/ 0 w 12198350"/>
              <a:gd name="connsiteY9"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0623550 w 12198350"/>
              <a:gd name="connsiteY3" fmla="*/ 480060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0185400 w 12198350"/>
              <a:gd name="connsiteY3" fmla="*/ 497840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766550 w 12198350"/>
              <a:gd name="connsiteY3" fmla="*/ 410845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341100 w 12198350"/>
              <a:gd name="connsiteY3" fmla="*/ 426720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341100 w 12198350"/>
              <a:gd name="connsiteY3" fmla="*/ 426720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341100 w 12198350"/>
              <a:gd name="connsiteY3" fmla="*/ 426720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8350" h="6038850">
                <a:moveTo>
                  <a:pt x="0" y="0"/>
                </a:moveTo>
                <a:lnTo>
                  <a:pt x="12192000" y="0"/>
                </a:lnTo>
                <a:cubicBezTo>
                  <a:pt x="12194117" y="1168400"/>
                  <a:pt x="12196233" y="2336800"/>
                  <a:pt x="12198350" y="3505200"/>
                </a:cubicBezTo>
                <a:cubicBezTo>
                  <a:pt x="11828992" y="3872442"/>
                  <a:pt x="11606741" y="4015317"/>
                  <a:pt x="11341100" y="4267200"/>
                </a:cubicBezTo>
                <a:cubicBezTo>
                  <a:pt x="11005609" y="4512733"/>
                  <a:pt x="10677525" y="4705350"/>
                  <a:pt x="10185400" y="4978400"/>
                </a:cubicBezTo>
                <a:cubicBezTo>
                  <a:pt x="9693275" y="5251450"/>
                  <a:pt x="9381067" y="5540375"/>
                  <a:pt x="8813800" y="5746750"/>
                </a:cubicBezTo>
                <a:lnTo>
                  <a:pt x="7219950" y="6038850"/>
                </a:lnTo>
                <a:lnTo>
                  <a:pt x="4883150" y="5924550"/>
                </a:lnTo>
                <a:lnTo>
                  <a:pt x="3663950" y="5842000"/>
                </a:lnTo>
                <a:lnTo>
                  <a:pt x="1727200" y="5486400"/>
                </a:lnTo>
                <a:lnTo>
                  <a:pt x="0" y="5835650"/>
                </a:lnTo>
                <a:lnTo>
                  <a:pt x="0" y="0"/>
                </a:lnTo>
                <a:close/>
              </a:path>
            </a:pathLst>
          </a:custGeom>
          <a:gradFill flip="none" rotWithShape="1">
            <a:gsLst>
              <a:gs pos="0">
                <a:srgbClr val="000000">
                  <a:alpha val="60000"/>
                </a:srgbClr>
              </a:gs>
              <a:gs pos="100000">
                <a:srgbClr val="000000">
                  <a:alpha val="0"/>
                </a:srgbClr>
              </a:gs>
              <a:gs pos="68000">
                <a:srgbClr val="000000">
                  <a:alpha val="4000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75" name="Group 74">
            <a:extLst>
              <a:ext uri="{FF2B5EF4-FFF2-40B4-BE49-F238E27FC236}">
                <a16:creationId xmlns:a16="http://schemas.microsoft.com/office/drawing/2014/main" id="{4252769E-B9F0-4068-A645-5BBEF16E9C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4" y="3296010"/>
            <a:ext cx="12191456" cy="2849976"/>
            <a:chOff x="476" y="-3923157"/>
            <a:chExt cx="10667524" cy="2493729"/>
          </a:xfrm>
        </p:grpSpPr>
        <p:sp>
          <p:nvSpPr>
            <p:cNvPr id="76" name="Freeform: Shape 75">
              <a:extLst>
                <a:ext uri="{FF2B5EF4-FFF2-40B4-BE49-F238E27FC236}">
                  <a16:creationId xmlns:a16="http://schemas.microsoft.com/office/drawing/2014/main" id="{1E12D6AD-7096-45BB-9C02-468B2704C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Shape 76">
              <a:extLst>
                <a:ext uri="{FF2B5EF4-FFF2-40B4-BE49-F238E27FC236}">
                  <a16:creationId xmlns:a16="http://schemas.microsoft.com/office/drawing/2014/main" id="{39953252-97DE-4766-B2F6-E4FDA2FDA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7"/>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el 1">
            <a:extLst>
              <a:ext uri="{FF2B5EF4-FFF2-40B4-BE49-F238E27FC236}">
                <a16:creationId xmlns:a16="http://schemas.microsoft.com/office/drawing/2014/main" id="{8E907C45-EBBF-4091-89D8-FCBB5D7C56DF}"/>
              </a:ext>
            </a:extLst>
          </p:cNvPr>
          <p:cNvSpPr>
            <a:spLocks noGrp="1"/>
          </p:cNvSpPr>
          <p:nvPr>
            <p:ph type="title"/>
          </p:nvPr>
        </p:nvSpPr>
        <p:spPr>
          <a:xfrm>
            <a:off x="838199" y="1120676"/>
            <a:ext cx="7021513" cy="2308324"/>
          </a:xfrm>
        </p:spPr>
        <p:txBody>
          <a:bodyPr vert="horz" lIns="91440" tIns="45720" rIns="91440" bIns="45720" rtlCol="0" anchor="b">
            <a:normAutofit/>
          </a:bodyPr>
          <a:lstStyle/>
          <a:p>
            <a:r>
              <a:rPr lang="en-US" sz="7200">
                <a:solidFill>
                  <a:srgbClr val="FFFFFF"/>
                </a:solidFill>
              </a:rPr>
              <a:t>Einde</a:t>
            </a:r>
          </a:p>
        </p:txBody>
      </p:sp>
    </p:spTree>
    <p:extLst>
      <p:ext uri="{BB962C8B-B14F-4D97-AF65-F5344CB8AC3E}">
        <p14:creationId xmlns:p14="http://schemas.microsoft.com/office/powerpoint/2010/main" val="1803644050"/>
      </p:ext>
    </p:extLst>
  </p:cSld>
  <p:clrMapOvr>
    <a:masterClrMapping/>
  </p:clrMapOvr>
  <p:transition spd="slow">
    <p:push dir="u"/>
  </p:transition>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302</Words>
  <Application>Microsoft Office PowerPoint</Application>
  <PresentationFormat>Breedbeeld</PresentationFormat>
  <Paragraphs>19</Paragraphs>
  <Slides>8</Slides>
  <Notes>0</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8</vt:i4>
      </vt:variant>
    </vt:vector>
  </HeadingPairs>
  <TitlesOfParts>
    <vt:vector size="12" baseType="lpstr">
      <vt:lpstr>Arial</vt:lpstr>
      <vt:lpstr>Calibri</vt:lpstr>
      <vt:lpstr>Calibri Light</vt:lpstr>
      <vt:lpstr>Kantoorthema</vt:lpstr>
      <vt:lpstr>PowerPoint-presentatie</vt:lpstr>
      <vt:lpstr>Inleiding</vt:lpstr>
      <vt:lpstr>Welke startup onderzoeken jullie?</vt:lpstr>
      <vt:lpstr>Wat zijn de missie, visie en stratagie van de startup?</vt:lpstr>
      <vt:lpstr>Waarom spreekt de startup jullie aan?</vt:lpstr>
      <vt:lpstr>Welke punten nemen jullie mee voor je eigen groene startup?</vt:lpstr>
      <vt:lpstr>Wat is inspirerend aan deze startup?</vt:lpstr>
      <vt:lpstr>Einde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Milo Dijkman</dc:creator>
  <cp:lastModifiedBy>Milo Dijkman</cp:lastModifiedBy>
  <cp:revision>3</cp:revision>
  <dcterms:created xsi:type="dcterms:W3CDTF">2021-02-10T13:16:59Z</dcterms:created>
  <dcterms:modified xsi:type="dcterms:W3CDTF">2021-02-10T13:46:41Z</dcterms:modified>
</cp:coreProperties>
</file>