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FA070-6CAF-43C7-98E4-B3F3D9EC85C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94300B-6A03-41CF-9AA4-2B05B3067409}">
      <dgm:prSet/>
      <dgm:spPr/>
      <dgm:t>
        <a:bodyPr/>
        <a:lstStyle/>
        <a:p>
          <a:r>
            <a:rPr lang="nl-NL" dirty="0"/>
            <a:t>Niet opgeven</a:t>
          </a:r>
          <a:endParaRPr lang="en-US" dirty="0"/>
        </a:p>
      </dgm:t>
    </dgm:pt>
    <dgm:pt modelId="{F73766DB-DA96-4B91-9D36-5773E70F9D9A}" type="parTrans" cxnId="{EB54A9E0-C378-492B-8A01-BB43C96B233B}">
      <dgm:prSet/>
      <dgm:spPr/>
      <dgm:t>
        <a:bodyPr/>
        <a:lstStyle/>
        <a:p>
          <a:endParaRPr lang="en-US"/>
        </a:p>
      </dgm:t>
    </dgm:pt>
    <dgm:pt modelId="{D8959AA4-228B-40AB-949E-8EEE571706C8}" type="sibTrans" cxnId="{EB54A9E0-C378-492B-8A01-BB43C96B233B}">
      <dgm:prSet/>
      <dgm:spPr/>
      <dgm:t>
        <a:bodyPr/>
        <a:lstStyle/>
        <a:p>
          <a:endParaRPr lang="en-US"/>
        </a:p>
      </dgm:t>
    </dgm:pt>
    <dgm:pt modelId="{5A000C06-DAC5-4000-BB50-9E37BB1E71F2}">
      <dgm:prSet/>
      <dgm:spPr/>
      <dgm:t>
        <a:bodyPr/>
        <a:lstStyle/>
        <a:p>
          <a:r>
            <a:rPr lang="nl-NL" dirty="0"/>
            <a:t>Afmaken waar ik aan begonnen ben</a:t>
          </a:r>
          <a:endParaRPr lang="en-US" dirty="0"/>
        </a:p>
      </dgm:t>
    </dgm:pt>
    <dgm:pt modelId="{17737286-8B2C-485B-8E0F-8AD8E8DC47C7}" type="parTrans" cxnId="{BF9DC906-E117-49C2-9E4B-0577EFD26080}">
      <dgm:prSet/>
      <dgm:spPr/>
      <dgm:t>
        <a:bodyPr/>
        <a:lstStyle/>
        <a:p>
          <a:endParaRPr lang="en-US"/>
        </a:p>
      </dgm:t>
    </dgm:pt>
    <dgm:pt modelId="{8D8FDB5E-212F-4331-AD02-48611D9DF910}" type="sibTrans" cxnId="{BF9DC906-E117-49C2-9E4B-0577EFD26080}">
      <dgm:prSet/>
      <dgm:spPr/>
      <dgm:t>
        <a:bodyPr/>
        <a:lstStyle/>
        <a:p>
          <a:endParaRPr lang="en-US"/>
        </a:p>
      </dgm:t>
    </dgm:pt>
    <dgm:pt modelId="{3B7087C7-2515-43FF-9CFA-5E3B33FFD803}">
      <dgm:prSet/>
      <dgm:spPr/>
      <dgm:t>
        <a:bodyPr/>
        <a:lstStyle/>
        <a:p>
          <a:r>
            <a:rPr lang="nl-NL"/>
            <a:t>Laten zien dat ik het kan</a:t>
          </a:r>
          <a:endParaRPr lang="en-US"/>
        </a:p>
      </dgm:t>
    </dgm:pt>
    <dgm:pt modelId="{C88932FB-B382-411A-AD92-2004572963B6}" type="parTrans" cxnId="{694C51D3-E68C-4B36-9EA8-1A2B6AABD560}">
      <dgm:prSet/>
      <dgm:spPr/>
      <dgm:t>
        <a:bodyPr/>
        <a:lstStyle/>
        <a:p>
          <a:endParaRPr lang="en-US"/>
        </a:p>
      </dgm:t>
    </dgm:pt>
    <dgm:pt modelId="{1298CC82-7991-4735-95B9-2C3B3C969B86}" type="sibTrans" cxnId="{694C51D3-E68C-4B36-9EA8-1A2B6AABD560}">
      <dgm:prSet/>
      <dgm:spPr/>
      <dgm:t>
        <a:bodyPr/>
        <a:lstStyle/>
        <a:p>
          <a:endParaRPr lang="en-US"/>
        </a:p>
      </dgm:t>
    </dgm:pt>
    <dgm:pt modelId="{5A18DD3D-1C30-4A03-A145-BA8ED5F646B7}">
      <dgm:prSet/>
      <dgm:spPr/>
      <dgm:t>
        <a:bodyPr/>
        <a:lstStyle/>
        <a:p>
          <a:r>
            <a:rPr lang="nl-NL"/>
            <a:t>Wil altijd meer leren</a:t>
          </a:r>
          <a:endParaRPr lang="en-US"/>
        </a:p>
      </dgm:t>
    </dgm:pt>
    <dgm:pt modelId="{6CA34BAD-46DB-45AD-80B4-FC565E8C76F5}" type="parTrans" cxnId="{C5F1886A-B784-4330-B319-5759FFF4FDA0}">
      <dgm:prSet/>
      <dgm:spPr/>
      <dgm:t>
        <a:bodyPr/>
        <a:lstStyle/>
        <a:p>
          <a:endParaRPr lang="en-US"/>
        </a:p>
      </dgm:t>
    </dgm:pt>
    <dgm:pt modelId="{C3DDF41F-F21A-4A72-82CF-C87DD197F963}" type="sibTrans" cxnId="{C5F1886A-B784-4330-B319-5759FFF4FDA0}">
      <dgm:prSet/>
      <dgm:spPr/>
      <dgm:t>
        <a:bodyPr/>
        <a:lstStyle/>
        <a:p>
          <a:endParaRPr lang="en-US"/>
        </a:p>
      </dgm:t>
    </dgm:pt>
    <dgm:pt modelId="{46F85CB2-6406-4B0F-B69A-1AB7BA0F960E}" type="pres">
      <dgm:prSet presAssocID="{B2AFA070-6CAF-43C7-98E4-B3F3D9EC85CB}" presName="matrix" presStyleCnt="0">
        <dgm:presLayoutVars>
          <dgm:chMax val="1"/>
          <dgm:dir/>
          <dgm:resizeHandles val="exact"/>
        </dgm:presLayoutVars>
      </dgm:prSet>
      <dgm:spPr/>
    </dgm:pt>
    <dgm:pt modelId="{1D2D15FC-D2A3-414E-BF64-6832F093F54E}" type="pres">
      <dgm:prSet presAssocID="{B2AFA070-6CAF-43C7-98E4-B3F3D9EC85CB}" presName="diamond" presStyleLbl="bgShp" presStyleIdx="0" presStyleCnt="1"/>
      <dgm:spPr/>
    </dgm:pt>
    <dgm:pt modelId="{195FDB05-2BC9-4449-9D1E-E57BAAA433E4}" type="pres">
      <dgm:prSet presAssocID="{B2AFA070-6CAF-43C7-98E4-B3F3D9EC85C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96D7656-7D64-42BE-B7F2-0C8367BAECEE}" type="pres">
      <dgm:prSet presAssocID="{B2AFA070-6CAF-43C7-98E4-B3F3D9EC85C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9462CD-DF4E-4771-B727-089882333E84}" type="pres">
      <dgm:prSet presAssocID="{B2AFA070-6CAF-43C7-98E4-B3F3D9EC85C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CDEAE73-AD89-4164-9230-E99F513E1D01}" type="pres">
      <dgm:prSet presAssocID="{B2AFA070-6CAF-43C7-98E4-B3F3D9EC85C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9DC906-E117-49C2-9E4B-0577EFD26080}" srcId="{B2AFA070-6CAF-43C7-98E4-B3F3D9EC85CB}" destId="{5A000C06-DAC5-4000-BB50-9E37BB1E71F2}" srcOrd="1" destOrd="0" parTransId="{17737286-8B2C-485B-8E0F-8AD8E8DC47C7}" sibTransId="{8D8FDB5E-212F-4331-AD02-48611D9DF910}"/>
    <dgm:cxn modelId="{00F1CA2A-D554-4ADB-82F4-562ACA0360F9}" type="presOf" srcId="{3B7087C7-2515-43FF-9CFA-5E3B33FFD803}" destId="{0C9462CD-DF4E-4771-B727-089882333E84}" srcOrd="0" destOrd="0" presId="urn:microsoft.com/office/officeart/2005/8/layout/matrix3"/>
    <dgm:cxn modelId="{F9706761-71BB-479B-8659-F9E836292A2A}" type="presOf" srcId="{4094300B-6A03-41CF-9AA4-2B05B3067409}" destId="{195FDB05-2BC9-4449-9D1E-E57BAAA433E4}" srcOrd="0" destOrd="0" presId="urn:microsoft.com/office/officeart/2005/8/layout/matrix3"/>
    <dgm:cxn modelId="{C5F1886A-B784-4330-B319-5759FFF4FDA0}" srcId="{B2AFA070-6CAF-43C7-98E4-B3F3D9EC85CB}" destId="{5A18DD3D-1C30-4A03-A145-BA8ED5F646B7}" srcOrd="3" destOrd="0" parTransId="{6CA34BAD-46DB-45AD-80B4-FC565E8C76F5}" sibTransId="{C3DDF41F-F21A-4A72-82CF-C87DD197F963}"/>
    <dgm:cxn modelId="{E171A650-AFB7-489E-B468-D5E354935FD4}" type="presOf" srcId="{5A18DD3D-1C30-4A03-A145-BA8ED5F646B7}" destId="{CCDEAE73-AD89-4164-9230-E99F513E1D01}" srcOrd="0" destOrd="0" presId="urn:microsoft.com/office/officeart/2005/8/layout/matrix3"/>
    <dgm:cxn modelId="{E79907C2-80AE-457C-B711-0EB018246C71}" type="presOf" srcId="{B2AFA070-6CAF-43C7-98E4-B3F3D9EC85CB}" destId="{46F85CB2-6406-4B0F-B69A-1AB7BA0F960E}" srcOrd="0" destOrd="0" presId="urn:microsoft.com/office/officeart/2005/8/layout/matrix3"/>
    <dgm:cxn modelId="{694C51D3-E68C-4B36-9EA8-1A2B6AABD560}" srcId="{B2AFA070-6CAF-43C7-98E4-B3F3D9EC85CB}" destId="{3B7087C7-2515-43FF-9CFA-5E3B33FFD803}" srcOrd="2" destOrd="0" parTransId="{C88932FB-B382-411A-AD92-2004572963B6}" sibTransId="{1298CC82-7991-4735-95B9-2C3B3C969B86}"/>
    <dgm:cxn modelId="{EB54A9E0-C378-492B-8A01-BB43C96B233B}" srcId="{B2AFA070-6CAF-43C7-98E4-B3F3D9EC85CB}" destId="{4094300B-6A03-41CF-9AA4-2B05B3067409}" srcOrd="0" destOrd="0" parTransId="{F73766DB-DA96-4B91-9D36-5773E70F9D9A}" sibTransId="{D8959AA4-228B-40AB-949E-8EEE571706C8}"/>
    <dgm:cxn modelId="{17C736E8-13E7-4BED-B70D-6302A6A0BEBD}" type="presOf" srcId="{5A000C06-DAC5-4000-BB50-9E37BB1E71F2}" destId="{696D7656-7D64-42BE-B7F2-0C8367BAECEE}" srcOrd="0" destOrd="0" presId="urn:microsoft.com/office/officeart/2005/8/layout/matrix3"/>
    <dgm:cxn modelId="{35210C9C-75EE-4799-A1CD-B24041852295}" type="presParOf" srcId="{46F85CB2-6406-4B0F-B69A-1AB7BA0F960E}" destId="{1D2D15FC-D2A3-414E-BF64-6832F093F54E}" srcOrd="0" destOrd="0" presId="urn:microsoft.com/office/officeart/2005/8/layout/matrix3"/>
    <dgm:cxn modelId="{16B1E105-5C8F-471D-8A58-8BDAFE509F4E}" type="presParOf" srcId="{46F85CB2-6406-4B0F-B69A-1AB7BA0F960E}" destId="{195FDB05-2BC9-4449-9D1E-E57BAAA433E4}" srcOrd="1" destOrd="0" presId="urn:microsoft.com/office/officeart/2005/8/layout/matrix3"/>
    <dgm:cxn modelId="{49120EC6-177E-473E-9E5F-603804A98044}" type="presParOf" srcId="{46F85CB2-6406-4B0F-B69A-1AB7BA0F960E}" destId="{696D7656-7D64-42BE-B7F2-0C8367BAECEE}" srcOrd="2" destOrd="0" presId="urn:microsoft.com/office/officeart/2005/8/layout/matrix3"/>
    <dgm:cxn modelId="{17B7EEE3-510D-4976-A1C9-CE3376A139E5}" type="presParOf" srcId="{46F85CB2-6406-4B0F-B69A-1AB7BA0F960E}" destId="{0C9462CD-DF4E-4771-B727-089882333E84}" srcOrd="3" destOrd="0" presId="urn:microsoft.com/office/officeart/2005/8/layout/matrix3"/>
    <dgm:cxn modelId="{087D6FD3-4F20-410C-83DB-8B4F7C1C52BA}" type="presParOf" srcId="{46F85CB2-6406-4B0F-B69A-1AB7BA0F960E}" destId="{CCDEAE73-AD89-4164-9230-E99F513E1D0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551200-A049-4DE4-977F-9CCF0824A5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863A85-4F3F-4BA0-8AB4-CEBD226A9417}">
      <dgm:prSet/>
      <dgm:spPr/>
      <dgm:t>
        <a:bodyPr/>
        <a:lstStyle/>
        <a:p>
          <a:r>
            <a:rPr lang="nl-NL" dirty="0"/>
            <a:t>Punt 2</a:t>
          </a:r>
          <a:endParaRPr lang="en-US" dirty="0"/>
        </a:p>
      </dgm:t>
    </dgm:pt>
    <dgm:pt modelId="{2165E10E-1A08-432E-990A-1103C928C2B5}" type="parTrans" cxnId="{CDBBC5B9-6F11-4382-ACA2-CF8CFA8A2865}">
      <dgm:prSet/>
      <dgm:spPr/>
      <dgm:t>
        <a:bodyPr/>
        <a:lstStyle/>
        <a:p>
          <a:endParaRPr lang="en-US"/>
        </a:p>
      </dgm:t>
    </dgm:pt>
    <dgm:pt modelId="{379DF7F2-C9D4-47FE-9056-471B6852E99A}" type="sibTrans" cxnId="{CDBBC5B9-6F11-4382-ACA2-CF8CFA8A2865}">
      <dgm:prSet/>
      <dgm:spPr/>
      <dgm:t>
        <a:bodyPr/>
        <a:lstStyle/>
        <a:p>
          <a:endParaRPr lang="en-US"/>
        </a:p>
      </dgm:t>
    </dgm:pt>
    <dgm:pt modelId="{58DBDBB7-D896-4246-8C2D-DD263EC9626C}">
      <dgm:prSet/>
      <dgm:spPr/>
      <dgm:t>
        <a:bodyPr/>
        <a:lstStyle/>
        <a:p>
          <a:r>
            <a:rPr lang="nl-NL"/>
            <a:t>Eigen projecten</a:t>
          </a:r>
          <a:endParaRPr lang="en-US"/>
        </a:p>
      </dgm:t>
    </dgm:pt>
    <dgm:pt modelId="{63C3CC95-8C6B-4989-B735-670A4D812F57}" type="parTrans" cxnId="{6BF89056-43DD-4AFD-B74A-98BB94AB589D}">
      <dgm:prSet/>
      <dgm:spPr/>
      <dgm:t>
        <a:bodyPr/>
        <a:lstStyle/>
        <a:p>
          <a:endParaRPr lang="en-US"/>
        </a:p>
      </dgm:t>
    </dgm:pt>
    <dgm:pt modelId="{D1054BDA-DC33-4C8E-8450-9F63B2AC55B8}" type="sibTrans" cxnId="{6BF89056-43DD-4AFD-B74A-98BB94AB589D}">
      <dgm:prSet/>
      <dgm:spPr/>
      <dgm:t>
        <a:bodyPr/>
        <a:lstStyle/>
        <a:p>
          <a:endParaRPr lang="en-US"/>
        </a:p>
      </dgm:t>
    </dgm:pt>
    <dgm:pt modelId="{F246BDA8-1ACF-4EFC-8FFC-42178DD780B4}">
      <dgm:prSet/>
      <dgm:spPr/>
      <dgm:t>
        <a:bodyPr/>
        <a:lstStyle/>
        <a:p>
          <a:r>
            <a:rPr lang="nl-NL" dirty="0"/>
            <a:t>Afwezigheid en cijfers</a:t>
          </a:r>
          <a:endParaRPr lang="en-US" dirty="0"/>
        </a:p>
      </dgm:t>
    </dgm:pt>
    <dgm:pt modelId="{34D9FAF9-6702-40DD-993F-6A406EC23B6A}" type="parTrans" cxnId="{2D30DBDB-F2C2-488E-9ABC-BF92DB08EDD8}">
      <dgm:prSet/>
      <dgm:spPr/>
      <dgm:t>
        <a:bodyPr/>
        <a:lstStyle/>
        <a:p>
          <a:endParaRPr lang="en-US"/>
        </a:p>
      </dgm:t>
    </dgm:pt>
    <dgm:pt modelId="{C21040CC-9E84-4FB7-A41F-8C53F69418D8}" type="sibTrans" cxnId="{2D30DBDB-F2C2-488E-9ABC-BF92DB08EDD8}">
      <dgm:prSet/>
      <dgm:spPr/>
      <dgm:t>
        <a:bodyPr/>
        <a:lstStyle/>
        <a:p>
          <a:endParaRPr lang="en-US"/>
        </a:p>
      </dgm:t>
    </dgm:pt>
    <dgm:pt modelId="{407B6026-D53D-4921-ADA6-FABB82BABAA9}">
      <dgm:prSet/>
      <dgm:spPr/>
      <dgm:t>
        <a:bodyPr/>
        <a:lstStyle/>
        <a:p>
          <a:r>
            <a:rPr lang="nl-NL" dirty="0"/>
            <a:t>Doorzettingsvermogen</a:t>
          </a:r>
          <a:endParaRPr lang="en-US" dirty="0"/>
        </a:p>
      </dgm:t>
    </dgm:pt>
    <dgm:pt modelId="{C5CF9458-16C3-44EC-8027-87487F5BB809}" type="parTrans" cxnId="{05340189-9049-495A-86DA-5096ABE2895B}">
      <dgm:prSet/>
      <dgm:spPr/>
      <dgm:t>
        <a:bodyPr/>
        <a:lstStyle/>
        <a:p>
          <a:endParaRPr lang="en-US"/>
        </a:p>
      </dgm:t>
    </dgm:pt>
    <dgm:pt modelId="{7905A7BE-A43D-41FA-A509-B2E92A32C63C}" type="sibTrans" cxnId="{05340189-9049-495A-86DA-5096ABE2895B}">
      <dgm:prSet/>
      <dgm:spPr/>
      <dgm:t>
        <a:bodyPr/>
        <a:lstStyle/>
        <a:p>
          <a:endParaRPr lang="en-US"/>
        </a:p>
      </dgm:t>
    </dgm:pt>
    <dgm:pt modelId="{0A0A76A1-B056-4E55-BD74-F91FB6709986}">
      <dgm:prSet/>
      <dgm:spPr/>
      <dgm:t>
        <a:bodyPr/>
        <a:lstStyle/>
        <a:p>
          <a:r>
            <a:rPr lang="nl-NL"/>
            <a:t>Blijven Leren</a:t>
          </a:r>
          <a:endParaRPr lang="en-US"/>
        </a:p>
      </dgm:t>
    </dgm:pt>
    <dgm:pt modelId="{A50318C8-F420-4A30-AE3C-4019CE2F44C9}" type="parTrans" cxnId="{0E6D1842-D215-4A3A-9340-7C3777F88A4D}">
      <dgm:prSet/>
      <dgm:spPr/>
      <dgm:t>
        <a:bodyPr/>
        <a:lstStyle/>
        <a:p>
          <a:endParaRPr lang="en-US"/>
        </a:p>
      </dgm:t>
    </dgm:pt>
    <dgm:pt modelId="{AFB084FF-817A-43A3-9E39-F5676E1BC514}" type="sibTrans" cxnId="{0E6D1842-D215-4A3A-9340-7C3777F88A4D}">
      <dgm:prSet/>
      <dgm:spPr/>
      <dgm:t>
        <a:bodyPr/>
        <a:lstStyle/>
        <a:p>
          <a:endParaRPr lang="en-US"/>
        </a:p>
      </dgm:t>
    </dgm:pt>
    <dgm:pt modelId="{87381C17-02EA-4FB6-9968-755920A33ED8}" type="pres">
      <dgm:prSet presAssocID="{A3551200-A049-4DE4-977F-9CCF0824A5E6}" presName="root" presStyleCnt="0">
        <dgm:presLayoutVars>
          <dgm:dir/>
          <dgm:resizeHandles val="exact"/>
        </dgm:presLayoutVars>
      </dgm:prSet>
      <dgm:spPr/>
    </dgm:pt>
    <dgm:pt modelId="{AED76A10-E918-4D60-950C-A3B5225E45A7}" type="pres">
      <dgm:prSet presAssocID="{0C863A85-4F3F-4BA0-8AB4-CEBD226A9417}" presName="compNode" presStyleCnt="0"/>
      <dgm:spPr/>
    </dgm:pt>
    <dgm:pt modelId="{9D5C1386-F22B-4717-8D9C-4A60EBA0FC2A}" type="pres">
      <dgm:prSet presAssocID="{0C863A85-4F3F-4BA0-8AB4-CEBD226A9417}" presName="bgRect" presStyleLbl="bgShp" presStyleIdx="0" presStyleCnt="5"/>
      <dgm:spPr/>
    </dgm:pt>
    <dgm:pt modelId="{4EE3D462-382F-4B5A-A929-A97A310BF094}" type="pres">
      <dgm:prSet presAssocID="{0C863A85-4F3F-4BA0-8AB4-CEBD226A94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7C047E9-6CE4-4E0E-950F-6968EA467C77}" type="pres">
      <dgm:prSet presAssocID="{0C863A85-4F3F-4BA0-8AB4-CEBD226A9417}" presName="spaceRect" presStyleCnt="0"/>
      <dgm:spPr/>
    </dgm:pt>
    <dgm:pt modelId="{61045642-C231-4B13-8C97-DB3A42D2A7FE}" type="pres">
      <dgm:prSet presAssocID="{0C863A85-4F3F-4BA0-8AB4-CEBD226A9417}" presName="parTx" presStyleLbl="revTx" presStyleIdx="0" presStyleCnt="5">
        <dgm:presLayoutVars>
          <dgm:chMax val="0"/>
          <dgm:chPref val="0"/>
        </dgm:presLayoutVars>
      </dgm:prSet>
      <dgm:spPr/>
    </dgm:pt>
    <dgm:pt modelId="{6B189B71-46BD-4232-8A5D-53871427B28B}" type="pres">
      <dgm:prSet presAssocID="{379DF7F2-C9D4-47FE-9056-471B6852E99A}" presName="sibTrans" presStyleCnt="0"/>
      <dgm:spPr/>
    </dgm:pt>
    <dgm:pt modelId="{6A69B394-9850-455B-A939-9CCD1883068D}" type="pres">
      <dgm:prSet presAssocID="{58DBDBB7-D896-4246-8C2D-DD263EC9626C}" presName="compNode" presStyleCnt="0"/>
      <dgm:spPr/>
    </dgm:pt>
    <dgm:pt modelId="{4B0DAAC4-0FAD-4F48-8091-6E622A4BBD55}" type="pres">
      <dgm:prSet presAssocID="{58DBDBB7-D896-4246-8C2D-DD263EC9626C}" presName="bgRect" presStyleLbl="bgShp" presStyleIdx="1" presStyleCnt="5"/>
      <dgm:spPr/>
    </dgm:pt>
    <dgm:pt modelId="{D062B6E1-EB74-46FB-ACA1-B3EDC3A7069E}" type="pres">
      <dgm:prSet presAssocID="{58DBDBB7-D896-4246-8C2D-DD263EC962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1D067B58-F448-443C-A9BF-081449B3ED54}" type="pres">
      <dgm:prSet presAssocID="{58DBDBB7-D896-4246-8C2D-DD263EC9626C}" presName="spaceRect" presStyleCnt="0"/>
      <dgm:spPr/>
    </dgm:pt>
    <dgm:pt modelId="{6AF21C0E-C210-4C5C-A4DE-360BE7227295}" type="pres">
      <dgm:prSet presAssocID="{58DBDBB7-D896-4246-8C2D-DD263EC9626C}" presName="parTx" presStyleLbl="revTx" presStyleIdx="1" presStyleCnt="5">
        <dgm:presLayoutVars>
          <dgm:chMax val="0"/>
          <dgm:chPref val="0"/>
        </dgm:presLayoutVars>
      </dgm:prSet>
      <dgm:spPr/>
    </dgm:pt>
    <dgm:pt modelId="{D67A9B56-4362-4672-A71D-929C1EFDE500}" type="pres">
      <dgm:prSet presAssocID="{D1054BDA-DC33-4C8E-8450-9F63B2AC55B8}" presName="sibTrans" presStyleCnt="0"/>
      <dgm:spPr/>
    </dgm:pt>
    <dgm:pt modelId="{85FEF8F0-20B4-4320-B0DC-D1A78F6226B3}" type="pres">
      <dgm:prSet presAssocID="{F246BDA8-1ACF-4EFC-8FFC-42178DD780B4}" presName="compNode" presStyleCnt="0"/>
      <dgm:spPr/>
    </dgm:pt>
    <dgm:pt modelId="{48E5FD76-8F02-4FAF-A450-B65C5DA6A5AF}" type="pres">
      <dgm:prSet presAssocID="{F246BDA8-1ACF-4EFC-8FFC-42178DD780B4}" presName="bgRect" presStyleLbl="bgShp" presStyleIdx="2" presStyleCnt="5"/>
      <dgm:spPr/>
    </dgm:pt>
    <dgm:pt modelId="{7B3EDBEA-D44B-4F95-8225-827D1F84D4DC}" type="pres">
      <dgm:prSet presAssocID="{F246BDA8-1ACF-4EFC-8FFC-42178DD780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uiten"/>
        </a:ext>
      </dgm:extLst>
    </dgm:pt>
    <dgm:pt modelId="{238D4CF0-B0E8-4101-AED9-CADECDE8B758}" type="pres">
      <dgm:prSet presAssocID="{F246BDA8-1ACF-4EFC-8FFC-42178DD780B4}" presName="spaceRect" presStyleCnt="0"/>
      <dgm:spPr/>
    </dgm:pt>
    <dgm:pt modelId="{644F9307-EB96-422E-9EA9-30D5FD787873}" type="pres">
      <dgm:prSet presAssocID="{F246BDA8-1ACF-4EFC-8FFC-42178DD780B4}" presName="parTx" presStyleLbl="revTx" presStyleIdx="2" presStyleCnt="5">
        <dgm:presLayoutVars>
          <dgm:chMax val="0"/>
          <dgm:chPref val="0"/>
        </dgm:presLayoutVars>
      </dgm:prSet>
      <dgm:spPr/>
    </dgm:pt>
    <dgm:pt modelId="{B9E4C588-C5AA-4EB8-AF4F-1145CDE6DA08}" type="pres">
      <dgm:prSet presAssocID="{C21040CC-9E84-4FB7-A41F-8C53F69418D8}" presName="sibTrans" presStyleCnt="0"/>
      <dgm:spPr/>
    </dgm:pt>
    <dgm:pt modelId="{A19FACA0-0565-4FEC-9F65-5E80FEFF2978}" type="pres">
      <dgm:prSet presAssocID="{407B6026-D53D-4921-ADA6-FABB82BABAA9}" presName="compNode" presStyleCnt="0"/>
      <dgm:spPr/>
    </dgm:pt>
    <dgm:pt modelId="{F04F65A6-CBC5-4572-9E66-F7CF658FF508}" type="pres">
      <dgm:prSet presAssocID="{407B6026-D53D-4921-ADA6-FABB82BABAA9}" presName="bgRect" presStyleLbl="bgShp" presStyleIdx="3" presStyleCnt="5"/>
      <dgm:spPr/>
    </dgm:pt>
    <dgm:pt modelId="{72DE0754-2017-40EB-9C34-4ACA39AD3861}" type="pres">
      <dgm:prSet presAssocID="{407B6026-D53D-4921-ADA6-FABB82BABA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5D084706-4AB6-484C-9C3D-84C351A2666E}" type="pres">
      <dgm:prSet presAssocID="{407B6026-D53D-4921-ADA6-FABB82BABAA9}" presName="spaceRect" presStyleCnt="0"/>
      <dgm:spPr/>
    </dgm:pt>
    <dgm:pt modelId="{D1AC7AA9-EF7C-4871-97D0-349BEBB90987}" type="pres">
      <dgm:prSet presAssocID="{407B6026-D53D-4921-ADA6-FABB82BABAA9}" presName="parTx" presStyleLbl="revTx" presStyleIdx="3" presStyleCnt="5">
        <dgm:presLayoutVars>
          <dgm:chMax val="0"/>
          <dgm:chPref val="0"/>
        </dgm:presLayoutVars>
      </dgm:prSet>
      <dgm:spPr/>
    </dgm:pt>
    <dgm:pt modelId="{14923C8C-D06F-4250-8331-898F2AEB8BF2}" type="pres">
      <dgm:prSet presAssocID="{7905A7BE-A43D-41FA-A509-B2E92A32C63C}" presName="sibTrans" presStyleCnt="0"/>
      <dgm:spPr/>
    </dgm:pt>
    <dgm:pt modelId="{0562DA80-5F99-42DA-9FD5-724C7146C8AF}" type="pres">
      <dgm:prSet presAssocID="{0A0A76A1-B056-4E55-BD74-F91FB6709986}" presName="compNode" presStyleCnt="0"/>
      <dgm:spPr/>
    </dgm:pt>
    <dgm:pt modelId="{07787F8B-E8C3-46E8-A3B5-B7311F9DAC24}" type="pres">
      <dgm:prSet presAssocID="{0A0A76A1-B056-4E55-BD74-F91FB6709986}" presName="bgRect" presStyleLbl="bgShp" presStyleIdx="4" presStyleCnt="5"/>
      <dgm:spPr/>
    </dgm:pt>
    <dgm:pt modelId="{CFBB4AF4-67A2-45EF-B969-C16EE4852F10}" type="pres">
      <dgm:prSet presAssocID="{0A0A76A1-B056-4E55-BD74-F91FB67099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eken"/>
        </a:ext>
      </dgm:extLst>
    </dgm:pt>
    <dgm:pt modelId="{79C5C851-0A0E-4942-9BF1-11EA02DD3236}" type="pres">
      <dgm:prSet presAssocID="{0A0A76A1-B056-4E55-BD74-F91FB6709986}" presName="spaceRect" presStyleCnt="0"/>
      <dgm:spPr/>
    </dgm:pt>
    <dgm:pt modelId="{F51907EE-D2D2-46AE-A521-07213757C2C2}" type="pres">
      <dgm:prSet presAssocID="{0A0A76A1-B056-4E55-BD74-F91FB670998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3A7B90A-E7DA-4FCE-BA6C-5749499AA22E}" type="presOf" srcId="{F246BDA8-1ACF-4EFC-8FFC-42178DD780B4}" destId="{644F9307-EB96-422E-9EA9-30D5FD787873}" srcOrd="0" destOrd="0" presId="urn:microsoft.com/office/officeart/2018/2/layout/IconVerticalSolidList"/>
    <dgm:cxn modelId="{F8270531-4CA0-4B27-AE81-74F2F4750660}" type="presOf" srcId="{407B6026-D53D-4921-ADA6-FABB82BABAA9}" destId="{D1AC7AA9-EF7C-4871-97D0-349BEBB90987}" srcOrd="0" destOrd="0" presId="urn:microsoft.com/office/officeart/2018/2/layout/IconVerticalSolidList"/>
    <dgm:cxn modelId="{E59EB435-D098-4DE6-B051-BADF00FADDA0}" type="presOf" srcId="{58DBDBB7-D896-4246-8C2D-DD263EC9626C}" destId="{6AF21C0E-C210-4C5C-A4DE-360BE7227295}" srcOrd="0" destOrd="0" presId="urn:microsoft.com/office/officeart/2018/2/layout/IconVerticalSolidList"/>
    <dgm:cxn modelId="{889C315C-D4E8-4784-8BCA-DE02442AC6AB}" type="presOf" srcId="{0A0A76A1-B056-4E55-BD74-F91FB6709986}" destId="{F51907EE-D2D2-46AE-A521-07213757C2C2}" srcOrd="0" destOrd="0" presId="urn:microsoft.com/office/officeart/2018/2/layout/IconVerticalSolidList"/>
    <dgm:cxn modelId="{0E6D1842-D215-4A3A-9340-7C3777F88A4D}" srcId="{A3551200-A049-4DE4-977F-9CCF0824A5E6}" destId="{0A0A76A1-B056-4E55-BD74-F91FB6709986}" srcOrd="4" destOrd="0" parTransId="{A50318C8-F420-4A30-AE3C-4019CE2F44C9}" sibTransId="{AFB084FF-817A-43A3-9E39-F5676E1BC514}"/>
    <dgm:cxn modelId="{CB9B3C4D-ECB6-4B99-B28B-916CE1EC0AB5}" type="presOf" srcId="{A3551200-A049-4DE4-977F-9CCF0824A5E6}" destId="{87381C17-02EA-4FB6-9968-755920A33ED8}" srcOrd="0" destOrd="0" presId="urn:microsoft.com/office/officeart/2018/2/layout/IconVerticalSolidList"/>
    <dgm:cxn modelId="{6BF89056-43DD-4AFD-B74A-98BB94AB589D}" srcId="{A3551200-A049-4DE4-977F-9CCF0824A5E6}" destId="{58DBDBB7-D896-4246-8C2D-DD263EC9626C}" srcOrd="1" destOrd="0" parTransId="{63C3CC95-8C6B-4989-B735-670A4D812F57}" sibTransId="{D1054BDA-DC33-4C8E-8450-9F63B2AC55B8}"/>
    <dgm:cxn modelId="{05340189-9049-495A-86DA-5096ABE2895B}" srcId="{A3551200-A049-4DE4-977F-9CCF0824A5E6}" destId="{407B6026-D53D-4921-ADA6-FABB82BABAA9}" srcOrd="3" destOrd="0" parTransId="{C5CF9458-16C3-44EC-8027-87487F5BB809}" sibTransId="{7905A7BE-A43D-41FA-A509-B2E92A32C63C}"/>
    <dgm:cxn modelId="{EF7380A2-CC58-4249-9607-08AFBA315B29}" type="presOf" srcId="{0C863A85-4F3F-4BA0-8AB4-CEBD226A9417}" destId="{61045642-C231-4B13-8C97-DB3A42D2A7FE}" srcOrd="0" destOrd="0" presId="urn:microsoft.com/office/officeart/2018/2/layout/IconVerticalSolidList"/>
    <dgm:cxn modelId="{CDBBC5B9-6F11-4382-ACA2-CF8CFA8A2865}" srcId="{A3551200-A049-4DE4-977F-9CCF0824A5E6}" destId="{0C863A85-4F3F-4BA0-8AB4-CEBD226A9417}" srcOrd="0" destOrd="0" parTransId="{2165E10E-1A08-432E-990A-1103C928C2B5}" sibTransId="{379DF7F2-C9D4-47FE-9056-471B6852E99A}"/>
    <dgm:cxn modelId="{2D30DBDB-F2C2-488E-9ABC-BF92DB08EDD8}" srcId="{A3551200-A049-4DE4-977F-9CCF0824A5E6}" destId="{F246BDA8-1ACF-4EFC-8FFC-42178DD780B4}" srcOrd="2" destOrd="0" parTransId="{34D9FAF9-6702-40DD-993F-6A406EC23B6A}" sibTransId="{C21040CC-9E84-4FB7-A41F-8C53F69418D8}"/>
    <dgm:cxn modelId="{F3C3BD3D-F989-421C-AE1E-1857DA5E15C9}" type="presParOf" srcId="{87381C17-02EA-4FB6-9968-755920A33ED8}" destId="{AED76A10-E918-4D60-950C-A3B5225E45A7}" srcOrd="0" destOrd="0" presId="urn:microsoft.com/office/officeart/2018/2/layout/IconVerticalSolidList"/>
    <dgm:cxn modelId="{F4D03705-6F81-44DD-BD43-AAE8EA182799}" type="presParOf" srcId="{AED76A10-E918-4D60-950C-A3B5225E45A7}" destId="{9D5C1386-F22B-4717-8D9C-4A60EBA0FC2A}" srcOrd="0" destOrd="0" presId="urn:microsoft.com/office/officeart/2018/2/layout/IconVerticalSolidList"/>
    <dgm:cxn modelId="{6CFD537C-EEA4-45F5-839B-BDB91A646CFF}" type="presParOf" srcId="{AED76A10-E918-4D60-950C-A3B5225E45A7}" destId="{4EE3D462-382F-4B5A-A929-A97A310BF094}" srcOrd="1" destOrd="0" presId="urn:microsoft.com/office/officeart/2018/2/layout/IconVerticalSolidList"/>
    <dgm:cxn modelId="{31419370-5CAA-426D-A8F9-F761816E3CB9}" type="presParOf" srcId="{AED76A10-E918-4D60-950C-A3B5225E45A7}" destId="{77C047E9-6CE4-4E0E-950F-6968EA467C77}" srcOrd="2" destOrd="0" presId="urn:microsoft.com/office/officeart/2018/2/layout/IconVerticalSolidList"/>
    <dgm:cxn modelId="{A730BC4C-46EC-404C-8567-CE94E0211B2D}" type="presParOf" srcId="{AED76A10-E918-4D60-950C-A3B5225E45A7}" destId="{61045642-C231-4B13-8C97-DB3A42D2A7FE}" srcOrd="3" destOrd="0" presId="urn:microsoft.com/office/officeart/2018/2/layout/IconVerticalSolidList"/>
    <dgm:cxn modelId="{DEF9B53D-C338-433B-A21C-F5B152E50AA6}" type="presParOf" srcId="{87381C17-02EA-4FB6-9968-755920A33ED8}" destId="{6B189B71-46BD-4232-8A5D-53871427B28B}" srcOrd="1" destOrd="0" presId="urn:microsoft.com/office/officeart/2018/2/layout/IconVerticalSolidList"/>
    <dgm:cxn modelId="{342DA3D4-9BC0-4CB3-9C88-6C6A26EC4999}" type="presParOf" srcId="{87381C17-02EA-4FB6-9968-755920A33ED8}" destId="{6A69B394-9850-455B-A939-9CCD1883068D}" srcOrd="2" destOrd="0" presId="urn:microsoft.com/office/officeart/2018/2/layout/IconVerticalSolidList"/>
    <dgm:cxn modelId="{6F21F9C0-AFC2-49D7-90F8-2D9A82B13720}" type="presParOf" srcId="{6A69B394-9850-455B-A939-9CCD1883068D}" destId="{4B0DAAC4-0FAD-4F48-8091-6E622A4BBD55}" srcOrd="0" destOrd="0" presId="urn:microsoft.com/office/officeart/2018/2/layout/IconVerticalSolidList"/>
    <dgm:cxn modelId="{2A2DE9C6-9BA5-4B60-B38B-2DD395EC7F64}" type="presParOf" srcId="{6A69B394-9850-455B-A939-9CCD1883068D}" destId="{D062B6E1-EB74-46FB-ACA1-B3EDC3A7069E}" srcOrd="1" destOrd="0" presId="urn:microsoft.com/office/officeart/2018/2/layout/IconVerticalSolidList"/>
    <dgm:cxn modelId="{FAD47AD5-5CF0-496D-8EE7-B00CF4B44B26}" type="presParOf" srcId="{6A69B394-9850-455B-A939-9CCD1883068D}" destId="{1D067B58-F448-443C-A9BF-081449B3ED54}" srcOrd="2" destOrd="0" presId="urn:microsoft.com/office/officeart/2018/2/layout/IconVerticalSolidList"/>
    <dgm:cxn modelId="{A2BBE074-D699-4683-AA0C-7D97AC7D84D3}" type="presParOf" srcId="{6A69B394-9850-455B-A939-9CCD1883068D}" destId="{6AF21C0E-C210-4C5C-A4DE-360BE7227295}" srcOrd="3" destOrd="0" presId="urn:microsoft.com/office/officeart/2018/2/layout/IconVerticalSolidList"/>
    <dgm:cxn modelId="{355D087D-F442-467A-8027-C34D085C5FBB}" type="presParOf" srcId="{87381C17-02EA-4FB6-9968-755920A33ED8}" destId="{D67A9B56-4362-4672-A71D-929C1EFDE500}" srcOrd="3" destOrd="0" presId="urn:microsoft.com/office/officeart/2018/2/layout/IconVerticalSolidList"/>
    <dgm:cxn modelId="{F2193AE6-69E0-4F5A-A58D-3BBAF365569B}" type="presParOf" srcId="{87381C17-02EA-4FB6-9968-755920A33ED8}" destId="{85FEF8F0-20B4-4320-B0DC-D1A78F6226B3}" srcOrd="4" destOrd="0" presId="urn:microsoft.com/office/officeart/2018/2/layout/IconVerticalSolidList"/>
    <dgm:cxn modelId="{EF909667-D50C-4163-A122-22C32F16109C}" type="presParOf" srcId="{85FEF8F0-20B4-4320-B0DC-D1A78F6226B3}" destId="{48E5FD76-8F02-4FAF-A450-B65C5DA6A5AF}" srcOrd="0" destOrd="0" presId="urn:microsoft.com/office/officeart/2018/2/layout/IconVerticalSolidList"/>
    <dgm:cxn modelId="{FB625084-75AE-4151-ABE2-BD4BBDD93A92}" type="presParOf" srcId="{85FEF8F0-20B4-4320-B0DC-D1A78F6226B3}" destId="{7B3EDBEA-D44B-4F95-8225-827D1F84D4DC}" srcOrd="1" destOrd="0" presId="urn:microsoft.com/office/officeart/2018/2/layout/IconVerticalSolidList"/>
    <dgm:cxn modelId="{6F15EC66-566D-4F0E-8005-248BADA8CC2E}" type="presParOf" srcId="{85FEF8F0-20B4-4320-B0DC-D1A78F6226B3}" destId="{238D4CF0-B0E8-4101-AED9-CADECDE8B758}" srcOrd="2" destOrd="0" presId="urn:microsoft.com/office/officeart/2018/2/layout/IconVerticalSolidList"/>
    <dgm:cxn modelId="{B7B9C142-4CD5-4454-98B7-12B5A389C882}" type="presParOf" srcId="{85FEF8F0-20B4-4320-B0DC-D1A78F6226B3}" destId="{644F9307-EB96-422E-9EA9-30D5FD787873}" srcOrd="3" destOrd="0" presId="urn:microsoft.com/office/officeart/2018/2/layout/IconVerticalSolidList"/>
    <dgm:cxn modelId="{BD84F2C1-4D6E-4EFA-A9B2-39AB166BE801}" type="presParOf" srcId="{87381C17-02EA-4FB6-9968-755920A33ED8}" destId="{B9E4C588-C5AA-4EB8-AF4F-1145CDE6DA08}" srcOrd="5" destOrd="0" presId="urn:microsoft.com/office/officeart/2018/2/layout/IconVerticalSolidList"/>
    <dgm:cxn modelId="{85A56D4E-A18E-4FB7-B2ED-9089F62B9BC1}" type="presParOf" srcId="{87381C17-02EA-4FB6-9968-755920A33ED8}" destId="{A19FACA0-0565-4FEC-9F65-5E80FEFF2978}" srcOrd="6" destOrd="0" presId="urn:microsoft.com/office/officeart/2018/2/layout/IconVerticalSolidList"/>
    <dgm:cxn modelId="{37D2F978-9D63-47C6-A5CF-3415A6E1E96C}" type="presParOf" srcId="{A19FACA0-0565-4FEC-9F65-5E80FEFF2978}" destId="{F04F65A6-CBC5-4572-9E66-F7CF658FF508}" srcOrd="0" destOrd="0" presId="urn:microsoft.com/office/officeart/2018/2/layout/IconVerticalSolidList"/>
    <dgm:cxn modelId="{5193EF42-7F60-4A40-90D9-2187814377B9}" type="presParOf" srcId="{A19FACA0-0565-4FEC-9F65-5E80FEFF2978}" destId="{72DE0754-2017-40EB-9C34-4ACA39AD3861}" srcOrd="1" destOrd="0" presId="urn:microsoft.com/office/officeart/2018/2/layout/IconVerticalSolidList"/>
    <dgm:cxn modelId="{E172CA9F-3878-4CC0-B4E2-4CC0FA2F423B}" type="presParOf" srcId="{A19FACA0-0565-4FEC-9F65-5E80FEFF2978}" destId="{5D084706-4AB6-484C-9C3D-84C351A2666E}" srcOrd="2" destOrd="0" presId="urn:microsoft.com/office/officeart/2018/2/layout/IconVerticalSolidList"/>
    <dgm:cxn modelId="{08F78BFF-52E2-49BC-82B4-6168E65B4167}" type="presParOf" srcId="{A19FACA0-0565-4FEC-9F65-5E80FEFF2978}" destId="{D1AC7AA9-EF7C-4871-97D0-349BEBB90987}" srcOrd="3" destOrd="0" presId="urn:microsoft.com/office/officeart/2018/2/layout/IconVerticalSolidList"/>
    <dgm:cxn modelId="{B34891D4-3216-4D99-8BBA-70C500BA32DC}" type="presParOf" srcId="{87381C17-02EA-4FB6-9968-755920A33ED8}" destId="{14923C8C-D06F-4250-8331-898F2AEB8BF2}" srcOrd="7" destOrd="0" presId="urn:microsoft.com/office/officeart/2018/2/layout/IconVerticalSolidList"/>
    <dgm:cxn modelId="{790A89C7-8996-4045-AFB5-6FC6D64373B9}" type="presParOf" srcId="{87381C17-02EA-4FB6-9968-755920A33ED8}" destId="{0562DA80-5F99-42DA-9FD5-724C7146C8AF}" srcOrd="8" destOrd="0" presId="urn:microsoft.com/office/officeart/2018/2/layout/IconVerticalSolidList"/>
    <dgm:cxn modelId="{18981636-817F-42BF-BAC3-5BBD3B72F5A0}" type="presParOf" srcId="{0562DA80-5F99-42DA-9FD5-724C7146C8AF}" destId="{07787F8B-E8C3-46E8-A3B5-B7311F9DAC24}" srcOrd="0" destOrd="0" presId="urn:microsoft.com/office/officeart/2018/2/layout/IconVerticalSolidList"/>
    <dgm:cxn modelId="{5AF5F83A-4BB2-4B93-BCAB-DFF561ABEBF6}" type="presParOf" srcId="{0562DA80-5F99-42DA-9FD5-724C7146C8AF}" destId="{CFBB4AF4-67A2-45EF-B969-C16EE4852F10}" srcOrd="1" destOrd="0" presId="urn:microsoft.com/office/officeart/2018/2/layout/IconVerticalSolidList"/>
    <dgm:cxn modelId="{B4B321C9-32B1-4AE3-A5B4-D901F7A3295C}" type="presParOf" srcId="{0562DA80-5F99-42DA-9FD5-724C7146C8AF}" destId="{79C5C851-0A0E-4942-9BF1-11EA02DD3236}" srcOrd="2" destOrd="0" presId="urn:microsoft.com/office/officeart/2018/2/layout/IconVerticalSolidList"/>
    <dgm:cxn modelId="{86A63BF1-2608-41E0-908A-C09E6C171681}" type="presParOf" srcId="{0562DA80-5F99-42DA-9FD5-724C7146C8AF}" destId="{F51907EE-D2D2-46AE-A521-07213757C2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D15FC-D2A3-414E-BF64-6832F093F54E}">
      <dsp:nvSpPr>
        <dsp:cNvPr id="0" name=""/>
        <dsp:cNvSpPr/>
      </dsp:nvSpPr>
      <dsp:spPr>
        <a:xfrm>
          <a:off x="205359" y="0"/>
          <a:ext cx="5431376" cy="543137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FDB05-2BC9-4449-9D1E-E57BAAA433E4}">
      <dsp:nvSpPr>
        <dsp:cNvPr id="0" name=""/>
        <dsp:cNvSpPr/>
      </dsp:nvSpPr>
      <dsp:spPr>
        <a:xfrm>
          <a:off x="721340" y="515980"/>
          <a:ext cx="2118236" cy="21182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Niet opgeven</a:t>
          </a:r>
          <a:endParaRPr lang="en-US" sz="2400" kern="1200" dirty="0"/>
        </a:p>
      </dsp:txBody>
      <dsp:txXfrm>
        <a:off x="824744" y="619384"/>
        <a:ext cx="1911428" cy="1911428"/>
      </dsp:txXfrm>
    </dsp:sp>
    <dsp:sp modelId="{696D7656-7D64-42BE-B7F2-0C8367BAECEE}">
      <dsp:nvSpPr>
        <dsp:cNvPr id="0" name=""/>
        <dsp:cNvSpPr/>
      </dsp:nvSpPr>
      <dsp:spPr>
        <a:xfrm>
          <a:off x="3002518" y="515980"/>
          <a:ext cx="2118236" cy="211823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Afmaken waar ik aan begonnen ben</a:t>
          </a:r>
          <a:endParaRPr lang="en-US" sz="2400" kern="1200" dirty="0"/>
        </a:p>
      </dsp:txBody>
      <dsp:txXfrm>
        <a:off x="3105922" y="619384"/>
        <a:ext cx="1911428" cy="1911428"/>
      </dsp:txXfrm>
    </dsp:sp>
    <dsp:sp modelId="{0C9462CD-DF4E-4771-B727-089882333E84}">
      <dsp:nvSpPr>
        <dsp:cNvPr id="0" name=""/>
        <dsp:cNvSpPr/>
      </dsp:nvSpPr>
      <dsp:spPr>
        <a:xfrm>
          <a:off x="721340" y="2797158"/>
          <a:ext cx="2118236" cy="21182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Laten zien dat ik het kan</a:t>
          </a:r>
          <a:endParaRPr lang="en-US" sz="2400" kern="1200"/>
        </a:p>
      </dsp:txBody>
      <dsp:txXfrm>
        <a:off x="824744" y="2900562"/>
        <a:ext cx="1911428" cy="1911428"/>
      </dsp:txXfrm>
    </dsp:sp>
    <dsp:sp modelId="{CCDEAE73-AD89-4164-9230-E99F513E1D01}">
      <dsp:nvSpPr>
        <dsp:cNvPr id="0" name=""/>
        <dsp:cNvSpPr/>
      </dsp:nvSpPr>
      <dsp:spPr>
        <a:xfrm>
          <a:off x="3002518" y="2797158"/>
          <a:ext cx="2118236" cy="211823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/>
            <a:t>Wil altijd meer leren</a:t>
          </a:r>
          <a:endParaRPr lang="en-US" sz="2400" kern="1200"/>
        </a:p>
      </dsp:txBody>
      <dsp:txXfrm>
        <a:off x="3105922" y="2900562"/>
        <a:ext cx="1911428" cy="1911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C1386-F22B-4717-8D9C-4A60EBA0FC2A}">
      <dsp:nvSpPr>
        <dsp:cNvPr id="0" name=""/>
        <dsp:cNvSpPr/>
      </dsp:nvSpPr>
      <dsp:spPr>
        <a:xfrm>
          <a:off x="0" y="417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3D462-382F-4B5A-A929-A97A310BF094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45642-C231-4B13-8C97-DB3A42D2A7FE}">
      <dsp:nvSpPr>
        <dsp:cNvPr id="0" name=""/>
        <dsp:cNvSpPr/>
      </dsp:nvSpPr>
      <dsp:spPr>
        <a:xfrm>
          <a:off x="1026106" y="417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Punt 2</a:t>
          </a:r>
          <a:endParaRPr lang="en-US" sz="1900" kern="1200" dirty="0"/>
        </a:p>
      </dsp:txBody>
      <dsp:txXfrm>
        <a:off x="1026106" y="4170"/>
        <a:ext cx="5625146" cy="888403"/>
      </dsp:txXfrm>
    </dsp:sp>
    <dsp:sp modelId="{4B0DAAC4-0FAD-4F48-8091-6E622A4BBD55}">
      <dsp:nvSpPr>
        <dsp:cNvPr id="0" name=""/>
        <dsp:cNvSpPr/>
      </dsp:nvSpPr>
      <dsp:spPr>
        <a:xfrm>
          <a:off x="0" y="1114675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2B6E1-EB74-46FB-ACA1-B3EDC3A7069E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21C0E-C210-4C5C-A4DE-360BE7227295}">
      <dsp:nvSpPr>
        <dsp:cNvPr id="0" name=""/>
        <dsp:cNvSpPr/>
      </dsp:nvSpPr>
      <dsp:spPr>
        <a:xfrm>
          <a:off x="1026106" y="1114675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Eigen projecten</a:t>
          </a:r>
          <a:endParaRPr lang="en-US" sz="1900" kern="1200"/>
        </a:p>
      </dsp:txBody>
      <dsp:txXfrm>
        <a:off x="1026106" y="1114675"/>
        <a:ext cx="5625146" cy="888403"/>
      </dsp:txXfrm>
    </dsp:sp>
    <dsp:sp modelId="{48E5FD76-8F02-4FAF-A450-B65C5DA6A5AF}">
      <dsp:nvSpPr>
        <dsp:cNvPr id="0" name=""/>
        <dsp:cNvSpPr/>
      </dsp:nvSpPr>
      <dsp:spPr>
        <a:xfrm>
          <a:off x="0" y="222518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EDBEA-D44B-4F95-8225-827D1F84D4DC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F9307-EB96-422E-9EA9-30D5FD787873}">
      <dsp:nvSpPr>
        <dsp:cNvPr id="0" name=""/>
        <dsp:cNvSpPr/>
      </dsp:nvSpPr>
      <dsp:spPr>
        <a:xfrm>
          <a:off x="1026106" y="222518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Afwezigheid en cijfers</a:t>
          </a:r>
          <a:endParaRPr lang="en-US" sz="1900" kern="1200" dirty="0"/>
        </a:p>
      </dsp:txBody>
      <dsp:txXfrm>
        <a:off x="1026106" y="2225180"/>
        <a:ext cx="5625146" cy="888403"/>
      </dsp:txXfrm>
    </dsp:sp>
    <dsp:sp modelId="{F04F65A6-CBC5-4572-9E66-F7CF658FF508}">
      <dsp:nvSpPr>
        <dsp:cNvPr id="0" name=""/>
        <dsp:cNvSpPr/>
      </dsp:nvSpPr>
      <dsp:spPr>
        <a:xfrm>
          <a:off x="0" y="3335684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E0754-2017-40EB-9C34-4ACA39AD3861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C7AA9-EF7C-4871-97D0-349BEBB90987}">
      <dsp:nvSpPr>
        <dsp:cNvPr id="0" name=""/>
        <dsp:cNvSpPr/>
      </dsp:nvSpPr>
      <dsp:spPr>
        <a:xfrm>
          <a:off x="1026106" y="3335684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Doorzettingsvermogen</a:t>
          </a:r>
          <a:endParaRPr lang="en-US" sz="1900" kern="1200" dirty="0"/>
        </a:p>
      </dsp:txBody>
      <dsp:txXfrm>
        <a:off x="1026106" y="3335684"/>
        <a:ext cx="5625146" cy="888403"/>
      </dsp:txXfrm>
    </dsp:sp>
    <dsp:sp modelId="{07787F8B-E8C3-46E8-A3B5-B7311F9DAC24}">
      <dsp:nvSpPr>
        <dsp:cNvPr id="0" name=""/>
        <dsp:cNvSpPr/>
      </dsp:nvSpPr>
      <dsp:spPr>
        <a:xfrm>
          <a:off x="0" y="4446189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B4AF4-67A2-45EF-B969-C16EE4852F10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907EE-D2D2-46AE-A521-07213757C2C2}">
      <dsp:nvSpPr>
        <dsp:cNvPr id="0" name=""/>
        <dsp:cNvSpPr/>
      </dsp:nvSpPr>
      <dsp:spPr>
        <a:xfrm>
          <a:off x="1026106" y="4446189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Blijven Leren</a:t>
          </a:r>
          <a:endParaRPr lang="en-US" sz="1900" kern="1200"/>
        </a:p>
      </dsp:txBody>
      <dsp:txXfrm>
        <a:off x="1026106" y="4446189"/>
        <a:ext cx="5625146" cy="888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3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5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9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98" r:id="rId7"/>
    <p:sldLayoutId id="2147483699" r:id="rId8"/>
    <p:sldLayoutId id="2147483688" r:id="rId9"/>
    <p:sldLayoutId id="2147483689" r:id="rId10"/>
    <p:sldLayoutId id="2147483690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29147.hosts2.ma-cloud.nl/bewijzenmap/p1.1/pro1/Portofolio/Ho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9CCF7457-B72C-418F-9329-7819DB5F2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596E99-F790-4CFA-977B-D673A685D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nl-NL" i="0" dirty="0">
                <a:latin typeface="Aharoni" panose="02010803020104030203" pitchFamily="2" charset="-79"/>
                <a:cs typeface="Aharoni" panose="02010803020104030203" pitchFamily="2" charset="-79"/>
              </a:rPr>
              <a:t>Faseovergang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A565439-FC91-4918-8599-3A4B9776D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latin typeface="Arial Black" panose="020B0A04020102020204" pitchFamily="34" charset="0"/>
              </a:rPr>
              <a:t>Fase 2 naar 3</a:t>
            </a:r>
          </a:p>
        </p:txBody>
      </p:sp>
    </p:spTree>
    <p:extLst>
      <p:ext uri="{BB962C8B-B14F-4D97-AF65-F5344CB8AC3E}">
        <p14:creationId xmlns:p14="http://schemas.microsoft.com/office/powerpoint/2010/main" val="2110421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6E1FC-FF4D-44CE-9353-8A1FA2F2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0" dirty="0">
                <a:latin typeface="Arial Black" panose="020B0A04020102020204" pitchFamily="34" charset="0"/>
              </a:rPr>
              <a:t>Cijfers en Afwezigheid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F73576C-BBE0-4A85-B6BB-17AEF2DC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306497"/>
            <a:ext cx="98107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AAF6395-23DD-476D-8FAB-A0D488843A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367" y="3773472"/>
            <a:ext cx="8070279" cy="294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75343C0-2466-40D7-8A72-09A20431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54" y="4146562"/>
            <a:ext cx="84963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DBD3A91C-BF25-46B7-A467-37532A71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2" y="1119951"/>
            <a:ext cx="2771775" cy="284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6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26C624C-963C-4795-B05B-6565DB5AB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 descr="Afbeelding met tekst&#10;&#10;Automatisch gegenereerde beschrijving">
            <a:extLst>
              <a:ext uri="{FF2B5EF4-FFF2-40B4-BE49-F238E27FC236}">
                <a16:creationId xmlns:a16="http://schemas.microsoft.com/office/drawing/2014/main" id="{842F20B0-028A-4981-980E-EA0D550EE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6" b="-4"/>
          <a:stretch/>
        </p:blipFill>
        <p:spPr bwMode="auto">
          <a:xfrm>
            <a:off x="3847755" y="5"/>
            <a:ext cx="3686887" cy="4197368"/>
          </a:xfrm>
          <a:custGeom>
            <a:avLst/>
            <a:gdLst/>
            <a:ahLst/>
            <a:cxnLst/>
            <a:rect l="l" t="t" r="r" b="b"/>
            <a:pathLst>
              <a:path w="3686887" h="4197368">
                <a:moveTo>
                  <a:pt x="0" y="0"/>
                </a:moveTo>
                <a:lnTo>
                  <a:pt x="3686887" y="0"/>
                </a:lnTo>
                <a:lnTo>
                  <a:pt x="3686887" y="3832811"/>
                </a:lnTo>
                <a:lnTo>
                  <a:pt x="3497100" y="3826712"/>
                </a:lnTo>
                <a:cubicBezTo>
                  <a:pt x="3497100" y="3826712"/>
                  <a:pt x="3493758" y="3826712"/>
                  <a:pt x="3493758" y="3826712"/>
                </a:cubicBezTo>
                <a:cubicBezTo>
                  <a:pt x="3426914" y="3823370"/>
                  <a:pt x="3363416" y="3823370"/>
                  <a:pt x="3296571" y="3820027"/>
                </a:cubicBezTo>
                <a:cubicBezTo>
                  <a:pt x="3065966" y="3820027"/>
                  <a:pt x="2835360" y="3820027"/>
                  <a:pt x="2608095" y="3820027"/>
                </a:cubicBezTo>
                <a:cubicBezTo>
                  <a:pt x="2384173" y="3910265"/>
                  <a:pt x="2140198" y="3833396"/>
                  <a:pt x="1919619" y="3903581"/>
                </a:cubicBezTo>
                <a:cubicBezTo>
                  <a:pt x="1685670" y="3900239"/>
                  <a:pt x="1465092" y="3970423"/>
                  <a:pt x="1234485" y="4000503"/>
                </a:cubicBezTo>
                <a:cubicBezTo>
                  <a:pt x="1060693" y="4013871"/>
                  <a:pt x="883561" y="3997160"/>
                  <a:pt x="723139" y="4067345"/>
                </a:cubicBezTo>
                <a:cubicBezTo>
                  <a:pt x="661310" y="4095753"/>
                  <a:pt x="606165" y="4128339"/>
                  <a:pt x="583188" y="4172622"/>
                </a:cubicBezTo>
                <a:lnTo>
                  <a:pt x="575662" y="4197368"/>
                </a:lnTo>
                <a:lnTo>
                  <a:pt x="0" y="41973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fbeelding met tekst&#10;&#10;Automatisch gegenereerde beschrijving">
            <a:extLst>
              <a:ext uri="{FF2B5EF4-FFF2-40B4-BE49-F238E27FC236}">
                <a16:creationId xmlns:a16="http://schemas.microsoft.com/office/drawing/2014/main" id="{1ACE0D86-6A16-497F-A109-F8E78F5BF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44" b="1"/>
          <a:stretch/>
        </p:blipFill>
        <p:spPr bwMode="auto">
          <a:xfrm>
            <a:off x="7653538" y="1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9568F6E3-592C-44F4-B32A-C5232B98D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2" r="1" b="15401"/>
          <a:stretch/>
        </p:blipFill>
        <p:spPr bwMode="auto">
          <a:xfrm>
            <a:off x="-1" y="4297680"/>
            <a:ext cx="6836850" cy="2560309"/>
          </a:xfrm>
          <a:custGeom>
            <a:avLst/>
            <a:gdLst/>
            <a:ahLst/>
            <a:cxnLst/>
            <a:rect l="l" t="t" r="r" b="b"/>
            <a:pathLst>
              <a:path w="6836850" h="2541737">
                <a:moveTo>
                  <a:pt x="0" y="0"/>
                </a:moveTo>
                <a:lnTo>
                  <a:pt x="4460098" y="0"/>
                </a:lnTo>
                <a:lnTo>
                  <a:pt x="4483996" y="31836"/>
                </a:lnTo>
                <a:cubicBezTo>
                  <a:pt x="4644419" y="28495"/>
                  <a:pt x="4627708" y="282495"/>
                  <a:pt x="4788129" y="245732"/>
                </a:cubicBezTo>
                <a:cubicBezTo>
                  <a:pt x="4754709" y="362707"/>
                  <a:pt x="4641076" y="302548"/>
                  <a:pt x="4600971" y="389443"/>
                </a:cubicBezTo>
                <a:cubicBezTo>
                  <a:pt x="4684524" y="462970"/>
                  <a:pt x="4844945" y="409497"/>
                  <a:pt x="4871683" y="563233"/>
                </a:cubicBezTo>
                <a:cubicBezTo>
                  <a:pt x="4838262" y="723655"/>
                  <a:pt x="4945210" y="703602"/>
                  <a:pt x="5032105" y="713629"/>
                </a:cubicBezTo>
                <a:cubicBezTo>
                  <a:pt x="5239317" y="733683"/>
                  <a:pt x="5439843" y="747050"/>
                  <a:pt x="5643713" y="780472"/>
                </a:cubicBezTo>
                <a:cubicBezTo>
                  <a:pt x="5693844" y="790498"/>
                  <a:pt x="5810819" y="767103"/>
                  <a:pt x="5800794" y="870709"/>
                </a:cubicBezTo>
                <a:cubicBezTo>
                  <a:pt x="5790767" y="954261"/>
                  <a:pt x="5700529" y="924184"/>
                  <a:pt x="5643713" y="927525"/>
                </a:cubicBezTo>
                <a:cubicBezTo>
                  <a:pt x="5329553" y="967632"/>
                  <a:pt x="5012052" y="904131"/>
                  <a:pt x="4701235" y="907472"/>
                </a:cubicBezTo>
                <a:cubicBezTo>
                  <a:pt x="4664472" y="907472"/>
                  <a:pt x="4657787" y="1017762"/>
                  <a:pt x="4577576" y="980999"/>
                </a:cubicBezTo>
                <a:cubicBezTo>
                  <a:pt x="4788129" y="1081263"/>
                  <a:pt x="5767372" y="1108001"/>
                  <a:pt x="6094900" y="1161474"/>
                </a:cubicBezTo>
                <a:cubicBezTo>
                  <a:pt x="5754004" y="1542477"/>
                  <a:pt x="5429817" y="1311870"/>
                  <a:pt x="5159105" y="1525765"/>
                </a:cubicBezTo>
                <a:cubicBezTo>
                  <a:pt x="5159105" y="1525765"/>
                  <a:pt x="5212580" y="1525765"/>
                  <a:pt x="5443187" y="1595950"/>
                </a:cubicBezTo>
                <a:cubicBezTo>
                  <a:pt x="5627002" y="1652765"/>
                  <a:pt x="5536765" y="1732976"/>
                  <a:pt x="6001321" y="1886715"/>
                </a:cubicBezTo>
                <a:cubicBezTo>
                  <a:pt x="5824188" y="1936846"/>
                  <a:pt x="5593581" y="1839925"/>
                  <a:pt x="5506685" y="2100610"/>
                </a:cubicBezTo>
                <a:cubicBezTo>
                  <a:pt x="5643713" y="2147401"/>
                  <a:pt x="5807477" y="2103953"/>
                  <a:pt x="5904398" y="2227611"/>
                </a:cubicBezTo>
                <a:cubicBezTo>
                  <a:pt x="5934478" y="2264375"/>
                  <a:pt x="5964557" y="2287770"/>
                  <a:pt x="6001321" y="2307821"/>
                </a:cubicBezTo>
                <a:cubicBezTo>
                  <a:pt x="5984612" y="2314507"/>
                  <a:pt x="5964557" y="2321190"/>
                  <a:pt x="5951188" y="2327874"/>
                </a:cubicBezTo>
                <a:cubicBezTo>
                  <a:pt x="5977925" y="2351271"/>
                  <a:pt x="6663060" y="2478270"/>
                  <a:pt x="6836850" y="2481613"/>
                </a:cubicBezTo>
                <a:cubicBezTo>
                  <a:pt x="6761652" y="2506679"/>
                  <a:pt x="6636845" y="2527828"/>
                  <a:pt x="6553814" y="2540165"/>
                </a:cubicBezTo>
                <a:lnTo>
                  <a:pt x="6542822" y="2541737"/>
                </a:lnTo>
                <a:lnTo>
                  <a:pt x="0" y="25417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264581-B60F-4A40-85A4-436D3F40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4181474"/>
            <a:ext cx="5505814" cy="1471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Code van </a:t>
            </a:r>
            <a:r>
              <a:rPr lang="en-US" sz="4400" dirty="0" err="1"/>
              <a:t>projecten</a:t>
            </a:r>
            <a:endParaRPr lang="en-US" sz="4400" dirty="0"/>
          </a:p>
        </p:txBody>
      </p:sp>
      <p:pic>
        <p:nvPicPr>
          <p:cNvPr id="8194" name="Picture 2" descr="Afbeelding met tekst&#10;&#10;Automatisch gegenereerde beschrijving">
            <a:extLst>
              <a:ext uri="{FF2B5EF4-FFF2-40B4-BE49-F238E27FC236}">
                <a16:creationId xmlns:a16="http://schemas.microsoft.com/office/drawing/2014/main" id="{ECE7FFC2-2ED8-4C2F-BF06-0DBDD21C7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" r="51426" b="-1"/>
          <a:stretch/>
        </p:blipFill>
        <p:spPr bwMode="auto">
          <a:xfrm>
            <a:off x="20" y="10"/>
            <a:ext cx="3728839" cy="419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6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B1D859-C063-4F8B-8FC1-BA0EA0C7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nl-NL" sz="3400" i="0" dirty="0">
                <a:latin typeface="Aharoni" panose="02010803020104030203" pitchFamily="2" charset="-79"/>
                <a:cs typeface="Aharoni" panose="02010803020104030203" pitchFamily="2" charset="-79"/>
              </a:rPr>
              <a:t>Ben ik als media developer verbeterd?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F4532F-9BF8-4DE1-ADB9-357B1229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Communicatie</a:t>
            </a:r>
          </a:p>
          <a:p>
            <a:pPr marL="0" indent="0">
              <a:buNone/>
            </a:pPr>
            <a:r>
              <a:rPr lang="nl-NL" sz="2000" dirty="0"/>
              <a:t>Code</a:t>
            </a:r>
          </a:p>
          <a:p>
            <a:pPr marL="0" indent="0">
              <a:buNone/>
            </a:pPr>
            <a:r>
              <a:rPr lang="nl-NL" sz="2000" dirty="0"/>
              <a:t>Doorzetting</a:t>
            </a:r>
          </a:p>
          <a:p>
            <a:pPr marL="0" indent="0">
              <a:buNone/>
            </a:pPr>
            <a:r>
              <a:rPr lang="nl-NL" sz="2000" dirty="0"/>
              <a:t>Samenwerken</a:t>
            </a:r>
          </a:p>
          <a:p>
            <a:pPr marL="0" indent="0">
              <a:buNone/>
            </a:pPr>
            <a:r>
              <a:rPr lang="nl-NL" sz="2000" dirty="0"/>
              <a:t>Plannen</a:t>
            </a:r>
          </a:p>
          <a:p>
            <a:pPr marL="0" indent="0">
              <a:buNone/>
            </a:pPr>
            <a:r>
              <a:rPr lang="nl-NL" sz="2000" dirty="0"/>
              <a:t>Afmaken / inleveren</a:t>
            </a:r>
          </a:p>
        </p:txBody>
      </p:sp>
      <p:pic>
        <p:nvPicPr>
          <p:cNvPr id="5" name="Picture 4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8D92B247-C1CC-4E6F-8964-6B06C201A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6" r="16405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665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2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80"/>
                            </p:stCondLst>
                            <p:childTnLst>
                              <p:par>
                                <p:cTn id="1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80"/>
                            </p:stCondLst>
                            <p:childTnLst>
                              <p:par>
                                <p:cTn id="2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80"/>
                            </p:stCondLst>
                            <p:childTnLst>
                              <p:par>
                                <p:cTn id="2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EDB27-E83F-4B96-986B-7126A0DE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nl-NL" sz="3600" i="0">
                <a:latin typeface="Aharoni" panose="02010803020104030203" pitchFamily="2" charset="-79"/>
                <a:cs typeface="Aharoni" panose="02010803020104030203" pitchFamily="2" charset="-79"/>
              </a:rPr>
              <a:t>Wat geef ik mijn zelf as cijfer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B829B008-622F-4C2E-A060-FD5FC0070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94990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869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DFDC9A-58C1-49B3-A144-8FCA8DD1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nl-NL" b="1" i="0" dirty="0">
                <a:latin typeface="Aharoni" panose="02010803020104030203" pitchFamily="2" charset="-79"/>
                <a:cs typeface="Aharoni" panose="02010803020104030203" pitchFamily="2" charset="-79"/>
              </a:rPr>
              <a:t>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5FAE0-99CD-46DD-8720-85F1B7EB5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7" r="32788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D7B7E2-28B9-4952-8879-1D6D3882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Leuke werkplek</a:t>
            </a:r>
          </a:p>
          <a:p>
            <a:pPr marL="0" indent="0">
              <a:buNone/>
            </a:pPr>
            <a:r>
              <a:rPr lang="nl-NL" sz="3600" dirty="0"/>
              <a:t>Geen groot team</a:t>
            </a:r>
          </a:p>
          <a:p>
            <a:pPr marL="0" indent="0">
              <a:buNone/>
            </a:pP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31141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C48A05-7E0A-4549-91AE-6A70FF40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Portofolio</a:t>
            </a:r>
            <a:endParaRPr lang="en-US" sz="4800" i="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8F498D-9DEF-4A74-A8B3-9C60E609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419" y="4300833"/>
            <a:ext cx="4431162" cy="11918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cap="all" dirty="0">
                <a:solidFill>
                  <a:srgbClr val="FFFFFF"/>
                </a:solidFill>
                <a:hlinkClick r:id="rId2"/>
              </a:rPr>
              <a:t>http://29147.hosts2.ma-cloud.nl/bewijzenmap/p1.1/pro1/Portofolio/Home/</a:t>
            </a:r>
            <a:endParaRPr lang="en-US" sz="2200" cap="al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111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E0D553-479C-463B-8E9B-36A12F7E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nl-NL" sz="4800" i="0" dirty="0">
                <a:latin typeface="Aharoni" panose="02010803020104030203" pitchFamily="2" charset="-79"/>
                <a:cs typeface="Aharoni" panose="02010803020104030203" pitchFamily="2" charset="-79"/>
              </a:rPr>
              <a:t>De inleiding</a:t>
            </a:r>
          </a:p>
        </p:txBody>
      </p:sp>
      <p:pic>
        <p:nvPicPr>
          <p:cNvPr id="1026" name="Picture 2" descr="Digital Binary Code Background Loop 07 by graphicINmotion2 | VideoHive">
            <a:extLst>
              <a:ext uri="{FF2B5EF4-FFF2-40B4-BE49-F238E27FC236}">
                <a16:creationId xmlns:a16="http://schemas.microsoft.com/office/drawing/2014/main" id="{F0BCF17B-A4D5-4D3F-B47A-38E5549AA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4" r="34705"/>
          <a:stretch/>
        </p:blipFill>
        <p:spPr bwMode="auto"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27FCA8-ED53-4FDE-89CD-5F494D48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811905"/>
            <a:ext cx="4840010" cy="4925920"/>
          </a:xfrm>
        </p:spPr>
        <p:txBody>
          <a:bodyPr>
            <a:noAutofit/>
          </a:bodyPr>
          <a:lstStyle/>
          <a:p>
            <a:r>
              <a:rPr lang="nl-NL" sz="1800" dirty="0"/>
              <a:t>Wat voor media developer ben ik?</a:t>
            </a:r>
          </a:p>
          <a:p>
            <a:r>
              <a:rPr lang="nl-NL" sz="1800" dirty="0"/>
              <a:t>Wat wil ik nog meer leren</a:t>
            </a:r>
          </a:p>
          <a:p>
            <a:r>
              <a:rPr lang="nl-NL" sz="1800" dirty="0"/>
              <a:t>Wat weet ik al</a:t>
            </a:r>
          </a:p>
          <a:p>
            <a:r>
              <a:rPr lang="nl-NL" sz="1800" dirty="0"/>
              <a:t>Waar ben ik het meest in gegroeid</a:t>
            </a:r>
          </a:p>
          <a:p>
            <a:r>
              <a:rPr lang="nl-NL" sz="1800" dirty="0"/>
              <a:t>Waar ben ik goed in</a:t>
            </a:r>
          </a:p>
          <a:p>
            <a:r>
              <a:rPr lang="nl-NL" sz="1800" dirty="0"/>
              <a:t>Waar heb ik moeite mee</a:t>
            </a:r>
          </a:p>
          <a:p>
            <a:r>
              <a:rPr lang="nl-NL" sz="1800" dirty="0"/>
              <a:t>Wat heb ik verbeterd (1</a:t>
            </a:r>
            <a:r>
              <a:rPr lang="nl-NL" sz="1800" baseline="30000" dirty="0"/>
              <a:t>ste</a:t>
            </a:r>
            <a:r>
              <a:rPr lang="nl-NL" sz="1800" dirty="0"/>
              <a:t> jaar naar 2</a:t>
            </a:r>
            <a:r>
              <a:rPr lang="nl-NL" sz="1800" baseline="30000" dirty="0"/>
              <a:t>de</a:t>
            </a:r>
            <a:r>
              <a:rPr lang="nl-NL" sz="1800" dirty="0"/>
              <a:t> jaar)</a:t>
            </a:r>
          </a:p>
          <a:p>
            <a:r>
              <a:rPr lang="nl-NL" sz="1800" dirty="0"/>
              <a:t>Cijfers en Afwezigheid</a:t>
            </a:r>
          </a:p>
          <a:p>
            <a:r>
              <a:rPr lang="nl-NL" sz="1800" dirty="0"/>
              <a:t>Wat code van projecten</a:t>
            </a:r>
          </a:p>
          <a:p>
            <a:r>
              <a:rPr lang="nl-NL" sz="1800" dirty="0"/>
              <a:t>Ben ik (als media developer) verbeterd?</a:t>
            </a:r>
          </a:p>
          <a:p>
            <a:r>
              <a:rPr lang="nl-NL" sz="1800" dirty="0"/>
              <a:t>Geef jezelf een beoordeling</a:t>
            </a:r>
          </a:p>
        </p:txBody>
      </p:sp>
    </p:spTree>
    <p:extLst>
      <p:ext uri="{BB962C8B-B14F-4D97-AF65-F5344CB8AC3E}">
        <p14:creationId xmlns:p14="http://schemas.microsoft.com/office/powerpoint/2010/main" val="606020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76BB56-A04B-4456-9277-ADEE21CE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nl-NL" i="0" dirty="0">
                <a:latin typeface="Aharoni" panose="02010803020104030203" pitchFamily="2" charset="-79"/>
                <a:cs typeface="Aharoni" panose="02010803020104030203" pitchFamily="2" charset="-79"/>
              </a:rPr>
              <a:t>Wat voor media developer ben ik?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12215CFE-CFAD-4F91-8C58-EDE4AFD5A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16522"/>
              </p:ext>
            </p:extLst>
          </p:nvPr>
        </p:nvGraphicFramePr>
        <p:xfrm>
          <a:off x="5511704" y="713313"/>
          <a:ext cx="5842095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05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72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48F17C-C2F8-4744-8569-C2490688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nl-NL" i="0" dirty="0">
                <a:latin typeface="Aharoni" panose="02010803020104030203" pitchFamily="2" charset="-79"/>
                <a:cs typeface="Aharoni" panose="02010803020104030203" pitchFamily="2" charset="-79"/>
              </a:rPr>
              <a:t>Wat wil ik meer leren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6EC82D-D3A9-4FB4-B137-10622913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/>
              <a:t>Meer backend</a:t>
            </a:r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r>
              <a:rPr lang="nl-NL" sz="3200" dirty="0"/>
              <a:t>Hoe het werken voor een bedrijf werkt</a:t>
            </a:r>
          </a:p>
          <a:p>
            <a:pPr marL="0" indent="0">
              <a:buNone/>
            </a:pPr>
            <a:endParaRPr lang="nl-NL" sz="3200" dirty="0"/>
          </a:p>
        </p:txBody>
      </p:sp>
      <p:pic>
        <p:nvPicPr>
          <p:cNvPr id="2052" name="Picture 4" descr="Mijn ondernemersblunder: werken in je bedrijf (in plaats van eraan) | Sprout">
            <a:extLst>
              <a:ext uri="{FF2B5EF4-FFF2-40B4-BE49-F238E27FC236}">
                <a16:creationId xmlns:a16="http://schemas.microsoft.com/office/drawing/2014/main" id="{353419B9-474D-4570-8FC7-D839A9494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/>
          <a:stretch/>
        </p:blipFill>
        <p:spPr bwMode="auto">
          <a:xfrm>
            <a:off x="4904316" y="-1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ckend Development: The 2020 Beginners Guide for Backend Developers">
            <a:extLst>
              <a:ext uri="{FF2B5EF4-FFF2-40B4-BE49-F238E27FC236}">
                <a16:creationId xmlns:a16="http://schemas.microsoft.com/office/drawing/2014/main" id="{A4238F4D-4043-42AE-A0C9-72E387A62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4493"/>
          <a:stretch/>
        </p:blipFill>
        <p:spPr bwMode="auto">
          <a:xfrm>
            <a:off x="4726728" y="3802958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14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13BEB92-04CA-4C22-B8B2-A87E490C9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08B0CC-EFA3-43A2-9462-F9F1AB7B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114799" cy="2103436"/>
          </a:xfrm>
        </p:spPr>
        <p:txBody>
          <a:bodyPr>
            <a:normAutofit/>
          </a:bodyPr>
          <a:lstStyle/>
          <a:p>
            <a:r>
              <a:rPr lang="nl-NL" i="0" dirty="0">
                <a:latin typeface="Aharoni" panose="02010803020104030203" pitchFamily="2" charset="-79"/>
                <a:cs typeface="Aharoni" panose="02010803020104030203" pitchFamily="2" charset="-79"/>
              </a:rPr>
              <a:t>Wat weet ik 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35A407-FF6F-4183-AC37-353A1875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949"/>
            <a:ext cx="4114799" cy="3529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Front end</a:t>
            </a:r>
          </a:p>
          <a:p>
            <a:pPr marL="0" indent="0">
              <a:buNone/>
            </a:pPr>
            <a:r>
              <a:rPr lang="nl-NL" sz="2000" dirty="0"/>
              <a:t>Samen werken</a:t>
            </a:r>
          </a:p>
          <a:p>
            <a:pPr marL="0" indent="0">
              <a:buNone/>
            </a:pPr>
            <a:r>
              <a:rPr lang="nl-NL" sz="2000" dirty="0"/>
              <a:t>Met klanten werken</a:t>
            </a:r>
          </a:p>
          <a:p>
            <a:pPr marL="0" indent="0">
              <a:buNone/>
            </a:pPr>
            <a:r>
              <a:rPr lang="nl-NL" sz="2000" dirty="0"/>
              <a:t>Designen</a:t>
            </a:r>
          </a:p>
        </p:txBody>
      </p:sp>
      <p:pic>
        <p:nvPicPr>
          <p:cNvPr id="3076" name="Picture 4" descr="Competentie 7: samenwerken - hildawijnjaportfolio">
            <a:extLst>
              <a:ext uri="{FF2B5EF4-FFF2-40B4-BE49-F238E27FC236}">
                <a16:creationId xmlns:a16="http://schemas.microsoft.com/office/drawing/2014/main" id="{AA7B3BA2-604F-4A54-BFEE-BA755126C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" r="1" b="9155"/>
          <a:stretch/>
        </p:blipFill>
        <p:spPr bwMode="auto">
          <a:xfrm>
            <a:off x="8524422" y="3699195"/>
            <a:ext cx="3667576" cy="3158805"/>
          </a:xfrm>
          <a:custGeom>
            <a:avLst/>
            <a:gdLst/>
            <a:ahLst/>
            <a:cxnLst/>
            <a:rect l="l" t="t" r="r" b="b"/>
            <a:pathLst>
              <a:path w="3667576" h="3158805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667576" y="64070"/>
                </a:lnTo>
                <a:lnTo>
                  <a:pt x="3667576" y="3158805"/>
                </a:lnTo>
                <a:lnTo>
                  <a:pt x="400223" y="3158805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39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ML en CSS - College of MultiMedia">
            <a:extLst>
              <a:ext uri="{FF2B5EF4-FFF2-40B4-BE49-F238E27FC236}">
                <a16:creationId xmlns:a16="http://schemas.microsoft.com/office/drawing/2014/main" id="{FDBE8C65-7571-46DC-9564-97FF998E7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32035" b="1"/>
          <a:stretch/>
        </p:blipFill>
        <p:spPr bwMode="auto">
          <a:xfrm>
            <a:off x="5771154" y="2491845"/>
            <a:ext cx="3154640" cy="3174804"/>
          </a:xfrm>
          <a:custGeom>
            <a:avLst/>
            <a:gdLst/>
            <a:ahLst/>
            <a:cxnLst/>
            <a:rect l="l" t="t" r="r" b="b"/>
            <a:pathLst>
              <a:path w="3154640" h="3174804">
                <a:moveTo>
                  <a:pt x="2359436" y="699"/>
                </a:moveTo>
                <a:cubicBezTo>
                  <a:pt x="2366619" y="-1054"/>
                  <a:pt x="2374151" y="58"/>
                  <a:pt x="2382119" y="9110"/>
                </a:cubicBezTo>
                <a:cubicBezTo>
                  <a:pt x="2357149" y="42737"/>
                  <a:pt x="2315827" y="40875"/>
                  <a:pt x="2280855" y="80245"/>
                </a:cubicBezTo>
                <a:cubicBezTo>
                  <a:pt x="2346218" y="56308"/>
                  <a:pt x="2397949" y="37278"/>
                  <a:pt x="2449680" y="18250"/>
                </a:cubicBezTo>
                <a:cubicBezTo>
                  <a:pt x="2451815" y="23419"/>
                  <a:pt x="2453950" y="28590"/>
                  <a:pt x="2456084" y="33758"/>
                </a:cubicBezTo>
                <a:cubicBezTo>
                  <a:pt x="2390260" y="59601"/>
                  <a:pt x="2333357" y="102225"/>
                  <a:pt x="2271312" y="136905"/>
                </a:cubicBezTo>
                <a:cubicBezTo>
                  <a:pt x="2280122" y="148290"/>
                  <a:pt x="2285703" y="144491"/>
                  <a:pt x="2290993" y="142564"/>
                </a:cubicBezTo>
                <a:cubicBezTo>
                  <a:pt x="2325450" y="130017"/>
                  <a:pt x="2359910" y="117471"/>
                  <a:pt x="2391043" y="96592"/>
                </a:cubicBezTo>
                <a:cubicBezTo>
                  <a:pt x="2397989" y="91902"/>
                  <a:pt x="2407241" y="89935"/>
                  <a:pt x="2413498" y="98247"/>
                </a:cubicBezTo>
                <a:cubicBezTo>
                  <a:pt x="2422388" y="110016"/>
                  <a:pt x="2415430" y="120332"/>
                  <a:pt x="2409176" y="129091"/>
                </a:cubicBezTo>
                <a:cubicBezTo>
                  <a:pt x="2398243" y="144271"/>
                  <a:pt x="2381152" y="144289"/>
                  <a:pt x="2365945" y="149930"/>
                </a:cubicBezTo>
                <a:cubicBezTo>
                  <a:pt x="2325414" y="164772"/>
                  <a:pt x="2309384" y="187662"/>
                  <a:pt x="2309200" y="232292"/>
                </a:cubicBezTo>
                <a:cubicBezTo>
                  <a:pt x="2342203" y="207199"/>
                  <a:pt x="2382093" y="221016"/>
                  <a:pt x="2415039" y="201359"/>
                </a:cubicBezTo>
                <a:cubicBezTo>
                  <a:pt x="2423638" y="196318"/>
                  <a:pt x="2439321" y="197803"/>
                  <a:pt x="2437511" y="213654"/>
                </a:cubicBezTo>
                <a:cubicBezTo>
                  <a:pt x="2435826" y="228474"/>
                  <a:pt x="2422585" y="241732"/>
                  <a:pt x="2449274" y="233249"/>
                </a:cubicBezTo>
                <a:cubicBezTo>
                  <a:pt x="2468360" y="227183"/>
                  <a:pt x="2509833" y="234636"/>
                  <a:pt x="2494624" y="241886"/>
                </a:cubicBezTo>
                <a:cubicBezTo>
                  <a:pt x="2475490" y="250974"/>
                  <a:pt x="2457298" y="262072"/>
                  <a:pt x="2433365" y="275394"/>
                </a:cubicBezTo>
                <a:cubicBezTo>
                  <a:pt x="2464355" y="282263"/>
                  <a:pt x="2484104" y="275254"/>
                  <a:pt x="2503252" y="260539"/>
                </a:cubicBezTo>
                <a:cubicBezTo>
                  <a:pt x="2520620" y="247206"/>
                  <a:pt x="2542037" y="231431"/>
                  <a:pt x="2561751" y="228334"/>
                </a:cubicBezTo>
                <a:lnTo>
                  <a:pt x="2568136" y="228903"/>
                </a:lnTo>
                <a:lnTo>
                  <a:pt x="2567822" y="233579"/>
                </a:lnTo>
                <a:cubicBezTo>
                  <a:pt x="2565983" y="285310"/>
                  <a:pt x="2569939" y="263247"/>
                  <a:pt x="2560285" y="300402"/>
                </a:cubicBezTo>
                <a:lnTo>
                  <a:pt x="2571741" y="339329"/>
                </a:lnTo>
                <a:lnTo>
                  <a:pt x="2543162" y="359962"/>
                </a:lnTo>
                <a:cubicBezTo>
                  <a:pt x="2527274" y="372854"/>
                  <a:pt x="2511996" y="386876"/>
                  <a:pt x="2497481" y="402363"/>
                </a:cubicBezTo>
                <a:cubicBezTo>
                  <a:pt x="2505182" y="410167"/>
                  <a:pt x="2540063" y="429667"/>
                  <a:pt x="2528413" y="434151"/>
                </a:cubicBezTo>
                <a:cubicBezTo>
                  <a:pt x="2495728" y="446924"/>
                  <a:pt x="2469663" y="472147"/>
                  <a:pt x="2442076" y="494280"/>
                </a:cubicBezTo>
                <a:cubicBezTo>
                  <a:pt x="2430122" y="503851"/>
                  <a:pt x="2415811" y="516133"/>
                  <a:pt x="2427194" y="538819"/>
                </a:cubicBezTo>
                <a:cubicBezTo>
                  <a:pt x="2440024" y="543121"/>
                  <a:pt x="2446449" y="531915"/>
                  <a:pt x="2455701" y="529144"/>
                </a:cubicBezTo>
                <a:cubicBezTo>
                  <a:pt x="2465121" y="526340"/>
                  <a:pt x="2487661" y="526769"/>
                  <a:pt x="2482407" y="531301"/>
                </a:cubicBezTo>
                <a:cubicBezTo>
                  <a:pt x="2458458" y="551858"/>
                  <a:pt x="2514753" y="577050"/>
                  <a:pt x="2482702" y="583862"/>
                </a:cubicBezTo>
                <a:cubicBezTo>
                  <a:pt x="2429048" y="595467"/>
                  <a:pt x="2413864" y="664574"/>
                  <a:pt x="2362520" y="677296"/>
                </a:cubicBezTo>
                <a:cubicBezTo>
                  <a:pt x="2354300" y="679243"/>
                  <a:pt x="2352704" y="691232"/>
                  <a:pt x="2354953" y="700999"/>
                </a:cubicBezTo>
                <a:cubicBezTo>
                  <a:pt x="2357445" y="712721"/>
                  <a:pt x="2365494" y="713219"/>
                  <a:pt x="2374165" y="712581"/>
                </a:cubicBezTo>
                <a:cubicBezTo>
                  <a:pt x="2387418" y="711571"/>
                  <a:pt x="2397247" y="692009"/>
                  <a:pt x="2419084" y="711067"/>
                </a:cubicBezTo>
                <a:cubicBezTo>
                  <a:pt x="2391338" y="730822"/>
                  <a:pt x="2363592" y="750581"/>
                  <a:pt x="2373770" y="796020"/>
                </a:cubicBezTo>
                <a:cubicBezTo>
                  <a:pt x="2376548" y="808283"/>
                  <a:pt x="2364807" y="815599"/>
                  <a:pt x="2355878" y="820710"/>
                </a:cubicBezTo>
                <a:cubicBezTo>
                  <a:pt x="2341079" y="829079"/>
                  <a:pt x="2329578" y="840762"/>
                  <a:pt x="2324620" y="859693"/>
                </a:cubicBezTo>
                <a:cubicBezTo>
                  <a:pt x="2325481" y="862924"/>
                  <a:pt x="2326382" y="866348"/>
                  <a:pt x="2325962" y="869249"/>
                </a:cubicBezTo>
                <a:cubicBezTo>
                  <a:pt x="2337552" y="909968"/>
                  <a:pt x="2360436" y="903898"/>
                  <a:pt x="2384574" y="891539"/>
                </a:cubicBezTo>
                <a:cubicBezTo>
                  <a:pt x="2413341" y="876586"/>
                  <a:pt x="2440308" y="854785"/>
                  <a:pt x="2475670" y="862734"/>
                </a:cubicBezTo>
                <a:cubicBezTo>
                  <a:pt x="2434442" y="892186"/>
                  <a:pt x="2385371" y="904223"/>
                  <a:pt x="2348751" y="941532"/>
                </a:cubicBezTo>
                <a:cubicBezTo>
                  <a:pt x="2505814" y="913571"/>
                  <a:pt x="2624649" y="795115"/>
                  <a:pt x="2768548" y="728777"/>
                </a:cubicBezTo>
                <a:cubicBezTo>
                  <a:pt x="2768288" y="752733"/>
                  <a:pt x="2757043" y="759944"/>
                  <a:pt x="2746708" y="765756"/>
                </a:cubicBezTo>
                <a:cubicBezTo>
                  <a:pt x="2694543" y="794922"/>
                  <a:pt x="2652953" y="839716"/>
                  <a:pt x="2608397" y="880317"/>
                </a:cubicBezTo>
                <a:cubicBezTo>
                  <a:pt x="2590029" y="897075"/>
                  <a:pt x="2577443" y="912606"/>
                  <a:pt x="2575152" y="940812"/>
                </a:cubicBezTo>
                <a:cubicBezTo>
                  <a:pt x="2573151" y="966343"/>
                  <a:pt x="2561809" y="980403"/>
                  <a:pt x="2534895" y="978892"/>
                </a:cubicBezTo>
                <a:cubicBezTo>
                  <a:pt x="2513018" y="977516"/>
                  <a:pt x="2491038" y="985403"/>
                  <a:pt x="2469845" y="992118"/>
                </a:cubicBezTo>
                <a:cubicBezTo>
                  <a:pt x="2445387" y="999726"/>
                  <a:pt x="2423224" y="1032758"/>
                  <a:pt x="2432981" y="1045346"/>
                </a:cubicBezTo>
                <a:cubicBezTo>
                  <a:pt x="2449611" y="1066717"/>
                  <a:pt x="2466408" y="1050693"/>
                  <a:pt x="2483018" y="1044351"/>
                </a:cubicBezTo>
                <a:cubicBezTo>
                  <a:pt x="2501821" y="1036940"/>
                  <a:pt x="2536570" y="1022523"/>
                  <a:pt x="2537844" y="1025265"/>
                </a:cubicBezTo>
                <a:cubicBezTo>
                  <a:pt x="2563271" y="1082327"/>
                  <a:pt x="2641747" y="1011216"/>
                  <a:pt x="2659933" y="1001724"/>
                </a:cubicBezTo>
                <a:cubicBezTo>
                  <a:pt x="2682623" y="989873"/>
                  <a:pt x="2707872" y="997361"/>
                  <a:pt x="2731449" y="995361"/>
                </a:cubicBezTo>
                <a:cubicBezTo>
                  <a:pt x="2752508" y="993697"/>
                  <a:pt x="2870079" y="977344"/>
                  <a:pt x="2888642" y="946885"/>
                </a:cubicBezTo>
                <a:cubicBezTo>
                  <a:pt x="2896154" y="965976"/>
                  <a:pt x="2890932" y="975521"/>
                  <a:pt x="2887067" y="985784"/>
                </a:cubicBezTo>
                <a:cubicBezTo>
                  <a:pt x="2881709" y="1000379"/>
                  <a:pt x="2882307" y="1009692"/>
                  <a:pt x="2899837" y="1016612"/>
                </a:cubicBezTo>
                <a:cubicBezTo>
                  <a:pt x="2949828" y="1036517"/>
                  <a:pt x="2949370" y="1037617"/>
                  <a:pt x="2916977" y="1085879"/>
                </a:cubicBezTo>
                <a:cubicBezTo>
                  <a:pt x="2915361" y="1088029"/>
                  <a:pt x="2917414" y="1093619"/>
                  <a:pt x="2917901" y="1097533"/>
                </a:cubicBezTo>
                <a:cubicBezTo>
                  <a:pt x="2929947" y="1101399"/>
                  <a:pt x="2939235" y="1083356"/>
                  <a:pt x="2955304" y="1097215"/>
                </a:cubicBezTo>
                <a:cubicBezTo>
                  <a:pt x="2916059" y="1181479"/>
                  <a:pt x="2836424" y="1217084"/>
                  <a:pt x="2772522" y="1287710"/>
                </a:cubicBezTo>
                <a:cubicBezTo>
                  <a:pt x="2837491" y="1292780"/>
                  <a:pt x="2860770" y="1221952"/>
                  <a:pt x="2907424" y="1220472"/>
                </a:cubicBezTo>
                <a:cubicBezTo>
                  <a:pt x="2934101" y="1235490"/>
                  <a:pt x="2874094" y="1281386"/>
                  <a:pt x="2939703" y="1277281"/>
                </a:cubicBezTo>
                <a:cubicBezTo>
                  <a:pt x="2915787" y="1300442"/>
                  <a:pt x="2898896" y="1321705"/>
                  <a:pt x="2884146" y="1345731"/>
                </a:cubicBezTo>
                <a:cubicBezTo>
                  <a:pt x="2857873" y="1388674"/>
                  <a:pt x="2856248" y="1413523"/>
                  <a:pt x="2882157" y="1458230"/>
                </a:cubicBezTo>
                <a:cubicBezTo>
                  <a:pt x="2899099" y="1487569"/>
                  <a:pt x="2920301" y="1513392"/>
                  <a:pt x="2915049" y="1553673"/>
                </a:cubicBezTo>
                <a:cubicBezTo>
                  <a:pt x="2911271" y="1581391"/>
                  <a:pt x="2918501" y="1597529"/>
                  <a:pt x="2950412" y="1578694"/>
                </a:cubicBezTo>
                <a:cubicBezTo>
                  <a:pt x="2984806" y="1558529"/>
                  <a:pt x="3003586" y="1578640"/>
                  <a:pt x="3003933" y="1625766"/>
                </a:cubicBezTo>
                <a:cubicBezTo>
                  <a:pt x="3004153" y="1656049"/>
                  <a:pt x="3012312" y="1663553"/>
                  <a:pt x="3037058" y="1654878"/>
                </a:cubicBezTo>
                <a:cubicBezTo>
                  <a:pt x="3064370" y="1645258"/>
                  <a:pt x="3087090" y="1620543"/>
                  <a:pt x="3123745" y="1622393"/>
                </a:cubicBezTo>
                <a:cubicBezTo>
                  <a:pt x="3107183" y="1680948"/>
                  <a:pt x="3044684" y="1678566"/>
                  <a:pt x="3022963" y="1735606"/>
                </a:cubicBezTo>
                <a:cubicBezTo>
                  <a:pt x="3061664" y="1727579"/>
                  <a:pt x="3091197" y="1721103"/>
                  <a:pt x="3117450" y="1704073"/>
                </a:cubicBezTo>
                <a:cubicBezTo>
                  <a:pt x="3128406" y="1697123"/>
                  <a:pt x="3140478" y="1689739"/>
                  <a:pt x="3150312" y="1703515"/>
                </a:cubicBezTo>
                <a:cubicBezTo>
                  <a:pt x="3161958" y="1720121"/>
                  <a:pt x="3147404" y="1730446"/>
                  <a:pt x="3138349" y="1735784"/>
                </a:cubicBezTo>
                <a:cubicBezTo>
                  <a:pt x="3112885" y="1750838"/>
                  <a:pt x="3096560" y="1777204"/>
                  <a:pt x="3077561" y="1799118"/>
                </a:cubicBezTo>
                <a:cubicBezTo>
                  <a:pt x="3035798" y="1847163"/>
                  <a:pt x="2987934" y="1890076"/>
                  <a:pt x="2958958" y="1960910"/>
                </a:cubicBezTo>
                <a:cubicBezTo>
                  <a:pt x="3008642" y="1933878"/>
                  <a:pt x="3040326" y="1888781"/>
                  <a:pt x="3087967" y="1870822"/>
                </a:cubicBezTo>
                <a:cubicBezTo>
                  <a:pt x="3057309" y="1936188"/>
                  <a:pt x="3010342" y="1984936"/>
                  <a:pt x="2967167" y="2036895"/>
                </a:cubicBezTo>
                <a:cubicBezTo>
                  <a:pt x="2954748" y="2051586"/>
                  <a:pt x="2941388" y="2062660"/>
                  <a:pt x="2943435" y="2088536"/>
                </a:cubicBezTo>
                <a:cubicBezTo>
                  <a:pt x="2947366" y="2138719"/>
                  <a:pt x="2936615" y="2183182"/>
                  <a:pt x="2899886" y="2213484"/>
                </a:cubicBezTo>
                <a:cubicBezTo>
                  <a:pt x="2899597" y="2213748"/>
                  <a:pt x="2903461" y="2220559"/>
                  <a:pt x="2905845" y="2225273"/>
                </a:cubicBezTo>
                <a:cubicBezTo>
                  <a:pt x="2931450" y="2221438"/>
                  <a:pt x="2945313" y="2188362"/>
                  <a:pt x="2979532" y="2190931"/>
                </a:cubicBezTo>
                <a:cubicBezTo>
                  <a:pt x="2956968" y="2236700"/>
                  <a:pt x="2938671" y="2277348"/>
                  <a:pt x="2898852" y="2305294"/>
                </a:cubicBezTo>
                <a:cubicBezTo>
                  <a:pt x="2866971" y="2327535"/>
                  <a:pt x="2825525" y="2345384"/>
                  <a:pt x="2810293" y="2398833"/>
                </a:cubicBezTo>
                <a:cubicBezTo>
                  <a:pt x="2841868" y="2401965"/>
                  <a:pt x="2861310" y="2385381"/>
                  <a:pt x="2881650" y="2372218"/>
                </a:cubicBezTo>
                <a:cubicBezTo>
                  <a:pt x="2912741" y="2351951"/>
                  <a:pt x="2943135" y="2330027"/>
                  <a:pt x="2974225" y="2309759"/>
                </a:cubicBezTo>
                <a:cubicBezTo>
                  <a:pt x="2986050" y="2302023"/>
                  <a:pt x="2999357" y="2295579"/>
                  <a:pt x="3012683" y="2317653"/>
                </a:cubicBezTo>
                <a:cubicBezTo>
                  <a:pt x="2970624" y="2331816"/>
                  <a:pt x="2951713" y="2369578"/>
                  <a:pt x="2931073" y="2405699"/>
                </a:cubicBezTo>
                <a:cubicBezTo>
                  <a:pt x="2919509" y="2426034"/>
                  <a:pt x="2911977" y="2451537"/>
                  <a:pt x="2882715" y="2448719"/>
                </a:cubicBezTo>
                <a:cubicBezTo>
                  <a:pt x="2867361" y="2447162"/>
                  <a:pt x="2861011" y="2461968"/>
                  <a:pt x="2865848" y="2477409"/>
                </a:cubicBezTo>
                <a:cubicBezTo>
                  <a:pt x="2883104" y="2531789"/>
                  <a:pt x="2853691" y="2558326"/>
                  <a:pt x="2821284" y="2576462"/>
                </a:cubicBezTo>
                <a:cubicBezTo>
                  <a:pt x="2759818" y="2610617"/>
                  <a:pt x="2715221" y="2669707"/>
                  <a:pt x="2656799" y="2709240"/>
                </a:cubicBezTo>
                <a:cubicBezTo>
                  <a:pt x="2600030" y="2747619"/>
                  <a:pt x="2564656" y="2817603"/>
                  <a:pt x="2509030" y="2862167"/>
                </a:cubicBezTo>
                <a:cubicBezTo>
                  <a:pt x="2468745" y="2894430"/>
                  <a:pt x="2431833" y="2932805"/>
                  <a:pt x="2389778" y="2963234"/>
                </a:cubicBezTo>
                <a:cubicBezTo>
                  <a:pt x="2290247" y="3035207"/>
                  <a:pt x="2186524" y="3098027"/>
                  <a:pt x="2069250" y="3128778"/>
                </a:cubicBezTo>
                <a:cubicBezTo>
                  <a:pt x="1972384" y="3153989"/>
                  <a:pt x="1123117" y="3330088"/>
                  <a:pt x="644053" y="2770909"/>
                </a:cubicBezTo>
                <a:cubicBezTo>
                  <a:pt x="636791" y="2769238"/>
                  <a:pt x="627642" y="2762747"/>
                  <a:pt x="623695" y="2755551"/>
                </a:cubicBezTo>
                <a:cubicBezTo>
                  <a:pt x="604987" y="2721968"/>
                  <a:pt x="574583" y="2712161"/>
                  <a:pt x="546007" y="2697950"/>
                </a:cubicBezTo>
                <a:cubicBezTo>
                  <a:pt x="520893" y="2685412"/>
                  <a:pt x="494294" y="2672387"/>
                  <a:pt x="479245" y="2645456"/>
                </a:cubicBezTo>
                <a:cubicBezTo>
                  <a:pt x="459346" y="2609516"/>
                  <a:pt x="499418" y="2633938"/>
                  <a:pt x="502427" y="2618034"/>
                </a:cubicBezTo>
                <a:cubicBezTo>
                  <a:pt x="485457" y="2600753"/>
                  <a:pt x="461916" y="2586675"/>
                  <a:pt x="451974" y="2565088"/>
                </a:cubicBezTo>
                <a:cubicBezTo>
                  <a:pt x="415905" y="2487191"/>
                  <a:pt x="362930" y="2436186"/>
                  <a:pt x="292783" y="2402692"/>
                </a:cubicBezTo>
                <a:cubicBezTo>
                  <a:pt x="272618" y="2393119"/>
                  <a:pt x="256071" y="2371328"/>
                  <a:pt x="231630" y="2372508"/>
                </a:cubicBezTo>
                <a:cubicBezTo>
                  <a:pt x="177294" y="2375219"/>
                  <a:pt x="179763" y="2305600"/>
                  <a:pt x="145758" y="2282098"/>
                </a:cubicBezTo>
                <a:cubicBezTo>
                  <a:pt x="139286" y="2277648"/>
                  <a:pt x="132167" y="2267714"/>
                  <a:pt x="131565" y="2260009"/>
                </a:cubicBezTo>
                <a:cubicBezTo>
                  <a:pt x="130763" y="2248930"/>
                  <a:pt x="134878" y="2237410"/>
                  <a:pt x="138122" y="2226678"/>
                </a:cubicBezTo>
                <a:cubicBezTo>
                  <a:pt x="141532" y="2215911"/>
                  <a:pt x="147994" y="2205699"/>
                  <a:pt x="141334" y="2193859"/>
                </a:cubicBezTo>
                <a:cubicBezTo>
                  <a:pt x="138580" y="2189022"/>
                  <a:pt x="135896" y="2170712"/>
                  <a:pt x="126693" y="2187530"/>
                </a:cubicBezTo>
                <a:cubicBezTo>
                  <a:pt x="101447" y="2233670"/>
                  <a:pt x="74109" y="2200919"/>
                  <a:pt x="41604" y="2189349"/>
                </a:cubicBezTo>
                <a:cubicBezTo>
                  <a:pt x="60854" y="2166175"/>
                  <a:pt x="78933" y="2148876"/>
                  <a:pt x="76603" y="2120850"/>
                </a:cubicBezTo>
                <a:cubicBezTo>
                  <a:pt x="71738" y="2063033"/>
                  <a:pt x="96663" y="2030822"/>
                  <a:pt x="141697" y="2016027"/>
                </a:cubicBezTo>
                <a:cubicBezTo>
                  <a:pt x="113120" y="1965261"/>
                  <a:pt x="113120" y="1965261"/>
                  <a:pt x="166543" y="1946071"/>
                </a:cubicBezTo>
                <a:cubicBezTo>
                  <a:pt x="138043" y="1915976"/>
                  <a:pt x="136164" y="1907136"/>
                  <a:pt x="159241" y="1889779"/>
                </a:cubicBezTo>
                <a:cubicBezTo>
                  <a:pt x="181447" y="1873208"/>
                  <a:pt x="207889" y="1863569"/>
                  <a:pt x="226973" y="1841236"/>
                </a:cubicBezTo>
                <a:cubicBezTo>
                  <a:pt x="196595" y="1801497"/>
                  <a:pt x="179742" y="1751452"/>
                  <a:pt x="131881" y="1739129"/>
                </a:cubicBezTo>
                <a:cubicBezTo>
                  <a:pt x="124413" y="1737302"/>
                  <a:pt x="116969" y="1725025"/>
                  <a:pt x="119629" y="1716426"/>
                </a:cubicBezTo>
                <a:cubicBezTo>
                  <a:pt x="129403" y="1685225"/>
                  <a:pt x="95700" y="1637154"/>
                  <a:pt x="143337" y="1620802"/>
                </a:cubicBezTo>
                <a:cubicBezTo>
                  <a:pt x="149328" y="1618927"/>
                  <a:pt x="153720" y="1611966"/>
                  <a:pt x="147336" y="1605490"/>
                </a:cubicBezTo>
                <a:cubicBezTo>
                  <a:pt x="125258" y="1582867"/>
                  <a:pt x="145616" y="1580347"/>
                  <a:pt x="156983" y="1574517"/>
                </a:cubicBezTo>
                <a:cubicBezTo>
                  <a:pt x="170664" y="1567391"/>
                  <a:pt x="189637" y="1575409"/>
                  <a:pt x="200161" y="1558309"/>
                </a:cubicBezTo>
                <a:cubicBezTo>
                  <a:pt x="193836" y="1543987"/>
                  <a:pt x="182147" y="1546672"/>
                  <a:pt x="172865" y="1543625"/>
                </a:cubicBezTo>
                <a:cubicBezTo>
                  <a:pt x="145803" y="1534915"/>
                  <a:pt x="122629" y="1522568"/>
                  <a:pt x="113833" y="1486877"/>
                </a:cubicBezTo>
                <a:cubicBezTo>
                  <a:pt x="106841" y="1458035"/>
                  <a:pt x="98764" y="1433038"/>
                  <a:pt x="130259" y="1417104"/>
                </a:cubicBezTo>
                <a:cubicBezTo>
                  <a:pt x="143361" y="1410503"/>
                  <a:pt x="134942" y="1390400"/>
                  <a:pt x="124806" y="1381707"/>
                </a:cubicBezTo>
                <a:cubicBezTo>
                  <a:pt x="106676" y="1366279"/>
                  <a:pt x="89719" y="1344175"/>
                  <a:pt x="64899" y="1347643"/>
                </a:cubicBezTo>
                <a:cubicBezTo>
                  <a:pt x="49785" y="1349651"/>
                  <a:pt x="36751" y="1344386"/>
                  <a:pt x="23143" y="1338040"/>
                </a:cubicBezTo>
                <a:cubicBezTo>
                  <a:pt x="13369" y="1333488"/>
                  <a:pt x="2147" y="1330251"/>
                  <a:pt x="238" y="1316396"/>
                </a:cubicBezTo>
                <a:cubicBezTo>
                  <a:pt x="-1549" y="1303117"/>
                  <a:pt x="7055" y="1295665"/>
                  <a:pt x="16397" y="1290868"/>
                </a:cubicBezTo>
                <a:cubicBezTo>
                  <a:pt x="47602" y="1275196"/>
                  <a:pt x="75964" y="1255911"/>
                  <a:pt x="97388" y="1221030"/>
                </a:cubicBezTo>
                <a:cubicBezTo>
                  <a:pt x="75781" y="1209553"/>
                  <a:pt x="55900" y="1202130"/>
                  <a:pt x="39044" y="1189443"/>
                </a:cubicBezTo>
                <a:cubicBezTo>
                  <a:pt x="-1674" y="1158732"/>
                  <a:pt x="250186" y="981271"/>
                  <a:pt x="255077" y="936043"/>
                </a:cubicBezTo>
                <a:cubicBezTo>
                  <a:pt x="256595" y="922063"/>
                  <a:pt x="268439" y="905486"/>
                  <a:pt x="279850" y="899042"/>
                </a:cubicBezTo>
                <a:cubicBezTo>
                  <a:pt x="333337" y="868793"/>
                  <a:pt x="374447" y="817674"/>
                  <a:pt x="429912" y="790219"/>
                </a:cubicBezTo>
                <a:cubicBezTo>
                  <a:pt x="482237" y="764234"/>
                  <a:pt x="532712" y="733620"/>
                  <a:pt x="589343" y="701900"/>
                </a:cubicBezTo>
                <a:cubicBezTo>
                  <a:pt x="542122" y="662528"/>
                  <a:pt x="477386" y="682112"/>
                  <a:pt x="447520" y="617157"/>
                </a:cubicBezTo>
                <a:cubicBezTo>
                  <a:pt x="503736" y="586730"/>
                  <a:pt x="571135" y="593494"/>
                  <a:pt x="622996" y="553145"/>
                </a:cubicBezTo>
                <a:cubicBezTo>
                  <a:pt x="627421" y="549594"/>
                  <a:pt x="634727" y="550651"/>
                  <a:pt x="640836" y="550156"/>
                </a:cubicBezTo>
                <a:cubicBezTo>
                  <a:pt x="763142" y="539827"/>
                  <a:pt x="878989" y="501545"/>
                  <a:pt x="992451" y="457743"/>
                </a:cubicBezTo>
                <a:cubicBezTo>
                  <a:pt x="1155911" y="394880"/>
                  <a:pt x="1322116" y="341676"/>
                  <a:pt x="1489711" y="293398"/>
                </a:cubicBezTo>
                <a:cubicBezTo>
                  <a:pt x="1628184" y="253520"/>
                  <a:pt x="1768170" y="219146"/>
                  <a:pt x="1904023" y="170185"/>
                </a:cubicBezTo>
                <a:cubicBezTo>
                  <a:pt x="2049334" y="117807"/>
                  <a:pt x="2193909" y="62773"/>
                  <a:pt x="2338853" y="9468"/>
                </a:cubicBezTo>
                <a:cubicBezTo>
                  <a:pt x="2345422" y="7067"/>
                  <a:pt x="2352255" y="2452"/>
                  <a:pt x="2359436" y="6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JS Design – Create Unique Things Together">
            <a:extLst>
              <a:ext uri="{FF2B5EF4-FFF2-40B4-BE49-F238E27FC236}">
                <a16:creationId xmlns:a16="http://schemas.microsoft.com/office/drawing/2014/main" id="{F4F16B72-0176-4816-8146-6D26DD95D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28114" b="1"/>
          <a:stretch/>
        </p:blipFill>
        <p:spPr bwMode="auto">
          <a:xfrm>
            <a:off x="5258825" y="276066"/>
            <a:ext cx="2447925" cy="2438401"/>
          </a:xfrm>
          <a:custGeom>
            <a:avLst/>
            <a:gdLst/>
            <a:ahLst/>
            <a:cxnLst/>
            <a:rect l="l" t="t" r="r" b="b"/>
            <a:pathLst>
              <a:path w="2447925" h="2438401">
                <a:moveTo>
                  <a:pt x="389104" y="11"/>
                </a:moveTo>
                <a:cubicBezTo>
                  <a:pt x="394692" y="191"/>
                  <a:pt x="400473" y="2706"/>
                  <a:pt x="405710" y="3505"/>
                </a:cubicBezTo>
                <a:cubicBezTo>
                  <a:pt x="521317" y="21390"/>
                  <a:pt x="636924" y="40712"/>
                  <a:pt x="752658" y="57799"/>
                </a:cubicBezTo>
                <a:cubicBezTo>
                  <a:pt x="860856" y="73767"/>
                  <a:pt x="969819" y="77439"/>
                  <a:pt x="1078528" y="85743"/>
                </a:cubicBezTo>
                <a:cubicBezTo>
                  <a:pt x="1210102" y="95804"/>
                  <a:pt x="1341422" y="110016"/>
                  <a:pt x="1472230" y="132371"/>
                </a:cubicBezTo>
                <a:cubicBezTo>
                  <a:pt x="1563055" y="148021"/>
                  <a:pt x="1654774" y="158879"/>
                  <a:pt x="1746877" y="146424"/>
                </a:cubicBezTo>
                <a:cubicBezTo>
                  <a:pt x="1751474" y="145785"/>
                  <a:pt x="1756712" y="143709"/>
                  <a:pt x="1760544" y="145785"/>
                </a:cubicBezTo>
                <a:cubicBezTo>
                  <a:pt x="1805255" y="169100"/>
                  <a:pt x="1854051" y="152332"/>
                  <a:pt x="1900422" y="167023"/>
                </a:cubicBezTo>
                <a:cubicBezTo>
                  <a:pt x="1888542" y="223712"/>
                  <a:pt x="1837573" y="219081"/>
                  <a:pt x="1808831" y="258364"/>
                </a:cubicBezTo>
                <a:cubicBezTo>
                  <a:pt x="1855712" y="274012"/>
                  <a:pt x="1897867" y="289822"/>
                  <a:pt x="1940661" y="301638"/>
                </a:cubicBezTo>
                <a:cubicBezTo>
                  <a:pt x="1986010" y="314093"/>
                  <a:pt x="2024460" y="347787"/>
                  <a:pt x="2068785" y="362798"/>
                </a:cubicBezTo>
                <a:cubicBezTo>
                  <a:pt x="2078240" y="365992"/>
                  <a:pt x="2089608" y="377170"/>
                  <a:pt x="2092930" y="388028"/>
                </a:cubicBezTo>
                <a:cubicBezTo>
                  <a:pt x="2103660" y="423159"/>
                  <a:pt x="2317883" y="521686"/>
                  <a:pt x="2292591" y="552983"/>
                </a:cubicBezTo>
                <a:cubicBezTo>
                  <a:pt x="2282116" y="565918"/>
                  <a:pt x="2268576" y="575180"/>
                  <a:pt x="2254395" y="587955"/>
                </a:cubicBezTo>
                <a:cubicBezTo>
                  <a:pt x="2275729" y="612067"/>
                  <a:pt x="2299744" y="622607"/>
                  <a:pt x="2325293" y="629792"/>
                </a:cubicBezTo>
                <a:cubicBezTo>
                  <a:pt x="2332958" y="632028"/>
                  <a:pt x="2340494" y="636499"/>
                  <a:pt x="2341261" y="647358"/>
                </a:cubicBezTo>
                <a:cubicBezTo>
                  <a:pt x="2342027" y="658695"/>
                  <a:pt x="2334234" y="663165"/>
                  <a:pt x="2327720" y="668436"/>
                </a:cubicBezTo>
                <a:cubicBezTo>
                  <a:pt x="2318651" y="675781"/>
                  <a:pt x="2309836" y="682170"/>
                  <a:pt x="2298340" y="683127"/>
                </a:cubicBezTo>
                <a:cubicBezTo>
                  <a:pt x="2279433" y="684565"/>
                  <a:pt x="2270364" y="705004"/>
                  <a:pt x="2259378" y="720334"/>
                </a:cubicBezTo>
                <a:cubicBezTo>
                  <a:pt x="2253247" y="728957"/>
                  <a:pt x="2250180" y="746362"/>
                  <a:pt x="2260910" y="749397"/>
                </a:cubicBezTo>
                <a:cubicBezTo>
                  <a:pt x="2286715" y="756743"/>
                  <a:pt x="2284670" y="777981"/>
                  <a:pt x="2284033" y="802093"/>
                </a:cubicBezTo>
                <a:cubicBezTo>
                  <a:pt x="2283138" y="831955"/>
                  <a:pt x="2267936" y="845687"/>
                  <a:pt x="2249286" y="857185"/>
                </a:cubicBezTo>
                <a:cubicBezTo>
                  <a:pt x="2242899" y="861176"/>
                  <a:pt x="2233830" y="861017"/>
                  <a:pt x="2231402" y="873473"/>
                </a:cubicBezTo>
                <a:cubicBezTo>
                  <a:pt x="2241877" y="885289"/>
                  <a:pt x="2254651" y="875709"/>
                  <a:pt x="2265893" y="879061"/>
                </a:cubicBezTo>
                <a:cubicBezTo>
                  <a:pt x="2275218" y="881776"/>
                  <a:pt x="2290675" y="880339"/>
                  <a:pt x="2277900" y="902056"/>
                </a:cubicBezTo>
                <a:cubicBezTo>
                  <a:pt x="2274196" y="908284"/>
                  <a:pt x="2278539" y="913075"/>
                  <a:pt x="2283266" y="913554"/>
                </a:cubicBezTo>
                <a:cubicBezTo>
                  <a:pt x="2321077" y="918504"/>
                  <a:pt x="2303704" y="962418"/>
                  <a:pt x="2315840" y="985572"/>
                </a:cubicBezTo>
                <a:cubicBezTo>
                  <a:pt x="2319161" y="991959"/>
                  <a:pt x="2315584" y="1002977"/>
                  <a:pt x="2310347" y="1005692"/>
                </a:cubicBezTo>
                <a:cubicBezTo>
                  <a:pt x="2276878" y="1023578"/>
                  <a:pt x="2272280" y="1066213"/>
                  <a:pt x="2256056" y="1102941"/>
                </a:cubicBezTo>
                <a:cubicBezTo>
                  <a:pt x="2273685" y="1117472"/>
                  <a:pt x="2294762" y="1120666"/>
                  <a:pt x="2313796" y="1130087"/>
                </a:cubicBezTo>
                <a:cubicBezTo>
                  <a:pt x="2333596" y="1139988"/>
                  <a:pt x="2333596" y="1147334"/>
                  <a:pt x="2317245" y="1176076"/>
                </a:cubicBezTo>
                <a:cubicBezTo>
                  <a:pt x="2359783" y="1182305"/>
                  <a:pt x="2359783" y="1182305"/>
                  <a:pt x="2346626" y="1227495"/>
                </a:cubicBezTo>
                <a:cubicBezTo>
                  <a:pt x="2382267" y="1231648"/>
                  <a:pt x="2405771" y="1253045"/>
                  <a:pt x="2411263" y="1299834"/>
                </a:cubicBezTo>
                <a:cubicBezTo>
                  <a:pt x="2413946" y="1322509"/>
                  <a:pt x="2430041" y="1333207"/>
                  <a:pt x="2447925" y="1348378"/>
                </a:cubicBezTo>
                <a:cubicBezTo>
                  <a:pt x="2425699" y="1363069"/>
                  <a:pt x="2410624" y="1393728"/>
                  <a:pt x="2384693" y="1361311"/>
                </a:cubicBezTo>
                <a:cubicBezTo>
                  <a:pt x="2375241" y="1349495"/>
                  <a:pt x="2376133" y="1364506"/>
                  <a:pt x="2374857" y="1368817"/>
                </a:cubicBezTo>
                <a:cubicBezTo>
                  <a:pt x="2371792" y="1379356"/>
                  <a:pt x="2378178" y="1386383"/>
                  <a:pt x="2382394" y="1394366"/>
                </a:cubicBezTo>
                <a:cubicBezTo>
                  <a:pt x="2386481" y="1402351"/>
                  <a:pt x="2391336" y="1410814"/>
                  <a:pt x="2392486" y="1419758"/>
                </a:cubicBezTo>
                <a:cubicBezTo>
                  <a:pt x="2393252" y="1425985"/>
                  <a:pt x="2389547" y="1435086"/>
                  <a:pt x="2385460" y="1439718"/>
                </a:cubicBezTo>
                <a:cubicBezTo>
                  <a:pt x="2363998" y="1464150"/>
                  <a:pt x="2376773" y="1519082"/>
                  <a:pt x="2336150" y="1526108"/>
                </a:cubicBezTo>
                <a:cubicBezTo>
                  <a:pt x="2317883" y="1529301"/>
                  <a:pt x="2309070" y="1549422"/>
                  <a:pt x="2295657" y="1560440"/>
                </a:cubicBezTo>
                <a:cubicBezTo>
                  <a:pt x="2249031" y="1598924"/>
                  <a:pt x="2217861" y="1648426"/>
                  <a:pt x="2203427" y="1716453"/>
                </a:cubicBezTo>
                <a:cubicBezTo>
                  <a:pt x="2199467" y="1735296"/>
                  <a:pt x="2184265" y="1750466"/>
                  <a:pt x="2174429" y="1767073"/>
                </a:cubicBezTo>
                <a:cubicBezTo>
                  <a:pt x="2179156" y="1779209"/>
                  <a:pt x="2204960" y="1753021"/>
                  <a:pt x="2195890" y="1784957"/>
                </a:cubicBezTo>
                <a:cubicBezTo>
                  <a:pt x="2188992" y="1808911"/>
                  <a:pt x="2171363" y="1823762"/>
                  <a:pt x="2154756" y="1837974"/>
                </a:cubicBezTo>
                <a:cubicBezTo>
                  <a:pt x="2135851" y="1854102"/>
                  <a:pt x="2114901" y="1867036"/>
                  <a:pt x="2106342" y="1896897"/>
                </a:cubicBezTo>
                <a:cubicBezTo>
                  <a:pt x="2104554" y="1903285"/>
                  <a:pt x="2098806" y="1909992"/>
                  <a:pt x="2093696" y="1912548"/>
                </a:cubicBezTo>
                <a:cubicBezTo>
                  <a:pt x="1827225" y="2438073"/>
                  <a:pt x="1171270" y="2441585"/>
                  <a:pt x="1095646" y="2437912"/>
                </a:cubicBezTo>
                <a:cubicBezTo>
                  <a:pt x="1004055" y="2433281"/>
                  <a:pt x="917445" y="2400865"/>
                  <a:pt x="832498" y="2360464"/>
                </a:cubicBezTo>
                <a:cubicBezTo>
                  <a:pt x="796601" y="2343378"/>
                  <a:pt x="763261" y="2319107"/>
                  <a:pt x="728386" y="2300264"/>
                </a:cubicBezTo>
                <a:cubicBezTo>
                  <a:pt x="680228" y="2274234"/>
                  <a:pt x="643055" y="2224572"/>
                  <a:pt x="595024" y="2203653"/>
                </a:cubicBezTo>
                <a:cubicBezTo>
                  <a:pt x="545588" y="2182095"/>
                  <a:pt x="503305" y="2142654"/>
                  <a:pt x="452463" y="2125886"/>
                </a:cubicBezTo>
                <a:cubicBezTo>
                  <a:pt x="425637" y="2116944"/>
                  <a:pt x="399706" y="2100816"/>
                  <a:pt x="403921" y="2054667"/>
                </a:cubicBezTo>
                <a:cubicBezTo>
                  <a:pt x="405071" y="2041572"/>
                  <a:pt x="398046" y="2030875"/>
                  <a:pt x="386931" y="2034707"/>
                </a:cubicBezTo>
                <a:cubicBezTo>
                  <a:pt x="365727" y="2041892"/>
                  <a:pt x="356146" y="2022889"/>
                  <a:pt x="344393" y="2008677"/>
                </a:cubicBezTo>
                <a:cubicBezTo>
                  <a:pt x="323444" y="1983447"/>
                  <a:pt x="303517" y="1956620"/>
                  <a:pt x="270175" y="1952468"/>
                </a:cubicBezTo>
                <a:cubicBezTo>
                  <a:pt x="276562" y="1932666"/>
                  <a:pt x="287420" y="1935541"/>
                  <a:pt x="297384" y="1939693"/>
                </a:cubicBezTo>
                <a:cubicBezTo>
                  <a:pt x="323571" y="1950553"/>
                  <a:pt x="349503" y="1962848"/>
                  <a:pt x="375690" y="1973707"/>
                </a:cubicBezTo>
                <a:cubicBezTo>
                  <a:pt x="392808" y="1980733"/>
                  <a:pt x="409798" y="1990633"/>
                  <a:pt x="432664" y="1982807"/>
                </a:cubicBezTo>
                <a:cubicBezTo>
                  <a:pt x="412991" y="1942887"/>
                  <a:pt x="379523" y="1935701"/>
                  <a:pt x="352441" y="1923406"/>
                </a:cubicBezTo>
                <a:cubicBezTo>
                  <a:pt x="318590" y="1907916"/>
                  <a:pt x="298662" y="1878693"/>
                  <a:pt x="274774" y="1846117"/>
                </a:cubicBezTo>
                <a:cubicBezTo>
                  <a:pt x="299684" y="1838293"/>
                  <a:pt x="315140" y="1862246"/>
                  <a:pt x="334685" y="1860968"/>
                </a:cubicBezTo>
                <a:cubicBezTo>
                  <a:pt x="335707" y="1856817"/>
                  <a:pt x="337495" y="1850749"/>
                  <a:pt x="337240" y="1850588"/>
                </a:cubicBezTo>
                <a:cubicBezTo>
                  <a:pt x="305304" y="1832704"/>
                  <a:pt x="290359" y="1799170"/>
                  <a:pt x="285376" y="1758609"/>
                </a:cubicBezTo>
                <a:cubicBezTo>
                  <a:pt x="282821" y="1737691"/>
                  <a:pt x="271197" y="1731144"/>
                  <a:pt x="259700" y="1721563"/>
                </a:cubicBezTo>
                <a:cubicBezTo>
                  <a:pt x="219589" y="1687550"/>
                  <a:pt x="177179" y="1656731"/>
                  <a:pt x="144221" y="1609943"/>
                </a:cubicBezTo>
                <a:cubicBezTo>
                  <a:pt x="182288" y="1616171"/>
                  <a:pt x="212818" y="1646670"/>
                  <a:pt x="253825" y="1659765"/>
                </a:cubicBezTo>
                <a:cubicBezTo>
                  <a:pt x="221250" y="1608346"/>
                  <a:pt x="179095" y="1582317"/>
                  <a:pt x="140644" y="1551178"/>
                </a:cubicBezTo>
                <a:cubicBezTo>
                  <a:pt x="123143" y="1536966"/>
                  <a:pt x="106921" y="1518762"/>
                  <a:pt x="85716" y="1511097"/>
                </a:cubicBezTo>
                <a:cubicBezTo>
                  <a:pt x="78178" y="1508383"/>
                  <a:pt x="65787" y="1502634"/>
                  <a:pt x="71791" y="1487464"/>
                </a:cubicBezTo>
                <a:cubicBezTo>
                  <a:pt x="76900" y="1474849"/>
                  <a:pt x="86992" y="1478680"/>
                  <a:pt x="96190" y="1482354"/>
                </a:cubicBezTo>
                <a:cubicBezTo>
                  <a:pt x="118290" y="1491457"/>
                  <a:pt x="141156" y="1491615"/>
                  <a:pt x="171047" y="1491457"/>
                </a:cubicBezTo>
                <a:cubicBezTo>
                  <a:pt x="146010" y="1449778"/>
                  <a:pt x="100149" y="1462234"/>
                  <a:pt x="78689" y="1418479"/>
                </a:cubicBezTo>
                <a:cubicBezTo>
                  <a:pt x="105515" y="1410814"/>
                  <a:pt x="126209" y="1426623"/>
                  <a:pt x="147926" y="1429657"/>
                </a:cubicBezTo>
                <a:cubicBezTo>
                  <a:pt x="167597" y="1432372"/>
                  <a:pt x="172452" y="1425027"/>
                  <a:pt x="167854" y="1400914"/>
                </a:cubicBezTo>
                <a:cubicBezTo>
                  <a:pt x="160701" y="1363387"/>
                  <a:pt x="171431" y="1344225"/>
                  <a:pt x="200045" y="1354445"/>
                </a:cubicBezTo>
                <a:cubicBezTo>
                  <a:pt x="226614" y="1364026"/>
                  <a:pt x="229425" y="1349975"/>
                  <a:pt x="222271" y="1328576"/>
                </a:cubicBezTo>
                <a:cubicBezTo>
                  <a:pt x="212052" y="1297439"/>
                  <a:pt x="223676" y="1273326"/>
                  <a:pt x="231597" y="1247137"/>
                </a:cubicBezTo>
                <a:cubicBezTo>
                  <a:pt x="243733" y="1207215"/>
                  <a:pt x="238623" y="1187734"/>
                  <a:pt x="212435" y="1158032"/>
                </a:cubicBezTo>
                <a:cubicBezTo>
                  <a:pt x="197746" y="1141424"/>
                  <a:pt x="181906" y="1127373"/>
                  <a:pt x="160572" y="1113001"/>
                </a:cubicBezTo>
                <a:cubicBezTo>
                  <a:pt x="209753" y="1105177"/>
                  <a:pt x="158145" y="1078828"/>
                  <a:pt x="175518" y="1062380"/>
                </a:cubicBezTo>
                <a:cubicBezTo>
                  <a:pt x="210264" y="1055674"/>
                  <a:pt x="238623" y="1108051"/>
                  <a:pt x="285888" y="1093041"/>
                </a:cubicBezTo>
                <a:cubicBezTo>
                  <a:pt x="227510" y="1047688"/>
                  <a:pt x="162999" y="1032839"/>
                  <a:pt x="120717" y="972478"/>
                </a:cubicBezTo>
                <a:cubicBezTo>
                  <a:pt x="130425" y="958744"/>
                  <a:pt x="140133" y="971520"/>
                  <a:pt x="148437" y="966410"/>
                </a:cubicBezTo>
                <a:cubicBezTo>
                  <a:pt x="148181" y="963216"/>
                  <a:pt x="148821" y="958425"/>
                  <a:pt x="147287" y="956989"/>
                </a:cubicBezTo>
                <a:cubicBezTo>
                  <a:pt x="115735" y="924093"/>
                  <a:pt x="115223" y="923295"/>
                  <a:pt x="149075" y="899022"/>
                </a:cubicBezTo>
                <a:cubicBezTo>
                  <a:pt x="160956" y="890559"/>
                  <a:pt x="159933" y="883053"/>
                  <a:pt x="153675" y="872355"/>
                </a:cubicBezTo>
                <a:cubicBezTo>
                  <a:pt x="149203" y="864849"/>
                  <a:pt x="143838" y="858142"/>
                  <a:pt x="146393" y="841695"/>
                </a:cubicBezTo>
                <a:cubicBezTo>
                  <a:pt x="164915" y="862774"/>
                  <a:pt x="254463" y="855907"/>
                  <a:pt x="270303" y="853671"/>
                </a:cubicBezTo>
                <a:cubicBezTo>
                  <a:pt x="288059" y="851276"/>
                  <a:pt x="305560" y="841056"/>
                  <a:pt x="324209" y="846644"/>
                </a:cubicBezTo>
                <a:cubicBezTo>
                  <a:pt x="339156" y="851118"/>
                  <a:pt x="408392" y="894392"/>
                  <a:pt x="418229" y="844729"/>
                </a:cubicBezTo>
                <a:cubicBezTo>
                  <a:pt x="418740" y="842334"/>
                  <a:pt x="446715" y="847923"/>
                  <a:pt x="461789" y="850637"/>
                </a:cubicBezTo>
                <a:cubicBezTo>
                  <a:pt x="475074" y="852873"/>
                  <a:pt x="490020" y="862774"/>
                  <a:pt x="498962" y="842973"/>
                </a:cubicBezTo>
                <a:cubicBezTo>
                  <a:pt x="504200" y="831316"/>
                  <a:pt x="482610" y="808800"/>
                  <a:pt x="463321" y="806884"/>
                </a:cubicBezTo>
                <a:cubicBezTo>
                  <a:pt x="446587" y="805127"/>
                  <a:pt x="429086" y="802572"/>
                  <a:pt x="413118" y="807362"/>
                </a:cubicBezTo>
                <a:cubicBezTo>
                  <a:pt x="393447" y="813112"/>
                  <a:pt x="382845" y="803850"/>
                  <a:pt x="377350" y="783890"/>
                </a:cubicBezTo>
                <a:cubicBezTo>
                  <a:pt x="371220" y="761853"/>
                  <a:pt x="359467" y="751632"/>
                  <a:pt x="343244" y="741412"/>
                </a:cubicBezTo>
                <a:cubicBezTo>
                  <a:pt x="303898" y="716662"/>
                  <a:pt x="266087" y="688078"/>
                  <a:pt x="222910" y="673706"/>
                </a:cubicBezTo>
                <a:cubicBezTo>
                  <a:pt x="214351" y="670831"/>
                  <a:pt x="204899" y="666998"/>
                  <a:pt x="200939" y="647997"/>
                </a:cubicBezTo>
                <a:cubicBezTo>
                  <a:pt x="317823" y="676420"/>
                  <a:pt x="424361" y="750515"/>
                  <a:pt x="544949" y="746203"/>
                </a:cubicBezTo>
                <a:cubicBezTo>
                  <a:pt x="511991" y="722729"/>
                  <a:pt x="473797" y="721451"/>
                  <a:pt x="438667" y="705004"/>
                </a:cubicBezTo>
                <a:cubicBezTo>
                  <a:pt x="463577" y="692708"/>
                  <a:pt x="486954" y="705483"/>
                  <a:pt x="510587" y="712510"/>
                </a:cubicBezTo>
                <a:cubicBezTo>
                  <a:pt x="530387" y="718257"/>
                  <a:pt x="548270" y="719216"/>
                  <a:pt x="550442" y="684884"/>
                </a:cubicBezTo>
                <a:cubicBezTo>
                  <a:pt x="549675" y="682649"/>
                  <a:pt x="549803" y="679774"/>
                  <a:pt x="549931" y="677060"/>
                </a:cubicBezTo>
                <a:cubicBezTo>
                  <a:pt x="543287" y="662847"/>
                  <a:pt x="532941" y="655502"/>
                  <a:pt x="520678" y="651349"/>
                </a:cubicBezTo>
                <a:cubicBezTo>
                  <a:pt x="513268" y="648794"/>
                  <a:pt x="503433" y="644962"/>
                  <a:pt x="503560" y="634743"/>
                </a:cubicBezTo>
                <a:cubicBezTo>
                  <a:pt x="503943" y="596897"/>
                  <a:pt x="480311" y="585878"/>
                  <a:pt x="456679" y="574860"/>
                </a:cubicBezTo>
                <a:cubicBezTo>
                  <a:pt x="469836" y="556018"/>
                  <a:pt x="480183" y="569910"/>
                  <a:pt x="490147" y="568473"/>
                </a:cubicBezTo>
                <a:cubicBezTo>
                  <a:pt x="496662" y="567515"/>
                  <a:pt x="502538" y="565759"/>
                  <a:pt x="502538" y="556018"/>
                </a:cubicBezTo>
                <a:cubicBezTo>
                  <a:pt x="502666" y="547873"/>
                  <a:pt x="499600" y="538611"/>
                  <a:pt x="493213" y="538453"/>
                </a:cubicBezTo>
                <a:cubicBezTo>
                  <a:pt x="453230" y="537015"/>
                  <a:pt x="431131" y="484638"/>
                  <a:pt x="389614" y="484478"/>
                </a:cubicBezTo>
                <a:cubicBezTo>
                  <a:pt x="364832" y="484478"/>
                  <a:pt x="402517" y="454937"/>
                  <a:pt x="381567" y="442640"/>
                </a:cubicBezTo>
                <a:cubicBezTo>
                  <a:pt x="376967" y="439925"/>
                  <a:pt x="393575" y="435775"/>
                  <a:pt x="400984" y="436413"/>
                </a:cubicBezTo>
                <a:cubicBezTo>
                  <a:pt x="408265" y="437051"/>
                  <a:pt x="414780" y="444876"/>
                  <a:pt x="423594" y="439287"/>
                </a:cubicBezTo>
                <a:cubicBezTo>
                  <a:pt x="428448" y="419327"/>
                  <a:pt x="415930" y="411981"/>
                  <a:pt x="405582" y="406392"/>
                </a:cubicBezTo>
                <a:cubicBezTo>
                  <a:pt x="381694" y="393457"/>
                  <a:pt x="358445" y="377809"/>
                  <a:pt x="332258" y="373177"/>
                </a:cubicBezTo>
                <a:cubicBezTo>
                  <a:pt x="322934" y="371581"/>
                  <a:pt x="345671" y="350183"/>
                  <a:pt x="350141" y="342678"/>
                </a:cubicBezTo>
                <a:cubicBezTo>
                  <a:pt x="244754" y="263793"/>
                  <a:pt x="118034" y="267785"/>
                  <a:pt x="0" y="204070"/>
                </a:cubicBezTo>
                <a:cubicBezTo>
                  <a:pt x="26060" y="191616"/>
                  <a:pt x="45221" y="200717"/>
                  <a:pt x="62977" y="202634"/>
                </a:cubicBezTo>
                <a:cubicBezTo>
                  <a:pt x="107303" y="207423"/>
                  <a:pt x="151120" y="217323"/>
                  <a:pt x="195318" y="223232"/>
                </a:cubicBezTo>
                <a:cubicBezTo>
                  <a:pt x="217034" y="226107"/>
                  <a:pt x="237217" y="236965"/>
                  <a:pt x="261488" y="219720"/>
                </a:cubicBezTo>
                <a:cubicBezTo>
                  <a:pt x="277711" y="208222"/>
                  <a:pt x="303644" y="220677"/>
                  <a:pt x="323571" y="230897"/>
                </a:cubicBezTo>
                <a:cubicBezTo>
                  <a:pt x="340050" y="239360"/>
                  <a:pt x="355762" y="241596"/>
                  <a:pt x="377607" y="230897"/>
                </a:cubicBezTo>
                <a:cubicBezTo>
                  <a:pt x="357807" y="224351"/>
                  <a:pt x="342605" y="218602"/>
                  <a:pt x="327020" y="214610"/>
                </a:cubicBezTo>
                <a:cubicBezTo>
                  <a:pt x="314630" y="211416"/>
                  <a:pt x="344138" y="198481"/>
                  <a:pt x="359211" y="200079"/>
                </a:cubicBezTo>
                <a:cubicBezTo>
                  <a:pt x="380289" y="202313"/>
                  <a:pt x="368409" y="194010"/>
                  <a:pt x="364832" y="182513"/>
                </a:cubicBezTo>
                <a:cubicBezTo>
                  <a:pt x="361000" y="170217"/>
                  <a:pt x="372369" y="166385"/>
                  <a:pt x="379523" y="168939"/>
                </a:cubicBezTo>
                <a:cubicBezTo>
                  <a:pt x="406987" y="179000"/>
                  <a:pt x="434324" y="161274"/>
                  <a:pt x="462684" y="175647"/>
                </a:cubicBezTo>
                <a:cubicBezTo>
                  <a:pt x="455530" y="140196"/>
                  <a:pt x="440072" y="124706"/>
                  <a:pt x="407754" y="119756"/>
                </a:cubicBezTo>
                <a:cubicBezTo>
                  <a:pt x="395618" y="117840"/>
                  <a:pt x="382972" y="120714"/>
                  <a:pt x="372497" y="110493"/>
                </a:cubicBezTo>
                <a:cubicBezTo>
                  <a:pt x="366492" y="104587"/>
                  <a:pt x="359723" y="97560"/>
                  <a:pt x="364449" y="86701"/>
                </a:cubicBezTo>
                <a:cubicBezTo>
                  <a:pt x="367771" y="79036"/>
                  <a:pt x="374924" y="79036"/>
                  <a:pt x="380801" y="81591"/>
                </a:cubicBezTo>
                <a:cubicBezTo>
                  <a:pt x="407115" y="92930"/>
                  <a:pt x="434580" y="97081"/>
                  <a:pt x="462044" y="101233"/>
                </a:cubicBezTo>
                <a:cubicBezTo>
                  <a:pt x="466260" y="101871"/>
                  <a:pt x="470986" y="103948"/>
                  <a:pt x="475713" y="93408"/>
                </a:cubicBezTo>
                <a:cubicBezTo>
                  <a:pt x="424361" y="76321"/>
                  <a:pt x="375563" y="52050"/>
                  <a:pt x="322805" y="42628"/>
                </a:cubicBezTo>
                <a:cubicBezTo>
                  <a:pt x="323571" y="38157"/>
                  <a:pt x="324337" y="33686"/>
                  <a:pt x="325104" y="29215"/>
                </a:cubicBezTo>
                <a:cubicBezTo>
                  <a:pt x="366365" y="35602"/>
                  <a:pt x="407626" y="41989"/>
                  <a:pt x="459744" y="49974"/>
                </a:cubicBezTo>
                <a:cubicBezTo>
                  <a:pt x="427682" y="24583"/>
                  <a:pt x="397407" y="33047"/>
                  <a:pt x="373647" y="10532"/>
                </a:cubicBezTo>
                <a:cubicBezTo>
                  <a:pt x="378118" y="1988"/>
                  <a:pt x="383515" y="-168"/>
                  <a:pt x="389104" y="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ak van die ene verkoop een vaste klant | Places.nl">
            <a:extLst>
              <a:ext uri="{FF2B5EF4-FFF2-40B4-BE49-F238E27FC236}">
                <a16:creationId xmlns:a16="http://schemas.microsoft.com/office/drawing/2014/main" id="{80093FAE-17EA-4700-A77C-19239C95A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" r="9977" b="-1"/>
          <a:stretch/>
        </p:blipFill>
        <p:spPr bwMode="auto">
          <a:xfrm>
            <a:off x="7768679" y="10"/>
            <a:ext cx="4423321" cy="3536492"/>
          </a:xfrm>
          <a:custGeom>
            <a:avLst/>
            <a:gdLst/>
            <a:ahLst/>
            <a:cxnLst/>
            <a:rect l="l" t="t" r="r" b="b"/>
            <a:pathLst>
              <a:path w="4423321" h="3536502">
                <a:moveTo>
                  <a:pt x="457314" y="0"/>
                </a:moveTo>
                <a:lnTo>
                  <a:pt x="4423321" y="0"/>
                </a:lnTo>
                <a:lnTo>
                  <a:pt x="4423321" y="3126414"/>
                </a:lnTo>
                <a:lnTo>
                  <a:pt x="4346309" y="3175480"/>
                </a:lnTo>
                <a:cubicBezTo>
                  <a:pt x="4294442" y="3210524"/>
                  <a:pt x="4242535" y="3246793"/>
                  <a:pt x="4183946" y="3271738"/>
                </a:cubicBezTo>
                <a:cubicBezTo>
                  <a:pt x="4099090" y="3307854"/>
                  <a:pt x="4017967" y="3354374"/>
                  <a:pt x="3930624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2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19"/>
                  <a:pt x="466852" y="976870"/>
                </a:cubicBezTo>
                <a:cubicBezTo>
                  <a:pt x="427377" y="906474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3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4"/>
                  <a:pt x="526840" y="537055"/>
                </a:cubicBezTo>
                <a:cubicBezTo>
                  <a:pt x="520932" y="513182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7"/>
                  <a:pt x="430782" y="1990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27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097E66-38F6-49EA-BCF2-7D32776F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nl-NL" i="0" dirty="0">
                <a:latin typeface="Aharoni" panose="02010803020104030203" pitchFamily="2" charset="-79"/>
                <a:cs typeface="Aharoni" panose="02010803020104030203" pitchFamily="2" charset="-79"/>
              </a:rPr>
              <a:t>Waar ben ik het meest in gegroeid?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B117EA-7587-49AB-9DA1-8F103283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Samen Werken</a:t>
            </a:r>
          </a:p>
          <a:p>
            <a:pPr marL="0" indent="0">
              <a:buNone/>
            </a:pPr>
            <a:r>
              <a:rPr lang="nl-NL" sz="2000" dirty="0"/>
              <a:t>Coderen (front end)</a:t>
            </a:r>
          </a:p>
          <a:p>
            <a:pPr marL="0" indent="0">
              <a:buNone/>
            </a:pPr>
            <a:r>
              <a:rPr lang="nl-NL" sz="2000" dirty="0"/>
              <a:t>Communiceren</a:t>
            </a:r>
          </a:p>
          <a:p>
            <a:pPr marL="0" indent="0">
              <a:buNone/>
            </a:pPr>
            <a:r>
              <a:rPr lang="nl-NL" sz="2000" dirty="0"/>
              <a:t>Doorzetten</a:t>
            </a:r>
          </a:p>
          <a:p>
            <a:pPr marL="0" indent="0">
              <a:buNone/>
            </a:pPr>
            <a:r>
              <a:rPr lang="nl-NL" sz="2000" dirty="0"/>
              <a:t>Plannen</a:t>
            </a:r>
          </a:p>
          <a:p>
            <a:pPr marL="0" indent="0">
              <a:buNone/>
            </a:pPr>
            <a:r>
              <a:rPr lang="nl-NL" sz="2000" dirty="0"/>
              <a:t>Afwezigheid</a:t>
            </a:r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0648D-2FB0-4BBB-9BEC-AA493806B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0" r="-1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5651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8624FA-D39E-40EA-A577-6A6E565A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nl-NL" i="0" dirty="0">
                <a:latin typeface="Aharoni" panose="02010803020104030203" pitchFamily="2" charset="-79"/>
                <a:cs typeface="Aharoni" panose="02010803020104030203" pitchFamily="2" charset="-79"/>
              </a:rPr>
              <a:t>Waar ben ik goed in?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A833C2-AA9D-4ED0-954B-A1318A37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Samenwerken</a:t>
            </a:r>
          </a:p>
          <a:p>
            <a:pPr marL="0" indent="0">
              <a:buNone/>
            </a:pPr>
            <a:r>
              <a:rPr lang="nl-NL" sz="2000" dirty="0"/>
              <a:t>Communiceren</a:t>
            </a:r>
          </a:p>
          <a:p>
            <a:pPr marL="0" indent="0">
              <a:buNone/>
            </a:pPr>
            <a:r>
              <a:rPr lang="nl-NL" sz="2000" dirty="0"/>
              <a:t>Front End</a:t>
            </a:r>
          </a:p>
          <a:p>
            <a:pPr marL="0" indent="0">
              <a:buNone/>
            </a:pPr>
            <a:r>
              <a:rPr lang="nl-NL" sz="2000" dirty="0"/>
              <a:t>Plannen</a:t>
            </a:r>
          </a:p>
          <a:p>
            <a:pPr marL="0" indent="0">
              <a:buNone/>
            </a:pPr>
            <a:r>
              <a:rPr lang="nl-NL" sz="2000" dirty="0"/>
              <a:t>Weten wat ik wil</a:t>
            </a:r>
          </a:p>
          <a:p>
            <a:pPr marL="0" indent="0">
              <a:buNone/>
            </a:pPr>
            <a:r>
              <a:rPr lang="nl-NL" sz="2000" dirty="0"/>
              <a:t>Designen</a:t>
            </a:r>
          </a:p>
          <a:p>
            <a:pPr marL="0" indent="0">
              <a:buNone/>
            </a:pPr>
            <a:r>
              <a:rPr lang="nl-NL" sz="2000" dirty="0"/>
              <a:t>Goed uitleg geven over hoe en wat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490575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How to Become a Backend Developer">
            <a:extLst>
              <a:ext uri="{FF2B5EF4-FFF2-40B4-BE49-F238E27FC236}">
                <a16:creationId xmlns:a16="http://schemas.microsoft.com/office/drawing/2014/main" id="{2604D91B-C450-4834-9272-82B7F6FD1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8447E1-08B6-4AA3-80CC-7CAD782B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Waar heb ik moeite mee</a:t>
            </a:r>
          </a:p>
        </p:txBody>
      </p:sp>
    </p:spTree>
    <p:extLst>
      <p:ext uri="{BB962C8B-B14F-4D97-AF65-F5344CB8AC3E}">
        <p14:creationId xmlns:p14="http://schemas.microsoft.com/office/powerpoint/2010/main" val="36615807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88F6DB-AE81-4C8D-B1F2-045AB0C8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Plannen en organiseren zonder stress | Timemanagement.nl">
            <a:extLst>
              <a:ext uri="{FF2B5EF4-FFF2-40B4-BE49-F238E27FC236}">
                <a16:creationId xmlns:a16="http://schemas.microsoft.com/office/drawing/2014/main" id="{BC8C6583-66A2-4530-A67C-44CD23DD4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0" b="514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55CA3C-BEAE-4523-8A52-CA784CCF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6" y="1720078"/>
            <a:ext cx="5861106" cy="1439331"/>
          </a:xfrm>
        </p:spPr>
        <p:txBody>
          <a:bodyPr anchor="b">
            <a:normAutofit/>
          </a:bodyPr>
          <a:lstStyle/>
          <a:p>
            <a:r>
              <a:rPr lang="nl-NL" i="0" dirty="0">
                <a:latin typeface="Aharoni" panose="02010803020104030203" pitchFamily="2" charset="-79"/>
                <a:cs typeface="Aharoni" panose="02010803020104030203" pitchFamily="2" charset="-79"/>
              </a:rPr>
              <a:t>Wat heb ik verbeterd (1</a:t>
            </a:r>
            <a:r>
              <a:rPr lang="nl-NL" i="0" baseline="30000" dirty="0">
                <a:latin typeface="Aharoni" panose="02010803020104030203" pitchFamily="2" charset="-79"/>
                <a:cs typeface="Aharoni" panose="02010803020104030203" pitchFamily="2" charset="-79"/>
              </a:rPr>
              <a:t>ste</a:t>
            </a:r>
            <a:r>
              <a:rPr lang="nl-NL" i="0" dirty="0">
                <a:latin typeface="Aharoni" panose="02010803020104030203" pitchFamily="2" charset="-79"/>
                <a:cs typeface="Aharoni" panose="02010803020104030203" pitchFamily="2" charset="-79"/>
              </a:rPr>
              <a:t> naar 2</a:t>
            </a:r>
            <a:r>
              <a:rPr lang="nl-NL" i="0" baseline="30000" dirty="0">
                <a:latin typeface="Aharoni" panose="02010803020104030203" pitchFamily="2" charset="-79"/>
                <a:cs typeface="Aharoni" panose="02010803020104030203" pitchFamily="2" charset="-79"/>
              </a:rPr>
              <a:t>de</a:t>
            </a:r>
            <a:r>
              <a:rPr lang="nl-NL" i="0" dirty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2FF0BF-0D0C-487A-915E-0899C260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311905"/>
            <a:ext cx="5861107" cy="1872345"/>
          </a:xfrm>
        </p:spPr>
        <p:txBody>
          <a:bodyPr>
            <a:normAutofit/>
          </a:bodyPr>
          <a:lstStyle/>
          <a:p>
            <a:r>
              <a:rPr lang="nl-NL" sz="2000" dirty="0"/>
              <a:t>Plannen en cijfers</a:t>
            </a:r>
          </a:p>
          <a:p>
            <a:r>
              <a:rPr lang="nl-NL" sz="2000" dirty="0"/>
              <a:t>Afwezigheid</a:t>
            </a:r>
          </a:p>
          <a:p>
            <a:r>
              <a:rPr lang="nl-NL" sz="2000" dirty="0"/>
              <a:t>Front End / Back End</a:t>
            </a:r>
          </a:p>
          <a:p>
            <a:r>
              <a:rPr lang="nl-NL" sz="2000" dirty="0"/>
              <a:t>Focus / Concentratie</a:t>
            </a: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7890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rush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256</Words>
  <Application>Microsoft Office PowerPoint</Application>
  <PresentationFormat>Breedbeeld</PresentationFormat>
  <Paragraphs>69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Aharoni</vt:lpstr>
      <vt:lpstr>Arial</vt:lpstr>
      <vt:lpstr>Arial Black</vt:lpstr>
      <vt:lpstr>Century Gothic</vt:lpstr>
      <vt:lpstr>Elephant</vt:lpstr>
      <vt:lpstr>BrushVTI</vt:lpstr>
      <vt:lpstr>Faseovergang</vt:lpstr>
      <vt:lpstr>De inleiding</vt:lpstr>
      <vt:lpstr>Wat voor media developer ben ik?</vt:lpstr>
      <vt:lpstr>Wat wil ik meer leren</vt:lpstr>
      <vt:lpstr>Wat weet ik al</vt:lpstr>
      <vt:lpstr>Waar ben ik het meest in gegroeid?</vt:lpstr>
      <vt:lpstr>Waar ben ik goed in?</vt:lpstr>
      <vt:lpstr>Waar heb ik moeite mee</vt:lpstr>
      <vt:lpstr>Wat heb ik verbeterd (1ste naar 2de)</vt:lpstr>
      <vt:lpstr>Cijfers en Afwezigheid</vt:lpstr>
      <vt:lpstr>Code van projecten</vt:lpstr>
      <vt:lpstr>Ben ik als media developer verbeterd?</vt:lpstr>
      <vt:lpstr>Wat geef ik mijn zelf as cijfer</vt:lpstr>
      <vt:lpstr>Stage</vt:lpstr>
      <vt:lpstr>Portofolio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Faseovergang</dc:title>
  <dc:creator>Milo Dijkman</dc:creator>
  <cp:lastModifiedBy>Milo Dijkman</cp:lastModifiedBy>
  <cp:revision>2</cp:revision>
  <dcterms:created xsi:type="dcterms:W3CDTF">2020-10-21T09:08:42Z</dcterms:created>
  <dcterms:modified xsi:type="dcterms:W3CDTF">2020-10-21T09:29:48Z</dcterms:modified>
</cp:coreProperties>
</file>