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Max Gass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Core Game</a:t>
            </a:r>
          </a:p>
          <a:p>
            <a:r>
              <a:t>Taitaja 2025 Game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Game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player controls a car facing another car in a small city box.</a:t>
            </a:r>
          </a:p>
          <a:p>
            <a:r>
              <a:t>• It is a 2D top-down game where players must fight to pick up gas canisters.</a:t>
            </a:r>
          </a:p>
          <a:p>
            <a:r>
              <a:t>• The first player to run out of gas loses the match.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Dynamics Created by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game encourages:</a:t>
            </a:r>
          </a:p>
          <a:p>
            <a:r>
              <a:t>• Competitive interactions as players race to collect gas canisters.</a:t>
            </a:r>
          </a:p>
          <a:p>
            <a:r>
              <a:t>• Suspenseful moments as players strategize to outlast their opponent.</a:t>
            </a:r>
          </a:p>
          <a:p>
            <a:r>
              <a:t>• Quick decision-making and agility in a confined arena.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and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game's unique mechanic of using gas as a life resource creates high-stakes gameplay.</a:t>
            </a:r>
          </a:p>
          <a:p>
            <a:r>
              <a:t>• A compact city-box map promotes constant engagement and conflict between players.</a:t>
            </a:r>
          </a:p>
          <a:p>
            <a:r>
              <a:t>• The resource management adds a layer of strategy to the fast-paced 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Intended Mood and Feel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game is designed to be suspenseful and highly competitive.</a:t>
            </a:r>
          </a:p>
          <a:p>
            <a:r>
              <a:t>• Players will feel the pressure of managing resources while staying ahead of their opponent.</a:t>
            </a:r>
          </a:p>
          <a:p>
            <a:r>
              <a:t>• The competitive atmosphere keeps players engaged and on their toes.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Showcase the chosen color palette and how it complements the game.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the quality and style of the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