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9"/>
  </p:notesMasterIdLst>
  <p:sldIdLst>
    <p:sldId id="256" r:id="rId2"/>
    <p:sldId id="257" r:id="rId3"/>
    <p:sldId id="289" r:id="rId4"/>
    <p:sldId id="259" r:id="rId5"/>
    <p:sldId id="318" r:id="rId6"/>
    <p:sldId id="315" r:id="rId7"/>
    <p:sldId id="268" r:id="rId8"/>
    <p:sldId id="269" r:id="rId9"/>
    <p:sldId id="272" r:id="rId10"/>
    <p:sldId id="278" r:id="rId11"/>
    <p:sldId id="291" r:id="rId12"/>
    <p:sldId id="283" r:id="rId13"/>
    <p:sldId id="282" r:id="rId14"/>
    <p:sldId id="281" r:id="rId15"/>
    <p:sldId id="265" r:id="rId16"/>
    <p:sldId id="319" r:id="rId17"/>
    <p:sldId id="258" r:id="rId18"/>
    <p:sldId id="263" r:id="rId19"/>
    <p:sldId id="316" r:id="rId20"/>
    <p:sldId id="260" r:id="rId21"/>
    <p:sldId id="317" r:id="rId22"/>
    <p:sldId id="274" r:id="rId23"/>
    <p:sldId id="261" r:id="rId24"/>
    <p:sldId id="287" r:id="rId25"/>
    <p:sldId id="284" r:id="rId26"/>
    <p:sldId id="320" r:id="rId27"/>
    <p:sldId id="276" r:id="rId28"/>
  </p:sldIdLst>
  <p:sldSz cx="9144000" cy="5143500" type="screen16x9"/>
  <p:notesSz cx="6858000" cy="9144000"/>
  <p:embeddedFontLst>
    <p:embeddedFont>
      <p:font typeface="Titillium Web" panose="020B0604020202020204" charset="0"/>
      <p:regular r:id="rId30"/>
      <p:bold r:id="rId31"/>
      <p:italic r:id="rId32"/>
      <p:boldItalic r:id="rId33"/>
    </p:embeddedFont>
    <p:embeddedFont>
      <p:font typeface="Fira Sans Extra Condensed" panose="020B0604020202020204" charset="0"/>
      <p:regular r:id="rId34"/>
      <p:bold r:id="rId35"/>
      <p:italic r:id="rId36"/>
      <p:boldItalic r:id="rId37"/>
    </p:embeddedFont>
    <p:embeddedFont>
      <p:font typeface="Cambria Math" panose="02040503050406030204" pitchFamily="18" charset="0"/>
      <p:regular r:id="rId38"/>
    </p:embeddedFont>
    <p:embeddedFont>
      <p:font typeface="Calibri" panose="020F0502020204030204" pitchFamily="34" charset="0"/>
      <p:regular r:id="rId39"/>
      <p:bold r:id="rId40"/>
      <p:italic r:id="rId41"/>
      <p:boldItalic r:id="rId42"/>
    </p:embeddedFont>
    <p:embeddedFont>
      <p:font typeface="Fira Sans Extra Condensed Medium" panose="020B0604020202020204" charset="0"/>
      <p:regular r:id="rId43"/>
      <p:bold r:id="rId44"/>
      <p:italic r:id="rId45"/>
      <p:boldItalic r:id="rId46"/>
    </p:embeddedFont>
    <p:embeddedFont>
      <p:font typeface="Titillium Web Black" panose="020B0604020202020204" charset="0"/>
      <p:bold r:id="rId47"/>
    </p:embeddedFont>
    <p:embeddedFont>
      <p:font typeface="Roboto Black" panose="020B0604020202020204" charset="0"/>
      <p:bold r:id="rId48"/>
      <p:boldItalic r:id="rId49"/>
    </p:embeddedFont>
    <p:embeddedFont>
      <p:font typeface="Roboto"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E41A"/>
    <a:srgbClr val="000000"/>
    <a:srgbClr val="66FFFF"/>
    <a:srgbClr val="FFD85D"/>
    <a:srgbClr val="FFEFAB"/>
    <a:srgbClr val="A4BE06"/>
    <a:srgbClr val="76E088"/>
    <a:srgbClr val="A6D218"/>
    <a:srgbClr val="BEEB4F"/>
    <a:srgbClr val="80B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1E7AE1-FA7D-455B-8909-605D28DC349D}">
  <a:tblStyle styleId="{9C1E7AE1-FA7D-455B-8909-605D28DC34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90" d="100"/>
          <a:sy n="90" d="100"/>
        </p:scale>
        <p:origin x="7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554073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740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a9d30a3e87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a9d30a3e87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77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a9d30a3e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a9d30a3e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840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a9d30a3e87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a9d30a3e87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138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a8bc5794f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a8bc5794f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481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9c87744a78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9c87744a78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679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9c87744a7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9c87744a7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399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9c87744a78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9c87744a78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054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ab5868b82f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ab5868b82f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738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9c87744a7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9c87744a7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470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ab5868b82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ab5868b82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272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9c87744a78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9c87744a78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707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a9d30a3e8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a9d30a3e8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43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a8bc5794f6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a8bc5794f6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904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a9d30a3e87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a9d30a3e87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376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9c87744a78_0_1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9c87744a78_0_1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51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a8bc5794f6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a8bc5794f6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57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a8bc5794f6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a8bc5794f6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7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ab5868b82f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ab5868b82f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06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a9d30a3e87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a9d30a3e87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42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a9d30a3e87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a9d30a3e87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48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60738" y="927788"/>
            <a:ext cx="3101700" cy="2334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500">
                <a:latin typeface="Titillium Web Black"/>
                <a:ea typeface="Titillium Web Black"/>
                <a:cs typeface="Titillium Web Black"/>
                <a:sym typeface="Titillium Web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003650" y="3311000"/>
            <a:ext cx="3015900" cy="8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aleway"/>
              <a:buChar char="●"/>
              <a:defRPr sz="1600">
                <a:solidFill>
                  <a:schemeClr val="lt1"/>
                </a:solidFill>
                <a:latin typeface="Roboto"/>
                <a:ea typeface="Roboto"/>
                <a:cs typeface="Roboto"/>
                <a:sym typeface="Roboto"/>
              </a:defRPr>
            </a:lvl1pPr>
            <a:lvl2pPr lvl="1" algn="ctr" rtl="0">
              <a:lnSpc>
                <a:spcPct val="100000"/>
              </a:lnSpc>
              <a:spcBef>
                <a:spcPts val="0"/>
              </a:spcBef>
              <a:spcAft>
                <a:spcPts val="0"/>
              </a:spcAft>
              <a:buClr>
                <a:schemeClr val="dk1"/>
              </a:buClr>
              <a:buSzPts val="1200"/>
              <a:buFont typeface="Raleway"/>
              <a:buChar char="○"/>
              <a:defRPr sz="2800"/>
            </a:lvl2pPr>
            <a:lvl3pPr lvl="2" algn="ctr" rtl="0">
              <a:lnSpc>
                <a:spcPct val="100000"/>
              </a:lnSpc>
              <a:spcBef>
                <a:spcPts val="0"/>
              </a:spcBef>
              <a:spcAft>
                <a:spcPts val="0"/>
              </a:spcAft>
              <a:buClr>
                <a:schemeClr val="dk1"/>
              </a:buClr>
              <a:buSzPts val="1200"/>
              <a:buFont typeface="Raleway"/>
              <a:buChar char="■"/>
              <a:defRPr sz="2800"/>
            </a:lvl3pPr>
            <a:lvl4pPr lvl="3" algn="ctr" rtl="0">
              <a:lnSpc>
                <a:spcPct val="100000"/>
              </a:lnSpc>
              <a:spcBef>
                <a:spcPts val="0"/>
              </a:spcBef>
              <a:spcAft>
                <a:spcPts val="0"/>
              </a:spcAft>
              <a:buClr>
                <a:schemeClr val="dk1"/>
              </a:buClr>
              <a:buSzPts val="1200"/>
              <a:buFont typeface="Raleway"/>
              <a:buChar char="●"/>
              <a:defRPr sz="2800"/>
            </a:lvl4pPr>
            <a:lvl5pPr lvl="4" algn="ctr" rtl="0">
              <a:lnSpc>
                <a:spcPct val="100000"/>
              </a:lnSpc>
              <a:spcBef>
                <a:spcPts val="0"/>
              </a:spcBef>
              <a:spcAft>
                <a:spcPts val="0"/>
              </a:spcAft>
              <a:buClr>
                <a:schemeClr val="dk1"/>
              </a:buClr>
              <a:buSzPts val="1200"/>
              <a:buFont typeface="Raleway"/>
              <a:buChar char="○"/>
              <a:defRPr sz="2800"/>
            </a:lvl5pPr>
            <a:lvl6pPr lvl="5" algn="ctr" rtl="0">
              <a:lnSpc>
                <a:spcPct val="100000"/>
              </a:lnSpc>
              <a:spcBef>
                <a:spcPts val="0"/>
              </a:spcBef>
              <a:spcAft>
                <a:spcPts val="0"/>
              </a:spcAft>
              <a:buClr>
                <a:schemeClr val="dk1"/>
              </a:buClr>
              <a:buSzPts val="1200"/>
              <a:buFont typeface="Raleway"/>
              <a:buChar char="■"/>
              <a:defRPr sz="2800"/>
            </a:lvl6pPr>
            <a:lvl7pPr lvl="6" algn="ctr" rtl="0">
              <a:lnSpc>
                <a:spcPct val="100000"/>
              </a:lnSpc>
              <a:spcBef>
                <a:spcPts val="0"/>
              </a:spcBef>
              <a:spcAft>
                <a:spcPts val="0"/>
              </a:spcAft>
              <a:buClr>
                <a:schemeClr val="dk1"/>
              </a:buClr>
              <a:buSzPts val="1200"/>
              <a:buFont typeface="Raleway"/>
              <a:buChar char="●"/>
              <a:defRPr sz="2800"/>
            </a:lvl7pPr>
            <a:lvl8pPr lvl="7" algn="ctr" rtl="0">
              <a:lnSpc>
                <a:spcPct val="100000"/>
              </a:lnSpc>
              <a:spcBef>
                <a:spcPts val="0"/>
              </a:spcBef>
              <a:spcAft>
                <a:spcPts val="0"/>
              </a:spcAft>
              <a:buClr>
                <a:schemeClr val="dk1"/>
              </a:buClr>
              <a:buSzPts val="1200"/>
              <a:buFont typeface="Raleway"/>
              <a:buChar char="○"/>
              <a:defRPr sz="2800"/>
            </a:lvl8pPr>
            <a:lvl9pPr lvl="8" algn="ctr" rtl="0">
              <a:lnSpc>
                <a:spcPct val="100000"/>
              </a:lnSpc>
              <a:spcBef>
                <a:spcPts val="0"/>
              </a:spcBef>
              <a:spcAft>
                <a:spcPts val="0"/>
              </a:spcAft>
              <a:buClr>
                <a:schemeClr val="dk1"/>
              </a:buClr>
              <a:buSzPts val="1200"/>
              <a:buFont typeface="Raleway"/>
              <a:buChar char="■"/>
              <a:defRPr sz="2800"/>
            </a:lvl9pPr>
          </a:lstStyle>
          <a:p>
            <a:endParaRPr/>
          </a:p>
        </p:txBody>
      </p:sp>
      <p:grpSp>
        <p:nvGrpSpPr>
          <p:cNvPr id="11" name="Google Shape;11;p2"/>
          <p:cNvGrpSpPr/>
          <p:nvPr/>
        </p:nvGrpSpPr>
        <p:grpSpPr>
          <a:xfrm>
            <a:off x="7245375" y="534063"/>
            <a:ext cx="592447" cy="276127"/>
            <a:chOff x="6881725" y="795650"/>
            <a:chExt cx="592447" cy="276127"/>
          </a:xfrm>
        </p:grpSpPr>
        <p:sp>
          <p:nvSpPr>
            <p:cNvPr id="12" name="Google Shape;12;p2"/>
            <p:cNvSpPr/>
            <p:nvPr/>
          </p:nvSpPr>
          <p:spPr>
            <a:xfrm>
              <a:off x="7177307" y="795650"/>
              <a:ext cx="296866" cy="276127"/>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81725" y="843969"/>
              <a:ext cx="197040" cy="179488"/>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413948" y="1692785"/>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000" b="1">
                <a:latin typeface="Titillium Web"/>
                <a:ea typeface="Titillium Web"/>
                <a:cs typeface="Titillium Web"/>
                <a:sym typeface="Titillium Web"/>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29" name="Google Shape;129;p13"/>
          <p:cNvSpPr txBox="1">
            <a:spLocks noGrp="1"/>
          </p:cNvSpPr>
          <p:nvPr>
            <p:ph type="subTitle" idx="1"/>
          </p:nvPr>
        </p:nvSpPr>
        <p:spPr>
          <a:xfrm>
            <a:off x="3500198" y="2154875"/>
            <a:ext cx="21498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Clr>
                <a:srgbClr val="000000"/>
              </a:buClr>
              <a:buSzPts val="1400"/>
              <a:buNone/>
              <a:defRPr>
                <a:solidFill>
                  <a:srgbClr val="000000"/>
                </a:solidFill>
              </a:defRPr>
            </a:lvl2pPr>
            <a:lvl3pPr lvl="2" algn="ctr" rtl="0">
              <a:lnSpc>
                <a:spcPct val="100000"/>
              </a:lnSpc>
              <a:spcBef>
                <a:spcPts val="0"/>
              </a:spcBef>
              <a:spcAft>
                <a:spcPts val="0"/>
              </a:spcAft>
              <a:buClr>
                <a:srgbClr val="000000"/>
              </a:buClr>
              <a:buSzPts val="1400"/>
              <a:buNone/>
              <a:defRPr>
                <a:solidFill>
                  <a:srgbClr val="000000"/>
                </a:solidFill>
              </a:defRPr>
            </a:lvl3pPr>
            <a:lvl4pPr lvl="3" algn="ctr" rtl="0">
              <a:lnSpc>
                <a:spcPct val="100000"/>
              </a:lnSpc>
              <a:spcBef>
                <a:spcPts val="0"/>
              </a:spcBef>
              <a:spcAft>
                <a:spcPts val="0"/>
              </a:spcAft>
              <a:buClr>
                <a:srgbClr val="000000"/>
              </a:buClr>
              <a:buSzPts val="1400"/>
              <a:buNone/>
              <a:defRPr>
                <a:solidFill>
                  <a:srgbClr val="000000"/>
                </a:solidFill>
              </a:defRPr>
            </a:lvl4pPr>
            <a:lvl5pPr lvl="4" algn="ctr" rtl="0">
              <a:lnSpc>
                <a:spcPct val="100000"/>
              </a:lnSpc>
              <a:spcBef>
                <a:spcPts val="0"/>
              </a:spcBef>
              <a:spcAft>
                <a:spcPts val="0"/>
              </a:spcAft>
              <a:buClr>
                <a:srgbClr val="000000"/>
              </a:buClr>
              <a:buSzPts val="1400"/>
              <a:buNone/>
              <a:defRPr>
                <a:solidFill>
                  <a:srgbClr val="000000"/>
                </a:solidFill>
              </a:defRPr>
            </a:lvl5pPr>
            <a:lvl6pPr lvl="5" algn="ctr" rtl="0">
              <a:lnSpc>
                <a:spcPct val="100000"/>
              </a:lnSpc>
              <a:spcBef>
                <a:spcPts val="0"/>
              </a:spcBef>
              <a:spcAft>
                <a:spcPts val="0"/>
              </a:spcAft>
              <a:buClr>
                <a:srgbClr val="000000"/>
              </a:buClr>
              <a:buSzPts val="1400"/>
              <a:buNone/>
              <a:defRPr>
                <a:solidFill>
                  <a:srgbClr val="000000"/>
                </a:solidFill>
              </a:defRPr>
            </a:lvl6pPr>
            <a:lvl7pPr lvl="6" algn="ctr" rtl="0">
              <a:lnSpc>
                <a:spcPct val="100000"/>
              </a:lnSpc>
              <a:spcBef>
                <a:spcPts val="0"/>
              </a:spcBef>
              <a:spcAft>
                <a:spcPts val="0"/>
              </a:spcAft>
              <a:buClr>
                <a:srgbClr val="000000"/>
              </a:buClr>
              <a:buSzPts val="1400"/>
              <a:buNone/>
              <a:defRPr>
                <a:solidFill>
                  <a:srgbClr val="000000"/>
                </a:solidFill>
              </a:defRPr>
            </a:lvl7pPr>
            <a:lvl8pPr lvl="7" algn="ctr" rtl="0">
              <a:lnSpc>
                <a:spcPct val="100000"/>
              </a:lnSpc>
              <a:spcBef>
                <a:spcPts val="0"/>
              </a:spcBef>
              <a:spcAft>
                <a:spcPts val="0"/>
              </a:spcAft>
              <a:buClr>
                <a:srgbClr val="000000"/>
              </a:buClr>
              <a:buSzPts val="1400"/>
              <a:buNone/>
              <a:defRPr>
                <a:solidFill>
                  <a:srgbClr val="000000"/>
                </a:solidFill>
              </a:defRPr>
            </a:lvl8pPr>
            <a:lvl9pPr lvl="8" algn="ctr" rtl="0">
              <a:lnSpc>
                <a:spcPct val="100000"/>
              </a:lnSpc>
              <a:spcBef>
                <a:spcPts val="0"/>
              </a:spcBef>
              <a:spcAft>
                <a:spcPts val="0"/>
              </a:spcAft>
              <a:buClr>
                <a:srgbClr val="000000"/>
              </a:buClr>
              <a:buSzPts val="1400"/>
              <a:buNone/>
              <a:defRPr>
                <a:solidFill>
                  <a:srgbClr val="000000"/>
                </a:solidFill>
              </a:defRPr>
            </a:lvl9pPr>
          </a:lstStyle>
          <a:p>
            <a:endParaRPr/>
          </a:p>
        </p:txBody>
      </p:sp>
      <p:sp>
        <p:nvSpPr>
          <p:cNvPr id="130" name="Google Shape;130;p13"/>
          <p:cNvSpPr txBox="1">
            <a:spLocks noGrp="1"/>
          </p:cNvSpPr>
          <p:nvPr>
            <p:ph type="title" idx="2" hasCustomPrompt="1"/>
          </p:nvPr>
        </p:nvSpPr>
        <p:spPr>
          <a:xfrm>
            <a:off x="3698198" y="116684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6000">
                <a:latin typeface="Titillium Web Black"/>
                <a:ea typeface="Titillium Web Black"/>
                <a:cs typeface="Titillium Web Black"/>
                <a:sym typeface="Titillium Web Black"/>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31" name="Google Shape;131;p13"/>
          <p:cNvSpPr txBox="1">
            <a:spLocks noGrp="1"/>
          </p:cNvSpPr>
          <p:nvPr>
            <p:ph type="ctrTitle" idx="3"/>
          </p:nvPr>
        </p:nvSpPr>
        <p:spPr>
          <a:xfrm>
            <a:off x="3413948" y="3652494"/>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000" b="1">
                <a:latin typeface="Titillium Web"/>
                <a:ea typeface="Titillium Web"/>
                <a:cs typeface="Titillium Web"/>
                <a:sym typeface="Titillium Web"/>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32" name="Google Shape;132;p13"/>
          <p:cNvSpPr txBox="1">
            <a:spLocks noGrp="1"/>
          </p:cNvSpPr>
          <p:nvPr>
            <p:ph type="subTitle" idx="4"/>
          </p:nvPr>
        </p:nvSpPr>
        <p:spPr>
          <a:xfrm>
            <a:off x="3500198" y="4114214"/>
            <a:ext cx="21498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Clr>
                <a:srgbClr val="000000"/>
              </a:buClr>
              <a:buSzPts val="1400"/>
              <a:buNone/>
              <a:defRPr>
                <a:solidFill>
                  <a:srgbClr val="000000"/>
                </a:solidFill>
              </a:defRPr>
            </a:lvl2pPr>
            <a:lvl3pPr lvl="2" algn="ctr" rtl="0">
              <a:lnSpc>
                <a:spcPct val="100000"/>
              </a:lnSpc>
              <a:spcBef>
                <a:spcPts val="0"/>
              </a:spcBef>
              <a:spcAft>
                <a:spcPts val="0"/>
              </a:spcAft>
              <a:buClr>
                <a:srgbClr val="000000"/>
              </a:buClr>
              <a:buSzPts val="1400"/>
              <a:buNone/>
              <a:defRPr>
                <a:solidFill>
                  <a:srgbClr val="000000"/>
                </a:solidFill>
              </a:defRPr>
            </a:lvl3pPr>
            <a:lvl4pPr lvl="3" algn="ctr" rtl="0">
              <a:lnSpc>
                <a:spcPct val="100000"/>
              </a:lnSpc>
              <a:spcBef>
                <a:spcPts val="0"/>
              </a:spcBef>
              <a:spcAft>
                <a:spcPts val="0"/>
              </a:spcAft>
              <a:buClr>
                <a:srgbClr val="000000"/>
              </a:buClr>
              <a:buSzPts val="1400"/>
              <a:buNone/>
              <a:defRPr>
                <a:solidFill>
                  <a:srgbClr val="000000"/>
                </a:solidFill>
              </a:defRPr>
            </a:lvl4pPr>
            <a:lvl5pPr lvl="4" algn="ctr" rtl="0">
              <a:lnSpc>
                <a:spcPct val="100000"/>
              </a:lnSpc>
              <a:spcBef>
                <a:spcPts val="0"/>
              </a:spcBef>
              <a:spcAft>
                <a:spcPts val="0"/>
              </a:spcAft>
              <a:buClr>
                <a:srgbClr val="000000"/>
              </a:buClr>
              <a:buSzPts val="1400"/>
              <a:buNone/>
              <a:defRPr>
                <a:solidFill>
                  <a:srgbClr val="000000"/>
                </a:solidFill>
              </a:defRPr>
            </a:lvl5pPr>
            <a:lvl6pPr lvl="5" algn="ctr" rtl="0">
              <a:lnSpc>
                <a:spcPct val="100000"/>
              </a:lnSpc>
              <a:spcBef>
                <a:spcPts val="0"/>
              </a:spcBef>
              <a:spcAft>
                <a:spcPts val="0"/>
              </a:spcAft>
              <a:buClr>
                <a:srgbClr val="000000"/>
              </a:buClr>
              <a:buSzPts val="1400"/>
              <a:buNone/>
              <a:defRPr>
                <a:solidFill>
                  <a:srgbClr val="000000"/>
                </a:solidFill>
              </a:defRPr>
            </a:lvl6pPr>
            <a:lvl7pPr lvl="6" algn="ctr" rtl="0">
              <a:lnSpc>
                <a:spcPct val="100000"/>
              </a:lnSpc>
              <a:spcBef>
                <a:spcPts val="0"/>
              </a:spcBef>
              <a:spcAft>
                <a:spcPts val="0"/>
              </a:spcAft>
              <a:buClr>
                <a:srgbClr val="000000"/>
              </a:buClr>
              <a:buSzPts val="1400"/>
              <a:buNone/>
              <a:defRPr>
                <a:solidFill>
                  <a:srgbClr val="000000"/>
                </a:solidFill>
              </a:defRPr>
            </a:lvl7pPr>
            <a:lvl8pPr lvl="7" algn="ctr" rtl="0">
              <a:lnSpc>
                <a:spcPct val="100000"/>
              </a:lnSpc>
              <a:spcBef>
                <a:spcPts val="0"/>
              </a:spcBef>
              <a:spcAft>
                <a:spcPts val="0"/>
              </a:spcAft>
              <a:buClr>
                <a:srgbClr val="000000"/>
              </a:buClr>
              <a:buSzPts val="1400"/>
              <a:buNone/>
              <a:defRPr>
                <a:solidFill>
                  <a:srgbClr val="000000"/>
                </a:solidFill>
              </a:defRPr>
            </a:lvl8pPr>
            <a:lvl9pPr lvl="8" algn="ctr" rtl="0">
              <a:lnSpc>
                <a:spcPct val="100000"/>
              </a:lnSpc>
              <a:spcBef>
                <a:spcPts val="0"/>
              </a:spcBef>
              <a:spcAft>
                <a:spcPts val="0"/>
              </a:spcAft>
              <a:buClr>
                <a:srgbClr val="000000"/>
              </a:buClr>
              <a:buSzPts val="1400"/>
              <a:buNone/>
              <a:defRPr>
                <a:solidFill>
                  <a:srgbClr val="000000"/>
                </a:solidFill>
              </a:defRPr>
            </a:lvl9pPr>
          </a:lstStyle>
          <a:p>
            <a:endParaRPr/>
          </a:p>
        </p:txBody>
      </p:sp>
      <p:sp>
        <p:nvSpPr>
          <p:cNvPr id="133" name="Google Shape;133;p13"/>
          <p:cNvSpPr txBox="1">
            <a:spLocks noGrp="1"/>
          </p:cNvSpPr>
          <p:nvPr>
            <p:ph type="title" idx="5" hasCustomPrompt="1"/>
          </p:nvPr>
        </p:nvSpPr>
        <p:spPr>
          <a:xfrm>
            <a:off x="3698198" y="312287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6000">
                <a:latin typeface="Titillium Web Black"/>
                <a:ea typeface="Titillium Web Black"/>
                <a:cs typeface="Titillium Web Black"/>
                <a:sym typeface="Titillium Web Black"/>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34" name="Google Shape;134;p13"/>
          <p:cNvSpPr txBox="1">
            <a:spLocks noGrp="1"/>
          </p:cNvSpPr>
          <p:nvPr>
            <p:ph type="ctrTitle" idx="6"/>
          </p:nvPr>
        </p:nvSpPr>
        <p:spPr>
          <a:xfrm>
            <a:off x="6197207" y="1701859"/>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000" b="1">
                <a:latin typeface="Titillium Web"/>
                <a:ea typeface="Titillium Web"/>
                <a:cs typeface="Titillium Web"/>
                <a:sym typeface="Titillium Web"/>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35" name="Google Shape;135;p13"/>
          <p:cNvSpPr txBox="1">
            <a:spLocks noGrp="1"/>
          </p:cNvSpPr>
          <p:nvPr>
            <p:ph type="subTitle" idx="7"/>
          </p:nvPr>
        </p:nvSpPr>
        <p:spPr>
          <a:xfrm>
            <a:off x="6283457" y="2155570"/>
            <a:ext cx="21498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Clr>
                <a:srgbClr val="000000"/>
              </a:buClr>
              <a:buSzPts val="1400"/>
              <a:buNone/>
              <a:defRPr>
                <a:solidFill>
                  <a:srgbClr val="000000"/>
                </a:solidFill>
              </a:defRPr>
            </a:lvl2pPr>
            <a:lvl3pPr lvl="2" algn="ctr" rtl="0">
              <a:lnSpc>
                <a:spcPct val="100000"/>
              </a:lnSpc>
              <a:spcBef>
                <a:spcPts val="0"/>
              </a:spcBef>
              <a:spcAft>
                <a:spcPts val="0"/>
              </a:spcAft>
              <a:buClr>
                <a:srgbClr val="000000"/>
              </a:buClr>
              <a:buSzPts val="1400"/>
              <a:buNone/>
              <a:defRPr>
                <a:solidFill>
                  <a:srgbClr val="000000"/>
                </a:solidFill>
              </a:defRPr>
            </a:lvl3pPr>
            <a:lvl4pPr lvl="3" algn="ctr" rtl="0">
              <a:lnSpc>
                <a:spcPct val="100000"/>
              </a:lnSpc>
              <a:spcBef>
                <a:spcPts val="0"/>
              </a:spcBef>
              <a:spcAft>
                <a:spcPts val="0"/>
              </a:spcAft>
              <a:buClr>
                <a:srgbClr val="000000"/>
              </a:buClr>
              <a:buSzPts val="1400"/>
              <a:buNone/>
              <a:defRPr>
                <a:solidFill>
                  <a:srgbClr val="000000"/>
                </a:solidFill>
              </a:defRPr>
            </a:lvl4pPr>
            <a:lvl5pPr lvl="4" algn="ctr" rtl="0">
              <a:lnSpc>
                <a:spcPct val="100000"/>
              </a:lnSpc>
              <a:spcBef>
                <a:spcPts val="0"/>
              </a:spcBef>
              <a:spcAft>
                <a:spcPts val="0"/>
              </a:spcAft>
              <a:buClr>
                <a:srgbClr val="000000"/>
              </a:buClr>
              <a:buSzPts val="1400"/>
              <a:buNone/>
              <a:defRPr>
                <a:solidFill>
                  <a:srgbClr val="000000"/>
                </a:solidFill>
              </a:defRPr>
            </a:lvl5pPr>
            <a:lvl6pPr lvl="5" algn="ctr" rtl="0">
              <a:lnSpc>
                <a:spcPct val="100000"/>
              </a:lnSpc>
              <a:spcBef>
                <a:spcPts val="0"/>
              </a:spcBef>
              <a:spcAft>
                <a:spcPts val="0"/>
              </a:spcAft>
              <a:buClr>
                <a:srgbClr val="000000"/>
              </a:buClr>
              <a:buSzPts val="1400"/>
              <a:buNone/>
              <a:defRPr>
                <a:solidFill>
                  <a:srgbClr val="000000"/>
                </a:solidFill>
              </a:defRPr>
            </a:lvl6pPr>
            <a:lvl7pPr lvl="6" algn="ctr" rtl="0">
              <a:lnSpc>
                <a:spcPct val="100000"/>
              </a:lnSpc>
              <a:spcBef>
                <a:spcPts val="0"/>
              </a:spcBef>
              <a:spcAft>
                <a:spcPts val="0"/>
              </a:spcAft>
              <a:buClr>
                <a:srgbClr val="000000"/>
              </a:buClr>
              <a:buSzPts val="1400"/>
              <a:buNone/>
              <a:defRPr>
                <a:solidFill>
                  <a:srgbClr val="000000"/>
                </a:solidFill>
              </a:defRPr>
            </a:lvl7pPr>
            <a:lvl8pPr lvl="7" algn="ctr" rtl="0">
              <a:lnSpc>
                <a:spcPct val="100000"/>
              </a:lnSpc>
              <a:spcBef>
                <a:spcPts val="0"/>
              </a:spcBef>
              <a:spcAft>
                <a:spcPts val="0"/>
              </a:spcAft>
              <a:buClr>
                <a:srgbClr val="000000"/>
              </a:buClr>
              <a:buSzPts val="1400"/>
              <a:buNone/>
              <a:defRPr>
                <a:solidFill>
                  <a:srgbClr val="000000"/>
                </a:solidFill>
              </a:defRPr>
            </a:lvl8pPr>
            <a:lvl9pPr lvl="8" algn="ctr" rtl="0">
              <a:lnSpc>
                <a:spcPct val="100000"/>
              </a:lnSpc>
              <a:spcBef>
                <a:spcPts val="0"/>
              </a:spcBef>
              <a:spcAft>
                <a:spcPts val="0"/>
              </a:spcAft>
              <a:buClr>
                <a:srgbClr val="000000"/>
              </a:buClr>
              <a:buSzPts val="1400"/>
              <a:buNone/>
              <a:defRPr>
                <a:solidFill>
                  <a:srgbClr val="000000"/>
                </a:solidFill>
              </a:defRPr>
            </a:lvl9pPr>
          </a:lstStyle>
          <a:p>
            <a:endParaRPr/>
          </a:p>
        </p:txBody>
      </p:sp>
      <p:sp>
        <p:nvSpPr>
          <p:cNvPr id="136" name="Google Shape;136;p13"/>
          <p:cNvSpPr txBox="1">
            <a:spLocks noGrp="1"/>
          </p:cNvSpPr>
          <p:nvPr>
            <p:ph type="title" idx="8" hasCustomPrompt="1"/>
          </p:nvPr>
        </p:nvSpPr>
        <p:spPr>
          <a:xfrm>
            <a:off x="6481457" y="116684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6000">
                <a:latin typeface="Titillium Web Black"/>
                <a:ea typeface="Titillium Web Black"/>
                <a:cs typeface="Titillium Web Black"/>
                <a:sym typeface="Titillium Web Black"/>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37" name="Google Shape;137;p13"/>
          <p:cNvSpPr txBox="1">
            <a:spLocks noGrp="1"/>
          </p:cNvSpPr>
          <p:nvPr>
            <p:ph type="ctrTitle" idx="9"/>
          </p:nvPr>
        </p:nvSpPr>
        <p:spPr>
          <a:xfrm>
            <a:off x="6197207" y="3652494"/>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000" b="1">
                <a:latin typeface="Titillium Web"/>
                <a:ea typeface="Titillium Web"/>
                <a:cs typeface="Titillium Web"/>
                <a:sym typeface="Titillium Web"/>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38" name="Google Shape;138;p13"/>
          <p:cNvSpPr txBox="1">
            <a:spLocks noGrp="1"/>
          </p:cNvSpPr>
          <p:nvPr>
            <p:ph type="subTitle" idx="13"/>
          </p:nvPr>
        </p:nvSpPr>
        <p:spPr>
          <a:xfrm>
            <a:off x="6283457" y="4114214"/>
            <a:ext cx="21498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Clr>
                <a:srgbClr val="000000"/>
              </a:buClr>
              <a:buSzPts val="1400"/>
              <a:buNone/>
              <a:defRPr>
                <a:solidFill>
                  <a:srgbClr val="000000"/>
                </a:solidFill>
              </a:defRPr>
            </a:lvl2pPr>
            <a:lvl3pPr lvl="2" algn="ctr" rtl="0">
              <a:lnSpc>
                <a:spcPct val="100000"/>
              </a:lnSpc>
              <a:spcBef>
                <a:spcPts val="0"/>
              </a:spcBef>
              <a:spcAft>
                <a:spcPts val="0"/>
              </a:spcAft>
              <a:buClr>
                <a:srgbClr val="000000"/>
              </a:buClr>
              <a:buSzPts val="1400"/>
              <a:buNone/>
              <a:defRPr>
                <a:solidFill>
                  <a:srgbClr val="000000"/>
                </a:solidFill>
              </a:defRPr>
            </a:lvl3pPr>
            <a:lvl4pPr lvl="3" algn="ctr" rtl="0">
              <a:lnSpc>
                <a:spcPct val="100000"/>
              </a:lnSpc>
              <a:spcBef>
                <a:spcPts val="0"/>
              </a:spcBef>
              <a:spcAft>
                <a:spcPts val="0"/>
              </a:spcAft>
              <a:buClr>
                <a:srgbClr val="000000"/>
              </a:buClr>
              <a:buSzPts val="1400"/>
              <a:buNone/>
              <a:defRPr>
                <a:solidFill>
                  <a:srgbClr val="000000"/>
                </a:solidFill>
              </a:defRPr>
            </a:lvl4pPr>
            <a:lvl5pPr lvl="4" algn="ctr" rtl="0">
              <a:lnSpc>
                <a:spcPct val="100000"/>
              </a:lnSpc>
              <a:spcBef>
                <a:spcPts val="0"/>
              </a:spcBef>
              <a:spcAft>
                <a:spcPts val="0"/>
              </a:spcAft>
              <a:buClr>
                <a:srgbClr val="000000"/>
              </a:buClr>
              <a:buSzPts val="1400"/>
              <a:buNone/>
              <a:defRPr>
                <a:solidFill>
                  <a:srgbClr val="000000"/>
                </a:solidFill>
              </a:defRPr>
            </a:lvl5pPr>
            <a:lvl6pPr lvl="5" algn="ctr" rtl="0">
              <a:lnSpc>
                <a:spcPct val="100000"/>
              </a:lnSpc>
              <a:spcBef>
                <a:spcPts val="0"/>
              </a:spcBef>
              <a:spcAft>
                <a:spcPts val="0"/>
              </a:spcAft>
              <a:buClr>
                <a:srgbClr val="000000"/>
              </a:buClr>
              <a:buSzPts val="1400"/>
              <a:buNone/>
              <a:defRPr>
                <a:solidFill>
                  <a:srgbClr val="000000"/>
                </a:solidFill>
              </a:defRPr>
            </a:lvl6pPr>
            <a:lvl7pPr lvl="6" algn="ctr" rtl="0">
              <a:lnSpc>
                <a:spcPct val="100000"/>
              </a:lnSpc>
              <a:spcBef>
                <a:spcPts val="0"/>
              </a:spcBef>
              <a:spcAft>
                <a:spcPts val="0"/>
              </a:spcAft>
              <a:buClr>
                <a:srgbClr val="000000"/>
              </a:buClr>
              <a:buSzPts val="1400"/>
              <a:buNone/>
              <a:defRPr>
                <a:solidFill>
                  <a:srgbClr val="000000"/>
                </a:solidFill>
              </a:defRPr>
            </a:lvl7pPr>
            <a:lvl8pPr lvl="7" algn="ctr" rtl="0">
              <a:lnSpc>
                <a:spcPct val="100000"/>
              </a:lnSpc>
              <a:spcBef>
                <a:spcPts val="0"/>
              </a:spcBef>
              <a:spcAft>
                <a:spcPts val="0"/>
              </a:spcAft>
              <a:buClr>
                <a:srgbClr val="000000"/>
              </a:buClr>
              <a:buSzPts val="1400"/>
              <a:buNone/>
              <a:defRPr>
                <a:solidFill>
                  <a:srgbClr val="000000"/>
                </a:solidFill>
              </a:defRPr>
            </a:lvl8pPr>
            <a:lvl9pPr lvl="8" algn="ctr" rtl="0">
              <a:lnSpc>
                <a:spcPct val="100000"/>
              </a:lnSpc>
              <a:spcBef>
                <a:spcPts val="0"/>
              </a:spcBef>
              <a:spcAft>
                <a:spcPts val="0"/>
              </a:spcAft>
              <a:buClr>
                <a:srgbClr val="000000"/>
              </a:buClr>
              <a:buSzPts val="1400"/>
              <a:buNone/>
              <a:defRPr>
                <a:solidFill>
                  <a:srgbClr val="000000"/>
                </a:solidFill>
              </a:defRPr>
            </a:lvl9pPr>
          </a:lstStyle>
          <a:p>
            <a:endParaRPr/>
          </a:p>
        </p:txBody>
      </p:sp>
      <p:sp>
        <p:nvSpPr>
          <p:cNvPr id="139" name="Google Shape;139;p13"/>
          <p:cNvSpPr txBox="1">
            <a:spLocks noGrp="1"/>
          </p:cNvSpPr>
          <p:nvPr>
            <p:ph type="title" idx="14" hasCustomPrompt="1"/>
          </p:nvPr>
        </p:nvSpPr>
        <p:spPr>
          <a:xfrm>
            <a:off x="6481457" y="312287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6000">
                <a:latin typeface="Titillium Web Black"/>
                <a:ea typeface="Titillium Web Black"/>
                <a:cs typeface="Titillium Web Black"/>
                <a:sym typeface="Titillium Web Black"/>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40" name="Google Shape;140;p13"/>
          <p:cNvSpPr txBox="1">
            <a:spLocks noGrp="1"/>
          </p:cNvSpPr>
          <p:nvPr>
            <p:ph type="ctrTitle" idx="15"/>
          </p:nvPr>
        </p:nvSpPr>
        <p:spPr>
          <a:xfrm>
            <a:off x="625603" y="1692334"/>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000" b="1">
                <a:latin typeface="Titillium Web"/>
                <a:ea typeface="Titillium Web"/>
                <a:cs typeface="Titillium Web"/>
                <a:sym typeface="Titillium Web"/>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41" name="Google Shape;141;p13"/>
          <p:cNvSpPr txBox="1">
            <a:spLocks noGrp="1"/>
          </p:cNvSpPr>
          <p:nvPr>
            <p:ph type="subTitle" idx="16"/>
          </p:nvPr>
        </p:nvSpPr>
        <p:spPr>
          <a:xfrm>
            <a:off x="747103" y="2155425"/>
            <a:ext cx="21498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Clr>
                <a:srgbClr val="000000"/>
              </a:buClr>
              <a:buSzPts val="1400"/>
              <a:buNone/>
              <a:defRPr>
                <a:solidFill>
                  <a:srgbClr val="000000"/>
                </a:solidFill>
              </a:defRPr>
            </a:lvl2pPr>
            <a:lvl3pPr lvl="2" algn="ctr" rtl="0">
              <a:lnSpc>
                <a:spcPct val="100000"/>
              </a:lnSpc>
              <a:spcBef>
                <a:spcPts val="0"/>
              </a:spcBef>
              <a:spcAft>
                <a:spcPts val="0"/>
              </a:spcAft>
              <a:buClr>
                <a:srgbClr val="000000"/>
              </a:buClr>
              <a:buSzPts val="1400"/>
              <a:buNone/>
              <a:defRPr>
                <a:solidFill>
                  <a:srgbClr val="000000"/>
                </a:solidFill>
              </a:defRPr>
            </a:lvl3pPr>
            <a:lvl4pPr lvl="3" algn="ctr" rtl="0">
              <a:lnSpc>
                <a:spcPct val="100000"/>
              </a:lnSpc>
              <a:spcBef>
                <a:spcPts val="0"/>
              </a:spcBef>
              <a:spcAft>
                <a:spcPts val="0"/>
              </a:spcAft>
              <a:buClr>
                <a:srgbClr val="000000"/>
              </a:buClr>
              <a:buSzPts val="1400"/>
              <a:buNone/>
              <a:defRPr>
                <a:solidFill>
                  <a:srgbClr val="000000"/>
                </a:solidFill>
              </a:defRPr>
            </a:lvl4pPr>
            <a:lvl5pPr lvl="4" algn="ctr" rtl="0">
              <a:lnSpc>
                <a:spcPct val="100000"/>
              </a:lnSpc>
              <a:spcBef>
                <a:spcPts val="0"/>
              </a:spcBef>
              <a:spcAft>
                <a:spcPts val="0"/>
              </a:spcAft>
              <a:buClr>
                <a:srgbClr val="000000"/>
              </a:buClr>
              <a:buSzPts val="1400"/>
              <a:buNone/>
              <a:defRPr>
                <a:solidFill>
                  <a:srgbClr val="000000"/>
                </a:solidFill>
              </a:defRPr>
            </a:lvl5pPr>
            <a:lvl6pPr lvl="5" algn="ctr" rtl="0">
              <a:lnSpc>
                <a:spcPct val="100000"/>
              </a:lnSpc>
              <a:spcBef>
                <a:spcPts val="0"/>
              </a:spcBef>
              <a:spcAft>
                <a:spcPts val="0"/>
              </a:spcAft>
              <a:buClr>
                <a:srgbClr val="000000"/>
              </a:buClr>
              <a:buSzPts val="1400"/>
              <a:buNone/>
              <a:defRPr>
                <a:solidFill>
                  <a:srgbClr val="000000"/>
                </a:solidFill>
              </a:defRPr>
            </a:lvl6pPr>
            <a:lvl7pPr lvl="6" algn="ctr" rtl="0">
              <a:lnSpc>
                <a:spcPct val="100000"/>
              </a:lnSpc>
              <a:spcBef>
                <a:spcPts val="0"/>
              </a:spcBef>
              <a:spcAft>
                <a:spcPts val="0"/>
              </a:spcAft>
              <a:buClr>
                <a:srgbClr val="000000"/>
              </a:buClr>
              <a:buSzPts val="1400"/>
              <a:buNone/>
              <a:defRPr>
                <a:solidFill>
                  <a:srgbClr val="000000"/>
                </a:solidFill>
              </a:defRPr>
            </a:lvl7pPr>
            <a:lvl8pPr lvl="7" algn="ctr" rtl="0">
              <a:lnSpc>
                <a:spcPct val="100000"/>
              </a:lnSpc>
              <a:spcBef>
                <a:spcPts val="0"/>
              </a:spcBef>
              <a:spcAft>
                <a:spcPts val="0"/>
              </a:spcAft>
              <a:buClr>
                <a:srgbClr val="000000"/>
              </a:buClr>
              <a:buSzPts val="1400"/>
              <a:buNone/>
              <a:defRPr>
                <a:solidFill>
                  <a:srgbClr val="000000"/>
                </a:solidFill>
              </a:defRPr>
            </a:lvl8pPr>
            <a:lvl9pPr lvl="8" algn="ctr" rtl="0">
              <a:lnSpc>
                <a:spcPct val="100000"/>
              </a:lnSpc>
              <a:spcBef>
                <a:spcPts val="0"/>
              </a:spcBef>
              <a:spcAft>
                <a:spcPts val="0"/>
              </a:spcAft>
              <a:buClr>
                <a:srgbClr val="000000"/>
              </a:buClr>
              <a:buSzPts val="1400"/>
              <a:buNone/>
              <a:defRPr>
                <a:solidFill>
                  <a:srgbClr val="000000"/>
                </a:solidFill>
              </a:defRPr>
            </a:lvl9pPr>
          </a:lstStyle>
          <a:p>
            <a:endParaRPr/>
          </a:p>
        </p:txBody>
      </p:sp>
      <p:sp>
        <p:nvSpPr>
          <p:cNvPr id="142" name="Google Shape;142;p13"/>
          <p:cNvSpPr txBox="1">
            <a:spLocks noGrp="1"/>
          </p:cNvSpPr>
          <p:nvPr>
            <p:ph type="title" idx="17" hasCustomPrompt="1"/>
          </p:nvPr>
        </p:nvSpPr>
        <p:spPr>
          <a:xfrm>
            <a:off x="945103" y="116684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6000">
                <a:latin typeface="Titillium Web Black"/>
                <a:ea typeface="Titillium Web Black"/>
                <a:cs typeface="Titillium Web Black"/>
                <a:sym typeface="Titillium Web Black"/>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43" name="Google Shape;143;p13"/>
          <p:cNvSpPr txBox="1">
            <a:spLocks noGrp="1"/>
          </p:cNvSpPr>
          <p:nvPr>
            <p:ph type="ctrTitle" idx="18"/>
          </p:nvPr>
        </p:nvSpPr>
        <p:spPr>
          <a:xfrm>
            <a:off x="660853" y="3652494"/>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000" b="1">
                <a:latin typeface="Titillium Web"/>
                <a:ea typeface="Titillium Web"/>
                <a:cs typeface="Titillium Web"/>
                <a:sym typeface="Titillium Web"/>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44" name="Google Shape;144;p13"/>
          <p:cNvSpPr txBox="1">
            <a:spLocks noGrp="1"/>
          </p:cNvSpPr>
          <p:nvPr>
            <p:ph type="subTitle" idx="19"/>
          </p:nvPr>
        </p:nvSpPr>
        <p:spPr>
          <a:xfrm>
            <a:off x="747103" y="4114214"/>
            <a:ext cx="21498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Clr>
                <a:srgbClr val="000000"/>
              </a:buClr>
              <a:buSzPts val="1400"/>
              <a:buNone/>
              <a:defRPr>
                <a:solidFill>
                  <a:srgbClr val="000000"/>
                </a:solidFill>
              </a:defRPr>
            </a:lvl2pPr>
            <a:lvl3pPr lvl="2" algn="ctr" rtl="0">
              <a:lnSpc>
                <a:spcPct val="100000"/>
              </a:lnSpc>
              <a:spcBef>
                <a:spcPts val="0"/>
              </a:spcBef>
              <a:spcAft>
                <a:spcPts val="0"/>
              </a:spcAft>
              <a:buClr>
                <a:srgbClr val="000000"/>
              </a:buClr>
              <a:buSzPts val="1400"/>
              <a:buNone/>
              <a:defRPr>
                <a:solidFill>
                  <a:srgbClr val="000000"/>
                </a:solidFill>
              </a:defRPr>
            </a:lvl3pPr>
            <a:lvl4pPr lvl="3" algn="ctr" rtl="0">
              <a:lnSpc>
                <a:spcPct val="100000"/>
              </a:lnSpc>
              <a:spcBef>
                <a:spcPts val="0"/>
              </a:spcBef>
              <a:spcAft>
                <a:spcPts val="0"/>
              </a:spcAft>
              <a:buClr>
                <a:srgbClr val="000000"/>
              </a:buClr>
              <a:buSzPts val="1400"/>
              <a:buNone/>
              <a:defRPr>
                <a:solidFill>
                  <a:srgbClr val="000000"/>
                </a:solidFill>
              </a:defRPr>
            </a:lvl4pPr>
            <a:lvl5pPr lvl="4" algn="ctr" rtl="0">
              <a:lnSpc>
                <a:spcPct val="100000"/>
              </a:lnSpc>
              <a:spcBef>
                <a:spcPts val="0"/>
              </a:spcBef>
              <a:spcAft>
                <a:spcPts val="0"/>
              </a:spcAft>
              <a:buClr>
                <a:srgbClr val="000000"/>
              </a:buClr>
              <a:buSzPts val="1400"/>
              <a:buNone/>
              <a:defRPr>
                <a:solidFill>
                  <a:srgbClr val="000000"/>
                </a:solidFill>
              </a:defRPr>
            </a:lvl5pPr>
            <a:lvl6pPr lvl="5" algn="ctr" rtl="0">
              <a:lnSpc>
                <a:spcPct val="100000"/>
              </a:lnSpc>
              <a:spcBef>
                <a:spcPts val="0"/>
              </a:spcBef>
              <a:spcAft>
                <a:spcPts val="0"/>
              </a:spcAft>
              <a:buClr>
                <a:srgbClr val="000000"/>
              </a:buClr>
              <a:buSzPts val="1400"/>
              <a:buNone/>
              <a:defRPr>
                <a:solidFill>
                  <a:srgbClr val="000000"/>
                </a:solidFill>
              </a:defRPr>
            </a:lvl6pPr>
            <a:lvl7pPr lvl="6" algn="ctr" rtl="0">
              <a:lnSpc>
                <a:spcPct val="100000"/>
              </a:lnSpc>
              <a:spcBef>
                <a:spcPts val="0"/>
              </a:spcBef>
              <a:spcAft>
                <a:spcPts val="0"/>
              </a:spcAft>
              <a:buClr>
                <a:srgbClr val="000000"/>
              </a:buClr>
              <a:buSzPts val="1400"/>
              <a:buNone/>
              <a:defRPr>
                <a:solidFill>
                  <a:srgbClr val="000000"/>
                </a:solidFill>
              </a:defRPr>
            </a:lvl7pPr>
            <a:lvl8pPr lvl="7" algn="ctr" rtl="0">
              <a:lnSpc>
                <a:spcPct val="100000"/>
              </a:lnSpc>
              <a:spcBef>
                <a:spcPts val="0"/>
              </a:spcBef>
              <a:spcAft>
                <a:spcPts val="0"/>
              </a:spcAft>
              <a:buClr>
                <a:srgbClr val="000000"/>
              </a:buClr>
              <a:buSzPts val="1400"/>
              <a:buNone/>
              <a:defRPr>
                <a:solidFill>
                  <a:srgbClr val="000000"/>
                </a:solidFill>
              </a:defRPr>
            </a:lvl8pPr>
            <a:lvl9pPr lvl="8" algn="ctr" rtl="0">
              <a:lnSpc>
                <a:spcPct val="100000"/>
              </a:lnSpc>
              <a:spcBef>
                <a:spcPts val="0"/>
              </a:spcBef>
              <a:spcAft>
                <a:spcPts val="0"/>
              </a:spcAft>
              <a:buClr>
                <a:srgbClr val="000000"/>
              </a:buClr>
              <a:buSzPts val="1400"/>
              <a:buNone/>
              <a:defRPr>
                <a:solidFill>
                  <a:srgbClr val="000000"/>
                </a:solidFill>
              </a:defRPr>
            </a:lvl9pPr>
          </a:lstStyle>
          <a:p>
            <a:endParaRPr/>
          </a:p>
        </p:txBody>
      </p:sp>
      <p:sp>
        <p:nvSpPr>
          <p:cNvPr id="145" name="Google Shape;145;p13"/>
          <p:cNvSpPr txBox="1">
            <a:spLocks noGrp="1"/>
          </p:cNvSpPr>
          <p:nvPr>
            <p:ph type="title" idx="20" hasCustomPrompt="1"/>
          </p:nvPr>
        </p:nvSpPr>
        <p:spPr>
          <a:xfrm>
            <a:off x="945103" y="312287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6000">
                <a:latin typeface="Titillium Web Black"/>
                <a:ea typeface="Titillium Web Black"/>
                <a:cs typeface="Titillium Web Black"/>
                <a:sym typeface="Titillium Web Black"/>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46" name="Google Shape;146;p13"/>
          <p:cNvSpPr/>
          <p:nvPr/>
        </p:nvSpPr>
        <p:spPr>
          <a:xfrm rot="1574205">
            <a:off x="8416843" y="4336290"/>
            <a:ext cx="473486" cy="44040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1574205">
            <a:off x="258033" y="2429465"/>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465050" y="-825525"/>
            <a:ext cx="4271790" cy="3312802"/>
          </a:xfrm>
          <a:custGeom>
            <a:avLst/>
            <a:gdLst/>
            <a:ahLst/>
            <a:cxnLst/>
            <a:rect l="l" t="t" r="r" b="b"/>
            <a:pathLst>
              <a:path w="59894" h="53847" fill="none" extrusionOk="0">
                <a:moveTo>
                  <a:pt x="46403" y="1"/>
                </a:moveTo>
                <a:cubicBezTo>
                  <a:pt x="47483" y="3390"/>
                  <a:pt x="51204" y="5018"/>
                  <a:pt x="53945" y="7278"/>
                </a:cubicBezTo>
                <a:cubicBezTo>
                  <a:pt x="56820" y="9654"/>
                  <a:pt x="58780" y="12943"/>
                  <a:pt x="59511" y="16615"/>
                </a:cubicBezTo>
                <a:cubicBezTo>
                  <a:pt x="59893" y="18542"/>
                  <a:pt x="59827" y="20768"/>
                  <a:pt x="58481" y="22197"/>
                </a:cubicBezTo>
                <a:cubicBezTo>
                  <a:pt x="56620" y="24141"/>
                  <a:pt x="53447" y="23659"/>
                  <a:pt x="50839" y="23011"/>
                </a:cubicBezTo>
                <a:lnTo>
                  <a:pt x="38445" y="19954"/>
                </a:lnTo>
                <a:cubicBezTo>
                  <a:pt x="34740" y="19057"/>
                  <a:pt x="30354" y="18293"/>
                  <a:pt x="27496" y="20818"/>
                </a:cubicBezTo>
                <a:cubicBezTo>
                  <a:pt x="25004" y="23028"/>
                  <a:pt x="24822" y="26749"/>
                  <a:pt x="24024" y="29989"/>
                </a:cubicBezTo>
                <a:cubicBezTo>
                  <a:pt x="22645" y="35654"/>
                  <a:pt x="18973" y="40539"/>
                  <a:pt x="14604" y="44343"/>
                </a:cubicBezTo>
                <a:cubicBezTo>
                  <a:pt x="10218" y="48148"/>
                  <a:pt x="5084" y="51022"/>
                  <a:pt x="1" y="53846"/>
                </a:cubicBezTo>
              </a:path>
            </a:pathLst>
          </a:custGeom>
          <a:noFill/>
          <a:ln w="28575"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9" name="Google Shape;149;p13"/>
          <p:cNvSpPr/>
          <p:nvPr/>
        </p:nvSpPr>
        <p:spPr>
          <a:xfrm rot="1574205">
            <a:off x="8335233" y="396365"/>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txBox="1">
            <a:spLocks noGrp="1"/>
          </p:cNvSpPr>
          <p:nvPr>
            <p:ph type="title" idx="21"/>
          </p:nvPr>
        </p:nvSpPr>
        <p:spPr>
          <a:xfrm>
            <a:off x="719611" y="313934"/>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51"/>
        <p:cNvGrpSpPr/>
        <p:nvPr/>
      </p:nvGrpSpPr>
      <p:grpSpPr>
        <a:xfrm>
          <a:off x="0" y="0"/>
          <a:ext cx="0" cy="0"/>
          <a:chOff x="0" y="0"/>
          <a:chExt cx="0" cy="0"/>
        </a:xfrm>
      </p:grpSpPr>
      <p:sp>
        <p:nvSpPr>
          <p:cNvPr id="152" name="Google Shape;152;p14"/>
          <p:cNvSpPr txBox="1">
            <a:spLocks noGrp="1"/>
          </p:cNvSpPr>
          <p:nvPr>
            <p:ph type="subTitle" idx="1"/>
          </p:nvPr>
        </p:nvSpPr>
        <p:spPr>
          <a:xfrm>
            <a:off x="713225" y="2181027"/>
            <a:ext cx="3858900" cy="1366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400">
                <a:solidFill>
                  <a:schemeClr val="dk1"/>
                </a:solidFill>
                <a:latin typeface="Roboto"/>
                <a:ea typeface="Roboto"/>
                <a:cs typeface="Roboto"/>
                <a:sym typeface="Roboto"/>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3" name="Google Shape;153;p14"/>
          <p:cNvSpPr txBox="1">
            <a:spLocks noGrp="1"/>
          </p:cNvSpPr>
          <p:nvPr>
            <p:ph type="title"/>
          </p:nvPr>
        </p:nvSpPr>
        <p:spPr>
          <a:xfrm>
            <a:off x="866412" y="1945543"/>
            <a:ext cx="2796600" cy="3498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1600">
                <a:solidFill>
                  <a:schemeClr val="lt1"/>
                </a:solidFill>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4" name="Google Shape;154;p14"/>
          <p:cNvSpPr/>
          <p:nvPr/>
        </p:nvSpPr>
        <p:spPr>
          <a:xfrm rot="1662631">
            <a:off x="7822899" y="4180226"/>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rot="1662631">
            <a:off x="8677838" y="324505"/>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rot="1662609">
            <a:off x="440602" y="4850336"/>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rot="1662603">
            <a:off x="3159827" y="692839"/>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txBox="1">
            <a:spLocks noGrp="1"/>
          </p:cNvSpPr>
          <p:nvPr>
            <p:ph type="title" idx="2"/>
          </p:nvPr>
        </p:nvSpPr>
        <p:spPr>
          <a:xfrm>
            <a:off x="713225" y="313934"/>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159"/>
        <p:cNvGrpSpPr/>
        <p:nvPr/>
      </p:nvGrpSpPr>
      <p:grpSpPr>
        <a:xfrm>
          <a:off x="0" y="0"/>
          <a:ext cx="0" cy="0"/>
          <a:chOff x="0" y="0"/>
          <a:chExt cx="0" cy="0"/>
        </a:xfrm>
      </p:grpSpPr>
      <p:sp>
        <p:nvSpPr>
          <p:cNvPr id="160" name="Google Shape;160;p15"/>
          <p:cNvSpPr txBox="1">
            <a:spLocks noGrp="1"/>
          </p:cNvSpPr>
          <p:nvPr>
            <p:ph type="subTitle" idx="1"/>
          </p:nvPr>
        </p:nvSpPr>
        <p:spPr>
          <a:xfrm>
            <a:off x="704689" y="2308938"/>
            <a:ext cx="3858900" cy="161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rgbClr val="633BB9"/>
                </a:solidFill>
                <a:latin typeface="Roboto"/>
                <a:ea typeface="Roboto"/>
                <a:cs typeface="Roboto"/>
                <a:sym typeface="Robo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1" name="Google Shape;161;p15"/>
          <p:cNvSpPr txBox="1">
            <a:spLocks noGrp="1"/>
          </p:cNvSpPr>
          <p:nvPr>
            <p:ph type="title"/>
          </p:nvPr>
        </p:nvSpPr>
        <p:spPr>
          <a:xfrm>
            <a:off x="891925" y="1940594"/>
            <a:ext cx="2682600" cy="364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600">
                <a:solidFill>
                  <a:schemeClr val="lt1"/>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62" name="Google Shape;162;p15"/>
          <p:cNvGrpSpPr/>
          <p:nvPr/>
        </p:nvGrpSpPr>
        <p:grpSpPr>
          <a:xfrm flipH="1">
            <a:off x="-48448" y="4184964"/>
            <a:ext cx="4734282" cy="1644241"/>
            <a:chOff x="2329100" y="3102725"/>
            <a:chExt cx="4734282" cy="1644241"/>
          </a:xfrm>
        </p:grpSpPr>
        <p:grpSp>
          <p:nvGrpSpPr>
            <p:cNvPr id="163" name="Google Shape;163;p15"/>
            <p:cNvGrpSpPr/>
            <p:nvPr/>
          </p:nvGrpSpPr>
          <p:grpSpPr>
            <a:xfrm>
              <a:off x="2329100" y="3102725"/>
              <a:ext cx="1370595" cy="791054"/>
              <a:chOff x="2195750" y="2493125"/>
              <a:chExt cx="1370595" cy="791054"/>
            </a:xfrm>
          </p:grpSpPr>
          <p:sp>
            <p:nvSpPr>
              <p:cNvPr id="164" name="Google Shape;164;p15"/>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2195750" y="2493125"/>
                <a:ext cx="1370595" cy="425469"/>
              </a:xfrm>
              <a:custGeom>
                <a:avLst/>
                <a:gdLst/>
                <a:ahLst/>
                <a:cxnLst/>
                <a:rect l="l" t="t" r="r" b="b"/>
                <a:pathLst>
                  <a:path w="9155" h="2842" extrusionOk="0">
                    <a:moveTo>
                      <a:pt x="0" y="1"/>
                    </a:moveTo>
                    <a:lnTo>
                      <a:pt x="5665" y="2842"/>
                    </a:lnTo>
                    <a:lnTo>
                      <a:pt x="9154" y="126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2195750" y="2493125"/>
                <a:ext cx="738819" cy="791054"/>
              </a:xfrm>
              <a:custGeom>
                <a:avLst/>
                <a:gdLst/>
                <a:ahLst/>
                <a:cxnLst/>
                <a:rect l="l" t="t" r="r" b="b"/>
                <a:pathLst>
                  <a:path w="4935" h="5284" extrusionOk="0">
                    <a:moveTo>
                      <a:pt x="0" y="1"/>
                    </a:moveTo>
                    <a:lnTo>
                      <a:pt x="2176" y="5284"/>
                    </a:lnTo>
                    <a:lnTo>
                      <a:pt x="4934" y="327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5"/>
            <p:cNvSpPr/>
            <p:nvPr/>
          </p:nvSpPr>
          <p:spPr>
            <a:xfrm>
              <a:off x="3179609" y="3150036"/>
              <a:ext cx="3883772" cy="1596930"/>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15"/>
          <p:cNvSpPr/>
          <p:nvPr/>
        </p:nvSpPr>
        <p:spPr>
          <a:xfrm rot="1662631">
            <a:off x="7822899" y="4180226"/>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rot="1662631">
            <a:off x="8677838" y="324505"/>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rot="1662609">
            <a:off x="799877" y="540686"/>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rot="1662603">
            <a:off x="561702" y="343602"/>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txBox="1">
            <a:spLocks noGrp="1"/>
          </p:cNvSpPr>
          <p:nvPr>
            <p:ph type="title" idx="2"/>
          </p:nvPr>
        </p:nvSpPr>
        <p:spPr>
          <a:xfrm>
            <a:off x="722750" y="313934"/>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1_1_1">
    <p:spTree>
      <p:nvGrpSpPr>
        <p:cNvPr id="1" name="Shape 177"/>
        <p:cNvGrpSpPr/>
        <p:nvPr/>
      </p:nvGrpSpPr>
      <p:grpSpPr>
        <a:xfrm>
          <a:off x="0" y="0"/>
          <a:ext cx="0" cy="0"/>
          <a:chOff x="0" y="0"/>
          <a:chExt cx="0" cy="0"/>
        </a:xfrm>
      </p:grpSpPr>
      <p:sp>
        <p:nvSpPr>
          <p:cNvPr id="178" name="Google Shape;178;p16"/>
          <p:cNvSpPr txBox="1">
            <a:spLocks noGrp="1"/>
          </p:cNvSpPr>
          <p:nvPr>
            <p:ph type="subTitle" idx="1"/>
          </p:nvPr>
        </p:nvSpPr>
        <p:spPr>
          <a:xfrm>
            <a:off x="713175" y="2680263"/>
            <a:ext cx="3858900" cy="105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rgbClr val="633BB9"/>
                </a:solidFill>
                <a:latin typeface="Roboto"/>
                <a:ea typeface="Roboto"/>
                <a:cs typeface="Roboto"/>
                <a:sym typeface="Robo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 name="Google Shape;179;p16"/>
          <p:cNvSpPr txBox="1">
            <a:spLocks noGrp="1"/>
          </p:cNvSpPr>
          <p:nvPr>
            <p:ph type="title"/>
          </p:nvPr>
        </p:nvSpPr>
        <p:spPr>
          <a:xfrm>
            <a:off x="713175" y="2395625"/>
            <a:ext cx="3858900" cy="45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000" b="1">
                <a:solidFill>
                  <a:srgbClr val="633BB9"/>
                </a:solidFill>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 name="Google Shape;180;p16"/>
          <p:cNvSpPr/>
          <p:nvPr/>
        </p:nvSpPr>
        <p:spPr>
          <a:xfrm rot="1662631">
            <a:off x="1453624" y="4014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rot="1662631">
            <a:off x="2544113" y="4295818"/>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rot="1662603">
            <a:off x="8408602" y="401477"/>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rot="1662631">
            <a:off x="8696899" y="23826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6"/>
          <p:cNvGrpSpPr/>
          <p:nvPr/>
        </p:nvGrpSpPr>
        <p:grpSpPr>
          <a:xfrm rot="644212">
            <a:off x="189735" y="4303699"/>
            <a:ext cx="4734315" cy="1644252"/>
            <a:chOff x="2329100" y="3102725"/>
            <a:chExt cx="4734282" cy="1644241"/>
          </a:xfrm>
        </p:grpSpPr>
        <p:grpSp>
          <p:nvGrpSpPr>
            <p:cNvPr id="185" name="Google Shape;185;p16"/>
            <p:cNvGrpSpPr/>
            <p:nvPr/>
          </p:nvGrpSpPr>
          <p:grpSpPr>
            <a:xfrm>
              <a:off x="2329100" y="3102725"/>
              <a:ext cx="1370595" cy="791054"/>
              <a:chOff x="2195750" y="2493125"/>
              <a:chExt cx="1370595" cy="791054"/>
            </a:xfrm>
          </p:grpSpPr>
          <p:sp>
            <p:nvSpPr>
              <p:cNvPr id="186" name="Google Shape;186;p16"/>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2195750" y="2493125"/>
                <a:ext cx="1370595" cy="425469"/>
              </a:xfrm>
              <a:custGeom>
                <a:avLst/>
                <a:gdLst/>
                <a:ahLst/>
                <a:cxnLst/>
                <a:rect l="l" t="t" r="r" b="b"/>
                <a:pathLst>
                  <a:path w="9155" h="2842" extrusionOk="0">
                    <a:moveTo>
                      <a:pt x="0" y="1"/>
                    </a:moveTo>
                    <a:lnTo>
                      <a:pt x="5665" y="2842"/>
                    </a:lnTo>
                    <a:lnTo>
                      <a:pt x="9154" y="126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2195750" y="2493125"/>
                <a:ext cx="738819" cy="791054"/>
              </a:xfrm>
              <a:custGeom>
                <a:avLst/>
                <a:gdLst/>
                <a:ahLst/>
                <a:cxnLst/>
                <a:rect l="l" t="t" r="r" b="b"/>
                <a:pathLst>
                  <a:path w="4935" h="5284" extrusionOk="0">
                    <a:moveTo>
                      <a:pt x="0" y="1"/>
                    </a:moveTo>
                    <a:lnTo>
                      <a:pt x="2176" y="5284"/>
                    </a:lnTo>
                    <a:lnTo>
                      <a:pt x="4934" y="327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6"/>
            <p:cNvSpPr/>
            <p:nvPr/>
          </p:nvSpPr>
          <p:spPr>
            <a:xfrm>
              <a:off x="3179609" y="3150036"/>
              <a:ext cx="3883772" cy="1596930"/>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6"/>
          <p:cNvSpPr txBox="1">
            <a:spLocks noGrp="1"/>
          </p:cNvSpPr>
          <p:nvPr>
            <p:ph type="title" idx="2"/>
          </p:nvPr>
        </p:nvSpPr>
        <p:spPr>
          <a:xfrm>
            <a:off x="722750" y="313934"/>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1_1_1_1">
    <p:spTree>
      <p:nvGrpSpPr>
        <p:cNvPr id="1" name="Shape 195"/>
        <p:cNvGrpSpPr/>
        <p:nvPr/>
      </p:nvGrpSpPr>
      <p:grpSpPr>
        <a:xfrm>
          <a:off x="0" y="0"/>
          <a:ext cx="0" cy="0"/>
          <a:chOff x="0" y="0"/>
          <a:chExt cx="0" cy="0"/>
        </a:xfrm>
      </p:grpSpPr>
      <p:sp>
        <p:nvSpPr>
          <p:cNvPr id="196" name="Google Shape;196;p17"/>
          <p:cNvSpPr txBox="1">
            <a:spLocks noGrp="1"/>
          </p:cNvSpPr>
          <p:nvPr>
            <p:ph type="title"/>
          </p:nvPr>
        </p:nvSpPr>
        <p:spPr>
          <a:xfrm>
            <a:off x="609100" y="1190875"/>
            <a:ext cx="39630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500">
                <a:solidFill>
                  <a:srgbClr val="633BB9"/>
                </a:solidFill>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17"/>
          <p:cNvSpPr txBox="1">
            <a:spLocks noGrp="1"/>
          </p:cNvSpPr>
          <p:nvPr>
            <p:ph type="subTitle" idx="1"/>
          </p:nvPr>
        </p:nvSpPr>
        <p:spPr>
          <a:xfrm>
            <a:off x="609122" y="2913655"/>
            <a:ext cx="3963000" cy="111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rgbClr val="633BB9"/>
                </a:solidFill>
                <a:latin typeface="Roboto"/>
                <a:ea typeface="Roboto"/>
                <a:cs typeface="Roboto"/>
                <a:sym typeface="Robo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8" name="Google Shape;198;p17"/>
          <p:cNvSpPr txBox="1">
            <a:spLocks noGrp="1"/>
          </p:cNvSpPr>
          <p:nvPr>
            <p:ph type="title" idx="2"/>
          </p:nvPr>
        </p:nvSpPr>
        <p:spPr>
          <a:xfrm>
            <a:off x="609113" y="2571756"/>
            <a:ext cx="3963000" cy="564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b="1">
                <a:solidFill>
                  <a:srgbClr val="633BB9"/>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17"/>
          <p:cNvSpPr/>
          <p:nvPr/>
        </p:nvSpPr>
        <p:spPr>
          <a:xfrm rot="1662631">
            <a:off x="8282349" y="4014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rot="1662631">
            <a:off x="614713" y="4690968"/>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rot="-9137391">
            <a:off x="86645" y="97699"/>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rot="-9137397">
            <a:off x="567025" y="525892"/>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rot="1662631">
            <a:off x="8696899" y="23826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rot="1662609">
            <a:off x="4299365" y="4839798"/>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5">
  <p:cSld name="CUSTOM_1_1_1_1_1_1">
    <p:spTree>
      <p:nvGrpSpPr>
        <p:cNvPr id="1" name="Shape 214"/>
        <p:cNvGrpSpPr/>
        <p:nvPr/>
      </p:nvGrpSpPr>
      <p:grpSpPr>
        <a:xfrm>
          <a:off x="0" y="0"/>
          <a:ext cx="0" cy="0"/>
          <a:chOff x="0" y="0"/>
          <a:chExt cx="0" cy="0"/>
        </a:xfrm>
      </p:grpSpPr>
      <p:sp>
        <p:nvSpPr>
          <p:cNvPr id="215" name="Google Shape;215;p19"/>
          <p:cNvSpPr txBox="1">
            <a:spLocks noGrp="1"/>
          </p:cNvSpPr>
          <p:nvPr>
            <p:ph type="title"/>
          </p:nvPr>
        </p:nvSpPr>
        <p:spPr>
          <a:xfrm>
            <a:off x="715531" y="758494"/>
            <a:ext cx="38586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500">
                <a:solidFill>
                  <a:srgbClr val="633BB9"/>
                </a:solidFill>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19"/>
          <p:cNvSpPr txBox="1">
            <a:spLocks noGrp="1"/>
          </p:cNvSpPr>
          <p:nvPr>
            <p:ph type="subTitle" idx="1"/>
          </p:nvPr>
        </p:nvSpPr>
        <p:spPr>
          <a:xfrm>
            <a:off x="715606" y="2610280"/>
            <a:ext cx="3858600" cy="14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rgbClr val="633BB9"/>
                </a:solidFill>
                <a:latin typeface="Roboto"/>
                <a:ea typeface="Roboto"/>
                <a:cs typeface="Roboto"/>
                <a:sym typeface="Robo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7" name="Google Shape;217;p19"/>
          <p:cNvSpPr txBox="1">
            <a:spLocks noGrp="1"/>
          </p:cNvSpPr>
          <p:nvPr>
            <p:ph type="title" idx="2"/>
          </p:nvPr>
        </p:nvSpPr>
        <p:spPr>
          <a:xfrm>
            <a:off x="894025" y="2296521"/>
            <a:ext cx="2869800" cy="364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a:solidFill>
                  <a:schemeClr val="lt1"/>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8" name="Google Shape;218;p19"/>
          <p:cNvSpPr/>
          <p:nvPr/>
        </p:nvSpPr>
        <p:spPr>
          <a:xfrm rot="-1662631" flipH="1">
            <a:off x="4423570" y="4014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rot="-1662631" flipH="1">
            <a:off x="8813466" y="4690968"/>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rot="-1662609" flipH="1">
            <a:off x="8210673" y="2397411"/>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rot="-1662603" flipH="1">
            <a:off x="8691052" y="2200327"/>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rot="-1662631" flipH="1">
            <a:off x="371570" y="439518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245"/>
        <p:cNvGrpSpPr/>
        <p:nvPr/>
      </p:nvGrpSpPr>
      <p:grpSpPr>
        <a:xfrm>
          <a:off x="0" y="0"/>
          <a:ext cx="0" cy="0"/>
          <a:chOff x="0" y="0"/>
          <a:chExt cx="0" cy="0"/>
        </a:xfrm>
      </p:grpSpPr>
      <p:sp>
        <p:nvSpPr>
          <p:cNvPr id="246" name="Google Shape;246;p22"/>
          <p:cNvSpPr/>
          <p:nvPr/>
        </p:nvSpPr>
        <p:spPr>
          <a:xfrm>
            <a:off x="7498315" y="1204646"/>
            <a:ext cx="210300" cy="200100"/>
          </a:xfrm>
          <a:prstGeom prst="star5">
            <a:avLst>
              <a:gd name="adj" fmla="val 19098"/>
              <a:gd name="hf" fmla="val 105146"/>
              <a:gd name="vf" fmla="val 110557"/>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22"/>
          <p:cNvGrpSpPr/>
          <p:nvPr/>
        </p:nvGrpSpPr>
        <p:grpSpPr>
          <a:xfrm>
            <a:off x="8198549" y="1190510"/>
            <a:ext cx="255565" cy="200203"/>
            <a:chOff x="8095900" y="717733"/>
            <a:chExt cx="238200" cy="186600"/>
          </a:xfrm>
        </p:grpSpPr>
        <p:sp>
          <p:nvSpPr>
            <p:cNvPr id="248" name="Google Shape;248;p22"/>
            <p:cNvSpPr/>
            <p:nvPr/>
          </p:nvSpPr>
          <p:spPr>
            <a:xfrm>
              <a:off x="8095900" y="717733"/>
              <a:ext cx="238200" cy="35400"/>
            </a:xfrm>
            <a:prstGeom prst="roundRect">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8095900" y="793333"/>
              <a:ext cx="238200" cy="35400"/>
            </a:xfrm>
            <a:prstGeom prst="roundRect">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8095900" y="868933"/>
              <a:ext cx="238200" cy="35400"/>
            </a:xfrm>
            <a:prstGeom prst="roundRect">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2"/>
          <p:cNvSpPr/>
          <p:nvPr/>
        </p:nvSpPr>
        <p:spPr>
          <a:xfrm>
            <a:off x="438775" y="401850"/>
            <a:ext cx="8272200" cy="4408800"/>
          </a:xfrm>
          <a:prstGeom prst="roundRect">
            <a:avLst>
              <a:gd name="adj" fmla="val 5189"/>
            </a:avLst>
          </a:prstGeom>
          <a:solidFill>
            <a:schemeClr val="lt1"/>
          </a:solidFill>
          <a:ln>
            <a:noFill/>
          </a:ln>
          <a:effectLst>
            <a:outerShdw dist="180975" dir="81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438525" y="401850"/>
            <a:ext cx="8272200" cy="689100"/>
          </a:xfrm>
          <a:prstGeom prst="roundRect">
            <a:avLst>
              <a:gd name="adj" fmla="val 765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1705660" y="609334"/>
            <a:ext cx="2165100" cy="780000"/>
          </a:xfrm>
          <a:prstGeom prst="roundRect">
            <a:avLst>
              <a:gd name="adj" fmla="val 290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txBox="1"/>
          <p:nvPr/>
        </p:nvSpPr>
        <p:spPr>
          <a:xfrm>
            <a:off x="1946199" y="675155"/>
            <a:ext cx="1485900" cy="32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rgbClr val="999999"/>
                </a:solidFill>
                <a:latin typeface="Roboto"/>
                <a:ea typeface="Roboto"/>
                <a:cs typeface="Roboto"/>
                <a:sym typeface="Roboto"/>
              </a:rPr>
              <a:t>New Tab</a:t>
            </a:r>
            <a:endParaRPr sz="1900">
              <a:solidFill>
                <a:srgbClr val="999999"/>
              </a:solidFill>
              <a:latin typeface="Roboto"/>
              <a:ea typeface="Roboto"/>
              <a:cs typeface="Roboto"/>
              <a:sym typeface="Roboto"/>
            </a:endParaRPr>
          </a:p>
        </p:txBody>
      </p:sp>
      <p:sp>
        <p:nvSpPr>
          <p:cNvPr id="255" name="Google Shape;255;p22"/>
          <p:cNvSpPr/>
          <p:nvPr/>
        </p:nvSpPr>
        <p:spPr>
          <a:xfrm>
            <a:off x="434555" y="1014750"/>
            <a:ext cx="8278800" cy="580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1649038" y="1124341"/>
            <a:ext cx="6324900" cy="360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2"/>
          <p:cNvCxnSpPr/>
          <p:nvPr/>
        </p:nvCxnSpPr>
        <p:spPr>
          <a:xfrm>
            <a:off x="544645" y="1341491"/>
            <a:ext cx="321300" cy="0"/>
          </a:xfrm>
          <a:prstGeom prst="straightConnector1">
            <a:avLst/>
          </a:prstGeom>
          <a:noFill/>
          <a:ln w="28575" cap="flat" cmpd="sng">
            <a:solidFill>
              <a:srgbClr val="999999"/>
            </a:solidFill>
            <a:prstDash val="solid"/>
            <a:round/>
            <a:headEnd type="triangle" w="med" len="med"/>
            <a:tailEnd type="none" w="med" len="med"/>
          </a:ln>
        </p:spPr>
      </p:cxnSp>
      <p:sp>
        <p:nvSpPr>
          <p:cNvPr id="258" name="Google Shape;258;p22"/>
          <p:cNvSpPr/>
          <p:nvPr/>
        </p:nvSpPr>
        <p:spPr>
          <a:xfrm>
            <a:off x="619489" y="655548"/>
            <a:ext cx="153900" cy="153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995919" y="655548"/>
            <a:ext cx="153900" cy="15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1372349" y="655548"/>
            <a:ext cx="153900" cy="15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rot="2700000">
            <a:off x="3468372" y="746840"/>
            <a:ext cx="180736" cy="180736"/>
          </a:xfrm>
          <a:prstGeom prst="mathPlus">
            <a:avLst>
              <a:gd name="adj1" fmla="val 2352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2" name="Google Shape;262;p22"/>
          <p:cNvCxnSpPr/>
          <p:nvPr/>
        </p:nvCxnSpPr>
        <p:spPr>
          <a:xfrm rot="10800000">
            <a:off x="1020934" y="1344635"/>
            <a:ext cx="321300" cy="0"/>
          </a:xfrm>
          <a:prstGeom prst="straightConnector1">
            <a:avLst/>
          </a:prstGeom>
          <a:noFill/>
          <a:ln w="28575" cap="flat" cmpd="sng">
            <a:solidFill>
              <a:srgbClr val="999999"/>
            </a:solidFill>
            <a:prstDash val="solid"/>
            <a:round/>
            <a:headEnd type="triangle" w="med" len="med"/>
            <a:tailEnd type="none" w="med" len="med"/>
          </a:ln>
        </p:spPr>
      </p:cxnSp>
      <p:sp>
        <p:nvSpPr>
          <p:cNvPr id="263" name="Google Shape;263;p22"/>
          <p:cNvSpPr txBox="1">
            <a:spLocks noGrp="1"/>
          </p:cNvSpPr>
          <p:nvPr>
            <p:ph type="title"/>
          </p:nvPr>
        </p:nvSpPr>
        <p:spPr>
          <a:xfrm>
            <a:off x="438525" y="2732483"/>
            <a:ext cx="8272200" cy="76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b="1">
                <a:latin typeface="Titillium Web"/>
                <a:ea typeface="Titillium Web"/>
                <a:cs typeface="Titillium Web"/>
                <a:sym typeface="Titillium Web"/>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4" name="Google Shape;264;p22"/>
          <p:cNvSpPr txBox="1">
            <a:spLocks noGrp="1"/>
          </p:cNvSpPr>
          <p:nvPr>
            <p:ph type="title" idx="2" hasCustomPrompt="1"/>
          </p:nvPr>
        </p:nvSpPr>
        <p:spPr>
          <a:xfrm>
            <a:off x="2642625" y="1688712"/>
            <a:ext cx="3858600" cy="121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000">
                <a:latin typeface="Titillium Web Black"/>
                <a:ea typeface="Titillium Web Black"/>
                <a:cs typeface="Titillium Web Black"/>
                <a:sym typeface="Titillium Web Black"/>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one column">
  <p:cSld name="CUSTOM_2_1_1">
    <p:spTree>
      <p:nvGrpSpPr>
        <p:cNvPr id="1" name="Shape 290"/>
        <p:cNvGrpSpPr/>
        <p:nvPr/>
      </p:nvGrpSpPr>
      <p:grpSpPr>
        <a:xfrm>
          <a:off x="0" y="0"/>
          <a:ext cx="0" cy="0"/>
          <a:chOff x="0" y="0"/>
          <a:chExt cx="0" cy="0"/>
        </a:xfrm>
      </p:grpSpPr>
      <p:sp>
        <p:nvSpPr>
          <p:cNvPr id="291" name="Google Shape;291;p25"/>
          <p:cNvSpPr txBox="1">
            <a:spLocks noGrp="1"/>
          </p:cNvSpPr>
          <p:nvPr>
            <p:ph type="title"/>
          </p:nvPr>
        </p:nvSpPr>
        <p:spPr>
          <a:xfrm>
            <a:off x="4805538" y="1774858"/>
            <a:ext cx="3520800" cy="36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600" b="1">
                <a:latin typeface="Titillium Web"/>
                <a:ea typeface="Titillium Web"/>
                <a:cs typeface="Titillium Web"/>
                <a:sym typeface="Titillium Web"/>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2" name="Google Shape;292;p25"/>
          <p:cNvSpPr txBox="1">
            <a:spLocks noGrp="1"/>
          </p:cNvSpPr>
          <p:nvPr>
            <p:ph type="subTitle" idx="1"/>
          </p:nvPr>
        </p:nvSpPr>
        <p:spPr>
          <a:xfrm>
            <a:off x="4567413" y="2095038"/>
            <a:ext cx="3520800" cy="130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1600"/>
              </a:spcBef>
              <a:spcAft>
                <a:spcPts val="0"/>
              </a:spcAft>
              <a:buClr>
                <a:schemeClr val="dk1"/>
              </a:buClr>
              <a:buSzPts val="1400"/>
              <a:buNone/>
              <a:defRPr>
                <a:solidFill>
                  <a:schemeClr val="dk1"/>
                </a:solidFill>
              </a:defRPr>
            </a:lvl3pPr>
            <a:lvl4pPr lvl="3" rtl="0">
              <a:lnSpc>
                <a:spcPct val="100000"/>
              </a:lnSpc>
              <a:spcBef>
                <a:spcPts val="1600"/>
              </a:spcBef>
              <a:spcAft>
                <a:spcPts val="0"/>
              </a:spcAft>
              <a:buClr>
                <a:schemeClr val="dk1"/>
              </a:buClr>
              <a:buSzPts val="1400"/>
              <a:buNone/>
              <a:defRPr>
                <a:solidFill>
                  <a:schemeClr val="dk1"/>
                </a:solidFill>
              </a:defRPr>
            </a:lvl4pPr>
            <a:lvl5pPr lvl="4" rtl="0">
              <a:lnSpc>
                <a:spcPct val="100000"/>
              </a:lnSpc>
              <a:spcBef>
                <a:spcPts val="1600"/>
              </a:spcBef>
              <a:spcAft>
                <a:spcPts val="0"/>
              </a:spcAft>
              <a:buClr>
                <a:schemeClr val="dk1"/>
              </a:buClr>
              <a:buSzPts val="1400"/>
              <a:buNone/>
              <a:defRPr>
                <a:solidFill>
                  <a:schemeClr val="dk1"/>
                </a:solidFill>
              </a:defRPr>
            </a:lvl5pPr>
            <a:lvl6pPr lvl="5" rtl="0">
              <a:lnSpc>
                <a:spcPct val="100000"/>
              </a:lnSpc>
              <a:spcBef>
                <a:spcPts val="1600"/>
              </a:spcBef>
              <a:spcAft>
                <a:spcPts val="0"/>
              </a:spcAft>
              <a:buClr>
                <a:schemeClr val="dk1"/>
              </a:buClr>
              <a:buSzPts val="1400"/>
              <a:buNone/>
              <a:defRPr>
                <a:solidFill>
                  <a:schemeClr val="dk1"/>
                </a:solidFill>
              </a:defRPr>
            </a:lvl6pPr>
            <a:lvl7pPr lvl="6" rtl="0">
              <a:lnSpc>
                <a:spcPct val="100000"/>
              </a:lnSpc>
              <a:spcBef>
                <a:spcPts val="1600"/>
              </a:spcBef>
              <a:spcAft>
                <a:spcPts val="0"/>
              </a:spcAft>
              <a:buClr>
                <a:schemeClr val="dk1"/>
              </a:buClr>
              <a:buSzPts val="1400"/>
              <a:buNone/>
              <a:defRPr>
                <a:solidFill>
                  <a:schemeClr val="dk1"/>
                </a:solidFill>
              </a:defRPr>
            </a:lvl7pPr>
            <a:lvl8pPr lvl="7" rtl="0">
              <a:lnSpc>
                <a:spcPct val="100000"/>
              </a:lnSpc>
              <a:spcBef>
                <a:spcPts val="1600"/>
              </a:spcBef>
              <a:spcAft>
                <a:spcPts val="0"/>
              </a:spcAft>
              <a:buClr>
                <a:schemeClr val="dk1"/>
              </a:buClr>
              <a:buSzPts val="1400"/>
              <a:buNone/>
              <a:defRPr>
                <a:solidFill>
                  <a:schemeClr val="dk1"/>
                </a:solidFill>
              </a:defRPr>
            </a:lvl8pPr>
            <a:lvl9pPr lvl="8" rtl="0">
              <a:lnSpc>
                <a:spcPct val="100000"/>
              </a:lnSpc>
              <a:spcBef>
                <a:spcPts val="1600"/>
              </a:spcBef>
              <a:spcAft>
                <a:spcPts val="1600"/>
              </a:spcAft>
              <a:buClr>
                <a:schemeClr val="dk1"/>
              </a:buClr>
              <a:buSzPts val="1400"/>
              <a:buNone/>
              <a:defRPr>
                <a:solidFill>
                  <a:schemeClr val="dk1"/>
                </a:solidFill>
              </a:defRPr>
            </a:lvl9pPr>
          </a:lstStyle>
          <a:p>
            <a:endParaRPr/>
          </a:p>
        </p:txBody>
      </p:sp>
      <p:grpSp>
        <p:nvGrpSpPr>
          <p:cNvPr id="293" name="Google Shape;293;p25"/>
          <p:cNvGrpSpPr/>
          <p:nvPr/>
        </p:nvGrpSpPr>
        <p:grpSpPr>
          <a:xfrm rot="656482">
            <a:off x="1062161" y="846847"/>
            <a:ext cx="4734176" cy="1644204"/>
            <a:chOff x="2329100" y="3102725"/>
            <a:chExt cx="4734282" cy="1644241"/>
          </a:xfrm>
        </p:grpSpPr>
        <p:grpSp>
          <p:nvGrpSpPr>
            <p:cNvPr id="294" name="Google Shape;294;p25"/>
            <p:cNvGrpSpPr/>
            <p:nvPr/>
          </p:nvGrpSpPr>
          <p:grpSpPr>
            <a:xfrm>
              <a:off x="2329100" y="3102725"/>
              <a:ext cx="1370595" cy="791054"/>
              <a:chOff x="2195750" y="2493125"/>
              <a:chExt cx="1370595" cy="791054"/>
            </a:xfrm>
          </p:grpSpPr>
          <p:sp>
            <p:nvSpPr>
              <p:cNvPr id="295" name="Google Shape;295;p25"/>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2195750" y="2493125"/>
                <a:ext cx="1370595" cy="425469"/>
              </a:xfrm>
              <a:custGeom>
                <a:avLst/>
                <a:gdLst/>
                <a:ahLst/>
                <a:cxnLst/>
                <a:rect l="l" t="t" r="r" b="b"/>
                <a:pathLst>
                  <a:path w="9155" h="2842" extrusionOk="0">
                    <a:moveTo>
                      <a:pt x="0" y="1"/>
                    </a:moveTo>
                    <a:lnTo>
                      <a:pt x="5665" y="2842"/>
                    </a:lnTo>
                    <a:lnTo>
                      <a:pt x="9154" y="126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2195750" y="2493125"/>
                <a:ext cx="738819" cy="791054"/>
              </a:xfrm>
              <a:custGeom>
                <a:avLst/>
                <a:gdLst/>
                <a:ahLst/>
                <a:cxnLst/>
                <a:rect l="l" t="t" r="r" b="b"/>
                <a:pathLst>
                  <a:path w="4935" h="5284" extrusionOk="0">
                    <a:moveTo>
                      <a:pt x="0" y="1"/>
                    </a:moveTo>
                    <a:lnTo>
                      <a:pt x="2176" y="5284"/>
                    </a:lnTo>
                    <a:lnTo>
                      <a:pt x="4934" y="327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25"/>
            <p:cNvSpPr/>
            <p:nvPr/>
          </p:nvSpPr>
          <p:spPr>
            <a:xfrm>
              <a:off x="3179609" y="3150036"/>
              <a:ext cx="3883772" cy="1596930"/>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5"/>
          <p:cNvSpPr/>
          <p:nvPr/>
        </p:nvSpPr>
        <p:spPr>
          <a:xfrm rot="-1222853" flipH="1">
            <a:off x="2594866" y="4062018"/>
            <a:ext cx="7314414" cy="1496414"/>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rot="1662631">
            <a:off x="7927174" y="4268001"/>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rot="1662609">
            <a:off x="8038877" y="566961"/>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rot="1662603">
            <a:off x="7800702" y="369877"/>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rot="1662631">
            <a:off x="380274" y="4621264"/>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txBox="1">
            <a:spLocks noGrp="1"/>
          </p:cNvSpPr>
          <p:nvPr>
            <p:ph type="title" idx="2"/>
          </p:nvPr>
        </p:nvSpPr>
        <p:spPr>
          <a:xfrm>
            <a:off x="722750" y="313934"/>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3">
    <p:spTree>
      <p:nvGrpSpPr>
        <p:cNvPr id="1" name="Shape 309"/>
        <p:cNvGrpSpPr/>
        <p:nvPr/>
      </p:nvGrpSpPr>
      <p:grpSpPr>
        <a:xfrm>
          <a:off x="0" y="0"/>
          <a:ext cx="0" cy="0"/>
          <a:chOff x="0" y="0"/>
          <a:chExt cx="0" cy="0"/>
        </a:xfrm>
      </p:grpSpPr>
      <p:sp>
        <p:nvSpPr>
          <p:cNvPr id="310" name="Google Shape;310;p26"/>
          <p:cNvSpPr txBox="1">
            <a:spLocks noGrp="1"/>
          </p:cNvSpPr>
          <p:nvPr>
            <p:ph type="title"/>
          </p:nvPr>
        </p:nvSpPr>
        <p:spPr>
          <a:xfrm>
            <a:off x="4583056" y="1749076"/>
            <a:ext cx="3858900" cy="414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000" b="1">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1" name="Google Shape;311;p26"/>
          <p:cNvSpPr txBox="1">
            <a:spLocks noGrp="1"/>
          </p:cNvSpPr>
          <p:nvPr>
            <p:ph type="title" idx="2"/>
          </p:nvPr>
        </p:nvSpPr>
        <p:spPr>
          <a:xfrm>
            <a:off x="4568758" y="3094795"/>
            <a:ext cx="3858900" cy="414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000" b="1">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2" name="Google Shape;312;p26"/>
          <p:cNvSpPr txBox="1">
            <a:spLocks noGrp="1"/>
          </p:cNvSpPr>
          <p:nvPr>
            <p:ph type="title" idx="3"/>
          </p:nvPr>
        </p:nvSpPr>
        <p:spPr>
          <a:xfrm>
            <a:off x="713175" y="1888135"/>
            <a:ext cx="3858900" cy="414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000" b="1">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3" name="Google Shape;313;p26"/>
          <p:cNvSpPr txBox="1">
            <a:spLocks noGrp="1"/>
          </p:cNvSpPr>
          <p:nvPr>
            <p:ph type="subTitle" idx="1"/>
          </p:nvPr>
        </p:nvSpPr>
        <p:spPr>
          <a:xfrm>
            <a:off x="713175" y="2188531"/>
            <a:ext cx="3788400" cy="134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4" name="Google Shape;314;p26"/>
          <p:cNvSpPr txBox="1">
            <a:spLocks noGrp="1"/>
          </p:cNvSpPr>
          <p:nvPr>
            <p:ph type="subTitle" idx="4"/>
          </p:nvPr>
        </p:nvSpPr>
        <p:spPr>
          <a:xfrm>
            <a:off x="4571144" y="2135775"/>
            <a:ext cx="3858900" cy="54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26"/>
          <p:cNvSpPr txBox="1">
            <a:spLocks noGrp="1"/>
          </p:cNvSpPr>
          <p:nvPr>
            <p:ph type="subTitle" idx="5"/>
          </p:nvPr>
        </p:nvSpPr>
        <p:spPr>
          <a:xfrm>
            <a:off x="4561619" y="3377359"/>
            <a:ext cx="3858900" cy="75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16" name="Google Shape;316;p26"/>
          <p:cNvGrpSpPr/>
          <p:nvPr/>
        </p:nvGrpSpPr>
        <p:grpSpPr>
          <a:xfrm>
            <a:off x="178785" y="238276"/>
            <a:ext cx="3064565" cy="1185203"/>
            <a:chOff x="-1062052" y="-1666611"/>
            <a:chExt cx="3236077" cy="1185203"/>
          </a:xfrm>
        </p:grpSpPr>
        <p:sp>
          <p:nvSpPr>
            <p:cNvPr id="317" name="Google Shape;317;p26"/>
            <p:cNvSpPr/>
            <p:nvPr/>
          </p:nvSpPr>
          <p:spPr>
            <a:xfrm>
              <a:off x="-1062052" y="-1666611"/>
              <a:ext cx="611432" cy="457333"/>
            </a:xfrm>
            <a:custGeom>
              <a:avLst/>
              <a:gdLst/>
              <a:ahLst/>
              <a:cxnLst/>
              <a:rect l="l" t="t" r="r" b="b"/>
              <a:pathLst>
                <a:path w="5666" h="4238" extrusionOk="0">
                  <a:moveTo>
                    <a:pt x="0" y="1"/>
                  </a:moveTo>
                  <a:lnTo>
                    <a:pt x="5350" y="4237"/>
                  </a:lnTo>
                  <a:lnTo>
                    <a:pt x="5665" y="2842"/>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062052" y="-1666611"/>
              <a:ext cx="611432" cy="457333"/>
            </a:xfrm>
            <a:custGeom>
              <a:avLst/>
              <a:gdLst/>
              <a:ahLst/>
              <a:cxnLst/>
              <a:rect l="l" t="t" r="r" b="b"/>
              <a:pathLst>
                <a:path w="5666" h="4238" extrusionOk="0">
                  <a:moveTo>
                    <a:pt x="0" y="1"/>
                  </a:moveTo>
                  <a:lnTo>
                    <a:pt x="5350" y="4237"/>
                  </a:lnTo>
                  <a:lnTo>
                    <a:pt x="5665" y="2842"/>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062052" y="-1666611"/>
              <a:ext cx="577332" cy="457333"/>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1062052" y="-1666611"/>
              <a:ext cx="577332" cy="457333"/>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1062052" y="-1666611"/>
              <a:ext cx="577332" cy="457333"/>
            </a:xfrm>
            <a:custGeom>
              <a:avLst/>
              <a:gdLst/>
              <a:ahLst/>
              <a:cxnLst/>
              <a:rect l="l" t="t" r="r" b="b"/>
              <a:pathLst>
                <a:path w="5350" h="4238" extrusionOk="0">
                  <a:moveTo>
                    <a:pt x="0" y="1"/>
                  </a:moveTo>
                  <a:lnTo>
                    <a:pt x="5350" y="4237"/>
                  </a:lnTo>
                  <a:lnTo>
                    <a:pt x="4934" y="3274"/>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062052" y="-1666611"/>
              <a:ext cx="987939" cy="306687"/>
            </a:xfrm>
            <a:custGeom>
              <a:avLst/>
              <a:gdLst/>
              <a:ahLst/>
              <a:cxnLst/>
              <a:rect l="l" t="t" r="r" b="b"/>
              <a:pathLst>
                <a:path w="9155" h="2842" extrusionOk="0">
                  <a:moveTo>
                    <a:pt x="0" y="1"/>
                  </a:moveTo>
                  <a:lnTo>
                    <a:pt x="5665" y="2842"/>
                  </a:lnTo>
                  <a:lnTo>
                    <a:pt x="9154" y="126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062052" y="-1666611"/>
              <a:ext cx="532548" cy="570210"/>
            </a:xfrm>
            <a:custGeom>
              <a:avLst/>
              <a:gdLst/>
              <a:ahLst/>
              <a:cxnLst/>
              <a:rect l="l" t="t" r="r" b="b"/>
              <a:pathLst>
                <a:path w="4935" h="5284" extrusionOk="0">
                  <a:moveTo>
                    <a:pt x="0" y="1"/>
                  </a:moveTo>
                  <a:lnTo>
                    <a:pt x="2176" y="5284"/>
                  </a:lnTo>
                  <a:lnTo>
                    <a:pt x="4934" y="327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49004" y="-1632511"/>
              <a:ext cx="2623029" cy="1151103"/>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1905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26"/>
          <p:cNvSpPr/>
          <p:nvPr/>
        </p:nvSpPr>
        <p:spPr>
          <a:xfrm rot="1662631">
            <a:off x="7598674" y="692814"/>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rot="1662609">
            <a:off x="440590" y="4501636"/>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txBox="1">
            <a:spLocks noGrp="1"/>
          </p:cNvSpPr>
          <p:nvPr>
            <p:ph type="title" idx="6"/>
          </p:nvPr>
        </p:nvSpPr>
        <p:spPr>
          <a:xfrm>
            <a:off x="722750" y="313934"/>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3_1">
    <p:spTree>
      <p:nvGrpSpPr>
        <p:cNvPr id="1" name="Shape 328"/>
        <p:cNvGrpSpPr/>
        <p:nvPr/>
      </p:nvGrpSpPr>
      <p:grpSpPr>
        <a:xfrm>
          <a:off x="0" y="0"/>
          <a:ext cx="0" cy="0"/>
          <a:chOff x="0" y="0"/>
          <a:chExt cx="0" cy="0"/>
        </a:xfrm>
      </p:grpSpPr>
      <p:sp>
        <p:nvSpPr>
          <p:cNvPr id="329" name="Google Shape;329;p27"/>
          <p:cNvSpPr txBox="1">
            <a:spLocks noGrp="1"/>
          </p:cNvSpPr>
          <p:nvPr>
            <p:ph type="title"/>
          </p:nvPr>
        </p:nvSpPr>
        <p:spPr>
          <a:xfrm>
            <a:off x="1249062" y="3319897"/>
            <a:ext cx="2145300" cy="414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000" b="1">
                <a:solidFill>
                  <a:schemeClr val="lt1"/>
                </a:solidFill>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0" name="Google Shape;330;p27"/>
          <p:cNvSpPr txBox="1">
            <a:spLocks noGrp="1"/>
          </p:cNvSpPr>
          <p:nvPr>
            <p:ph type="title" idx="2"/>
          </p:nvPr>
        </p:nvSpPr>
        <p:spPr>
          <a:xfrm>
            <a:off x="5732176" y="3320793"/>
            <a:ext cx="2141400" cy="414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000" b="1">
                <a:solidFill>
                  <a:schemeClr val="lt1"/>
                </a:solidFill>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1" name="Google Shape;331;p27"/>
          <p:cNvSpPr txBox="1">
            <a:spLocks noGrp="1"/>
          </p:cNvSpPr>
          <p:nvPr>
            <p:ph type="title" idx="3"/>
          </p:nvPr>
        </p:nvSpPr>
        <p:spPr>
          <a:xfrm>
            <a:off x="1261157" y="1667372"/>
            <a:ext cx="2141400" cy="414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000" b="1">
                <a:solidFill>
                  <a:schemeClr val="lt1"/>
                </a:solidFill>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2" name="Google Shape;332;p27"/>
          <p:cNvSpPr txBox="1">
            <a:spLocks noGrp="1"/>
          </p:cNvSpPr>
          <p:nvPr>
            <p:ph type="subTitle" idx="1"/>
          </p:nvPr>
        </p:nvSpPr>
        <p:spPr>
          <a:xfrm>
            <a:off x="1023479" y="2104698"/>
            <a:ext cx="2151900" cy="67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3" name="Google Shape;333;p27"/>
          <p:cNvSpPr txBox="1">
            <a:spLocks noGrp="1"/>
          </p:cNvSpPr>
          <p:nvPr>
            <p:ph type="subTitle" idx="4"/>
          </p:nvPr>
        </p:nvSpPr>
        <p:spPr>
          <a:xfrm>
            <a:off x="1014762" y="3757225"/>
            <a:ext cx="2151900" cy="67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4" name="Google Shape;334;p27"/>
          <p:cNvSpPr txBox="1">
            <a:spLocks noGrp="1"/>
          </p:cNvSpPr>
          <p:nvPr>
            <p:ph type="subTitle" idx="5"/>
          </p:nvPr>
        </p:nvSpPr>
        <p:spPr>
          <a:xfrm>
            <a:off x="5471289" y="3758125"/>
            <a:ext cx="2151900" cy="67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35" name="Google Shape;335;p27"/>
          <p:cNvGrpSpPr/>
          <p:nvPr/>
        </p:nvGrpSpPr>
        <p:grpSpPr>
          <a:xfrm>
            <a:off x="178785" y="66348"/>
            <a:ext cx="3064565" cy="1185203"/>
            <a:chOff x="-1062052" y="-1666611"/>
            <a:chExt cx="3236077" cy="1185203"/>
          </a:xfrm>
        </p:grpSpPr>
        <p:sp>
          <p:nvSpPr>
            <p:cNvPr id="336" name="Google Shape;336;p27"/>
            <p:cNvSpPr/>
            <p:nvPr/>
          </p:nvSpPr>
          <p:spPr>
            <a:xfrm>
              <a:off x="-1062052" y="-1666611"/>
              <a:ext cx="611432" cy="457333"/>
            </a:xfrm>
            <a:custGeom>
              <a:avLst/>
              <a:gdLst/>
              <a:ahLst/>
              <a:cxnLst/>
              <a:rect l="l" t="t" r="r" b="b"/>
              <a:pathLst>
                <a:path w="5666" h="4238" extrusionOk="0">
                  <a:moveTo>
                    <a:pt x="0" y="1"/>
                  </a:moveTo>
                  <a:lnTo>
                    <a:pt x="5350" y="4237"/>
                  </a:lnTo>
                  <a:lnTo>
                    <a:pt x="5665" y="2842"/>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1062052" y="-1666611"/>
              <a:ext cx="611432" cy="457333"/>
            </a:xfrm>
            <a:custGeom>
              <a:avLst/>
              <a:gdLst/>
              <a:ahLst/>
              <a:cxnLst/>
              <a:rect l="l" t="t" r="r" b="b"/>
              <a:pathLst>
                <a:path w="5666" h="4238" extrusionOk="0">
                  <a:moveTo>
                    <a:pt x="0" y="1"/>
                  </a:moveTo>
                  <a:lnTo>
                    <a:pt x="5350" y="4237"/>
                  </a:lnTo>
                  <a:lnTo>
                    <a:pt x="5665" y="2842"/>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1062052" y="-1666611"/>
              <a:ext cx="577332" cy="457333"/>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1062052" y="-1666611"/>
              <a:ext cx="577332" cy="457333"/>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1062052" y="-1666611"/>
              <a:ext cx="577332" cy="457333"/>
            </a:xfrm>
            <a:custGeom>
              <a:avLst/>
              <a:gdLst/>
              <a:ahLst/>
              <a:cxnLst/>
              <a:rect l="l" t="t" r="r" b="b"/>
              <a:pathLst>
                <a:path w="5350" h="4238" extrusionOk="0">
                  <a:moveTo>
                    <a:pt x="0" y="1"/>
                  </a:moveTo>
                  <a:lnTo>
                    <a:pt x="5350" y="4237"/>
                  </a:lnTo>
                  <a:lnTo>
                    <a:pt x="4934" y="3274"/>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1062052" y="-1666611"/>
              <a:ext cx="987939" cy="306687"/>
            </a:xfrm>
            <a:custGeom>
              <a:avLst/>
              <a:gdLst/>
              <a:ahLst/>
              <a:cxnLst/>
              <a:rect l="l" t="t" r="r" b="b"/>
              <a:pathLst>
                <a:path w="9155" h="2842" extrusionOk="0">
                  <a:moveTo>
                    <a:pt x="0" y="1"/>
                  </a:moveTo>
                  <a:lnTo>
                    <a:pt x="5665" y="2842"/>
                  </a:lnTo>
                  <a:lnTo>
                    <a:pt x="9154" y="126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1062052" y="-1666611"/>
              <a:ext cx="532548" cy="570210"/>
            </a:xfrm>
            <a:custGeom>
              <a:avLst/>
              <a:gdLst/>
              <a:ahLst/>
              <a:cxnLst/>
              <a:rect l="l" t="t" r="r" b="b"/>
              <a:pathLst>
                <a:path w="4935" h="5284" extrusionOk="0">
                  <a:moveTo>
                    <a:pt x="0" y="1"/>
                  </a:moveTo>
                  <a:lnTo>
                    <a:pt x="2176" y="5284"/>
                  </a:lnTo>
                  <a:lnTo>
                    <a:pt x="4934" y="327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449004" y="-1632511"/>
              <a:ext cx="2623029" cy="1151103"/>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1905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7"/>
          <p:cNvSpPr/>
          <p:nvPr/>
        </p:nvSpPr>
        <p:spPr>
          <a:xfrm rot="1662631">
            <a:off x="7598674" y="692814"/>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rot="1662609">
            <a:off x="440590" y="4501636"/>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txBox="1">
            <a:spLocks noGrp="1"/>
          </p:cNvSpPr>
          <p:nvPr>
            <p:ph type="title" idx="6"/>
          </p:nvPr>
        </p:nvSpPr>
        <p:spPr>
          <a:xfrm>
            <a:off x="722750" y="313934"/>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7" name="Google Shape;347;p27"/>
          <p:cNvSpPr txBox="1">
            <a:spLocks noGrp="1"/>
          </p:cNvSpPr>
          <p:nvPr>
            <p:ph type="title" idx="7"/>
          </p:nvPr>
        </p:nvSpPr>
        <p:spPr>
          <a:xfrm>
            <a:off x="5724300" y="1694224"/>
            <a:ext cx="2151900" cy="364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000" b="1">
                <a:solidFill>
                  <a:schemeClr val="lt1"/>
                </a:solidFill>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8" name="Google Shape;348;p27"/>
          <p:cNvSpPr txBox="1">
            <a:spLocks noGrp="1"/>
          </p:cNvSpPr>
          <p:nvPr>
            <p:ph type="subTitle" idx="8"/>
          </p:nvPr>
        </p:nvSpPr>
        <p:spPr>
          <a:xfrm>
            <a:off x="5471289" y="2103834"/>
            <a:ext cx="2151900" cy="67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7498315" y="1204646"/>
            <a:ext cx="210300" cy="200100"/>
          </a:xfrm>
          <a:prstGeom prst="star5">
            <a:avLst>
              <a:gd name="adj" fmla="val 19098"/>
              <a:gd name="hf" fmla="val 105146"/>
              <a:gd name="vf" fmla="val 110557"/>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198549" y="1190510"/>
            <a:ext cx="255565" cy="200203"/>
            <a:chOff x="8095900" y="717733"/>
            <a:chExt cx="238200" cy="186600"/>
          </a:xfrm>
        </p:grpSpPr>
        <p:sp>
          <p:nvSpPr>
            <p:cNvPr id="17" name="Google Shape;17;p3"/>
            <p:cNvSpPr/>
            <p:nvPr/>
          </p:nvSpPr>
          <p:spPr>
            <a:xfrm>
              <a:off x="8095900" y="717733"/>
              <a:ext cx="238200" cy="35400"/>
            </a:xfrm>
            <a:prstGeom prst="roundRect">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8095900" y="793333"/>
              <a:ext cx="238200" cy="35400"/>
            </a:xfrm>
            <a:prstGeom prst="roundRect">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095900" y="868933"/>
              <a:ext cx="238200" cy="35400"/>
            </a:xfrm>
            <a:prstGeom prst="roundRect">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p:nvPr/>
        </p:nvSpPr>
        <p:spPr>
          <a:xfrm>
            <a:off x="438775" y="401850"/>
            <a:ext cx="8272200" cy="4408800"/>
          </a:xfrm>
          <a:prstGeom prst="roundRect">
            <a:avLst>
              <a:gd name="adj" fmla="val 5189"/>
            </a:avLst>
          </a:prstGeom>
          <a:solidFill>
            <a:schemeClr val="lt1"/>
          </a:solidFill>
          <a:ln>
            <a:noFill/>
          </a:ln>
          <a:effectLst>
            <a:outerShdw dist="180975" dir="81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38525" y="401850"/>
            <a:ext cx="8272200" cy="689100"/>
          </a:xfrm>
          <a:prstGeom prst="roundRect">
            <a:avLst>
              <a:gd name="adj" fmla="val 765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705660" y="609334"/>
            <a:ext cx="2165100" cy="780000"/>
          </a:xfrm>
          <a:prstGeom prst="roundRect">
            <a:avLst>
              <a:gd name="adj" fmla="val 290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p:nvPr/>
        </p:nvSpPr>
        <p:spPr>
          <a:xfrm>
            <a:off x="1946199" y="675155"/>
            <a:ext cx="1485900" cy="32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rgbClr val="999999"/>
                </a:solidFill>
                <a:latin typeface="Roboto"/>
                <a:ea typeface="Roboto"/>
                <a:cs typeface="Roboto"/>
                <a:sym typeface="Roboto"/>
              </a:rPr>
              <a:t>New Tab</a:t>
            </a:r>
            <a:endParaRPr sz="1900">
              <a:solidFill>
                <a:srgbClr val="999999"/>
              </a:solidFill>
              <a:latin typeface="Roboto"/>
              <a:ea typeface="Roboto"/>
              <a:cs typeface="Roboto"/>
              <a:sym typeface="Roboto"/>
            </a:endParaRPr>
          </a:p>
        </p:txBody>
      </p:sp>
      <p:sp>
        <p:nvSpPr>
          <p:cNvPr id="24" name="Google Shape;24;p3"/>
          <p:cNvSpPr/>
          <p:nvPr/>
        </p:nvSpPr>
        <p:spPr>
          <a:xfrm>
            <a:off x="434555" y="1014750"/>
            <a:ext cx="8278800" cy="580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649038" y="1124341"/>
            <a:ext cx="6324900" cy="360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26;p3"/>
          <p:cNvCxnSpPr/>
          <p:nvPr/>
        </p:nvCxnSpPr>
        <p:spPr>
          <a:xfrm>
            <a:off x="544645" y="1341491"/>
            <a:ext cx="321300" cy="0"/>
          </a:xfrm>
          <a:prstGeom prst="straightConnector1">
            <a:avLst/>
          </a:prstGeom>
          <a:noFill/>
          <a:ln w="28575" cap="flat" cmpd="sng">
            <a:solidFill>
              <a:srgbClr val="999999"/>
            </a:solidFill>
            <a:prstDash val="solid"/>
            <a:round/>
            <a:headEnd type="triangle" w="med" len="med"/>
            <a:tailEnd type="none" w="med" len="med"/>
          </a:ln>
        </p:spPr>
      </p:cxnSp>
      <p:sp>
        <p:nvSpPr>
          <p:cNvPr id="27" name="Google Shape;27;p3"/>
          <p:cNvSpPr/>
          <p:nvPr/>
        </p:nvSpPr>
        <p:spPr>
          <a:xfrm>
            <a:off x="619489" y="655548"/>
            <a:ext cx="153900" cy="153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995919" y="655548"/>
            <a:ext cx="153900" cy="15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372349" y="655548"/>
            <a:ext cx="153900" cy="15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2700000">
            <a:off x="3468372" y="746840"/>
            <a:ext cx="180736" cy="180736"/>
          </a:xfrm>
          <a:prstGeom prst="mathPlus">
            <a:avLst>
              <a:gd name="adj1" fmla="val 2352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31;p3"/>
          <p:cNvCxnSpPr/>
          <p:nvPr/>
        </p:nvCxnSpPr>
        <p:spPr>
          <a:xfrm rot="10800000">
            <a:off x="1020934" y="1344635"/>
            <a:ext cx="321300" cy="0"/>
          </a:xfrm>
          <a:prstGeom prst="straightConnector1">
            <a:avLst/>
          </a:prstGeom>
          <a:noFill/>
          <a:ln w="28575" cap="flat" cmpd="sng">
            <a:solidFill>
              <a:srgbClr val="999999"/>
            </a:solidFill>
            <a:prstDash val="solid"/>
            <a:round/>
            <a:headEnd type="triangle" w="med" len="med"/>
            <a:tailEnd type="none" w="med" len="med"/>
          </a:ln>
        </p:spPr>
      </p:cxnSp>
      <p:sp>
        <p:nvSpPr>
          <p:cNvPr id="32" name="Google Shape;32;p3"/>
          <p:cNvSpPr txBox="1">
            <a:spLocks noGrp="1"/>
          </p:cNvSpPr>
          <p:nvPr>
            <p:ph type="title"/>
          </p:nvPr>
        </p:nvSpPr>
        <p:spPr>
          <a:xfrm>
            <a:off x="438525" y="2732483"/>
            <a:ext cx="8272200" cy="76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b="1">
                <a:latin typeface="Titillium Web"/>
                <a:ea typeface="Titillium Web"/>
                <a:cs typeface="Titillium Web"/>
                <a:sym typeface="Titillium Web"/>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a:off x="2642625" y="1688712"/>
            <a:ext cx="3858600" cy="121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000">
                <a:latin typeface="Titillium Web Black"/>
                <a:ea typeface="Titillium Web Black"/>
                <a:cs typeface="Titillium Web Black"/>
                <a:sym typeface="Titillium Web Black"/>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367"/>
        <p:cNvGrpSpPr/>
        <p:nvPr/>
      </p:nvGrpSpPr>
      <p:grpSpPr>
        <a:xfrm>
          <a:off x="0" y="0"/>
          <a:ext cx="0" cy="0"/>
          <a:chOff x="0" y="0"/>
          <a:chExt cx="0" cy="0"/>
        </a:xfrm>
      </p:grpSpPr>
      <p:grpSp>
        <p:nvGrpSpPr>
          <p:cNvPr id="368" name="Google Shape;368;p29"/>
          <p:cNvGrpSpPr/>
          <p:nvPr/>
        </p:nvGrpSpPr>
        <p:grpSpPr>
          <a:xfrm flipH="1">
            <a:off x="318143" y="221408"/>
            <a:ext cx="790169" cy="636189"/>
            <a:chOff x="7408393" y="2138708"/>
            <a:chExt cx="790169" cy="636189"/>
          </a:xfrm>
        </p:grpSpPr>
        <p:sp>
          <p:nvSpPr>
            <p:cNvPr id="369" name="Google Shape;369;p29"/>
            <p:cNvSpPr/>
            <p:nvPr/>
          </p:nvSpPr>
          <p:spPr>
            <a:xfrm rot="1574205">
              <a:off x="7652118" y="2252515"/>
              <a:ext cx="473486" cy="44040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rot="1574205">
              <a:off x="7455483" y="2193427"/>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29"/>
          <p:cNvSpPr/>
          <p:nvPr/>
        </p:nvSpPr>
        <p:spPr>
          <a:xfrm rot="660455" flipH="1">
            <a:off x="5963047" y="32860"/>
            <a:ext cx="5183118" cy="1362760"/>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rot="-1574205" flipH="1">
            <a:off x="8587967" y="141127"/>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txBox="1">
            <a:spLocks noGrp="1"/>
          </p:cNvSpPr>
          <p:nvPr>
            <p:ph type="title"/>
          </p:nvPr>
        </p:nvSpPr>
        <p:spPr>
          <a:xfrm>
            <a:off x="722750" y="313934"/>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CUSTOM_4_1_1">
    <p:spTree>
      <p:nvGrpSpPr>
        <p:cNvPr id="1" name="Shape 381"/>
        <p:cNvGrpSpPr/>
        <p:nvPr/>
      </p:nvGrpSpPr>
      <p:grpSpPr>
        <a:xfrm>
          <a:off x="0" y="0"/>
          <a:ext cx="0" cy="0"/>
          <a:chOff x="0" y="0"/>
          <a:chExt cx="0" cy="0"/>
        </a:xfrm>
      </p:grpSpPr>
      <p:sp>
        <p:nvSpPr>
          <p:cNvPr id="382" name="Google Shape;382;p31"/>
          <p:cNvSpPr/>
          <p:nvPr/>
        </p:nvSpPr>
        <p:spPr>
          <a:xfrm rot="1662631">
            <a:off x="1453624" y="4014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rot="1662631">
            <a:off x="614713" y="4643118"/>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rot="-8485996">
            <a:off x="4773576" y="-75412"/>
            <a:ext cx="7314413" cy="1496393"/>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txBox="1">
            <a:spLocks noGrp="1"/>
          </p:cNvSpPr>
          <p:nvPr>
            <p:ph type="title"/>
          </p:nvPr>
        </p:nvSpPr>
        <p:spPr>
          <a:xfrm>
            <a:off x="719611" y="313934"/>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12">
    <p:spTree>
      <p:nvGrpSpPr>
        <p:cNvPr id="1" name="Shape 386"/>
        <p:cNvGrpSpPr/>
        <p:nvPr/>
      </p:nvGrpSpPr>
      <p:grpSpPr>
        <a:xfrm>
          <a:off x="0" y="0"/>
          <a:ext cx="0" cy="0"/>
          <a:chOff x="0" y="0"/>
          <a:chExt cx="0" cy="0"/>
        </a:xfrm>
      </p:grpSpPr>
      <p:sp>
        <p:nvSpPr>
          <p:cNvPr id="387" name="Google Shape;387;p32"/>
          <p:cNvSpPr txBox="1">
            <a:spLocks noGrp="1"/>
          </p:cNvSpPr>
          <p:nvPr>
            <p:ph type="subTitle" idx="1"/>
          </p:nvPr>
        </p:nvSpPr>
        <p:spPr>
          <a:xfrm>
            <a:off x="2515800" y="1254112"/>
            <a:ext cx="4112400" cy="53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oboto"/>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SzPts val="1400"/>
              <a:buFont typeface="Roboto"/>
              <a:buNone/>
              <a:defRPr>
                <a:latin typeface="Roboto"/>
                <a:ea typeface="Roboto"/>
                <a:cs typeface="Roboto"/>
                <a:sym typeface="Roboto"/>
              </a:defRPr>
            </a:lvl2pPr>
            <a:lvl3pPr lvl="2" algn="ctr" rtl="0">
              <a:lnSpc>
                <a:spcPct val="100000"/>
              </a:lnSpc>
              <a:spcBef>
                <a:spcPts val="0"/>
              </a:spcBef>
              <a:spcAft>
                <a:spcPts val="0"/>
              </a:spcAft>
              <a:buSzPts val="1400"/>
              <a:buFont typeface="Roboto"/>
              <a:buNone/>
              <a:defRPr>
                <a:latin typeface="Roboto"/>
                <a:ea typeface="Roboto"/>
                <a:cs typeface="Roboto"/>
                <a:sym typeface="Roboto"/>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388" name="Google Shape;388;p32"/>
          <p:cNvSpPr txBox="1">
            <a:spLocks noGrp="1"/>
          </p:cNvSpPr>
          <p:nvPr>
            <p:ph type="subTitle" idx="2"/>
          </p:nvPr>
        </p:nvSpPr>
        <p:spPr>
          <a:xfrm>
            <a:off x="2515800" y="2681752"/>
            <a:ext cx="4112400" cy="53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oboto"/>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SzPts val="1400"/>
              <a:buFont typeface="Roboto"/>
              <a:buNone/>
              <a:defRPr>
                <a:latin typeface="Roboto"/>
                <a:ea typeface="Roboto"/>
                <a:cs typeface="Roboto"/>
                <a:sym typeface="Roboto"/>
              </a:defRPr>
            </a:lvl2pPr>
            <a:lvl3pPr lvl="2" algn="ctr" rtl="0">
              <a:lnSpc>
                <a:spcPct val="100000"/>
              </a:lnSpc>
              <a:spcBef>
                <a:spcPts val="0"/>
              </a:spcBef>
              <a:spcAft>
                <a:spcPts val="0"/>
              </a:spcAft>
              <a:buSzPts val="1400"/>
              <a:buFont typeface="Roboto"/>
              <a:buNone/>
              <a:defRPr>
                <a:latin typeface="Roboto"/>
                <a:ea typeface="Roboto"/>
                <a:cs typeface="Roboto"/>
                <a:sym typeface="Roboto"/>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389" name="Google Shape;389;p32"/>
          <p:cNvSpPr txBox="1">
            <a:spLocks noGrp="1"/>
          </p:cNvSpPr>
          <p:nvPr>
            <p:ph type="subTitle" idx="3"/>
          </p:nvPr>
        </p:nvSpPr>
        <p:spPr>
          <a:xfrm>
            <a:off x="2515800" y="4112435"/>
            <a:ext cx="4112400" cy="53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oboto"/>
              <a:buNone/>
              <a:defRPr sz="1400">
                <a:solidFill>
                  <a:schemeClr val="dk1"/>
                </a:solidFill>
                <a:latin typeface="Roboto"/>
                <a:ea typeface="Roboto"/>
                <a:cs typeface="Roboto"/>
                <a:sym typeface="Roboto"/>
              </a:defRPr>
            </a:lvl1pPr>
            <a:lvl2pPr lvl="1" algn="ctr" rtl="0">
              <a:lnSpc>
                <a:spcPct val="100000"/>
              </a:lnSpc>
              <a:spcBef>
                <a:spcPts val="0"/>
              </a:spcBef>
              <a:spcAft>
                <a:spcPts val="0"/>
              </a:spcAft>
              <a:buSzPts val="1400"/>
              <a:buFont typeface="Roboto"/>
              <a:buNone/>
              <a:defRPr>
                <a:latin typeface="Roboto"/>
                <a:ea typeface="Roboto"/>
                <a:cs typeface="Roboto"/>
                <a:sym typeface="Roboto"/>
              </a:defRPr>
            </a:lvl2pPr>
            <a:lvl3pPr lvl="2" algn="ctr" rtl="0">
              <a:lnSpc>
                <a:spcPct val="100000"/>
              </a:lnSpc>
              <a:spcBef>
                <a:spcPts val="0"/>
              </a:spcBef>
              <a:spcAft>
                <a:spcPts val="0"/>
              </a:spcAft>
              <a:buSzPts val="1400"/>
              <a:buFont typeface="Roboto"/>
              <a:buNone/>
              <a:defRPr>
                <a:latin typeface="Roboto"/>
                <a:ea typeface="Roboto"/>
                <a:cs typeface="Roboto"/>
                <a:sym typeface="Roboto"/>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390" name="Google Shape;390;p32"/>
          <p:cNvSpPr txBox="1">
            <a:spLocks noGrp="1"/>
          </p:cNvSpPr>
          <p:nvPr>
            <p:ph type="title" hasCustomPrompt="1"/>
          </p:nvPr>
        </p:nvSpPr>
        <p:spPr>
          <a:xfrm>
            <a:off x="2939400" y="1915472"/>
            <a:ext cx="3265200" cy="8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91" name="Google Shape;391;p32"/>
          <p:cNvSpPr txBox="1">
            <a:spLocks noGrp="1"/>
          </p:cNvSpPr>
          <p:nvPr>
            <p:ph type="title" idx="4" hasCustomPrompt="1"/>
          </p:nvPr>
        </p:nvSpPr>
        <p:spPr>
          <a:xfrm>
            <a:off x="2939400" y="3346208"/>
            <a:ext cx="3265200" cy="8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92" name="Google Shape;392;p32"/>
          <p:cNvSpPr txBox="1">
            <a:spLocks noGrp="1"/>
          </p:cNvSpPr>
          <p:nvPr>
            <p:ph type="title" idx="5" hasCustomPrompt="1"/>
          </p:nvPr>
        </p:nvSpPr>
        <p:spPr>
          <a:xfrm>
            <a:off x="2939400" y="464521"/>
            <a:ext cx="3265200" cy="85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393" name="Google Shape;393;p32"/>
          <p:cNvGrpSpPr/>
          <p:nvPr/>
        </p:nvGrpSpPr>
        <p:grpSpPr>
          <a:xfrm rot="656482">
            <a:off x="7017136" y="1886972"/>
            <a:ext cx="4734176" cy="1644204"/>
            <a:chOff x="2329100" y="3102725"/>
            <a:chExt cx="4734282" cy="1644241"/>
          </a:xfrm>
        </p:grpSpPr>
        <p:grpSp>
          <p:nvGrpSpPr>
            <p:cNvPr id="394" name="Google Shape;394;p32"/>
            <p:cNvGrpSpPr/>
            <p:nvPr/>
          </p:nvGrpSpPr>
          <p:grpSpPr>
            <a:xfrm>
              <a:off x="2329100" y="3102725"/>
              <a:ext cx="1370595" cy="791054"/>
              <a:chOff x="2195750" y="2493125"/>
              <a:chExt cx="1370595" cy="791054"/>
            </a:xfrm>
          </p:grpSpPr>
          <p:sp>
            <p:nvSpPr>
              <p:cNvPr id="395" name="Google Shape;395;p32"/>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2195750" y="2493125"/>
                <a:ext cx="1370595" cy="425469"/>
              </a:xfrm>
              <a:custGeom>
                <a:avLst/>
                <a:gdLst/>
                <a:ahLst/>
                <a:cxnLst/>
                <a:rect l="l" t="t" r="r" b="b"/>
                <a:pathLst>
                  <a:path w="9155" h="2842" extrusionOk="0">
                    <a:moveTo>
                      <a:pt x="0" y="1"/>
                    </a:moveTo>
                    <a:lnTo>
                      <a:pt x="5665" y="2842"/>
                    </a:lnTo>
                    <a:lnTo>
                      <a:pt x="9154" y="126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2195750" y="2493125"/>
                <a:ext cx="738819" cy="791054"/>
              </a:xfrm>
              <a:custGeom>
                <a:avLst/>
                <a:gdLst/>
                <a:ahLst/>
                <a:cxnLst/>
                <a:rect l="l" t="t" r="r" b="b"/>
                <a:pathLst>
                  <a:path w="4935" h="5284" extrusionOk="0">
                    <a:moveTo>
                      <a:pt x="0" y="1"/>
                    </a:moveTo>
                    <a:lnTo>
                      <a:pt x="2176" y="5284"/>
                    </a:lnTo>
                    <a:lnTo>
                      <a:pt x="4934" y="327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32"/>
            <p:cNvSpPr/>
            <p:nvPr/>
          </p:nvSpPr>
          <p:spPr>
            <a:xfrm>
              <a:off x="3179609" y="3150036"/>
              <a:ext cx="3883772" cy="1596930"/>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32"/>
          <p:cNvSpPr/>
          <p:nvPr/>
        </p:nvSpPr>
        <p:spPr>
          <a:xfrm rot="2367066">
            <a:off x="-3598841" y="3300474"/>
            <a:ext cx="7314446" cy="1496413"/>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rot="1662631">
            <a:off x="7118988" y="4573493"/>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rot="1662603">
            <a:off x="8408602" y="401477"/>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rot="1662631">
            <a:off x="564799" y="243368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rot="1662603">
            <a:off x="1844477" y="279227"/>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CUSTOM_10_1_1_1">
    <p:spTree>
      <p:nvGrpSpPr>
        <p:cNvPr id="1" name="Shape 408"/>
        <p:cNvGrpSpPr/>
        <p:nvPr/>
      </p:nvGrpSpPr>
      <p:grpSpPr>
        <a:xfrm>
          <a:off x="0" y="0"/>
          <a:ext cx="0" cy="0"/>
          <a:chOff x="0" y="0"/>
          <a:chExt cx="0" cy="0"/>
        </a:xfrm>
      </p:grpSpPr>
      <p:sp>
        <p:nvSpPr>
          <p:cNvPr id="409" name="Google Shape;409;p33"/>
          <p:cNvSpPr/>
          <p:nvPr/>
        </p:nvSpPr>
        <p:spPr>
          <a:xfrm>
            <a:off x="438775" y="401850"/>
            <a:ext cx="8272200" cy="4408800"/>
          </a:xfrm>
          <a:prstGeom prst="roundRect">
            <a:avLst>
              <a:gd name="adj" fmla="val 5189"/>
            </a:avLst>
          </a:prstGeom>
          <a:solidFill>
            <a:schemeClr val="lt1"/>
          </a:solidFill>
          <a:ln>
            <a:noFill/>
          </a:ln>
          <a:effectLst>
            <a:outerShdw blurRad="257175" dist="114300" dir="816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438525" y="401850"/>
            <a:ext cx="8272200" cy="689100"/>
          </a:xfrm>
          <a:prstGeom prst="roundRect">
            <a:avLst>
              <a:gd name="adj" fmla="val 765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1705660" y="609334"/>
            <a:ext cx="2165100" cy="780000"/>
          </a:xfrm>
          <a:prstGeom prst="roundRect">
            <a:avLst>
              <a:gd name="adj" fmla="val 290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txBox="1"/>
          <p:nvPr/>
        </p:nvSpPr>
        <p:spPr>
          <a:xfrm>
            <a:off x="1946199" y="675155"/>
            <a:ext cx="1485900" cy="32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rgbClr val="999999"/>
                </a:solidFill>
                <a:latin typeface="Roboto"/>
                <a:ea typeface="Roboto"/>
                <a:cs typeface="Roboto"/>
                <a:sym typeface="Roboto"/>
              </a:rPr>
              <a:t>New Tab</a:t>
            </a:r>
            <a:endParaRPr sz="1900">
              <a:solidFill>
                <a:srgbClr val="999999"/>
              </a:solidFill>
              <a:latin typeface="Roboto"/>
              <a:ea typeface="Roboto"/>
              <a:cs typeface="Roboto"/>
              <a:sym typeface="Roboto"/>
            </a:endParaRPr>
          </a:p>
        </p:txBody>
      </p:sp>
      <p:sp>
        <p:nvSpPr>
          <p:cNvPr id="413" name="Google Shape;413;p33"/>
          <p:cNvSpPr/>
          <p:nvPr/>
        </p:nvSpPr>
        <p:spPr>
          <a:xfrm>
            <a:off x="434555" y="1014750"/>
            <a:ext cx="8278800" cy="580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649038" y="1124341"/>
            <a:ext cx="6324900" cy="360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2462881" y="3572655"/>
            <a:ext cx="4451700" cy="440400"/>
          </a:xfrm>
          <a:prstGeom prst="roundRect">
            <a:avLst>
              <a:gd name="adj" fmla="val 50000"/>
            </a:avLst>
          </a:prstGeom>
          <a:no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498315" y="1204646"/>
            <a:ext cx="210300" cy="200100"/>
          </a:xfrm>
          <a:prstGeom prst="star5">
            <a:avLst>
              <a:gd name="adj" fmla="val 19098"/>
              <a:gd name="hf" fmla="val 105146"/>
              <a:gd name="vf" fmla="val 110557"/>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619489" y="655548"/>
            <a:ext cx="153900" cy="153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995919" y="655548"/>
            <a:ext cx="153900" cy="15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1372349" y="655548"/>
            <a:ext cx="153900" cy="15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rot="2700000">
            <a:off x="3468372" y="746840"/>
            <a:ext cx="180736" cy="180736"/>
          </a:xfrm>
          <a:prstGeom prst="mathPlus">
            <a:avLst>
              <a:gd name="adj1" fmla="val 2352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33"/>
          <p:cNvGrpSpPr/>
          <p:nvPr/>
        </p:nvGrpSpPr>
        <p:grpSpPr>
          <a:xfrm>
            <a:off x="8198549" y="1190510"/>
            <a:ext cx="255565" cy="200203"/>
            <a:chOff x="8095900" y="717733"/>
            <a:chExt cx="238200" cy="186600"/>
          </a:xfrm>
        </p:grpSpPr>
        <p:sp>
          <p:nvSpPr>
            <p:cNvPr id="422" name="Google Shape;422;p33"/>
            <p:cNvSpPr/>
            <p:nvPr/>
          </p:nvSpPr>
          <p:spPr>
            <a:xfrm>
              <a:off x="8095900" y="717733"/>
              <a:ext cx="238200" cy="35400"/>
            </a:xfrm>
            <a:prstGeom prst="roundRect">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8095900" y="793333"/>
              <a:ext cx="238200" cy="35400"/>
            </a:xfrm>
            <a:prstGeom prst="roundRect">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8095900" y="868933"/>
              <a:ext cx="238200" cy="35400"/>
            </a:xfrm>
            <a:prstGeom prst="roundRect">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5" name="Google Shape;425;p33"/>
          <p:cNvCxnSpPr/>
          <p:nvPr/>
        </p:nvCxnSpPr>
        <p:spPr>
          <a:xfrm>
            <a:off x="544645" y="1341491"/>
            <a:ext cx="321300" cy="0"/>
          </a:xfrm>
          <a:prstGeom prst="straightConnector1">
            <a:avLst/>
          </a:prstGeom>
          <a:noFill/>
          <a:ln w="28575" cap="flat" cmpd="sng">
            <a:solidFill>
              <a:srgbClr val="999999"/>
            </a:solidFill>
            <a:prstDash val="solid"/>
            <a:round/>
            <a:headEnd type="triangle" w="med" len="med"/>
            <a:tailEnd type="none" w="med" len="med"/>
          </a:ln>
        </p:spPr>
      </p:cxnSp>
      <p:cxnSp>
        <p:nvCxnSpPr>
          <p:cNvPr id="426" name="Google Shape;426;p33"/>
          <p:cNvCxnSpPr/>
          <p:nvPr/>
        </p:nvCxnSpPr>
        <p:spPr>
          <a:xfrm rot="10800000">
            <a:off x="1020934" y="1344635"/>
            <a:ext cx="321300" cy="0"/>
          </a:xfrm>
          <a:prstGeom prst="straightConnector1">
            <a:avLst/>
          </a:prstGeom>
          <a:noFill/>
          <a:ln w="28575" cap="flat" cmpd="sng">
            <a:solidFill>
              <a:srgbClr val="999999"/>
            </a:solidFill>
            <a:prstDash val="solid"/>
            <a:round/>
            <a:headEnd type="triangle" w="med" len="med"/>
            <a:tailEnd type="none" w="med" len="med"/>
          </a:ln>
        </p:spPr>
      </p:cxnSp>
      <p:grpSp>
        <p:nvGrpSpPr>
          <p:cNvPr id="427" name="Google Shape;427;p33"/>
          <p:cNvGrpSpPr/>
          <p:nvPr/>
        </p:nvGrpSpPr>
        <p:grpSpPr>
          <a:xfrm>
            <a:off x="7208393" y="2006808"/>
            <a:ext cx="790169" cy="636189"/>
            <a:chOff x="7408393" y="2138708"/>
            <a:chExt cx="790169" cy="636189"/>
          </a:xfrm>
        </p:grpSpPr>
        <p:sp>
          <p:nvSpPr>
            <p:cNvPr id="428" name="Google Shape;428;p33"/>
            <p:cNvSpPr/>
            <p:nvPr/>
          </p:nvSpPr>
          <p:spPr>
            <a:xfrm rot="1574205">
              <a:off x="7652118" y="2252515"/>
              <a:ext cx="473486" cy="44040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rot="1574205">
              <a:off x="7455483" y="2193427"/>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30"/>
        <p:cNvGrpSpPr/>
        <p:nvPr/>
      </p:nvGrpSpPr>
      <p:grpSpPr>
        <a:xfrm>
          <a:off x="0" y="0"/>
          <a:ext cx="0" cy="0"/>
          <a:chOff x="0" y="0"/>
          <a:chExt cx="0" cy="0"/>
        </a:xfrm>
      </p:grpSpPr>
      <p:sp>
        <p:nvSpPr>
          <p:cNvPr id="431" name="Google Shape;431;p34"/>
          <p:cNvSpPr/>
          <p:nvPr/>
        </p:nvSpPr>
        <p:spPr>
          <a:xfrm rot="1662631">
            <a:off x="1453624" y="4014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rot="1662631">
            <a:off x="614713" y="4690968"/>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rot="1662609">
            <a:off x="8124152" y="496198"/>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rot="1662603">
            <a:off x="7885977" y="299114"/>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rot="1662631">
            <a:off x="8696899" y="23826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rot="1662609">
            <a:off x="4299365" y="4226798"/>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37"/>
        <p:cNvGrpSpPr/>
        <p:nvPr/>
      </p:nvGrpSpPr>
      <p:grpSpPr>
        <a:xfrm>
          <a:off x="0" y="0"/>
          <a:ext cx="0" cy="0"/>
          <a:chOff x="0" y="0"/>
          <a:chExt cx="0" cy="0"/>
        </a:xfrm>
      </p:grpSpPr>
      <p:sp>
        <p:nvSpPr>
          <p:cNvPr id="438" name="Google Shape;438;p35"/>
          <p:cNvSpPr/>
          <p:nvPr/>
        </p:nvSpPr>
        <p:spPr>
          <a:xfrm rot="1662631">
            <a:off x="1453624" y="4014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rot="1662631">
            <a:off x="614713" y="4690968"/>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rot="1662631">
            <a:off x="8696899" y="23826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rot="1662609">
            <a:off x="4299365" y="4226798"/>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660455" flipH="1">
            <a:off x="5963047" y="32860"/>
            <a:ext cx="5183118" cy="1362760"/>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10_1_1_2">
    <p:spTree>
      <p:nvGrpSpPr>
        <p:cNvPr id="1" name="Shape 443"/>
        <p:cNvGrpSpPr/>
        <p:nvPr/>
      </p:nvGrpSpPr>
      <p:grpSpPr>
        <a:xfrm>
          <a:off x="0" y="0"/>
          <a:ext cx="0" cy="0"/>
          <a:chOff x="0" y="0"/>
          <a:chExt cx="0" cy="0"/>
        </a:xfrm>
      </p:grpSpPr>
      <p:grpSp>
        <p:nvGrpSpPr>
          <p:cNvPr id="444" name="Google Shape;444;p36"/>
          <p:cNvGrpSpPr/>
          <p:nvPr/>
        </p:nvGrpSpPr>
        <p:grpSpPr>
          <a:xfrm rot="656482">
            <a:off x="1062161" y="846847"/>
            <a:ext cx="4734176" cy="1644204"/>
            <a:chOff x="2329100" y="3102725"/>
            <a:chExt cx="4734282" cy="1644241"/>
          </a:xfrm>
        </p:grpSpPr>
        <p:grpSp>
          <p:nvGrpSpPr>
            <p:cNvPr id="445" name="Google Shape;445;p36"/>
            <p:cNvGrpSpPr/>
            <p:nvPr/>
          </p:nvGrpSpPr>
          <p:grpSpPr>
            <a:xfrm>
              <a:off x="2329100" y="3102725"/>
              <a:ext cx="1370595" cy="791054"/>
              <a:chOff x="2195750" y="2493125"/>
              <a:chExt cx="1370595" cy="791054"/>
            </a:xfrm>
          </p:grpSpPr>
          <p:sp>
            <p:nvSpPr>
              <p:cNvPr id="446" name="Google Shape;446;p36"/>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195750" y="2493125"/>
                <a:ext cx="1370595" cy="425469"/>
              </a:xfrm>
              <a:custGeom>
                <a:avLst/>
                <a:gdLst/>
                <a:ahLst/>
                <a:cxnLst/>
                <a:rect l="l" t="t" r="r" b="b"/>
                <a:pathLst>
                  <a:path w="9155" h="2842" extrusionOk="0">
                    <a:moveTo>
                      <a:pt x="0" y="1"/>
                    </a:moveTo>
                    <a:lnTo>
                      <a:pt x="5665" y="2842"/>
                    </a:lnTo>
                    <a:lnTo>
                      <a:pt x="9154" y="126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2195750" y="2493125"/>
                <a:ext cx="738819" cy="791054"/>
              </a:xfrm>
              <a:custGeom>
                <a:avLst/>
                <a:gdLst/>
                <a:ahLst/>
                <a:cxnLst/>
                <a:rect l="l" t="t" r="r" b="b"/>
                <a:pathLst>
                  <a:path w="4935" h="5284" extrusionOk="0">
                    <a:moveTo>
                      <a:pt x="0" y="1"/>
                    </a:moveTo>
                    <a:lnTo>
                      <a:pt x="2176" y="5284"/>
                    </a:lnTo>
                    <a:lnTo>
                      <a:pt x="4934" y="327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6"/>
            <p:cNvSpPr/>
            <p:nvPr/>
          </p:nvSpPr>
          <p:spPr>
            <a:xfrm>
              <a:off x="3179609" y="3150036"/>
              <a:ext cx="3883772" cy="1596930"/>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6"/>
          <p:cNvSpPr/>
          <p:nvPr/>
        </p:nvSpPr>
        <p:spPr>
          <a:xfrm rot="-1222853" flipH="1">
            <a:off x="2594866" y="4062018"/>
            <a:ext cx="7314414" cy="1496414"/>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rot="1662631">
            <a:off x="7927174" y="4268001"/>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rot="1662609">
            <a:off x="8038877" y="566961"/>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rot="1662603">
            <a:off x="7800702" y="369877"/>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rot="1662631">
            <a:off x="380274" y="4621264"/>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722750" y="313934"/>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500">
                <a:latin typeface="Titillium Web Black"/>
                <a:ea typeface="Titillium Web Black"/>
                <a:cs typeface="Titillium Web Black"/>
                <a:sym typeface="Titillium Web Blac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4"/>
          <p:cNvSpPr txBox="1">
            <a:spLocks noGrp="1"/>
          </p:cNvSpPr>
          <p:nvPr>
            <p:ph type="body" idx="1"/>
          </p:nvPr>
        </p:nvSpPr>
        <p:spPr>
          <a:xfrm>
            <a:off x="713125" y="1317250"/>
            <a:ext cx="7717500" cy="33459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Roboto"/>
              <a:buChar char="●"/>
              <a:defRPr sz="1200">
                <a:solidFill>
                  <a:schemeClr val="dk1"/>
                </a:solidFill>
                <a:latin typeface="Roboto"/>
                <a:ea typeface="Roboto"/>
                <a:cs typeface="Roboto"/>
                <a:sym typeface="Roboto"/>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p:nvPr/>
        </p:nvSpPr>
        <p:spPr>
          <a:xfrm rot="6876126">
            <a:off x="-1310290" y="-675373"/>
            <a:ext cx="3554387" cy="2052241"/>
          </a:xfrm>
          <a:custGeom>
            <a:avLst/>
            <a:gdLst/>
            <a:ahLst/>
            <a:cxnLst/>
            <a:rect l="l" t="t" r="r" b="b"/>
            <a:pathLst>
              <a:path w="45506" h="28078" fill="none" extrusionOk="0">
                <a:moveTo>
                  <a:pt x="8241" y="27945"/>
                </a:moveTo>
                <a:cubicBezTo>
                  <a:pt x="3772" y="23924"/>
                  <a:pt x="1529" y="18126"/>
                  <a:pt x="1429" y="17893"/>
                </a:cubicBezTo>
                <a:cubicBezTo>
                  <a:pt x="1" y="14305"/>
                  <a:pt x="183" y="10284"/>
                  <a:pt x="1928" y="6829"/>
                </a:cubicBezTo>
                <a:cubicBezTo>
                  <a:pt x="3789" y="3257"/>
                  <a:pt x="7361" y="748"/>
                  <a:pt x="11198" y="366"/>
                </a:cubicBezTo>
                <a:cubicBezTo>
                  <a:pt x="15020" y="0"/>
                  <a:pt x="18990" y="1728"/>
                  <a:pt x="21432" y="4885"/>
                </a:cubicBezTo>
                <a:cubicBezTo>
                  <a:pt x="22645" y="6430"/>
                  <a:pt x="23542" y="8324"/>
                  <a:pt x="25121" y="9437"/>
                </a:cubicBezTo>
                <a:cubicBezTo>
                  <a:pt x="27397" y="11048"/>
                  <a:pt x="30404" y="10567"/>
                  <a:pt x="33162" y="10417"/>
                </a:cubicBezTo>
                <a:cubicBezTo>
                  <a:pt x="35704" y="10268"/>
                  <a:pt x="38345" y="10484"/>
                  <a:pt x="40588" y="11763"/>
                </a:cubicBezTo>
                <a:cubicBezTo>
                  <a:pt x="42532" y="12859"/>
                  <a:pt x="43928" y="14919"/>
                  <a:pt x="44426" y="17162"/>
                </a:cubicBezTo>
                <a:cubicBezTo>
                  <a:pt x="44492" y="17445"/>
                  <a:pt x="45506" y="24356"/>
                  <a:pt x="42449" y="28078"/>
                </a:cubicBezTo>
              </a:path>
            </a:pathLst>
          </a:custGeom>
          <a:noFill/>
          <a:ln w="28575"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4"/>
          <p:cNvSpPr/>
          <p:nvPr/>
        </p:nvSpPr>
        <p:spPr>
          <a:xfrm rot="1417018">
            <a:off x="8473613" y="540381"/>
            <a:ext cx="296867" cy="27612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rot="1417018">
            <a:off x="8332255" y="328064"/>
            <a:ext cx="197041" cy="179489"/>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1574205">
            <a:off x="166793" y="4336265"/>
            <a:ext cx="473486" cy="44040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1574205">
            <a:off x="7829733" y="4520090"/>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txBox="1">
            <a:spLocks noGrp="1"/>
          </p:cNvSpPr>
          <p:nvPr>
            <p:ph type="subTitle" idx="1"/>
          </p:nvPr>
        </p:nvSpPr>
        <p:spPr>
          <a:xfrm>
            <a:off x="1022355" y="2054633"/>
            <a:ext cx="303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600" b="1">
                <a:solidFill>
                  <a:schemeClr val="dk1"/>
                </a:solidFill>
              </a:defRPr>
            </a:lvl1pPr>
            <a:lvl2pPr lvl="1" algn="ctr">
              <a:spcBef>
                <a:spcPts val="0"/>
              </a:spcBef>
              <a:spcAft>
                <a:spcPts val="0"/>
              </a:spcAft>
              <a:buSzPts val="1400"/>
              <a:buNone/>
              <a:defRPr b="1"/>
            </a:lvl2pPr>
            <a:lvl3pPr lvl="2" algn="ctr">
              <a:spcBef>
                <a:spcPts val="0"/>
              </a:spcBef>
              <a:spcAft>
                <a:spcPts val="0"/>
              </a:spcAft>
              <a:buSzPts val="1400"/>
              <a:buNone/>
              <a:defRPr b="1"/>
            </a:lvl3pPr>
            <a:lvl4pPr lvl="3" algn="ctr">
              <a:spcBef>
                <a:spcPts val="0"/>
              </a:spcBef>
              <a:spcAft>
                <a:spcPts val="0"/>
              </a:spcAft>
              <a:buSzPts val="1400"/>
              <a:buNone/>
              <a:defRPr b="1"/>
            </a:lvl4pPr>
            <a:lvl5pPr lvl="4" algn="ctr">
              <a:spcBef>
                <a:spcPts val="0"/>
              </a:spcBef>
              <a:spcAft>
                <a:spcPts val="0"/>
              </a:spcAft>
              <a:buSzPts val="1400"/>
              <a:buNone/>
              <a:defRPr b="1"/>
            </a:lvl5pPr>
            <a:lvl6pPr lvl="5" algn="ctr">
              <a:spcBef>
                <a:spcPts val="0"/>
              </a:spcBef>
              <a:spcAft>
                <a:spcPts val="0"/>
              </a:spcAft>
              <a:buSzPts val="1400"/>
              <a:buNone/>
              <a:defRPr b="1"/>
            </a:lvl6pPr>
            <a:lvl7pPr lvl="6" algn="ctr">
              <a:spcBef>
                <a:spcPts val="0"/>
              </a:spcBef>
              <a:spcAft>
                <a:spcPts val="0"/>
              </a:spcAft>
              <a:buSzPts val="1400"/>
              <a:buNone/>
              <a:defRPr b="1"/>
            </a:lvl7pPr>
            <a:lvl8pPr lvl="7" algn="ctr">
              <a:spcBef>
                <a:spcPts val="0"/>
              </a:spcBef>
              <a:spcAft>
                <a:spcPts val="0"/>
              </a:spcAft>
              <a:buSzPts val="1400"/>
              <a:buNone/>
              <a:defRPr b="1"/>
            </a:lvl8pPr>
            <a:lvl9pPr lvl="8" algn="ctr">
              <a:spcBef>
                <a:spcPts val="0"/>
              </a:spcBef>
              <a:spcAft>
                <a:spcPts val="0"/>
              </a:spcAft>
              <a:buSzPts val="1400"/>
              <a:buNone/>
              <a:defRPr b="1"/>
            </a:lvl9pPr>
          </a:lstStyle>
          <a:p>
            <a:endParaRPr/>
          </a:p>
        </p:txBody>
      </p:sp>
      <p:sp>
        <p:nvSpPr>
          <p:cNvPr id="44" name="Google Shape;44;p5"/>
          <p:cNvSpPr txBox="1">
            <a:spLocks noGrp="1"/>
          </p:cNvSpPr>
          <p:nvPr>
            <p:ph type="subTitle" idx="2"/>
          </p:nvPr>
        </p:nvSpPr>
        <p:spPr>
          <a:xfrm>
            <a:off x="5113038" y="2135550"/>
            <a:ext cx="3037500" cy="413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b="1">
                <a:solidFill>
                  <a:schemeClr val="dk1"/>
                </a:solidFill>
              </a:defRPr>
            </a:lvl1pPr>
            <a:lvl2pPr lvl="1" algn="ctr" rtl="0">
              <a:spcBef>
                <a:spcPts val="0"/>
              </a:spcBef>
              <a:spcAft>
                <a:spcPts val="0"/>
              </a:spcAft>
              <a:buSzPts val="1400"/>
              <a:buNone/>
              <a:defRPr b="1"/>
            </a:lvl2pPr>
            <a:lvl3pPr lvl="2" algn="ctr" rtl="0">
              <a:spcBef>
                <a:spcPts val="0"/>
              </a:spcBef>
              <a:spcAft>
                <a:spcPts val="0"/>
              </a:spcAft>
              <a:buSzPts val="1400"/>
              <a:buNone/>
              <a:defRPr b="1"/>
            </a:lvl3pPr>
            <a:lvl4pPr lvl="3" algn="ctr" rtl="0">
              <a:spcBef>
                <a:spcPts val="0"/>
              </a:spcBef>
              <a:spcAft>
                <a:spcPts val="0"/>
              </a:spcAft>
              <a:buSzPts val="1400"/>
              <a:buNone/>
              <a:defRPr b="1"/>
            </a:lvl4pPr>
            <a:lvl5pPr lvl="4" algn="ctr" rtl="0">
              <a:spcBef>
                <a:spcPts val="0"/>
              </a:spcBef>
              <a:spcAft>
                <a:spcPts val="0"/>
              </a:spcAft>
              <a:buSzPts val="1400"/>
              <a:buNone/>
              <a:defRPr b="1"/>
            </a:lvl5pPr>
            <a:lvl6pPr lvl="5" algn="ctr" rtl="0">
              <a:spcBef>
                <a:spcPts val="0"/>
              </a:spcBef>
              <a:spcAft>
                <a:spcPts val="0"/>
              </a:spcAft>
              <a:buSzPts val="1400"/>
              <a:buNone/>
              <a:defRPr b="1"/>
            </a:lvl6pPr>
            <a:lvl7pPr lvl="6" algn="ctr" rtl="0">
              <a:spcBef>
                <a:spcPts val="0"/>
              </a:spcBef>
              <a:spcAft>
                <a:spcPts val="0"/>
              </a:spcAft>
              <a:buSzPts val="1400"/>
              <a:buNone/>
              <a:defRPr b="1"/>
            </a:lvl7pPr>
            <a:lvl8pPr lvl="7" algn="ctr" rtl="0">
              <a:spcBef>
                <a:spcPts val="0"/>
              </a:spcBef>
              <a:spcAft>
                <a:spcPts val="0"/>
              </a:spcAft>
              <a:buSzPts val="1400"/>
              <a:buNone/>
              <a:defRPr b="1"/>
            </a:lvl8pPr>
            <a:lvl9pPr lvl="8" algn="ctr" rtl="0">
              <a:spcBef>
                <a:spcPts val="0"/>
              </a:spcBef>
              <a:spcAft>
                <a:spcPts val="0"/>
              </a:spcAft>
              <a:buSzPts val="1400"/>
              <a:buNone/>
              <a:defRPr b="1"/>
            </a:lvl9pPr>
          </a:lstStyle>
          <a:p>
            <a:endParaRPr/>
          </a:p>
        </p:txBody>
      </p:sp>
      <p:sp>
        <p:nvSpPr>
          <p:cNvPr id="45" name="Google Shape;45;p5"/>
          <p:cNvSpPr txBox="1">
            <a:spLocks noGrp="1"/>
          </p:cNvSpPr>
          <p:nvPr>
            <p:ph type="subTitle" idx="3"/>
          </p:nvPr>
        </p:nvSpPr>
        <p:spPr>
          <a:xfrm>
            <a:off x="783513" y="2557475"/>
            <a:ext cx="3453600" cy="106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 name="Google Shape;46;p5"/>
          <p:cNvSpPr txBox="1">
            <a:spLocks noGrp="1"/>
          </p:cNvSpPr>
          <p:nvPr>
            <p:ph type="subTitle" idx="4"/>
          </p:nvPr>
        </p:nvSpPr>
        <p:spPr>
          <a:xfrm>
            <a:off x="4878963" y="2552475"/>
            <a:ext cx="3453600" cy="106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7" name="Google Shape;47;p5"/>
          <p:cNvSpPr/>
          <p:nvPr/>
        </p:nvSpPr>
        <p:spPr>
          <a:xfrm rot="1662631">
            <a:off x="5784899" y="4333926"/>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1662631">
            <a:off x="8408138" y="324505"/>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662609">
            <a:off x="-188673" y="4760911"/>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1662603">
            <a:off x="1323352" y="276214"/>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txBox="1">
            <a:spLocks noGrp="1"/>
          </p:cNvSpPr>
          <p:nvPr>
            <p:ph type="title"/>
          </p:nvPr>
        </p:nvSpPr>
        <p:spPr>
          <a:xfrm>
            <a:off x="722750" y="313934"/>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atin typeface="Titillium Web Black"/>
                <a:ea typeface="Titillium Web Black"/>
                <a:cs typeface="Titillium Web Black"/>
                <a:sym typeface="Titillium Web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713225" y="293829"/>
            <a:ext cx="7717800" cy="75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35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4" name="Google Shape;74;p7"/>
          <p:cNvSpPr txBox="1">
            <a:spLocks noGrp="1"/>
          </p:cNvSpPr>
          <p:nvPr>
            <p:ph type="body" idx="1"/>
          </p:nvPr>
        </p:nvSpPr>
        <p:spPr>
          <a:xfrm>
            <a:off x="2376175" y="1521075"/>
            <a:ext cx="4392000" cy="2500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solidFill>
                  <a:schemeClr val="dk1"/>
                </a:solidFill>
                <a:latin typeface="Roboto"/>
                <a:ea typeface="Roboto"/>
                <a:cs typeface="Roboto"/>
                <a:sym typeface="Roboto"/>
              </a:defRPr>
            </a:lvl1pPr>
            <a:lvl2pPr marL="914400" lvl="1" indent="-304800">
              <a:spcBef>
                <a:spcPts val="10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5" name="Google Shape;75;p7"/>
          <p:cNvSpPr/>
          <p:nvPr/>
        </p:nvSpPr>
        <p:spPr>
          <a:xfrm rot="1662631">
            <a:off x="916449" y="176714"/>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rot="1662631">
            <a:off x="614713" y="4507505"/>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1662609">
            <a:off x="8257302" y="441436"/>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1662603">
            <a:off x="4420652" y="4717852"/>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rot="1662631">
            <a:off x="8282349" y="4575114"/>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13225" y="1508803"/>
            <a:ext cx="7717500" cy="210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2" name="Google Shape;82;p8"/>
          <p:cNvSpPr/>
          <p:nvPr/>
        </p:nvSpPr>
        <p:spPr>
          <a:xfrm rot="-1222853" flipH="1">
            <a:off x="-515459" y="-277082"/>
            <a:ext cx="7314414" cy="1496414"/>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8"/>
          <p:cNvGrpSpPr/>
          <p:nvPr/>
        </p:nvGrpSpPr>
        <p:grpSpPr>
          <a:xfrm flipH="1">
            <a:off x="2" y="3911639"/>
            <a:ext cx="4734282" cy="1644241"/>
            <a:chOff x="2329100" y="3102725"/>
            <a:chExt cx="4734282" cy="1644241"/>
          </a:xfrm>
        </p:grpSpPr>
        <p:grpSp>
          <p:nvGrpSpPr>
            <p:cNvPr id="84" name="Google Shape;84;p8"/>
            <p:cNvGrpSpPr/>
            <p:nvPr/>
          </p:nvGrpSpPr>
          <p:grpSpPr>
            <a:xfrm>
              <a:off x="2329100" y="3102725"/>
              <a:ext cx="1370595" cy="791054"/>
              <a:chOff x="2195750" y="2493125"/>
              <a:chExt cx="1370595" cy="791054"/>
            </a:xfrm>
          </p:grpSpPr>
          <p:sp>
            <p:nvSpPr>
              <p:cNvPr id="85" name="Google Shape;85;p8"/>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2195750" y="2493125"/>
                <a:ext cx="1370595" cy="425469"/>
              </a:xfrm>
              <a:custGeom>
                <a:avLst/>
                <a:gdLst/>
                <a:ahLst/>
                <a:cxnLst/>
                <a:rect l="l" t="t" r="r" b="b"/>
                <a:pathLst>
                  <a:path w="9155" h="2842" extrusionOk="0">
                    <a:moveTo>
                      <a:pt x="0" y="1"/>
                    </a:moveTo>
                    <a:lnTo>
                      <a:pt x="5665" y="2842"/>
                    </a:lnTo>
                    <a:lnTo>
                      <a:pt x="9154" y="126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195750" y="2493125"/>
                <a:ext cx="738819" cy="791054"/>
              </a:xfrm>
              <a:custGeom>
                <a:avLst/>
                <a:gdLst/>
                <a:ahLst/>
                <a:cxnLst/>
                <a:rect l="l" t="t" r="r" b="b"/>
                <a:pathLst>
                  <a:path w="4935" h="5284" extrusionOk="0">
                    <a:moveTo>
                      <a:pt x="0" y="1"/>
                    </a:moveTo>
                    <a:lnTo>
                      <a:pt x="2176" y="5284"/>
                    </a:lnTo>
                    <a:lnTo>
                      <a:pt x="4934" y="327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8"/>
            <p:cNvSpPr/>
            <p:nvPr/>
          </p:nvSpPr>
          <p:spPr>
            <a:xfrm>
              <a:off x="3179609" y="3150036"/>
              <a:ext cx="3883772" cy="1596930"/>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p:nvPr/>
        </p:nvSpPr>
        <p:spPr>
          <a:xfrm rot="1662609">
            <a:off x="7355602" y="791211"/>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662603">
            <a:off x="7117427" y="594127"/>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708425" y="1894975"/>
            <a:ext cx="41415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9"/>
          <p:cNvSpPr txBox="1">
            <a:spLocks noGrp="1"/>
          </p:cNvSpPr>
          <p:nvPr>
            <p:ph type="body" idx="1"/>
          </p:nvPr>
        </p:nvSpPr>
        <p:spPr>
          <a:xfrm>
            <a:off x="706238" y="2365176"/>
            <a:ext cx="3691800" cy="129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Char char="●"/>
              <a:defRPr sz="1400">
                <a:solidFill>
                  <a:schemeClr val="dk1"/>
                </a:solidFill>
                <a:latin typeface="Roboto"/>
                <a:ea typeface="Roboto"/>
                <a:cs typeface="Roboto"/>
                <a:sym typeface="Roboto"/>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8" name="Google Shape;98;p9"/>
          <p:cNvSpPr/>
          <p:nvPr/>
        </p:nvSpPr>
        <p:spPr>
          <a:xfrm rot="1662631">
            <a:off x="1453624" y="4014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1662631">
            <a:off x="4473488" y="4353080"/>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rot="1662609">
            <a:off x="539752" y="4331411"/>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rot="1662603">
            <a:off x="301577" y="4134327"/>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1662631">
            <a:off x="8696899" y="23826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sp>
        <p:nvSpPr>
          <p:cNvPr id="106" name="Google Shape;106;p11"/>
          <p:cNvSpPr txBox="1">
            <a:spLocks noGrp="1"/>
          </p:cNvSpPr>
          <p:nvPr>
            <p:ph type="title" hasCustomPrompt="1"/>
          </p:nvPr>
        </p:nvSpPr>
        <p:spPr>
          <a:xfrm>
            <a:off x="311700" y="1639525"/>
            <a:ext cx="8520600" cy="1681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7" name="Google Shape;107;p11"/>
          <p:cNvSpPr txBox="1">
            <a:spLocks noGrp="1"/>
          </p:cNvSpPr>
          <p:nvPr>
            <p:ph type="body" idx="1"/>
          </p:nvPr>
        </p:nvSpPr>
        <p:spPr>
          <a:xfrm>
            <a:off x="311700" y="3105150"/>
            <a:ext cx="8520600" cy="385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2100" b="1">
                <a:solidFill>
                  <a:schemeClr val="dk1"/>
                </a:solidFill>
                <a:latin typeface="Roboto"/>
                <a:ea typeface="Roboto"/>
                <a:cs typeface="Roboto"/>
                <a:sym typeface="Roboto"/>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08" name="Google Shape;108;p11"/>
          <p:cNvSpPr/>
          <p:nvPr/>
        </p:nvSpPr>
        <p:spPr>
          <a:xfrm rot="1662631">
            <a:off x="3788149" y="299076"/>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1662631">
            <a:off x="3513513" y="4573480"/>
            <a:ext cx="197034" cy="179483"/>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1662609">
            <a:off x="8124152" y="496198"/>
            <a:ext cx="545264" cy="507173"/>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1662603">
            <a:off x="7885977" y="299114"/>
            <a:ext cx="303060" cy="27606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1662631">
            <a:off x="8600274" y="2624939"/>
            <a:ext cx="296857" cy="276120"/>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8864837">
            <a:off x="404961" y="2818326"/>
            <a:ext cx="545266" cy="507175"/>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rot="-8864880">
            <a:off x="859453" y="3273997"/>
            <a:ext cx="303057" cy="276061"/>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2269558" flipH="1">
            <a:off x="4951336" y="3704114"/>
            <a:ext cx="5183120" cy="1362750"/>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11"/>
          <p:cNvGrpSpPr/>
          <p:nvPr/>
        </p:nvGrpSpPr>
        <p:grpSpPr>
          <a:xfrm rot="-644212" flipH="1">
            <a:off x="-2337190" y="671074"/>
            <a:ext cx="4734315" cy="1644252"/>
            <a:chOff x="2329100" y="3102725"/>
            <a:chExt cx="4734282" cy="1644241"/>
          </a:xfrm>
        </p:grpSpPr>
        <p:grpSp>
          <p:nvGrpSpPr>
            <p:cNvPr id="117" name="Google Shape;117;p11"/>
            <p:cNvGrpSpPr/>
            <p:nvPr/>
          </p:nvGrpSpPr>
          <p:grpSpPr>
            <a:xfrm>
              <a:off x="2329100" y="3102725"/>
              <a:ext cx="1370595" cy="791054"/>
              <a:chOff x="2195750" y="2493125"/>
              <a:chExt cx="1370595" cy="791054"/>
            </a:xfrm>
          </p:grpSpPr>
          <p:sp>
            <p:nvSpPr>
              <p:cNvPr id="118" name="Google Shape;118;p11"/>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2195750" y="2493125"/>
                <a:ext cx="848257" cy="634460"/>
              </a:xfrm>
              <a:custGeom>
                <a:avLst/>
                <a:gdLst/>
                <a:ahLst/>
                <a:cxnLst/>
                <a:rect l="l" t="t" r="r" b="b"/>
                <a:pathLst>
                  <a:path w="5666" h="4238" extrusionOk="0">
                    <a:moveTo>
                      <a:pt x="0" y="1"/>
                    </a:moveTo>
                    <a:lnTo>
                      <a:pt x="5350" y="4237"/>
                    </a:lnTo>
                    <a:lnTo>
                      <a:pt x="5665" y="2842"/>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2195750" y="2493125"/>
                <a:ext cx="800949" cy="634460"/>
              </a:xfrm>
              <a:custGeom>
                <a:avLst/>
                <a:gdLst/>
                <a:ahLst/>
                <a:cxnLst/>
                <a:rect l="l" t="t" r="r" b="b"/>
                <a:pathLst>
                  <a:path w="5350" h="4238" extrusionOk="0">
                    <a:moveTo>
                      <a:pt x="0" y="1"/>
                    </a:moveTo>
                    <a:lnTo>
                      <a:pt x="5350" y="4237"/>
                    </a:lnTo>
                    <a:lnTo>
                      <a:pt x="4934" y="3274"/>
                    </a:lnTo>
                    <a:lnTo>
                      <a:pt x="0" y="1"/>
                    </a:lnTo>
                    <a:close/>
                  </a:path>
                </a:pathLst>
              </a:custGeom>
              <a:solidFill>
                <a:srgbClr val="7AC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2195750" y="2493125"/>
                <a:ext cx="1370595" cy="425469"/>
              </a:xfrm>
              <a:custGeom>
                <a:avLst/>
                <a:gdLst/>
                <a:ahLst/>
                <a:cxnLst/>
                <a:rect l="l" t="t" r="r" b="b"/>
                <a:pathLst>
                  <a:path w="9155" h="2842" extrusionOk="0">
                    <a:moveTo>
                      <a:pt x="0" y="1"/>
                    </a:moveTo>
                    <a:lnTo>
                      <a:pt x="5665" y="2842"/>
                    </a:lnTo>
                    <a:lnTo>
                      <a:pt x="9154" y="126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2195750" y="2493125"/>
                <a:ext cx="738819" cy="791054"/>
              </a:xfrm>
              <a:custGeom>
                <a:avLst/>
                <a:gdLst/>
                <a:ahLst/>
                <a:cxnLst/>
                <a:rect l="l" t="t" r="r" b="b"/>
                <a:pathLst>
                  <a:path w="4935" h="5284" extrusionOk="0">
                    <a:moveTo>
                      <a:pt x="0" y="1"/>
                    </a:moveTo>
                    <a:lnTo>
                      <a:pt x="2176" y="5284"/>
                    </a:lnTo>
                    <a:lnTo>
                      <a:pt x="4934" y="327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p:nvPr/>
          </p:nvSpPr>
          <p:spPr>
            <a:xfrm>
              <a:off x="3179609" y="3150036"/>
              <a:ext cx="3883772" cy="1596930"/>
            </a:xfrm>
            <a:custGeom>
              <a:avLst/>
              <a:gdLst/>
              <a:ahLst/>
              <a:cxnLst/>
              <a:rect l="l" t="t" r="r" b="b"/>
              <a:pathLst>
                <a:path w="24307" h="10667" fill="none" extrusionOk="0">
                  <a:moveTo>
                    <a:pt x="24307" y="1246"/>
                  </a:moveTo>
                  <a:cubicBezTo>
                    <a:pt x="22762" y="0"/>
                    <a:pt x="20453" y="100"/>
                    <a:pt x="18691" y="980"/>
                  </a:cubicBezTo>
                  <a:cubicBezTo>
                    <a:pt x="16930" y="1861"/>
                    <a:pt x="15585" y="3389"/>
                    <a:pt x="14322" y="4935"/>
                  </a:cubicBezTo>
                  <a:cubicBezTo>
                    <a:pt x="13059" y="6463"/>
                    <a:pt x="11813" y="8041"/>
                    <a:pt x="10152" y="9121"/>
                  </a:cubicBezTo>
                  <a:cubicBezTo>
                    <a:pt x="8491" y="10201"/>
                    <a:pt x="6298" y="10666"/>
                    <a:pt x="4520" y="9802"/>
                  </a:cubicBezTo>
                  <a:cubicBezTo>
                    <a:pt x="2875" y="8988"/>
                    <a:pt x="350" y="6014"/>
                    <a:pt x="1" y="4220"/>
                  </a:cubicBezTo>
                </a:path>
              </a:pathLst>
            </a:custGeom>
            <a:noFill/>
            <a:ln w="38100"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Titillium Web Black"/>
              <a:buNone/>
              <a:defRPr sz="2800">
                <a:solidFill>
                  <a:schemeClr val="dk1"/>
                </a:solidFill>
                <a:latin typeface="Titillium Web Black"/>
                <a:ea typeface="Titillium Web Black"/>
                <a:cs typeface="Titillium Web Black"/>
                <a:sym typeface="Titillium Web Black"/>
              </a:defRPr>
            </a:lvl1pPr>
            <a:lvl2pPr lvl="1">
              <a:spcBef>
                <a:spcPts val="0"/>
              </a:spcBef>
              <a:spcAft>
                <a:spcPts val="0"/>
              </a:spcAft>
              <a:buClr>
                <a:schemeClr val="dk1"/>
              </a:buClr>
              <a:buSzPts val="2800"/>
              <a:buFont typeface="Titillium Web Black"/>
              <a:buNone/>
              <a:defRPr sz="2800">
                <a:solidFill>
                  <a:schemeClr val="dk1"/>
                </a:solidFill>
                <a:latin typeface="Titillium Web Black"/>
                <a:ea typeface="Titillium Web Black"/>
                <a:cs typeface="Titillium Web Black"/>
                <a:sym typeface="Titillium Web Black"/>
              </a:defRPr>
            </a:lvl2pPr>
            <a:lvl3pPr lvl="2">
              <a:spcBef>
                <a:spcPts val="0"/>
              </a:spcBef>
              <a:spcAft>
                <a:spcPts val="0"/>
              </a:spcAft>
              <a:buClr>
                <a:schemeClr val="dk1"/>
              </a:buClr>
              <a:buSzPts val="2800"/>
              <a:buFont typeface="Titillium Web Black"/>
              <a:buNone/>
              <a:defRPr sz="2800">
                <a:solidFill>
                  <a:schemeClr val="dk1"/>
                </a:solidFill>
                <a:latin typeface="Titillium Web Black"/>
                <a:ea typeface="Titillium Web Black"/>
                <a:cs typeface="Titillium Web Black"/>
                <a:sym typeface="Titillium Web Black"/>
              </a:defRPr>
            </a:lvl3pPr>
            <a:lvl4pPr lvl="3">
              <a:spcBef>
                <a:spcPts val="0"/>
              </a:spcBef>
              <a:spcAft>
                <a:spcPts val="0"/>
              </a:spcAft>
              <a:buClr>
                <a:schemeClr val="dk1"/>
              </a:buClr>
              <a:buSzPts val="2800"/>
              <a:buFont typeface="Titillium Web Black"/>
              <a:buNone/>
              <a:defRPr sz="2800">
                <a:solidFill>
                  <a:schemeClr val="dk1"/>
                </a:solidFill>
                <a:latin typeface="Titillium Web Black"/>
                <a:ea typeface="Titillium Web Black"/>
                <a:cs typeface="Titillium Web Black"/>
                <a:sym typeface="Titillium Web Black"/>
              </a:defRPr>
            </a:lvl4pPr>
            <a:lvl5pPr lvl="4">
              <a:spcBef>
                <a:spcPts val="0"/>
              </a:spcBef>
              <a:spcAft>
                <a:spcPts val="0"/>
              </a:spcAft>
              <a:buClr>
                <a:schemeClr val="dk1"/>
              </a:buClr>
              <a:buSzPts val="2800"/>
              <a:buFont typeface="Titillium Web Black"/>
              <a:buNone/>
              <a:defRPr sz="2800">
                <a:solidFill>
                  <a:schemeClr val="dk1"/>
                </a:solidFill>
                <a:latin typeface="Titillium Web Black"/>
                <a:ea typeface="Titillium Web Black"/>
                <a:cs typeface="Titillium Web Black"/>
                <a:sym typeface="Titillium Web Black"/>
              </a:defRPr>
            </a:lvl5pPr>
            <a:lvl6pPr lvl="5">
              <a:spcBef>
                <a:spcPts val="0"/>
              </a:spcBef>
              <a:spcAft>
                <a:spcPts val="0"/>
              </a:spcAft>
              <a:buClr>
                <a:schemeClr val="dk1"/>
              </a:buClr>
              <a:buSzPts val="2800"/>
              <a:buFont typeface="Titillium Web Black"/>
              <a:buNone/>
              <a:defRPr sz="2800">
                <a:solidFill>
                  <a:schemeClr val="dk1"/>
                </a:solidFill>
                <a:latin typeface="Titillium Web Black"/>
                <a:ea typeface="Titillium Web Black"/>
                <a:cs typeface="Titillium Web Black"/>
                <a:sym typeface="Titillium Web Black"/>
              </a:defRPr>
            </a:lvl6pPr>
            <a:lvl7pPr lvl="6">
              <a:spcBef>
                <a:spcPts val="0"/>
              </a:spcBef>
              <a:spcAft>
                <a:spcPts val="0"/>
              </a:spcAft>
              <a:buClr>
                <a:schemeClr val="dk1"/>
              </a:buClr>
              <a:buSzPts val="2800"/>
              <a:buFont typeface="Titillium Web Black"/>
              <a:buNone/>
              <a:defRPr sz="2800">
                <a:solidFill>
                  <a:schemeClr val="dk1"/>
                </a:solidFill>
                <a:latin typeface="Titillium Web Black"/>
                <a:ea typeface="Titillium Web Black"/>
                <a:cs typeface="Titillium Web Black"/>
                <a:sym typeface="Titillium Web Black"/>
              </a:defRPr>
            </a:lvl7pPr>
            <a:lvl8pPr lvl="7">
              <a:spcBef>
                <a:spcPts val="0"/>
              </a:spcBef>
              <a:spcAft>
                <a:spcPts val="0"/>
              </a:spcAft>
              <a:buClr>
                <a:schemeClr val="dk1"/>
              </a:buClr>
              <a:buSzPts val="2800"/>
              <a:buFont typeface="Titillium Web Black"/>
              <a:buNone/>
              <a:defRPr sz="2800">
                <a:solidFill>
                  <a:schemeClr val="dk1"/>
                </a:solidFill>
                <a:latin typeface="Titillium Web Black"/>
                <a:ea typeface="Titillium Web Black"/>
                <a:cs typeface="Titillium Web Black"/>
                <a:sym typeface="Titillium Web Black"/>
              </a:defRPr>
            </a:lvl8pPr>
            <a:lvl9pPr lvl="8">
              <a:spcBef>
                <a:spcPts val="0"/>
              </a:spcBef>
              <a:spcAft>
                <a:spcPts val="0"/>
              </a:spcAft>
              <a:buClr>
                <a:schemeClr val="dk1"/>
              </a:buClr>
              <a:buSzPts val="2800"/>
              <a:buFont typeface="Titillium Web Black"/>
              <a:buNone/>
              <a:defRPr sz="2800">
                <a:solidFill>
                  <a:schemeClr val="dk1"/>
                </a:solidFill>
                <a:latin typeface="Titillium Web Black"/>
                <a:ea typeface="Titillium Web Black"/>
                <a:cs typeface="Titillium Web Black"/>
                <a:sym typeface="Titillium Web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Titillium Web"/>
              <a:buChar char="●"/>
              <a:defRPr sz="1800">
                <a:solidFill>
                  <a:schemeClr val="dk2"/>
                </a:solidFill>
                <a:latin typeface="Titillium Web"/>
                <a:ea typeface="Titillium Web"/>
                <a:cs typeface="Titillium Web"/>
                <a:sym typeface="Titillium Web"/>
              </a:defRPr>
            </a:lvl1pPr>
            <a:lvl2pPr marL="914400" lvl="1" indent="-3175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2pPr>
            <a:lvl3pPr marL="1371600" lvl="2" indent="-3175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3pPr>
            <a:lvl4pPr marL="1828800" lvl="3" indent="-3175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4pPr>
            <a:lvl5pPr marL="2286000" lvl="4" indent="-3175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5pPr>
            <a:lvl6pPr marL="2743200" lvl="5" indent="-3175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6pPr>
            <a:lvl7pPr marL="3200400" lvl="6" indent="-3175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7pPr>
            <a:lvl8pPr marL="3657600" lvl="7" indent="-317500">
              <a:lnSpc>
                <a:spcPct val="115000"/>
              </a:lnSpc>
              <a:spcBef>
                <a:spcPts val="160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8pPr>
            <a:lvl9pPr marL="4114800" lvl="8" indent="-317500">
              <a:lnSpc>
                <a:spcPct val="115000"/>
              </a:lnSpc>
              <a:spcBef>
                <a:spcPts val="1600"/>
              </a:spcBef>
              <a:spcAft>
                <a:spcPts val="1600"/>
              </a:spcAft>
              <a:buClr>
                <a:schemeClr val="dk2"/>
              </a:buClr>
              <a:buSzPts val="1400"/>
              <a:buFont typeface="Titillium Web"/>
              <a:buChar char="■"/>
              <a:defRPr>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8" r:id="rId16"/>
    <p:sldLayoutId id="2147483671" r:id="rId17"/>
    <p:sldLayoutId id="2147483672" r:id="rId18"/>
    <p:sldLayoutId id="2147483673" r:id="rId19"/>
    <p:sldLayoutId id="2147483675" r:id="rId20"/>
    <p:sldLayoutId id="2147483677" r:id="rId21"/>
    <p:sldLayoutId id="2147483678" r:id="rId22"/>
    <p:sldLayoutId id="2147483679" r:id="rId23"/>
    <p:sldLayoutId id="2147483680" r:id="rId24"/>
    <p:sldLayoutId id="2147483681" r:id="rId25"/>
    <p:sldLayoutId id="2147483682"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7"/>
        <p:cNvGrpSpPr/>
        <p:nvPr/>
      </p:nvGrpSpPr>
      <p:grpSpPr>
        <a:xfrm>
          <a:off x="0" y="0"/>
          <a:ext cx="0" cy="0"/>
          <a:chOff x="0" y="0"/>
          <a:chExt cx="0" cy="0"/>
        </a:xfrm>
      </p:grpSpPr>
      <p:sp>
        <p:nvSpPr>
          <p:cNvPr id="488" name="Google Shape;488;p40"/>
          <p:cNvSpPr/>
          <p:nvPr/>
        </p:nvSpPr>
        <p:spPr>
          <a:xfrm>
            <a:off x="5066453" y="3151094"/>
            <a:ext cx="3163438" cy="54458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txBox="1">
            <a:spLocks noGrp="1"/>
          </p:cNvSpPr>
          <p:nvPr>
            <p:ph type="ctrTitle"/>
          </p:nvPr>
        </p:nvSpPr>
        <p:spPr>
          <a:xfrm>
            <a:off x="3876786" y="1446938"/>
            <a:ext cx="5245888" cy="1671332"/>
          </a:xfrm>
          <a:prstGeom prst="rect">
            <a:avLst/>
          </a:prstGeom>
        </p:spPr>
        <p:txBody>
          <a:bodyPr spcFirstLastPara="1" wrap="square" lIns="91425" tIns="91425" rIns="91425" bIns="91425" anchor="ctr" anchorCtr="0">
            <a:noAutofit/>
          </a:bodyPr>
          <a:lstStyle/>
          <a:p>
            <a:pPr lvl="0">
              <a:lnSpc>
                <a:spcPct val="150000"/>
              </a:lnSpc>
            </a:pPr>
            <a:r>
              <a:rPr lang="en-GB" sz="2400" b="1">
                <a:latin typeface="Times New Roman" panose="02020603050405020304" pitchFamily="18" charset="0"/>
                <a:cs typeface="Times New Roman" panose="02020603050405020304" pitchFamily="18" charset="0"/>
              </a:rPr>
              <a:t>TÌM HIỂU GIẢI THUẬT QUẢN LÝ TẮC NGHẼN VÀ VIẾT CHƯƠNG TRÌNH MINH HỌA </a:t>
            </a:r>
            <a:endParaRPr sz="2400" b="1">
              <a:solidFill>
                <a:schemeClr val="dk1"/>
              </a:solidFill>
              <a:latin typeface="Times New Roman" panose="02020603050405020304" pitchFamily="18" charset="0"/>
              <a:ea typeface="Titillium Web"/>
              <a:cs typeface="Times New Roman" panose="02020603050405020304" pitchFamily="18" charset="0"/>
              <a:sym typeface="Titillium Web"/>
            </a:endParaRPr>
          </a:p>
        </p:txBody>
      </p:sp>
      <p:sp>
        <p:nvSpPr>
          <p:cNvPr id="490" name="Google Shape;490;p40"/>
          <p:cNvSpPr txBox="1">
            <a:spLocks noGrp="1"/>
          </p:cNvSpPr>
          <p:nvPr>
            <p:ph type="subTitle" idx="1"/>
          </p:nvPr>
        </p:nvSpPr>
        <p:spPr>
          <a:xfrm>
            <a:off x="5118907" y="2964439"/>
            <a:ext cx="3015900" cy="86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smtClean="0">
                <a:latin typeface="Times New Roman" panose="02020603050405020304" pitchFamily="18" charset="0"/>
                <a:cs typeface="Times New Roman" panose="02020603050405020304" pitchFamily="18" charset="0"/>
              </a:rPr>
              <a:t>Nhóm 10</a:t>
            </a:r>
            <a:endParaRPr sz="2000">
              <a:latin typeface="Times New Roman" panose="02020603050405020304" pitchFamily="18" charset="0"/>
              <a:cs typeface="Times New Roman" panose="02020603050405020304" pitchFamily="18" charset="0"/>
            </a:endParaRPr>
          </a:p>
        </p:txBody>
      </p:sp>
      <p:sp>
        <p:nvSpPr>
          <p:cNvPr id="491" name="Google Shape;491;p40"/>
          <p:cNvSpPr/>
          <p:nvPr/>
        </p:nvSpPr>
        <p:spPr>
          <a:xfrm rot="-8731568">
            <a:off x="6732407" y="-887463"/>
            <a:ext cx="3554464" cy="2052260"/>
          </a:xfrm>
          <a:custGeom>
            <a:avLst/>
            <a:gdLst/>
            <a:ahLst/>
            <a:cxnLst/>
            <a:rect l="l" t="t" r="r" b="b"/>
            <a:pathLst>
              <a:path w="45506" h="28078" fill="none" extrusionOk="0">
                <a:moveTo>
                  <a:pt x="8241" y="27945"/>
                </a:moveTo>
                <a:cubicBezTo>
                  <a:pt x="3772" y="23924"/>
                  <a:pt x="1529" y="18126"/>
                  <a:pt x="1429" y="17893"/>
                </a:cubicBezTo>
                <a:cubicBezTo>
                  <a:pt x="1" y="14305"/>
                  <a:pt x="183" y="10284"/>
                  <a:pt x="1928" y="6829"/>
                </a:cubicBezTo>
                <a:cubicBezTo>
                  <a:pt x="3789" y="3257"/>
                  <a:pt x="7361" y="748"/>
                  <a:pt x="11198" y="366"/>
                </a:cubicBezTo>
                <a:cubicBezTo>
                  <a:pt x="15020" y="0"/>
                  <a:pt x="18990" y="1728"/>
                  <a:pt x="21432" y="4885"/>
                </a:cubicBezTo>
                <a:cubicBezTo>
                  <a:pt x="22645" y="6430"/>
                  <a:pt x="23542" y="8324"/>
                  <a:pt x="25121" y="9437"/>
                </a:cubicBezTo>
                <a:cubicBezTo>
                  <a:pt x="27397" y="11048"/>
                  <a:pt x="30404" y="10567"/>
                  <a:pt x="33162" y="10417"/>
                </a:cubicBezTo>
                <a:cubicBezTo>
                  <a:pt x="35704" y="10268"/>
                  <a:pt x="38345" y="10484"/>
                  <a:pt x="40588" y="11763"/>
                </a:cubicBezTo>
                <a:cubicBezTo>
                  <a:pt x="42532" y="12859"/>
                  <a:pt x="43928" y="14919"/>
                  <a:pt x="44426" y="17162"/>
                </a:cubicBezTo>
                <a:cubicBezTo>
                  <a:pt x="44492" y="17445"/>
                  <a:pt x="45506" y="24356"/>
                  <a:pt x="42449" y="28078"/>
                </a:cubicBezTo>
              </a:path>
            </a:pathLst>
          </a:custGeom>
          <a:noFill/>
          <a:ln w="28575" cap="rnd" cmpd="sng">
            <a:solidFill>
              <a:schemeClr val="accent3"/>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92" name="Google Shape;492;p40"/>
          <p:cNvSpPr/>
          <p:nvPr/>
        </p:nvSpPr>
        <p:spPr>
          <a:xfrm>
            <a:off x="-2535546" y="-840296"/>
            <a:ext cx="6715391" cy="6519864"/>
          </a:xfrm>
          <a:custGeom>
            <a:avLst/>
            <a:gdLst/>
            <a:ahLst/>
            <a:cxnLst/>
            <a:rect l="l" t="t" r="r" b="b"/>
            <a:pathLst>
              <a:path w="69812" h="88142" extrusionOk="0">
                <a:moveTo>
                  <a:pt x="35612" y="0"/>
                </a:moveTo>
                <a:cubicBezTo>
                  <a:pt x="24484" y="0"/>
                  <a:pt x="13429" y="537"/>
                  <a:pt x="1695" y="1247"/>
                </a:cubicBezTo>
                <a:cubicBezTo>
                  <a:pt x="4819" y="10534"/>
                  <a:pt x="3008" y="26434"/>
                  <a:pt x="1828" y="36169"/>
                </a:cubicBezTo>
                <a:cubicBezTo>
                  <a:pt x="383" y="47832"/>
                  <a:pt x="1" y="59595"/>
                  <a:pt x="665" y="71324"/>
                </a:cubicBezTo>
                <a:cubicBezTo>
                  <a:pt x="798" y="73866"/>
                  <a:pt x="516" y="84266"/>
                  <a:pt x="2592" y="85778"/>
                </a:cubicBezTo>
                <a:cubicBezTo>
                  <a:pt x="3689" y="86559"/>
                  <a:pt x="5051" y="86808"/>
                  <a:pt x="6397" y="87024"/>
                </a:cubicBezTo>
                <a:cubicBezTo>
                  <a:pt x="11291" y="87769"/>
                  <a:pt x="16249" y="88142"/>
                  <a:pt x="21215" y="88142"/>
                </a:cubicBezTo>
                <a:cubicBezTo>
                  <a:pt x="21897" y="88142"/>
                  <a:pt x="22578" y="88135"/>
                  <a:pt x="23260" y="88121"/>
                </a:cubicBezTo>
                <a:cubicBezTo>
                  <a:pt x="29075" y="87988"/>
                  <a:pt x="36418" y="83751"/>
                  <a:pt x="40621" y="79731"/>
                </a:cubicBezTo>
                <a:cubicBezTo>
                  <a:pt x="44841" y="75710"/>
                  <a:pt x="49310" y="67802"/>
                  <a:pt x="48114" y="62103"/>
                </a:cubicBezTo>
                <a:cubicBezTo>
                  <a:pt x="47317" y="58282"/>
                  <a:pt x="44509" y="54860"/>
                  <a:pt x="44808" y="50972"/>
                </a:cubicBezTo>
                <a:cubicBezTo>
                  <a:pt x="45057" y="47716"/>
                  <a:pt x="47433" y="45041"/>
                  <a:pt x="49825" y="42831"/>
                </a:cubicBezTo>
                <a:cubicBezTo>
                  <a:pt x="53331" y="39592"/>
                  <a:pt x="57169" y="36718"/>
                  <a:pt x="60525" y="33312"/>
                </a:cubicBezTo>
                <a:cubicBezTo>
                  <a:pt x="63881" y="29922"/>
                  <a:pt x="66771" y="25885"/>
                  <a:pt x="67835" y="21233"/>
                </a:cubicBezTo>
                <a:cubicBezTo>
                  <a:pt x="69812" y="12711"/>
                  <a:pt x="65608" y="4354"/>
                  <a:pt x="62086" y="1147"/>
                </a:cubicBezTo>
                <a:cubicBezTo>
                  <a:pt x="52982" y="326"/>
                  <a:pt x="44275" y="0"/>
                  <a:pt x="35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40"/>
          <p:cNvGrpSpPr/>
          <p:nvPr/>
        </p:nvGrpSpPr>
        <p:grpSpPr>
          <a:xfrm>
            <a:off x="3748235" y="3303090"/>
            <a:ext cx="829734" cy="120847"/>
            <a:chOff x="3748235" y="3303090"/>
            <a:chExt cx="829734" cy="120847"/>
          </a:xfrm>
        </p:grpSpPr>
        <p:sp>
          <p:nvSpPr>
            <p:cNvPr id="494" name="Google Shape;494;p40"/>
            <p:cNvSpPr/>
            <p:nvPr/>
          </p:nvSpPr>
          <p:spPr>
            <a:xfrm>
              <a:off x="3866939" y="3366541"/>
              <a:ext cx="711030" cy="57396"/>
            </a:xfrm>
            <a:custGeom>
              <a:avLst/>
              <a:gdLst/>
              <a:ahLst/>
              <a:cxnLst/>
              <a:rect l="l" t="t" r="r" b="b"/>
              <a:pathLst>
                <a:path w="16502" h="1332" extrusionOk="0">
                  <a:moveTo>
                    <a:pt x="651" y="1"/>
                  </a:moveTo>
                  <a:cubicBezTo>
                    <a:pt x="296" y="1"/>
                    <a:pt x="0" y="297"/>
                    <a:pt x="0" y="681"/>
                  </a:cubicBezTo>
                  <a:cubicBezTo>
                    <a:pt x="0" y="1036"/>
                    <a:pt x="296" y="1332"/>
                    <a:pt x="651" y="1332"/>
                  </a:cubicBezTo>
                  <a:lnTo>
                    <a:pt x="15851" y="1332"/>
                  </a:lnTo>
                  <a:cubicBezTo>
                    <a:pt x="16206" y="1332"/>
                    <a:pt x="16502" y="1036"/>
                    <a:pt x="16502" y="681"/>
                  </a:cubicBezTo>
                  <a:cubicBezTo>
                    <a:pt x="16502" y="297"/>
                    <a:pt x="16206" y="1"/>
                    <a:pt x="15851" y="1"/>
                  </a:cubicBezTo>
                  <a:close/>
                </a:path>
              </a:pathLst>
            </a:custGeom>
            <a:solidFill>
              <a:srgbClr val="633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3748235" y="3303090"/>
              <a:ext cx="257103" cy="50566"/>
            </a:xfrm>
            <a:custGeom>
              <a:avLst/>
              <a:gdLst/>
              <a:ahLst/>
              <a:cxnLst/>
              <a:rect l="l" t="t" r="r" b="b"/>
              <a:pathLst>
                <a:path w="6773" h="1332" extrusionOk="0">
                  <a:moveTo>
                    <a:pt x="621" y="0"/>
                  </a:moveTo>
                  <a:cubicBezTo>
                    <a:pt x="296" y="0"/>
                    <a:pt x="0" y="296"/>
                    <a:pt x="0" y="651"/>
                  </a:cubicBezTo>
                  <a:lnTo>
                    <a:pt x="0" y="710"/>
                  </a:lnTo>
                  <a:cubicBezTo>
                    <a:pt x="0" y="1065"/>
                    <a:pt x="296" y="1331"/>
                    <a:pt x="621" y="1331"/>
                  </a:cubicBezTo>
                  <a:lnTo>
                    <a:pt x="6151" y="1331"/>
                  </a:lnTo>
                  <a:cubicBezTo>
                    <a:pt x="6477" y="1331"/>
                    <a:pt x="6772" y="1065"/>
                    <a:pt x="6772" y="710"/>
                  </a:cubicBezTo>
                  <a:lnTo>
                    <a:pt x="6772" y="651"/>
                  </a:lnTo>
                  <a:cubicBezTo>
                    <a:pt x="6772" y="296"/>
                    <a:pt x="6477" y="0"/>
                    <a:pt x="6151" y="0"/>
                  </a:cubicBezTo>
                  <a:close/>
                </a:path>
              </a:pathLst>
            </a:custGeom>
            <a:solidFill>
              <a:srgbClr val="633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40"/>
          <p:cNvGrpSpPr/>
          <p:nvPr/>
        </p:nvGrpSpPr>
        <p:grpSpPr>
          <a:xfrm>
            <a:off x="625207" y="1036545"/>
            <a:ext cx="780192" cy="608501"/>
            <a:chOff x="625207" y="1036545"/>
            <a:chExt cx="780192" cy="608501"/>
          </a:xfrm>
        </p:grpSpPr>
        <p:sp>
          <p:nvSpPr>
            <p:cNvPr id="497" name="Google Shape;497;p40"/>
            <p:cNvSpPr/>
            <p:nvPr/>
          </p:nvSpPr>
          <p:spPr>
            <a:xfrm>
              <a:off x="625207" y="1036545"/>
              <a:ext cx="780192" cy="608501"/>
            </a:xfrm>
            <a:custGeom>
              <a:avLst/>
              <a:gdLst/>
              <a:ahLst/>
              <a:cxnLst/>
              <a:rect l="l" t="t" r="r" b="b"/>
              <a:pathLst>
                <a:path w="20553" h="16029" extrusionOk="0">
                  <a:moveTo>
                    <a:pt x="1775" y="1"/>
                  </a:moveTo>
                  <a:cubicBezTo>
                    <a:pt x="799" y="1"/>
                    <a:pt x="0" y="799"/>
                    <a:pt x="0" y="1775"/>
                  </a:cubicBezTo>
                  <a:lnTo>
                    <a:pt x="0" y="13722"/>
                  </a:lnTo>
                  <a:cubicBezTo>
                    <a:pt x="0" y="14994"/>
                    <a:pt x="1035" y="16029"/>
                    <a:pt x="2336" y="16029"/>
                  </a:cubicBezTo>
                  <a:lnTo>
                    <a:pt x="18779" y="16029"/>
                  </a:lnTo>
                  <a:cubicBezTo>
                    <a:pt x="19755" y="16029"/>
                    <a:pt x="20523" y="15260"/>
                    <a:pt x="20553" y="14284"/>
                  </a:cubicBezTo>
                  <a:lnTo>
                    <a:pt x="20553" y="1775"/>
                  </a:lnTo>
                  <a:cubicBezTo>
                    <a:pt x="20553" y="799"/>
                    <a:pt x="19755" y="1"/>
                    <a:pt x="18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40"/>
            <p:cNvGrpSpPr/>
            <p:nvPr/>
          </p:nvGrpSpPr>
          <p:grpSpPr>
            <a:xfrm>
              <a:off x="795233" y="1144620"/>
              <a:ext cx="419348" cy="396897"/>
              <a:chOff x="795233" y="1144620"/>
              <a:chExt cx="419348" cy="396897"/>
            </a:xfrm>
          </p:grpSpPr>
          <p:sp>
            <p:nvSpPr>
              <p:cNvPr id="499" name="Google Shape;499;p40"/>
              <p:cNvSpPr/>
              <p:nvPr/>
            </p:nvSpPr>
            <p:spPr>
              <a:xfrm>
                <a:off x="985454" y="1144620"/>
                <a:ext cx="229127" cy="221739"/>
              </a:xfrm>
              <a:custGeom>
                <a:avLst/>
                <a:gdLst/>
                <a:ahLst/>
                <a:cxnLst/>
                <a:rect l="l" t="t" r="r" b="b"/>
                <a:pathLst>
                  <a:path w="6036" h="5841" extrusionOk="0">
                    <a:moveTo>
                      <a:pt x="4648" y="0"/>
                    </a:moveTo>
                    <a:cubicBezTo>
                      <a:pt x="4622" y="0"/>
                      <a:pt x="4592" y="17"/>
                      <a:pt x="4557" y="52"/>
                    </a:cubicBezTo>
                    <a:lnTo>
                      <a:pt x="3256" y="1383"/>
                    </a:lnTo>
                    <a:cubicBezTo>
                      <a:pt x="3197" y="1412"/>
                      <a:pt x="3197" y="1471"/>
                      <a:pt x="3197" y="1530"/>
                    </a:cubicBezTo>
                    <a:lnTo>
                      <a:pt x="3315" y="2181"/>
                    </a:lnTo>
                    <a:lnTo>
                      <a:pt x="210" y="5257"/>
                    </a:lnTo>
                    <a:cubicBezTo>
                      <a:pt x="1" y="5512"/>
                      <a:pt x="212" y="5841"/>
                      <a:pt x="469" y="5841"/>
                    </a:cubicBezTo>
                    <a:cubicBezTo>
                      <a:pt x="540" y="5841"/>
                      <a:pt x="613" y="5816"/>
                      <a:pt x="683" y="5759"/>
                    </a:cubicBezTo>
                    <a:lnTo>
                      <a:pt x="3818" y="2684"/>
                    </a:lnTo>
                    <a:lnTo>
                      <a:pt x="4468" y="2802"/>
                    </a:lnTo>
                    <a:cubicBezTo>
                      <a:pt x="4527" y="2802"/>
                      <a:pt x="4587" y="2802"/>
                      <a:pt x="4646" y="2743"/>
                    </a:cubicBezTo>
                    <a:lnTo>
                      <a:pt x="5947" y="1442"/>
                    </a:lnTo>
                    <a:cubicBezTo>
                      <a:pt x="6036" y="1353"/>
                      <a:pt x="6006" y="1294"/>
                      <a:pt x="5888" y="1264"/>
                    </a:cubicBezTo>
                    <a:lnTo>
                      <a:pt x="4971" y="1087"/>
                    </a:lnTo>
                    <a:cubicBezTo>
                      <a:pt x="4941" y="1057"/>
                      <a:pt x="4941" y="1057"/>
                      <a:pt x="4912" y="1028"/>
                    </a:cubicBezTo>
                    <a:lnTo>
                      <a:pt x="4734" y="111"/>
                    </a:lnTo>
                    <a:cubicBezTo>
                      <a:pt x="4717" y="39"/>
                      <a:pt x="4688" y="0"/>
                      <a:pt x="46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838774" y="1235575"/>
                <a:ext cx="320762" cy="239505"/>
              </a:xfrm>
              <a:custGeom>
                <a:avLst/>
                <a:gdLst/>
                <a:ahLst/>
                <a:cxnLst/>
                <a:rect l="l" t="t" r="r" b="b"/>
                <a:pathLst>
                  <a:path w="8450" h="6309" extrusionOk="0">
                    <a:moveTo>
                      <a:pt x="4317" y="1"/>
                    </a:moveTo>
                    <a:cubicBezTo>
                      <a:pt x="1830" y="1"/>
                      <a:pt x="0" y="3223"/>
                      <a:pt x="2152" y="5374"/>
                    </a:cubicBezTo>
                    <a:cubicBezTo>
                      <a:pt x="2807" y="6030"/>
                      <a:pt x="3568" y="6309"/>
                      <a:pt x="4307" y="6309"/>
                    </a:cubicBezTo>
                    <a:cubicBezTo>
                      <a:pt x="6470" y="6309"/>
                      <a:pt x="8449" y="3918"/>
                      <a:pt x="7061" y="1559"/>
                    </a:cubicBezTo>
                    <a:lnTo>
                      <a:pt x="6972" y="1559"/>
                    </a:lnTo>
                    <a:lnTo>
                      <a:pt x="6410" y="2151"/>
                    </a:lnTo>
                    <a:cubicBezTo>
                      <a:pt x="6381" y="2180"/>
                      <a:pt x="6381" y="2210"/>
                      <a:pt x="6410" y="2240"/>
                    </a:cubicBezTo>
                    <a:cubicBezTo>
                      <a:pt x="7168" y="3907"/>
                      <a:pt x="5817" y="5432"/>
                      <a:pt x="4342" y="5432"/>
                    </a:cubicBezTo>
                    <a:cubicBezTo>
                      <a:pt x="3803" y="5432"/>
                      <a:pt x="3248" y="5228"/>
                      <a:pt x="2773" y="4753"/>
                    </a:cubicBezTo>
                    <a:cubicBezTo>
                      <a:pt x="1915" y="3866"/>
                      <a:pt x="1915" y="2447"/>
                      <a:pt x="2773" y="1589"/>
                    </a:cubicBezTo>
                    <a:cubicBezTo>
                      <a:pt x="3216" y="1146"/>
                      <a:pt x="3797" y="916"/>
                      <a:pt x="4377" y="916"/>
                    </a:cubicBezTo>
                    <a:cubicBezTo>
                      <a:pt x="4688" y="916"/>
                      <a:pt x="4998" y="982"/>
                      <a:pt x="5286" y="1116"/>
                    </a:cubicBezTo>
                    <a:lnTo>
                      <a:pt x="5375" y="1116"/>
                    </a:lnTo>
                    <a:lnTo>
                      <a:pt x="5937" y="524"/>
                    </a:lnTo>
                    <a:cubicBezTo>
                      <a:pt x="5967" y="524"/>
                      <a:pt x="5967" y="465"/>
                      <a:pt x="5937" y="465"/>
                    </a:cubicBezTo>
                    <a:cubicBezTo>
                      <a:pt x="5389" y="142"/>
                      <a:pt x="4838" y="1"/>
                      <a:pt x="4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795233" y="1169978"/>
                <a:ext cx="415966" cy="371539"/>
              </a:xfrm>
              <a:custGeom>
                <a:avLst/>
                <a:gdLst/>
                <a:ahLst/>
                <a:cxnLst/>
                <a:rect l="l" t="t" r="r" b="b"/>
                <a:pathLst>
                  <a:path w="10958" h="9787" extrusionOk="0">
                    <a:moveTo>
                      <a:pt x="5515" y="0"/>
                    </a:moveTo>
                    <a:cubicBezTo>
                      <a:pt x="3995" y="0"/>
                      <a:pt x="2503" y="711"/>
                      <a:pt x="1554" y="2016"/>
                    </a:cubicBezTo>
                    <a:cubicBezTo>
                      <a:pt x="134" y="3968"/>
                      <a:pt x="341" y="6659"/>
                      <a:pt x="2027" y="8344"/>
                    </a:cubicBezTo>
                    <a:cubicBezTo>
                      <a:pt x="2982" y="9299"/>
                      <a:pt x="4238" y="9786"/>
                      <a:pt x="5502" y="9786"/>
                    </a:cubicBezTo>
                    <a:cubicBezTo>
                      <a:pt x="6508" y="9786"/>
                      <a:pt x="7520" y="9477"/>
                      <a:pt x="8385" y="8847"/>
                    </a:cubicBezTo>
                    <a:cubicBezTo>
                      <a:pt x="10337" y="7428"/>
                      <a:pt x="10958" y="4796"/>
                      <a:pt x="9864" y="2666"/>
                    </a:cubicBezTo>
                    <a:cubicBezTo>
                      <a:pt x="9864" y="2630"/>
                      <a:pt x="9841" y="2605"/>
                      <a:pt x="9817" y="2605"/>
                    </a:cubicBezTo>
                    <a:cubicBezTo>
                      <a:pt x="9802" y="2605"/>
                      <a:pt x="9786" y="2614"/>
                      <a:pt x="9775" y="2637"/>
                    </a:cubicBezTo>
                    <a:lnTo>
                      <a:pt x="9184" y="3228"/>
                    </a:lnTo>
                    <a:cubicBezTo>
                      <a:pt x="9184" y="3258"/>
                      <a:pt x="9184" y="3287"/>
                      <a:pt x="9184" y="3317"/>
                    </a:cubicBezTo>
                    <a:cubicBezTo>
                      <a:pt x="10434" y="6270"/>
                      <a:pt x="8055" y="8909"/>
                      <a:pt x="5471" y="8909"/>
                    </a:cubicBezTo>
                    <a:cubicBezTo>
                      <a:pt x="4509" y="8909"/>
                      <a:pt x="3520" y="8544"/>
                      <a:pt x="2678" y="7694"/>
                    </a:cubicBezTo>
                    <a:cubicBezTo>
                      <a:pt x="1" y="5017"/>
                      <a:pt x="2203" y="845"/>
                      <a:pt x="5458" y="845"/>
                    </a:cubicBezTo>
                    <a:cubicBezTo>
                      <a:pt x="5978" y="845"/>
                      <a:pt x="6526" y="951"/>
                      <a:pt x="7084" y="1188"/>
                    </a:cubicBezTo>
                    <a:cubicBezTo>
                      <a:pt x="7099" y="1203"/>
                      <a:pt x="7114" y="1210"/>
                      <a:pt x="7128" y="1210"/>
                    </a:cubicBezTo>
                    <a:cubicBezTo>
                      <a:pt x="7143" y="1210"/>
                      <a:pt x="7158" y="1203"/>
                      <a:pt x="7173" y="1188"/>
                    </a:cubicBezTo>
                    <a:lnTo>
                      <a:pt x="7735" y="596"/>
                    </a:lnTo>
                    <a:cubicBezTo>
                      <a:pt x="7764" y="596"/>
                      <a:pt x="7764" y="567"/>
                      <a:pt x="7735" y="537"/>
                    </a:cubicBezTo>
                    <a:cubicBezTo>
                      <a:pt x="7029" y="175"/>
                      <a:pt x="6269" y="0"/>
                      <a:pt x="5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2" name="Google Shape;502;p40"/>
          <p:cNvGrpSpPr/>
          <p:nvPr/>
        </p:nvGrpSpPr>
        <p:grpSpPr>
          <a:xfrm>
            <a:off x="-377259" y="239043"/>
            <a:ext cx="4832877" cy="3621189"/>
            <a:chOff x="-377259" y="239043"/>
            <a:chExt cx="4832877" cy="3621189"/>
          </a:xfrm>
        </p:grpSpPr>
        <p:grpSp>
          <p:nvGrpSpPr>
            <p:cNvPr id="503" name="Google Shape;503;p40"/>
            <p:cNvGrpSpPr/>
            <p:nvPr/>
          </p:nvGrpSpPr>
          <p:grpSpPr>
            <a:xfrm>
              <a:off x="2964793" y="713468"/>
              <a:ext cx="413119" cy="134729"/>
              <a:chOff x="2819868" y="1096068"/>
              <a:chExt cx="413119" cy="134729"/>
            </a:xfrm>
          </p:grpSpPr>
          <p:sp>
            <p:nvSpPr>
              <p:cNvPr id="504" name="Google Shape;504;p40"/>
              <p:cNvSpPr/>
              <p:nvPr/>
            </p:nvSpPr>
            <p:spPr>
              <a:xfrm>
                <a:off x="2819868" y="1096068"/>
                <a:ext cx="413119" cy="134729"/>
              </a:xfrm>
              <a:custGeom>
                <a:avLst/>
                <a:gdLst/>
                <a:ahLst/>
                <a:cxnLst/>
                <a:rect l="l" t="t" r="r" b="b"/>
                <a:pathLst>
                  <a:path w="10883" h="3549" extrusionOk="0">
                    <a:moveTo>
                      <a:pt x="1774" y="0"/>
                    </a:moveTo>
                    <a:cubicBezTo>
                      <a:pt x="799" y="0"/>
                      <a:pt x="0" y="799"/>
                      <a:pt x="30" y="1774"/>
                    </a:cubicBezTo>
                    <a:cubicBezTo>
                      <a:pt x="30" y="2750"/>
                      <a:pt x="799" y="3549"/>
                      <a:pt x="1774" y="3549"/>
                    </a:cubicBezTo>
                    <a:lnTo>
                      <a:pt x="9108" y="3549"/>
                    </a:lnTo>
                    <a:cubicBezTo>
                      <a:pt x="10084" y="3549"/>
                      <a:pt x="10883" y="2750"/>
                      <a:pt x="10883" y="1774"/>
                    </a:cubicBezTo>
                    <a:cubicBezTo>
                      <a:pt x="10883" y="799"/>
                      <a:pt x="10084" y="0"/>
                      <a:pt x="9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2929878" y="1146556"/>
                <a:ext cx="40427" cy="34508"/>
              </a:xfrm>
              <a:custGeom>
                <a:avLst/>
                <a:gdLst/>
                <a:ahLst/>
                <a:cxnLst/>
                <a:rect l="l" t="t" r="r" b="b"/>
                <a:pathLst>
                  <a:path w="1065" h="909" extrusionOk="0">
                    <a:moveTo>
                      <a:pt x="592" y="1"/>
                    </a:moveTo>
                    <a:cubicBezTo>
                      <a:pt x="207" y="1"/>
                      <a:pt x="0" y="474"/>
                      <a:pt x="296" y="770"/>
                    </a:cubicBezTo>
                    <a:cubicBezTo>
                      <a:pt x="382" y="866"/>
                      <a:pt x="494" y="909"/>
                      <a:pt x="605" y="909"/>
                    </a:cubicBezTo>
                    <a:cubicBezTo>
                      <a:pt x="836" y="909"/>
                      <a:pt x="1065" y="724"/>
                      <a:pt x="1065" y="444"/>
                    </a:cubicBezTo>
                    <a:cubicBezTo>
                      <a:pt x="1065" y="178"/>
                      <a:pt x="858" y="1"/>
                      <a:pt x="592" y="1"/>
                    </a:cubicBezTo>
                    <a:close/>
                  </a:path>
                </a:pathLst>
              </a:custGeom>
              <a:solidFill>
                <a:srgbClr val="633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3003939" y="1145456"/>
                <a:ext cx="40465" cy="34888"/>
              </a:xfrm>
              <a:custGeom>
                <a:avLst/>
                <a:gdLst/>
                <a:ahLst/>
                <a:cxnLst/>
                <a:rect l="l" t="t" r="r" b="b"/>
                <a:pathLst>
                  <a:path w="1066" h="919" extrusionOk="0">
                    <a:moveTo>
                      <a:pt x="592" y="0"/>
                    </a:moveTo>
                    <a:cubicBezTo>
                      <a:pt x="178" y="0"/>
                      <a:pt x="1" y="503"/>
                      <a:pt x="267" y="799"/>
                    </a:cubicBezTo>
                    <a:cubicBezTo>
                      <a:pt x="359" y="882"/>
                      <a:pt x="471" y="919"/>
                      <a:pt x="582" y="919"/>
                    </a:cubicBezTo>
                    <a:cubicBezTo>
                      <a:pt x="827" y="919"/>
                      <a:pt x="1066" y="738"/>
                      <a:pt x="1066" y="473"/>
                    </a:cubicBezTo>
                    <a:cubicBezTo>
                      <a:pt x="1066" y="207"/>
                      <a:pt x="859" y="0"/>
                      <a:pt x="592" y="0"/>
                    </a:cubicBezTo>
                    <a:close/>
                  </a:path>
                </a:pathLst>
              </a:custGeom>
              <a:solidFill>
                <a:srgbClr val="633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3082518" y="1143747"/>
                <a:ext cx="35986" cy="36520"/>
              </a:xfrm>
              <a:custGeom>
                <a:avLst/>
                <a:gdLst/>
                <a:ahLst/>
                <a:cxnLst/>
                <a:rect l="l" t="t" r="r" b="b"/>
                <a:pathLst>
                  <a:path w="948" h="962" extrusionOk="0">
                    <a:moveTo>
                      <a:pt x="474" y="1"/>
                    </a:moveTo>
                    <a:cubicBezTo>
                      <a:pt x="238" y="1"/>
                      <a:pt x="1" y="164"/>
                      <a:pt x="31" y="489"/>
                    </a:cubicBezTo>
                    <a:cubicBezTo>
                      <a:pt x="31" y="755"/>
                      <a:pt x="238" y="962"/>
                      <a:pt x="474" y="962"/>
                    </a:cubicBezTo>
                    <a:cubicBezTo>
                      <a:pt x="711" y="962"/>
                      <a:pt x="918" y="755"/>
                      <a:pt x="918" y="489"/>
                    </a:cubicBezTo>
                    <a:cubicBezTo>
                      <a:pt x="947" y="164"/>
                      <a:pt x="711" y="1"/>
                      <a:pt x="474" y="1"/>
                    </a:cubicBezTo>
                    <a:close/>
                  </a:path>
                </a:pathLst>
              </a:custGeom>
              <a:solidFill>
                <a:srgbClr val="633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40"/>
            <p:cNvGrpSpPr/>
            <p:nvPr/>
          </p:nvGrpSpPr>
          <p:grpSpPr>
            <a:xfrm>
              <a:off x="-377259" y="239043"/>
              <a:ext cx="4832877" cy="3621189"/>
              <a:chOff x="-377259" y="239043"/>
              <a:chExt cx="4832877" cy="3621189"/>
            </a:xfrm>
          </p:grpSpPr>
          <p:sp>
            <p:nvSpPr>
              <p:cNvPr id="509" name="Google Shape;509;p40"/>
              <p:cNvSpPr/>
              <p:nvPr/>
            </p:nvSpPr>
            <p:spPr>
              <a:xfrm>
                <a:off x="340046" y="3562403"/>
                <a:ext cx="103327" cy="99955"/>
              </a:xfrm>
              <a:custGeom>
                <a:avLst/>
                <a:gdLst/>
                <a:ahLst/>
                <a:cxnLst/>
                <a:rect l="l" t="t" r="r" b="b"/>
                <a:pathLst>
                  <a:path w="2722" h="2633" extrusionOk="0">
                    <a:moveTo>
                      <a:pt x="651" y="1"/>
                    </a:moveTo>
                    <a:cubicBezTo>
                      <a:pt x="297" y="1"/>
                      <a:pt x="1" y="296"/>
                      <a:pt x="1" y="681"/>
                    </a:cubicBezTo>
                    <a:lnTo>
                      <a:pt x="1" y="1982"/>
                    </a:lnTo>
                    <a:cubicBezTo>
                      <a:pt x="1" y="2337"/>
                      <a:pt x="297" y="2633"/>
                      <a:pt x="651" y="2633"/>
                    </a:cubicBezTo>
                    <a:lnTo>
                      <a:pt x="2041" y="2633"/>
                    </a:lnTo>
                    <a:cubicBezTo>
                      <a:pt x="2426" y="2633"/>
                      <a:pt x="2721" y="2337"/>
                      <a:pt x="2721" y="1982"/>
                    </a:cubicBezTo>
                    <a:lnTo>
                      <a:pt x="2721" y="681"/>
                    </a:lnTo>
                    <a:cubicBezTo>
                      <a:pt x="2721" y="296"/>
                      <a:pt x="2426" y="1"/>
                      <a:pt x="2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3019170" y="1433907"/>
                <a:ext cx="327823" cy="78620"/>
              </a:xfrm>
              <a:custGeom>
                <a:avLst/>
                <a:gdLst/>
                <a:ahLst/>
                <a:cxnLst/>
                <a:rect l="l" t="t" r="r" b="b"/>
                <a:pathLst>
                  <a:path w="8636" h="2071" extrusionOk="0">
                    <a:moveTo>
                      <a:pt x="1036" y="1"/>
                    </a:moveTo>
                    <a:cubicBezTo>
                      <a:pt x="474" y="1"/>
                      <a:pt x="1" y="474"/>
                      <a:pt x="1" y="1036"/>
                    </a:cubicBezTo>
                    <a:cubicBezTo>
                      <a:pt x="1" y="1598"/>
                      <a:pt x="474" y="2071"/>
                      <a:pt x="1036" y="2071"/>
                    </a:cubicBezTo>
                    <a:lnTo>
                      <a:pt x="7601" y="2071"/>
                    </a:lnTo>
                    <a:cubicBezTo>
                      <a:pt x="8162" y="2071"/>
                      <a:pt x="8636" y="1598"/>
                      <a:pt x="8636" y="1036"/>
                    </a:cubicBezTo>
                    <a:cubicBezTo>
                      <a:pt x="8636" y="474"/>
                      <a:pt x="8162" y="1"/>
                      <a:pt x="7601"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1092200" y="1981777"/>
                <a:ext cx="438969" cy="78620"/>
              </a:xfrm>
              <a:custGeom>
                <a:avLst/>
                <a:gdLst/>
                <a:ahLst/>
                <a:cxnLst/>
                <a:rect l="l" t="t" r="r" b="b"/>
                <a:pathLst>
                  <a:path w="11564" h="2071" extrusionOk="0">
                    <a:moveTo>
                      <a:pt x="1035" y="1"/>
                    </a:moveTo>
                    <a:cubicBezTo>
                      <a:pt x="473" y="1"/>
                      <a:pt x="0" y="474"/>
                      <a:pt x="0" y="1036"/>
                    </a:cubicBezTo>
                    <a:cubicBezTo>
                      <a:pt x="0" y="1598"/>
                      <a:pt x="473" y="2071"/>
                      <a:pt x="1035" y="2071"/>
                    </a:cubicBezTo>
                    <a:lnTo>
                      <a:pt x="10528" y="2071"/>
                    </a:lnTo>
                    <a:cubicBezTo>
                      <a:pt x="11090" y="2041"/>
                      <a:pt x="11563" y="1598"/>
                      <a:pt x="11563" y="1036"/>
                    </a:cubicBezTo>
                    <a:cubicBezTo>
                      <a:pt x="11563" y="474"/>
                      <a:pt x="11090" y="1"/>
                      <a:pt x="10528"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128047" y="3260422"/>
                <a:ext cx="458025" cy="50566"/>
              </a:xfrm>
              <a:custGeom>
                <a:avLst/>
                <a:gdLst/>
                <a:ahLst/>
                <a:cxnLst/>
                <a:rect l="l" t="t" r="r" b="b"/>
                <a:pathLst>
                  <a:path w="12066" h="1332" extrusionOk="0">
                    <a:moveTo>
                      <a:pt x="651" y="1"/>
                    </a:moveTo>
                    <a:cubicBezTo>
                      <a:pt x="296" y="1"/>
                      <a:pt x="0" y="267"/>
                      <a:pt x="0" y="622"/>
                    </a:cubicBezTo>
                    <a:lnTo>
                      <a:pt x="0" y="681"/>
                    </a:lnTo>
                    <a:cubicBezTo>
                      <a:pt x="0" y="1036"/>
                      <a:pt x="296" y="1331"/>
                      <a:pt x="651" y="1331"/>
                    </a:cubicBezTo>
                    <a:lnTo>
                      <a:pt x="11415" y="1331"/>
                    </a:lnTo>
                    <a:cubicBezTo>
                      <a:pt x="11770" y="1331"/>
                      <a:pt x="12066" y="1036"/>
                      <a:pt x="12066" y="681"/>
                    </a:cubicBezTo>
                    <a:lnTo>
                      <a:pt x="12066" y="622"/>
                    </a:lnTo>
                    <a:cubicBezTo>
                      <a:pt x="12066" y="267"/>
                      <a:pt x="11770" y="1"/>
                      <a:pt x="11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4289818" y="2710848"/>
                <a:ext cx="96570" cy="83290"/>
              </a:xfrm>
              <a:custGeom>
                <a:avLst/>
                <a:gdLst/>
                <a:ahLst/>
                <a:cxnLst/>
                <a:rect l="l" t="t" r="r" b="b"/>
                <a:pathLst>
                  <a:path w="2544" h="2194" extrusionOk="0">
                    <a:moveTo>
                      <a:pt x="1420" y="1"/>
                    </a:moveTo>
                    <a:cubicBezTo>
                      <a:pt x="474" y="30"/>
                      <a:pt x="1" y="1213"/>
                      <a:pt x="681" y="1893"/>
                    </a:cubicBezTo>
                    <a:cubicBezTo>
                      <a:pt x="906" y="2100"/>
                      <a:pt x="1176" y="2193"/>
                      <a:pt x="1439" y="2193"/>
                    </a:cubicBezTo>
                    <a:cubicBezTo>
                      <a:pt x="2006" y="2193"/>
                      <a:pt x="2544" y="1761"/>
                      <a:pt x="2544" y="1095"/>
                    </a:cubicBezTo>
                    <a:cubicBezTo>
                      <a:pt x="2544" y="503"/>
                      <a:pt x="2041" y="1"/>
                      <a:pt x="1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3828507" y="630820"/>
                <a:ext cx="96570" cy="82644"/>
              </a:xfrm>
              <a:custGeom>
                <a:avLst/>
                <a:gdLst/>
                <a:ahLst/>
                <a:cxnLst/>
                <a:rect l="l" t="t" r="r" b="b"/>
                <a:pathLst>
                  <a:path w="2544" h="2177" extrusionOk="0">
                    <a:moveTo>
                      <a:pt x="1450" y="0"/>
                    </a:moveTo>
                    <a:cubicBezTo>
                      <a:pt x="474" y="0"/>
                      <a:pt x="0" y="1154"/>
                      <a:pt x="681" y="1864"/>
                    </a:cubicBezTo>
                    <a:cubicBezTo>
                      <a:pt x="897" y="2080"/>
                      <a:pt x="1164" y="2176"/>
                      <a:pt x="1427" y="2176"/>
                    </a:cubicBezTo>
                    <a:cubicBezTo>
                      <a:pt x="1993" y="2176"/>
                      <a:pt x="2544" y="1731"/>
                      <a:pt x="2544" y="1065"/>
                    </a:cubicBezTo>
                    <a:cubicBezTo>
                      <a:pt x="2544" y="474"/>
                      <a:pt x="2041" y="0"/>
                      <a:pt x="1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1244879" y="239043"/>
                <a:ext cx="133619" cy="133628"/>
              </a:xfrm>
              <a:custGeom>
                <a:avLst/>
                <a:gdLst/>
                <a:ahLst/>
                <a:cxnLst/>
                <a:rect l="l" t="t" r="r" b="b"/>
                <a:pathLst>
                  <a:path w="3520" h="3520" fill="none" extrusionOk="0">
                    <a:moveTo>
                      <a:pt x="3519" y="1508"/>
                    </a:moveTo>
                    <a:cubicBezTo>
                      <a:pt x="3519" y="2869"/>
                      <a:pt x="1893" y="3519"/>
                      <a:pt x="947" y="2573"/>
                    </a:cubicBezTo>
                    <a:cubicBezTo>
                      <a:pt x="0" y="1627"/>
                      <a:pt x="680" y="0"/>
                      <a:pt x="2011" y="0"/>
                    </a:cubicBezTo>
                    <a:cubicBezTo>
                      <a:pt x="2839" y="0"/>
                      <a:pt x="3519" y="680"/>
                      <a:pt x="3519" y="1508"/>
                    </a:cubicBezTo>
                    <a:close/>
                  </a:path>
                </a:pathLst>
              </a:custGeom>
              <a:solidFill>
                <a:schemeClr val="lt1"/>
              </a:solidFill>
              <a:ln w="18475" cap="flat" cmpd="sng">
                <a:solidFill>
                  <a:schemeClr val="lt1"/>
                </a:solidFill>
                <a:prstDash val="solid"/>
                <a:miter lim="295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377259" y="3638743"/>
                <a:ext cx="134720" cy="134767"/>
              </a:xfrm>
              <a:custGeom>
                <a:avLst/>
                <a:gdLst/>
                <a:ahLst/>
                <a:cxnLst/>
                <a:rect l="l" t="t" r="r" b="b"/>
                <a:pathLst>
                  <a:path w="3549" h="3550" fill="none" extrusionOk="0">
                    <a:moveTo>
                      <a:pt x="3549" y="1509"/>
                    </a:moveTo>
                    <a:cubicBezTo>
                      <a:pt x="3549" y="2869"/>
                      <a:pt x="1922" y="3549"/>
                      <a:pt x="976" y="2603"/>
                    </a:cubicBezTo>
                    <a:cubicBezTo>
                      <a:pt x="0" y="1627"/>
                      <a:pt x="680" y="1"/>
                      <a:pt x="2041" y="1"/>
                    </a:cubicBezTo>
                    <a:cubicBezTo>
                      <a:pt x="2869" y="1"/>
                      <a:pt x="3549" y="681"/>
                      <a:pt x="3549" y="1509"/>
                    </a:cubicBezTo>
                    <a:close/>
                  </a:path>
                </a:pathLst>
              </a:custGeom>
              <a:noFill/>
              <a:ln w="18475" cap="flat" cmpd="sng">
                <a:solidFill>
                  <a:schemeClr val="lt1"/>
                </a:solidFill>
                <a:prstDash val="solid"/>
                <a:miter lim="295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117786" y="1255467"/>
                <a:ext cx="110046" cy="94375"/>
              </a:xfrm>
              <a:custGeom>
                <a:avLst/>
                <a:gdLst/>
                <a:ahLst/>
                <a:cxnLst/>
                <a:rect l="l" t="t" r="r" b="b"/>
                <a:pathLst>
                  <a:path w="2899" h="2486" extrusionOk="0">
                    <a:moveTo>
                      <a:pt x="1657" y="0"/>
                    </a:moveTo>
                    <a:cubicBezTo>
                      <a:pt x="562" y="0"/>
                      <a:pt x="1" y="1331"/>
                      <a:pt x="799" y="2130"/>
                    </a:cubicBezTo>
                    <a:cubicBezTo>
                      <a:pt x="1045" y="2375"/>
                      <a:pt x="1348" y="2485"/>
                      <a:pt x="1646" y="2485"/>
                    </a:cubicBezTo>
                    <a:cubicBezTo>
                      <a:pt x="2282" y="2485"/>
                      <a:pt x="2899" y="1987"/>
                      <a:pt x="2899" y="1242"/>
                    </a:cubicBezTo>
                    <a:cubicBezTo>
                      <a:pt x="2899" y="562"/>
                      <a:pt x="2366" y="0"/>
                      <a:pt x="16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4345572" y="3765629"/>
                <a:ext cx="110046" cy="94603"/>
              </a:xfrm>
              <a:custGeom>
                <a:avLst/>
                <a:gdLst/>
                <a:ahLst/>
                <a:cxnLst/>
                <a:rect l="l" t="t" r="r" b="b"/>
                <a:pathLst>
                  <a:path w="2899" h="2492" extrusionOk="0">
                    <a:moveTo>
                      <a:pt x="1657" y="0"/>
                    </a:moveTo>
                    <a:cubicBezTo>
                      <a:pt x="563" y="0"/>
                      <a:pt x="1" y="1331"/>
                      <a:pt x="770" y="2130"/>
                    </a:cubicBezTo>
                    <a:cubicBezTo>
                      <a:pt x="1028" y="2379"/>
                      <a:pt x="1343" y="2491"/>
                      <a:pt x="1650" y="2491"/>
                    </a:cubicBezTo>
                    <a:cubicBezTo>
                      <a:pt x="2291" y="2491"/>
                      <a:pt x="2899" y="2002"/>
                      <a:pt x="2899" y="1242"/>
                    </a:cubicBezTo>
                    <a:cubicBezTo>
                      <a:pt x="2899" y="562"/>
                      <a:pt x="2337" y="0"/>
                      <a:pt x="1657" y="0"/>
                    </a:cubicBezTo>
                    <a:close/>
                  </a:path>
                </a:pathLst>
              </a:custGeom>
              <a:solidFill>
                <a:srgbClr val="F75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9" name="Google Shape;519;p40"/>
          <p:cNvGrpSpPr/>
          <p:nvPr/>
        </p:nvGrpSpPr>
        <p:grpSpPr>
          <a:xfrm>
            <a:off x="523428" y="709306"/>
            <a:ext cx="3395213" cy="3934073"/>
            <a:chOff x="672594" y="720964"/>
            <a:chExt cx="3395213" cy="3934073"/>
          </a:xfrm>
        </p:grpSpPr>
        <p:sp>
          <p:nvSpPr>
            <p:cNvPr id="520" name="Google Shape;520;p40"/>
            <p:cNvSpPr/>
            <p:nvPr/>
          </p:nvSpPr>
          <p:spPr>
            <a:xfrm>
              <a:off x="845689" y="2419636"/>
              <a:ext cx="3046471" cy="2030701"/>
            </a:xfrm>
            <a:custGeom>
              <a:avLst/>
              <a:gdLst/>
              <a:ahLst/>
              <a:cxnLst/>
              <a:rect l="l" t="t" r="r" b="b"/>
              <a:pathLst>
                <a:path w="71300" h="47524" extrusionOk="0">
                  <a:moveTo>
                    <a:pt x="66805" y="1"/>
                  </a:moveTo>
                  <a:lnTo>
                    <a:pt x="4466" y="60"/>
                  </a:lnTo>
                  <a:cubicBezTo>
                    <a:pt x="2012" y="60"/>
                    <a:pt x="1" y="2071"/>
                    <a:pt x="31" y="4525"/>
                  </a:cubicBezTo>
                  <a:lnTo>
                    <a:pt x="60" y="47524"/>
                  </a:lnTo>
                  <a:lnTo>
                    <a:pt x="71300" y="47494"/>
                  </a:lnTo>
                  <a:lnTo>
                    <a:pt x="71270" y="4466"/>
                  </a:lnTo>
                  <a:cubicBezTo>
                    <a:pt x="71270" y="2012"/>
                    <a:pt x="69259" y="1"/>
                    <a:pt x="66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1004941" y="2578889"/>
              <a:ext cx="2728023" cy="82170"/>
            </a:xfrm>
            <a:custGeom>
              <a:avLst/>
              <a:gdLst/>
              <a:ahLst/>
              <a:cxnLst/>
              <a:rect l="l" t="t" r="r" b="b"/>
              <a:pathLst>
                <a:path w="63847" h="1923" extrusionOk="0">
                  <a:moveTo>
                    <a:pt x="0" y="0"/>
                  </a:moveTo>
                  <a:lnTo>
                    <a:pt x="0" y="1922"/>
                  </a:lnTo>
                  <a:lnTo>
                    <a:pt x="63847" y="1922"/>
                  </a:lnTo>
                  <a:lnTo>
                    <a:pt x="63847" y="0"/>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672594" y="4449035"/>
              <a:ext cx="3393931" cy="206001"/>
            </a:xfrm>
            <a:custGeom>
              <a:avLst/>
              <a:gdLst/>
              <a:ahLst/>
              <a:cxnLst/>
              <a:rect l="l" t="t" r="r" b="b"/>
              <a:pathLst>
                <a:path w="79432" h="4821" extrusionOk="0">
                  <a:moveTo>
                    <a:pt x="79432" y="0"/>
                  </a:moveTo>
                  <a:lnTo>
                    <a:pt x="1" y="30"/>
                  </a:lnTo>
                  <a:cubicBezTo>
                    <a:pt x="1" y="2691"/>
                    <a:pt x="2159" y="4820"/>
                    <a:pt x="4821" y="4820"/>
                  </a:cubicBezTo>
                  <a:lnTo>
                    <a:pt x="74671" y="4761"/>
                  </a:lnTo>
                  <a:cubicBezTo>
                    <a:pt x="77303" y="4761"/>
                    <a:pt x="79432" y="2632"/>
                    <a:pt x="79432" y="0"/>
                  </a:cubicBezTo>
                  <a:close/>
                </a:path>
              </a:pathLst>
            </a:cu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672594" y="4446514"/>
              <a:ext cx="3395213" cy="208522"/>
            </a:xfrm>
            <a:custGeom>
              <a:avLst/>
              <a:gdLst/>
              <a:ahLst/>
              <a:cxnLst/>
              <a:rect l="l" t="t" r="r" b="b"/>
              <a:pathLst>
                <a:path w="79462" h="4880" extrusionOk="0">
                  <a:moveTo>
                    <a:pt x="79166" y="0"/>
                  </a:moveTo>
                  <a:cubicBezTo>
                    <a:pt x="78456" y="1893"/>
                    <a:pt x="76682" y="3164"/>
                    <a:pt x="74671" y="3164"/>
                  </a:cubicBezTo>
                  <a:lnTo>
                    <a:pt x="4791" y="3223"/>
                  </a:lnTo>
                  <a:cubicBezTo>
                    <a:pt x="2780" y="3223"/>
                    <a:pt x="1006" y="1981"/>
                    <a:pt x="296" y="89"/>
                  </a:cubicBezTo>
                  <a:lnTo>
                    <a:pt x="1" y="89"/>
                  </a:lnTo>
                  <a:cubicBezTo>
                    <a:pt x="1" y="2750"/>
                    <a:pt x="2159" y="4879"/>
                    <a:pt x="4821" y="4879"/>
                  </a:cubicBezTo>
                  <a:lnTo>
                    <a:pt x="74671" y="4820"/>
                  </a:lnTo>
                  <a:cubicBezTo>
                    <a:pt x="77332" y="4820"/>
                    <a:pt x="79461" y="2662"/>
                    <a:pt x="79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2109316" y="4449035"/>
              <a:ext cx="521874" cy="68283"/>
            </a:xfrm>
            <a:custGeom>
              <a:avLst/>
              <a:gdLst/>
              <a:ahLst/>
              <a:cxnLst/>
              <a:rect l="l" t="t" r="r" b="b"/>
              <a:pathLst>
                <a:path w="12214" h="1598" extrusionOk="0">
                  <a:moveTo>
                    <a:pt x="0" y="0"/>
                  </a:moveTo>
                  <a:cubicBezTo>
                    <a:pt x="0" y="887"/>
                    <a:pt x="710" y="1597"/>
                    <a:pt x="1597" y="1597"/>
                  </a:cubicBezTo>
                  <a:lnTo>
                    <a:pt x="10617" y="1597"/>
                  </a:lnTo>
                  <a:cubicBezTo>
                    <a:pt x="11504" y="1597"/>
                    <a:pt x="12214" y="887"/>
                    <a:pt x="12214" y="0"/>
                  </a:cubicBezTo>
                  <a:close/>
                </a:path>
              </a:pathLst>
            </a:custGeom>
            <a:solidFill>
              <a:schemeClr val="accent2"/>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1006180" y="2578889"/>
              <a:ext cx="2726784" cy="1710995"/>
            </a:xfrm>
            <a:custGeom>
              <a:avLst/>
              <a:gdLst/>
              <a:ahLst/>
              <a:cxnLst/>
              <a:rect l="l" t="t" r="r" b="b"/>
              <a:pathLst>
                <a:path w="63818" h="40042" extrusionOk="0">
                  <a:moveTo>
                    <a:pt x="1" y="0"/>
                  </a:moveTo>
                  <a:lnTo>
                    <a:pt x="1" y="40041"/>
                  </a:lnTo>
                  <a:lnTo>
                    <a:pt x="63818" y="40041"/>
                  </a:lnTo>
                  <a:lnTo>
                    <a:pt x="6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1006180" y="4126811"/>
              <a:ext cx="2726784" cy="163058"/>
            </a:xfrm>
            <a:custGeom>
              <a:avLst/>
              <a:gdLst/>
              <a:ahLst/>
              <a:cxnLst/>
              <a:rect l="l" t="t" r="r" b="b"/>
              <a:pathLst>
                <a:path w="63818" h="3816" extrusionOk="0">
                  <a:moveTo>
                    <a:pt x="1" y="0"/>
                  </a:moveTo>
                  <a:lnTo>
                    <a:pt x="1" y="3815"/>
                  </a:lnTo>
                  <a:lnTo>
                    <a:pt x="63818" y="3815"/>
                  </a:lnTo>
                  <a:lnTo>
                    <a:pt x="63818" y="0"/>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1006180" y="2578889"/>
              <a:ext cx="1712176" cy="1712234"/>
            </a:xfrm>
            <a:custGeom>
              <a:avLst/>
              <a:gdLst/>
              <a:ahLst/>
              <a:cxnLst/>
              <a:rect l="l" t="t" r="r" b="b"/>
              <a:pathLst>
                <a:path w="40072" h="40071" extrusionOk="0">
                  <a:moveTo>
                    <a:pt x="40071" y="0"/>
                  </a:moveTo>
                  <a:lnTo>
                    <a:pt x="21263" y="30"/>
                  </a:lnTo>
                  <a:lnTo>
                    <a:pt x="1" y="21322"/>
                  </a:lnTo>
                  <a:lnTo>
                    <a:pt x="1" y="40071"/>
                  </a:lnTo>
                  <a:lnTo>
                    <a:pt x="60" y="40071"/>
                  </a:lnTo>
                  <a:lnTo>
                    <a:pt x="40071" y="0"/>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1260161" y="2578889"/>
              <a:ext cx="2208755" cy="1712234"/>
            </a:xfrm>
            <a:custGeom>
              <a:avLst/>
              <a:gdLst/>
              <a:ahLst/>
              <a:cxnLst/>
              <a:rect l="l" t="t" r="r" b="b"/>
              <a:pathLst>
                <a:path w="51694" h="40071" extrusionOk="0">
                  <a:moveTo>
                    <a:pt x="40012" y="0"/>
                  </a:moveTo>
                  <a:lnTo>
                    <a:pt x="1" y="40071"/>
                  </a:lnTo>
                  <a:lnTo>
                    <a:pt x="11682" y="40071"/>
                  </a:lnTo>
                  <a:lnTo>
                    <a:pt x="51693" y="0"/>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2914204" y="3469716"/>
              <a:ext cx="818830" cy="820160"/>
            </a:xfrm>
            <a:custGeom>
              <a:avLst/>
              <a:gdLst/>
              <a:ahLst/>
              <a:cxnLst/>
              <a:rect l="l" t="t" r="r" b="b"/>
              <a:pathLst>
                <a:path w="19164" h="19194" extrusionOk="0">
                  <a:moveTo>
                    <a:pt x="19164" y="1"/>
                  </a:moveTo>
                  <a:lnTo>
                    <a:pt x="1" y="19193"/>
                  </a:lnTo>
                  <a:lnTo>
                    <a:pt x="11682" y="19193"/>
                  </a:lnTo>
                  <a:lnTo>
                    <a:pt x="19164" y="11682"/>
                  </a:lnTo>
                  <a:lnTo>
                    <a:pt x="19164"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1579860" y="3935981"/>
              <a:ext cx="179456" cy="153913"/>
            </a:xfrm>
            <a:custGeom>
              <a:avLst/>
              <a:gdLst/>
              <a:ahLst/>
              <a:cxnLst/>
              <a:rect l="l" t="t" r="r" b="b"/>
              <a:pathLst>
                <a:path w="4200" h="3602" extrusionOk="0">
                  <a:moveTo>
                    <a:pt x="2396" y="1"/>
                  </a:moveTo>
                  <a:cubicBezTo>
                    <a:pt x="799" y="1"/>
                    <a:pt x="0" y="1923"/>
                    <a:pt x="1124" y="3076"/>
                  </a:cubicBezTo>
                  <a:cubicBezTo>
                    <a:pt x="1487" y="3439"/>
                    <a:pt x="1936" y="3601"/>
                    <a:pt x="2378" y="3601"/>
                  </a:cubicBezTo>
                  <a:cubicBezTo>
                    <a:pt x="3305" y="3601"/>
                    <a:pt x="4200" y="2886"/>
                    <a:pt x="4200" y="1805"/>
                  </a:cubicBezTo>
                  <a:cubicBezTo>
                    <a:pt x="4200" y="799"/>
                    <a:pt x="3401"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2834600" y="3865221"/>
              <a:ext cx="130191" cy="111354"/>
            </a:xfrm>
            <a:custGeom>
              <a:avLst/>
              <a:gdLst/>
              <a:ahLst/>
              <a:cxnLst/>
              <a:rect l="l" t="t" r="r" b="b"/>
              <a:pathLst>
                <a:path w="3047" h="2606" extrusionOk="0">
                  <a:moveTo>
                    <a:pt x="1746" y="1"/>
                  </a:moveTo>
                  <a:cubicBezTo>
                    <a:pt x="563" y="1"/>
                    <a:pt x="1" y="1420"/>
                    <a:pt x="829" y="2219"/>
                  </a:cubicBezTo>
                  <a:cubicBezTo>
                    <a:pt x="1087" y="2486"/>
                    <a:pt x="1410" y="2606"/>
                    <a:pt x="1729" y="2606"/>
                  </a:cubicBezTo>
                  <a:cubicBezTo>
                    <a:pt x="2397" y="2606"/>
                    <a:pt x="3047" y="2082"/>
                    <a:pt x="3047" y="1302"/>
                  </a:cubicBezTo>
                  <a:cubicBezTo>
                    <a:pt x="3047" y="592"/>
                    <a:pt x="2455" y="1"/>
                    <a:pt x="1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2838403" y="4091431"/>
              <a:ext cx="70799" cy="60591"/>
            </a:xfrm>
            <a:custGeom>
              <a:avLst/>
              <a:gdLst/>
              <a:ahLst/>
              <a:cxnLst/>
              <a:rect l="l" t="t" r="r" b="b"/>
              <a:pathLst>
                <a:path w="1657" h="1418" extrusionOk="0">
                  <a:moveTo>
                    <a:pt x="947" y="0"/>
                  </a:moveTo>
                  <a:cubicBezTo>
                    <a:pt x="326" y="0"/>
                    <a:pt x="0" y="769"/>
                    <a:pt x="444" y="1213"/>
                  </a:cubicBezTo>
                  <a:cubicBezTo>
                    <a:pt x="586" y="1355"/>
                    <a:pt x="761" y="1418"/>
                    <a:pt x="934" y="1418"/>
                  </a:cubicBezTo>
                  <a:cubicBezTo>
                    <a:pt x="1301" y="1418"/>
                    <a:pt x="1657" y="1132"/>
                    <a:pt x="1657" y="710"/>
                  </a:cubicBezTo>
                  <a:cubicBezTo>
                    <a:pt x="1657" y="325"/>
                    <a:pt x="1331" y="0"/>
                    <a:pt x="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3069653" y="4078783"/>
              <a:ext cx="69518" cy="59651"/>
            </a:xfrm>
            <a:custGeom>
              <a:avLst/>
              <a:gdLst/>
              <a:ahLst/>
              <a:cxnLst/>
              <a:rect l="l" t="t" r="r" b="b"/>
              <a:pathLst>
                <a:path w="1627" h="1396" extrusionOk="0">
                  <a:moveTo>
                    <a:pt x="917" y="0"/>
                  </a:moveTo>
                  <a:cubicBezTo>
                    <a:pt x="296" y="0"/>
                    <a:pt x="0" y="740"/>
                    <a:pt x="414" y="1183"/>
                  </a:cubicBezTo>
                  <a:cubicBezTo>
                    <a:pt x="561" y="1330"/>
                    <a:pt x="743" y="1396"/>
                    <a:pt x="921" y="1396"/>
                  </a:cubicBezTo>
                  <a:cubicBezTo>
                    <a:pt x="1282" y="1396"/>
                    <a:pt x="1627" y="1126"/>
                    <a:pt x="1627" y="710"/>
                  </a:cubicBezTo>
                  <a:cubicBezTo>
                    <a:pt x="1627" y="296"/>
                    <a:pt x="1301" y="0"/>
                    <a:pt x="9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1509101" y="4162191"/>
              <a:ext cx="70799" cy="60591"/>
            </a:xfrm>
            <a:custGeom>
              <a:avLst/>
              <a:gdLst/>
              <a:ahLst/>
              <a:cxnLst/>
              <a:rect l="l" t="t" r="r" b="b"/>
              <a:pathLst>
                <a:path w="1657" h="1418" extrusionOk="0">
                  <a:moveTo>
                    <a:pt x="947" y="0"/>
                  </a:moveTo>
                  <a:cubicBezTo>
                    <a:pt x="326" y="0"/>
                    <a:pt x="0" y="769"/>
                    <a:pt x="444" y="1213"/>
                  </a:cubicBezTo>
                  <a:cubicBezTo>
                    <a:pt x="586" y="1355"/>
                    <a:pt x="758" y="1418"/>
                    <a:pt x="928" y="1418"/>
                  </a:cubicBezTo>
                  <a:cubicBezTo>
                    <a:pt x="1288" y="1418"/>
                    <a:pt x="1636" y="1132"/>
                    <a:pt x="1656" y="710"/>
                  </a:cubicBezTo>
                  <a:cubicBezTo>
                    <a:pt x="1656" y="326"/>
                    <a:pt x="1331" y="0"/>
                    <a:pt x="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1730224" y="1926835"/>
              <a:ext cx="347503" cy="935146"/>
            </a:xfrm>
            <a:custGeom>
              <a:avLst/>
              <a:gdLst/>
              <a:ahLst/>
              <a:cxnLst/>
              <a:rect l="l" t="t" r="r" b="b"/>
              <a:pathLst>
                <a:path w="8133" h="21885" extrusionOk="0">
                  <a:moveTo>
                    <a:pt x="6004" y="1"/>
                  </a:moveTo>
                  <a:lnTo>
                    <a:pt x="2159" y="5679"/>
                  </a:lnTo>
                  <a:cubicBezTo>
                    <a:pt x="769" y="7719"/>
                    <a:pt x="30" y="10114"/>
                    <a:pt x="30" y="12569"/>
                  </a:cubicBezTo>
                  <a:lnTo>
                    <a:pt x="1" y="21884"/>
                  </a:lnTo>
                  <a:lnTo>
                    <a:pt x="8133" y="13279"/>
                  </a:lnTo>
                  <a:lnTo>
                    <a:pt x="6004" y="1"/>
                  </a:lnTo>
                  <a:close/>
                </a:path>
              </a:pathLst>
            </a:custGeom>
            <a:solidFill>
              <a:srgbClr val="F75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1814875" y="1970049"/>
              <a:ext cx="270465" cy="712966"/>
            </a:xfrm>
            <a:custGeom>
              <a:avLst/>
              <a:gdLst/>
              <a:ahLst/>
              <a:cxnLst/>
              <a:rect l="l" t="t" r="r" b="b"/>
              <a:pathLst>
                <a:path w="6330" h="21707" extrusionOk="0">
                  <a:moveTo>
                    <a:pt x="3964" y="0"/>
                  </a:moveTo>
                  <a:cubicBezTo>
                    <a:pt x="3964" y="0"/>
                    <a:pt x="1" y="12569"/>
                    <a:pt x="2071" y="21707"/>
                  </a:cubicBezTo>
                  <a:lnTo>
                    <a:pt x="6329" y="16650"/>
                  </a:lnTo>
                  <a:lnTo>
                    <a:pt x="5087" y="1065"/>
                  </a:lnTo>
                  <a:lnTo>
                    <a:pt x="3964" y="0"/>
                  </a:lnTo>
                  <a:close/>
                </a:path>
              </a:pathLst>
            </a:custGeom>
            <a:solidFill>
              <a:srgbClr val="633BB9">
                <a:alpha val="43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2602111" y="1929357"/>
              <a:ext cx="347503" cy="936385"/>
            </a:xfrm>
            <a:custGeom>
              <a:avLst/>
              <a:gdLst/>
              <a:ahLst/>
              <a:cxnLst/>
              <a:rect l="l" t="t" r="r" b="b"/>
              <a:pathLst>
                <a:path w="8133" h="21914" extrusionOk="0">
                  <a:moveTo>
                    <a:pt x="2218" y="1"/>
                  </a:moveTo>
                  <a:lnTo>
                    <a:pt x="0" y="13249"/>
                  </a:lnTo>
                  <a:lnTo>
                    <a:pt x="8074" y="21914"/>
                  </a:lnTo>
                  <a:lnTo>
                    <a:pt x="8103" y="12599"/>
                  </a:lnTo>
                  <a:cubicBezTo>
                    <a:pt x="8133" y="10144"/>
                    <a:pt x="7394" y="7749"/>
                    <a:pt x="6033" y="5679"/>
                  </a:cubicBezTo>
                  <a:lnTo>
                    <a:pt x="2218" y="1"/>
                  </a:lnTo>
                  <a:close/>
                </a:path>
              </a:pathLst>
            </a:custGeom>
            <a:solidFill>
              <a:srgbClr val="F75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2554090" y="1894275"/>
              <a:ext cx="298238" cy="792616"/>
            </a:xfrm>
            <a:custGeom>
              <a:avLst/>
              <a:gdLst/>
              <a:ahLst/>
              <a:cxnLst/>
              <a:rect l="l" t="t" r="r" b="b"/>
              <a:pathLst>
                <a:path w="6980" h="24132" extrusionOk="0">
                  <a:moveTo>
                    <a:pt x="2514" y="1"/>
                  </a:moveTo>
                  <a:lnTo>
                    <a:pt x="2307" y="3520"/>
                  </a:lnTo>
                  <a:lnTo>
                    <a:pt x="1" y="16946"/>
                  </a:lnTo>
                  <a:lnTo>
                    <a:pt x="5472" y="24132"/>
                  </a:lnTo>
                  <a:cubicBezTo>
                    <a:pt x="6980" y="13959"/>
                    <a:pt x="2514" y="1"/>
                    <a:pt x="2514" y="1"/>
                  </a:cubicBezTo>
                  <a:close/>
                </a:path>
              </a:pathLst>
            </a:custGeom>
            <a:solidFill>
              <a:srgbClr val="633BB9">
                <a:alpha val="43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2157301" y="2999647"/>
              <a:ext cx="372797" cy="123874"/>
            </a:xfrm>
            <a:custGeom>
              <a:avLst/>
              <a:gdLst/>
              <a:ahLst/>
              <a:cxnLst/>
              <a:rect l="l" t="t" r="r" b="b"/>
              <a:pathLst>
                <a:path w="8725" h="2899" extrusionOk="0">
                  <a:moveTo>
                    <a:pt x="1" y="1"/>
                  </a:moveTo>
                  <a:lnTo>
                    <a:pt x="208" y="2899"/>
                  </a:lnTo>
                  <a:lnTo>
                    <a:pt x="8281" y="2899"/>
                  </a:lnTo>
                  <a:lnTo>
                    <a:pt x="8725" y="119"/>
                  </a:lnTo>
                  <a:lnTo>
                    <a:pt x="1" y="1"/>
                  </a:lnTo>
                  <a:close/>
                </a:path>
              </a:pathLst>
            </a:custGeom>
            <a:solidFill>
              <a:srgbClr val="633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1898278" y="740320"/>
              <a:ext cx="967949" cy="2081207"/>
            </a:xfrm>
            <a:custGeom>
              <a:avLst/>
              <a:gdLst/>
              <a:ahLst/>
              <a:cxnLst/>
              <a:rect l="l" t="t" r="r" b="b"/>
              <a:pathLst>
                <a:path w="22654" h="48706" extrusionOk="0">
                  <a:moveTo>
                    <a:pt x="9996" y="0"/>
                  </a:moveTo>
                  <a:cubicBezTo>
                    <a:pt x="9996" y="0"/>
                    <a:pt x="5176" y="8606"/>
                    <a:pt x="2603" y="24131"/>
                  </a:cubicBezTo>
                  <a:cubicBezTo>
                    <a:pt x="1" y="39686"/>
                    <a:pt x="2278" y="48706"/>
                    <a:pt x="2278" y="48706"/>
                  </a:cubicBezTo>
                  <a:lnTo>
                    <a:pt x="18631" y="48706"/>
                  </a:lnTo>
                  <a:cubicBezTo>
                    <a:pt x="18631" y="48706"/>
                    <a:pt x="22653" y="20878"/>
                    <a:pt x="9996" y="0"/>
                  </a:cubicBezTo>
                  <a:close/>
                </a:path>
              </a:pathLst>
            </a:custGeom>
            <a:solidFill>
              <a:srgbClr val="F75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2138372" y="1642513"/>
              <a:ext cx="339940" cy="291162"/>
            </a:xfrm>
            <a:custGeom>
              <a:avLst/>
              <a:gdLst/>
              <a:ahLst/>
              <a:cxnLst/>
              <a:rect l="l" t="t" r="r" b="b"/>
              <a:pathLst>
                <a:path w="7956" h="6814" extrusionOk="0">
                  <a:moveTo>
                    <a:pt x="4555" y="1"/>
                  </a:moveTo>
                  <a:cubicBezTo>
                    <a:pt x="1538" y="1"/>
                    <a:pt x="0" y="3668"/>
                    <a:pt x="2130" y="5797"/>
                  </a:cubicBezTo>
                  <a:cubicBezTo>
                    <a:pt x="2823" y="6500"/>
                    <a:pt x="3682" y="6814"/>
                    <a:pt x="4526" y="6814"/>
                  </a:cubicBezTo>
                  <a:cubicBezTo>
                    <a:pt x="6274" y="6814"/>
                    <a:pt x="7955" y="5466"/>
                    <a:pt x="7955" y="3431"/>
                  </a:cubicBezTo>
                  <a:cubicBezTo>
                    <a:pt x="7955" y="1539"/>
                    <a:pt x="6447" y="1"/>
                    <a:pt x="4555" y="1"/>
                  </a:cubicBezTo>
                  <a:close/>
                </a:path>
              </a:pathLst>
            </a:custGeom>
            <a:solidFill>
              <a:srgbClr val="0042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1746632" y="4107839"/>
              <a:ext cx="70842" cy="59608"/>
            </a:xfrm>
            <a:custGeom>
              <a:avLst/>
              <a:gdLst/>
              <a:ahLst/>
              <a:cxnLst/>
              <a:rect l="l" t="t" r="r" b="b"/>
              <a:pathLst>
                <a:path w="1658" h="1395" extrusionOk="0">
                  <a:moveTo>
                    <a:pt x="947" y="1"/>
                  </a:moveTo>
                  <a:cubicBezTo>
                    <a:pt x="326" y="1"/>
                    <a:pt x="1" y="740"/>
                    <a:pt x="445" y="1184"/>
                  </a:cubicBezTo>
                  <a:cubicBezTo>
                    <a:pt x="590" y="1329"/>
                    <a:pt x="771" y="1395"/>
                    <a:pt x="947" y="1395"/>
                  </a:cubicBezTo>
                  <a:cubicBezTo>
                    <a:pt x="1310" y="1395"/>
                    <a:pt x="1657" y="1118"/>
                    <a:pt x="1657" y="681"/>
                  </a:cubicBezTo>
                  <a:cubicBezTo>
                    <a:pt x="1657" y="296"/>
                    <a:pt x="1332" y="1"/>
                    <a:pt x="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2038899" y="1565429"/>
              <a:ext cx="521532" cy="446272"/>
            </a:xfrm>
            <a:custGeom>
              <a:avLst/>
              <a:gdLst/>
              <a:ahLst/>
              <a:cxnLst/>
              <a:rect l="l" t="t" r="r" b="b"/>
              <a:pathLst>
                <a:path w="12206" h="10444" extrusionOk="0">
                  <a:moveTo>
                    <a:pt x="6964" y="1"/>
                  </a:moveTo>
                  <a:cubicBezTo>
                    <a:pt x="2316" y="1"/>
                    <a:pt x="1" y="5599"/>
                    <a:pt x="3275" y="8902"/>
                  </a:cubicBezTo>
                  <a:cubicBezTo>
                    <a:pt x="4339" y="9967"/>
                    <a:pt x="5649" y="10443"/>
                    <a:pt x="6934" y="10443"/>
                  </a:cubicBezTo>
                  <a:cubicBezTo>
                    <a:pt x="9613" y="10443"/>
                    <a:pt x="12186" y="8373"/>
                    <a:pt x="12206" y="5235"/>
                  </a:cubicBezTo>
                  <a:cubicBezTo>
                    <a:pt x="12206" y="2337"/>
                    <a:pt x="9869" y="1"/>
                    <a:pt x="7001" y="1"/>
                  </a:cubicBezTo>
                  <a:cubicBezTo>
                    <a:pt x="6989" y="1"/>
                    <a:pt x="6976" y="1"/>
                    <a:pt x="69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2187639" y="1593246"/>
              <a:ext cx="339940" cy="341242"/>
            </a:xfrm>
            <a:custGeom>
              <a:avLst/>
              <a:gdLst/>
              <a:ahLst/>
              <a:cxnLst/>
              <a:rect l="l" t="t" r="r" b="b"/>
              <a:pathLst>
                <a:path w="7956" h="7986" extrusionOk="0">
                  <a:moveTo>
                    <a:pt x="1" y="4555"/>
                  </a:moveTo>
                  <a:cubicBezTo>
                    <a:pt x="1" y="1509"/>
                    <a:pt x="3668" y="1"/>
                    <a:pt x="5826" y="2159"/>
                  </a:cubicBezTo>
                  <a:cubicBezTo>
                    <a:pt x="7956" y="4318"/>
                    <a:pt x="6418" y="7985"/>
                    <a:pt x="3402" y="7956"/>
                  </a:cubicBezTo>
                  <a:cubicBezTo>
                    <a:pt x="1509" y="7956"/>
                    <a:pt x="1" y="6418"/>
                    <a:pt x="1" y="45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2104232" y="2820226"/>
              <a:ext cx="480214" cy="212325"/>
            </a:xfrm>
            <a:custGeom>
              <a:avLst/>
              <a:gdLst/>
              <a:ahLst/>
              <a:cxnLst/>
              <a:rect l="l" t="t" r="r" b="b"/>
              <a:pathLst>
                <a:path w="11239" h="4969" extrusionOk="0">
                  <a:moveTo>
                    <a:pt x="770" y="0"/>
                  </a:moveTo>
                  <a:lnTo>
                    <a:pt x="1" y="4939"/>
                  </a:lnTo>
                  <a:lnTo>
                    <a:pt x="11238" y="4969"/>
                  </a:lnTo>
                  <a:lnTo>
                    <a:pt x="10499" y="0"/>
                  </a:lnTo>
                  <a:close/>
                </a:path>
              </a:pathLst>
            </a:custGeom>
            <a:solidFill>
              <a:srgbClr val="F75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1880588" y="3123478"/>
              <a:ext cx="916120" cy="1167640"/>
            </a:xfrm>
            <a:custGeom>
              <a:avLst/>
              <a:gdLst/>
              <a:ahLst/>
              <a:cxnLst/>
              <a:rect l="l" t="t" r="r" b="b"/>
              <a:pathLst>
                <a:path w="21441" h="27326" extrusionOk="0">
                  <a:moveTo>
                    <a:pt x="6684" y="1"/>
                  </a:moveTo>
                  <a:lnTo>
                    <a:pt x="1" y="27326"/>
                  </a:lnTo>
                  <a:lnTo>
                    <a:pt x="21441" y="27296"/>
                  </a:lnTo>
                  <a:lnTo>
                    <a:pt x="147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a:off x="2104232" y="3123478"/>
              <a:ext cx="471370" cy="1167640"/>
            </a:xfrm>
            <a:custGeom>
              <a:avLst/>
              <a:gdLst/>
              <a:ahLst/>
              <a:cxnLst/>
              <a:rect l="l" t="t" r="r" b="b"/>
              <a:pathLst>
                <a:path w="11032" h="27326" extrusionOk="0">
                  <a:moveTo>
                    <a:pt x="3195" y="1"/>
                  </a:moveTo>
                  <a:lnTo>
                    <a:pt x="1" y="27326"/>
                  </a:lnTo>
                  <a:lnTo>
                    <a:pt x="11031" y="27296"/>
                  </a:lnTo>
                  <a:lnTo>
                    <a:pt x="7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2078979" y="3123478"/>
              <a:ext cx="507987" cy="583863"/>
            </a:xfrm>
            <a:custGeom>
              <a:avLst/>
              <a:gdLst/>
              <a:ahLst/>
              <a:cxnLst/>
              <a:rect l="l" t="t" r="r" b="b"/>
              <a:pathLst>
                <a:path w="11889" h="13664" extrusionOk="0">
                  <a:moveTo>
                    <a:pt x="3904" y="1"/>
                  </a:moveTo>
                  <a:cubicBezTo>
                    <a:pt x="3904" y="1"/>
                    <a:pt x="1" y="7394"/>
                    <a:pt x="6122" y="13663"/>
                  </a:cubicBezTo>
                  <a:cubicBezTo>
                    <a:pt x="6122" y="13663"/>
                    <a:pt x="11889" y="9198"/>
                    <a:pt x="8340" y="1"/>
                  </a:cubicBezTo>
                  <a:close/>
                </a:path>
              </a:pathLst>
            </a:custGeom>
            <a:solidFill>
              <a:srgbClr val="F75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a:off x="2166146" y="3123478"/>
              <a:ext cx="332377" cy="389270"/>
            </a:xfrm>
            <a:custGeom>
              <a:avLst/>
              <a:gdLst/>
              <a:ahLst/>
              <a:cxnLst/>
              <a:rect l="l" t="t" r="r" b="b"/>
              <a:pathLst>
                <a:path w="7779" h="9110" extrusionOk="0">
                  <a:moveTo>
                    <a:pt x="2485" y="1"/>
                  </a:moveTo>
                  <a:cubicBezTo>
                    <a:pt x="2485" y="1"/>
                    <a:pt x="1" y="5383"/>
                    <a:pt x="4171" y="9109"/>
                  </a:cubicBezTo>
                  <a:cubicBezTo>
                    <a:pt x="4171" y="9109"/>
                    <a:pt x="7779" y="6211"/>
                    <a:pt x="5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2230624" y="3123478"/>
              <a:ext cx="203468" cy="238861"/>
            </a:xfrm>
            <a:custGeom>
              <a:avLst/>
              <a:gdLst/>
              <a:ahLst/>
              <a:cxnLst/>
              <a:rect l="l" t="t" r="r" b="b"/>
              <a:pathLst>
                <a:path w="4762" h="5590" extrusionOk="0">
                  <a:moveTo>
                    <a:pt x="1508" y="1"/>
                  </a:moveTo>
                  <a:cubicBezTo>
                    <a:pt x="1508" y="1"/>
                    <a:pt x="0" y="3313"/>
                    <a:pt x="2543" y="5590"/>
                  </a:cubicBezTo>
                  <a:cubicBezTo>
                    <a:pt x="2543" y="5590"/>
                    <a:pt x="4761" y="3816"/>
                    <a:pt x="3460" y="1"/>
                  </a:cubicBezTo>
                  <a:close/>
                </a:path>
              </a:pathLst>
            </a:custGeom>
            <a:solidFill>
              <a:srgbClr val="F75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a:off x="2202081" y="720964"/>
              <a:ext cx="266100" cy="292200"/>
            </a:xfrm>
            <a:prstGeom prst="triangle">
              <a:avLst>
                <a:gd name="adj" fmla="val 458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40"/>
          <p:cNvGrpSpPr/>
          <p:nvPr/>
        </p:nvGrpSpPr>
        <p:grpSpPr>
          <a:xfrm>
            <a:off x="3732964" y="936825"/>
            <a:ext cx="660124" cy="624255"/>
            <a:chOff x="3230716" y="1420446"/>
            <a:chExt cx="660124" cy="624255"/>
          </a:xfrm>
        </p:grpSpPr>
        <p:sp>
          <p:nvSpPr>
            <p:cNvPr id="553" name="Google Shape;553;p40"/>
            <p:cNvSpPr/>
            <p:nvPr/>
          </p:nvSpPr>
          <p:spPr>
            <a:xfrm>
              <a:off x="3230716" y="1420446"/>
              <a:ext cx="660124" cy="624255"/>
            </a:xfrm>
            <a:custGeom>
              <a:avLst/>
              <a:gdLst/>
              <a:ahLst/>
              <a:cxnLst/>
              <a:rect l="l" t="t" r="r" b="b"/>
              <a:pathLst>
                <a:path w="17390" h="16444" extrusionOk="0">
                  <a:moveTo>
                    <a:pt x="1722" y="1"/>
                  </a:moveTo>
                  <a:cubicBezTo>
                    <a:pt x="771" y="1"/>
                    <a:pt x="1" y="788"/>
                    <a:pt x="1" y="1746"/>
                  </a:cubicBezTo>
                  <a:lnTo>
                    <a:pt x="1" y="14108"/>
                  </a:lnTo>
                  <a:cubicBezTo>
                    <a:pt x="1" y="15379"/>
                    <a:pt x="1036" y="16444"/>
                    <a:pt x="2337" y="16444"/>
                  </a:cubicBezTo>
                  <a:lnTo>
                    <a:pt x="15644" y="16444"/>
                  </a:lnTo>
                  <a:cubicBezTo>
                    <a:pt x="16620" y="16444"/>
                    <a:pt x="17389" y="15645"/>
                    <a:pt x="17389" y="14669"/>
                  </a:cubicBezTo>
                  <a:lnTo>
                    <a:pt x="17389" y="1746"/>
                  </a:lnTo>
                  <a:cubicBezTo>
                    <a:pt x="17389" y="770"/>
                    <a:pt x="16620" y="1"/>
                    <a:pt x="15644" y="1"/>
                  </a:cubicBezTo>
                  <a:lnTo>
                    <a:pt x="1775" y="1"/>
                  </a:lnTo>
                  <a:cubicBezTo>
                    <a:pt x="1757" y="1"/>
                    <a:pt x="1740" y="1"/>
                    <a:pt x="17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40"/>
            <p:cNvGrpSpPr/>
            <p:nvPr/>
          </p:nvGrpSpPr>
          <p:grpSpPr>
            <a:xfrm>
              <a:off x="3436153" y="1541522"/>
              <a:ext cx="249271" cy="113799"/>
              <a:chOff x="3454675" y="1565425"/>
              <a:chExt cx="212200" cy="96875"/>
            </a:xfrm>
          </p:grpSpPr>
          <p:sp>
            <p:nvSpPr>
              <p:cNvPr id="555" name="Google Shape;555;p40"/>
              <p:cNvSpPr/>
              <p:nvPr/>
            </p:nvSpPr>
            <p:spPr>
              <a:xfrm>
                <a:off x="3454675" y="1565425"/>
                <a:ext cx="212200" cy="96875"/>
              </a:xfrm>
              <a:custGeom>
                <a:avLst/>
                <a:gdLst/>
                <a:ahLst/>
                <a:cxnLst/>
                <a:rect l="l" t="t" r="r" b="b"/>
                <a:pathLst>
                  <a:path w="8488" h="3875" fill="none" extrusionOk="0">
                    <a:moveTo>
                      <a:pt x="6950" y="1"/>
                    </a:moveTo>
                    <a:lnTo>
                      <a:pt x="8487" y="208"/>
                    </a:lnTo>
                    <a:lnTo>
                      <a:pt x="4111" y="3076"/>
                    </a:lnTo>
                    <a:lnTo>
                      <a:pt x="3283" y="1952"/>
                    </a:lnTo>
                    <a:lnTo>
                      <a:pt x="0" y="3875"/>
                    </a:lnTo>
                  </a:path>
                </a:pathLst>
              </a:custGeom>
              <a:noFill/>
              <a:ln w="133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3653550" y="1570600"/>
                <a:ext cx="13325" cy="37725"/>
              </a:xfrm>
              <a:custGeom>
                <a:avLst/>
                <a:gdLst/>
                <a:ahLst/>
                <a:cxnLst/>
                <a:rect l="l" t="t" r="r" b="b"/>
                <a:pathLst>
                  <a:path w="533" h="1509" fill="none" extrusionOk="0">
                    <a:moveTo>
                      <a:pt x="0" y="1509"/>
                    </a:moveTo>
                    <a:lnTo>
                      <a:pt x="532" y="1"/>
                    </a:lnTo>
                  </a:path>
                </a:pathLst>
              </a:custGeom>
              <a:noFill/>
              <a:ln w="133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40"/>
            <p:cNvGrpSpPr/>
            <p:nvPr/>
          </p:nvGrpSpPr>
          <p:grpSpPr>
            <a:xfrm>
              <a:off x="3408069" y="1671426"/>
              <a:ext cx="308781" cy="221720"/>
              <a:chOff x="3408069" y="1671426"/>
              <a:chExt cx="308781" cy="221720"/>
            </a:xfrm>
          </p:grpSpPr>
          <p:sp>
            <p:nvSpPr>
              <p:cNvPr id="558" name="Google Shape;558;p40"/>
              <p:cNvSpPr/>
              <p:nvPr/>
            </p:nvSpPr>
            <p:spPr>
              <a:xfrm>
                <a:off x="3408069" y="1776335"/>
                <a:ext cx="58420" cy="116811"/>
              </a:xfrm>
              <a:custGeom>
                <a:avLst/>
                <a:gdLst/>
                <a:ahLst/>
                <a:cxnLst/>
                <a:rect l="l" t="t" r="r" b="b"/>
                <a:pathLst>
                  <a:path w="1539" h="3077" extrusionOk="0">
                    <a:moveTo>
                      <a:pt x="1" y="1"/>
                    </a:moveTo>
                    <a:lnTo>
                      <a:pt x="1" y="3076"/>
                    </a:lnTo>
                    <a:lnTo>
                      <a:pt x="1539" y="3076"/>
                    </a:lnTo>
                    <a:lnTo>
                      <a:pt x="1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490787" y="1742662"/>
                <a:ext cx="58420" cy="150483"/>
              </a:xfrm>
              <a:custGeom>
                <a:avLst/>
                <a:gdLst/>
                <a:ahLst/>
                <a:cxnLst/>
                <a:rect l="l" t="t" r="r" b="b"/>
                <a:pathLst>
                  <a:path w="1539" h="3964" extrusionOk="0">
                    <a:moveTo>
                      <a:pt x="1" y="1"/>
                    </a:moveTo>
                    <a:lnTo>
                      <a:pt x="1" y="3963"/>
                    </a:lnTo>
                    <a:lnTo>
                      <a:pt x="1539" y="3963"/>
                    </a:lnTo>
                    <a:lnTo>
                      <a:pt x="1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73506" y="1705611"/>
                <a:ext cx="59521" cy="187535"/>
              </a:xfrm>
              <a:custGeom>
                <a:avLst/>
                <a:gdLst/>
                <a:ahLst/>
                <a:cxnLst/>
                <a:rect l="l" t="t" r="r" b="b"/>
                <a:pathLst>
                  <a:path w="1568" h="4940" extrusionOk="0">
                    <a:moveTo>
                      <a:pt x="0" y="1"/>
                    </a:moveTo>
                    <a:lnTo>
                      <a:pt x="0" y="4939"/>
                    </a:lnTo>
                    <a:lnTo>
                      <a:pt x="1567" y="4939"/>
                    </a:lnTo>
                    <a:lnTo>
                      <a:pt x="15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657325" y="1671426"/>
                <a:ext cx="59525" cy="221720"/>
              </a:xfrm>
              <a:custGeom>
                <a:avLst/>
                <a:gdLst/>
                <a:ahLst/>
                <a:cxnLst/>
                <a:rect l="l" t="t" r="r" b="b"/>
                <a:pathLst>
                  <a:path w="1568" h="4940" extrusionOk="0">
                    <a:moveTo>
                      <a:pt x="0" y="1"/>
                    </a:moveTo>
                    <a:lnTo>
                      <a:pt x="0" y="4939"/>
                    </a:lnTo>
                    <a:lnTo>
                      <a:pt x="1567" y="4939"/>
                    </a:lnTo>
                    <a:lnTo>
                      <a:pt x="15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 name="Google Shape;488;p40"/>
          <p:cNvSpPr/>
          <p:nvPr/>
        </p:nvSpPr>
        <p:spPr>
          <a:xfrm>
            <a:off x="5066453" y="3955196"/>
            <a:ext cx="3163438" cy="54458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5126844" y="4036959"/>
            <a:ext cx="3242031" cy="400110"/>
          </a:xfrm>
          <a:prstGeom prst="rect">
            <a:avLst/>
          </a:prstGeom>
          <a:noFill/>
        </p:spPr>
        <p:txBody>
          <a:bodyPr wrap="square" rtlCol="0">
            <a:spAutoFit/>
          </a:bodyPr>
          <a:lstStyle/>
          <a:p>
            <a:r>
              <a:rPr lang="en-GB" sz="2000" smtClean="0">
                <a:solidFill>
                  <a:schemeClr val="bg1"/>
                </a:solidFill>
                <a:latin typeface="Times New Roman" panose="02020603050405020304" pitchFamily="18" charset="0"/>
                <a:cs typeface="Times New Roman" panose="02020603050405020304" pitchFamily="18" charset="0"/>
              </a:rPr>
              <a:t>GVHD: Trần Thị Bích Vân</a:t>
            </a:r>
            <a:endParaRPr lang="en-GB" sz="20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8"/>
                                        </p:tgtEl>
                                        <p:attrNameLst>
                                          <p:attrName>style.visibility</p:attrName>
                                        </p:attrNameLst>
                                      </p:cBhvr>
                                      <p:to>
                                        <p:strVal val="visible"/>
                                      </p:to>
                                    </p:set>
                                    <p:anim calcmode="lin" valueType="num">
                                      <p:cBhvr additive="base">
                                        <p:cTn id="7" dur="500" fill="hold"/>
                                        <p:tgtEl>
                                          <p:spTgt spid="488"/>
                                        </p:tgtEl>
                                        <p:attrNameLst>
                                          <p:attrName>ppt_x</p:attrName>
                                        </p:attrNameLst>
                                      </p:cBhvr>
                                      <p:tavLst>
                                        <p:tav tm="0">
                                          <p:val>
                                            <p:strVal val="#ppt_x"/>
                                          </p:val>
                                        </p:tav>
                                        <p:tav tm="100000">
                                          <p:val>
                                            <p:strVal val="#ppt_x"/>
                                          </p:val>
                                        </p:tav>
                                      </p:tavLst>
                                    </p:anim>
                                    <p:anim calcmode="lin" valueType="num">
                                      <p:cBhvr additive="base">
                                        <p:cTn id="8" dur="500" fill="hold"/>
                                        <p:tgtEl>
                                          <p:spTgt spid="48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0">
                                            <p:txEl>
                                              <p:pRg st="0" end="0"/>
                                            </p:txEl>
                                          </p:spTgt>
                                        </p:tgtEl>
                                        <p:attrNameLst>
                                          <p:attrName>style.visibility</p:attrName>
                                        </p:attrNameLst>
                                      </p:cBhvr>
                                      <p:to>
                                        <p:strVal val="visible"/>
                                      </p:to>
                                    </p:set>
                                    <p:anim calcmode="lin" valueType="num">
                                      <p:cBhvr additive="base">
                                        <p:cTn id="11" dur="500" fill="hold"/>
                                        <p:tgtEl>
                                          <p:spTgt spid="49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additive="base">
                                        <p:cTn id="21" dur="500" fill="hold"/>
                                        <p:tgtEl>
                                          <p:spTgt spid="76"/>
                                        </p:tgtEl>
                                        <p:attrNameLst>
                                          <p:attrName>ppt_x</p:attrName>
                                        </p:attrNameLst>
                                      </p:cBhvr>
                                      <p:tavLst>
                                        <p:tav tm="0">
                                          <p:val>
                                            <p:strVal val="#ppt_x"/>
                                          </p:val>
                                        </p:tav>
                                        <p:tav tm="100000">
                                          <p:val>
                                            <p:strVal val="#ppt_x"/>
                                          </p:val>
                                        </p:tav>
                                      </p:tavLst>
                                    </p:anim>
                                    <p:anim calcmode="lin" valueType="num">
                                      <p:cBhvr additive="base">
                                        <p:cTn id="2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 grpId="0" animBg="1"/>
      <p:bldP spid="490" grpId="0" build="p"/>
      <p:bldP spid="76"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62"/>
          <p:cNvSpPr txBox="1">
            <a:spLocks noGrp="1"/>
          </p:cNvSpPr>
          <p:nvPr>
            <p:ph type="title"/>
          </p:nvPr>
        </p:nvSpPr>
        <p:spPr>
          <a:xfrm>
            <a:off x="436779" y="785788"/>
            <a:ext cx="5889593" cy="7984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smtClean="0">
                <a:latin typeface="Times New Roman" panose="02020603050405020304" pitchFamily="18" charset="0"/>
                <a:cs typeface="Times New Roman" panose="02020603050405020304" pitchFamily="18" charset="0"/>
              </a:rPr>
              <a:t>ĐỒ THỊ CẤP PHÁT TÀI NGUYÊN</a:t>
            </a:r>
            <a:endParaRPr sz="2800" b="1">
              <a:latin typeface="Times New Roman" panose="02020603050405020304" pitchFamily="18" charset="0"/>
              <a:cs typeface="Times New Roman" panose="02020603050405020304" pitchFamily="18" charset="0"/>
            </a:endParaRPr>
          </a:p>
        </p:txBody>
      </p:sp>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12089" y="1474950"/>
            <a:ext cx="2396925" cy="981171"/>
          </a:xfrm>
          <a:prstGeom prst="rect">
            <a:avLst/>
          </a:prstGeom>
        </p:spPr>
      </p:pic>
      <p:sp>
        <p:nvSpPr>
          <p:cNvPr id="2" name="Rectangle 1"/>
          <p:cNvSpPr/>
          <p:nvPr/>
        </p:nvSpPr>
        <p:spPr>
          <a:xfrm>
            <a:off x="663442" y="2456121"/>
            <a:ext cx="2294218" cy="307777"/>
          </a:xfrm>
          <a:prstGeom prst="rect">
            <a:avLst/>
          </a:prstGeom>
          <a:solidFill>
            <a:schemeClr val="bg1">
              <a:lumMod val="85000"/>
            </a:schemeClr>
          </a:solidFill>
        </p:spPr>
        <p:txBody>
          <a:bodyPr wrap="square">
            <a:spAutoFit/>
          </a:bodyPr>
          <a:lstStyle/>
          <a:p>
            <a:r>
              <a:rPr lang="en-GB">
                <a:latin typeface="Times New Roman" panose="02020603050405020304" pitchFamily="18" charset="0"/>
                <a:ea typeface="Calibri" panose="020F0502020204030204" pitchFamily="34" charset="0"/>
              </a:rPr>
              <a:t>Tiến trình yêu cầu tài nguyên</a:t>
            </a:r>
            <a:endParaRPr lang="en-GB"/>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564370" y="2801889"/>
            <a:ext cx="2444644" cy="833880"/>
          </a:xfrm>
          <a:prstGeom prst="rect">
            <a:avLst/>
          </a:prstGeom>
        </p:spPr>
      </p:pic>
      <p:sp>
        <p:nvSpPr>
          <p:cNvPr id="4" name="Rectangle 3"/>
          <p:cNvSpPr/>
          <p:nvPr/>
        </p:nvSpPr>
        <p:spPr>
          <a:xfrm>
            <a:off x="621148" y="3566039"/>
            <a:ext cx="2331087" cy="415498"/>
          </a:xfrm>
          <a:prstGeom prst="rect">
            <a:avLst/>
          </a:prstGeom>
          <a:solidFill>
            <a:schemeClr val="bg1">
              <a:lumMod val="85000"/>
            </a:schemeClr>
          </a:solidFill>
        </p:spPr>
        <p:txBody>
          <a:bodyPr wrap="none">
            <a:spAutoFit/>
          </a:bodyPr>
          <a:lstStyle/>
          <a:p>
            <a:pPr algn="ctr">
              <a:lnSpc>
                <a:spcPct val="150000"/>
              </a:lnSpc>
            </a:pPr>
            <a:r>
              <a:rPr lang="en-GB">
                <a:latin typeface="Times New Roman" panose="02020603050405020304" pitchFamily="18" charset="0"/>
                <a:ea typeface="Calibri" panose="020F0502020204030204" pitchFamily="34" charset="0"/>
                <a:cs typeface="Times New Roman" panose="02020603050405020304" pitchFamily="18" charset="0"/>
              </a:rPr>
              <a:t>Tiến trình nắm giữ tài nguyên</a:t>
            </a:r>
            <a:endParaRPr lang="en-GB" sz="16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3833036" y="1485015"/>
            <a:ext cx="2206256" cy="2150754"/>
          </a:xfrm>
          <a:prstGeom prst="rect">
            <a:avLst/>
          </a:prstGeom>
        </p:spPr>
      </p:pic>
      <p:sp>
        <p:nvSpPr>
          <p:cNvPr id="6" name="Rectangle 5"/>
          <p:cNvSpPr/>
          <p:nvPr/>
        </p:nvSpPr>
        <p:spPr>
          <a:xfrm>
            <a:off x="3884390" y="3566039"/>
            <a:ext cx="2363147" cy="307777"/>
          </a:xfrm>
          <a:prstGeom prst="rect">
            <a:avLst/>
          </a:prstGeom>
        </p:spPr>
        <p:txBody>
          <a:bodyPr wrap="none">
            <a:spAutoFit/>
          </a:bodyPr>
          <a:lstStyle/>
          <a:p>
            <a:r>
              <a:rPr lang="en-GB">
                <a:latin typeface="Times New Roman" panose="02020603050405020304" pitchFamily="18" charset="0"/>
                <a:ea typeface="Calibri" panose="020F0502020204030204" pitchFamily="34" charset="0"/>
              </a:rPr>
              <a:t>Chờ đợi vòng tròn (tắc nghẽn)</a:t>
            </a:r>
            <a:endParaRPr lang="en-GB"/>
          </a:p>
        </p:txBody>
      </p:sp>
      <p:pic>
        <p:nvPicPr>
          <p:cNvPr id="9" name="Picture 8"/>
          <p:cNvPicPr/>
          <p:nvPr/>
        </p:nvPicPr>
        <p:blipFill>
          <a:blip r:embed="rId6"/>
          <a:stretch>
            <a:fillRect/>
          </a:stretch>
        </p:blipFill>
        <p:spPr>
          <a:xfrm>
            <a:off x="6501682" y="1485015"/>
            <a:ext cx="2395758" cy="2160819"/>
          </a:xfrm>
          <a:prstGeom prst="rect">
            <a:avLst/>
          </a:prstGeom>
        </p:spPr>
      </p:pic>
      <p:sp>
        <p:nvSpPr>
          <p:cNvPr id="8" name="Rectangle 7"/>
          <p:cNvSpPr/>
          <p:nvPr/>
        </p:nvSpPr>
        <p:spPr>
          <a:xfrm>
            <a:off x="7122913" y="3635769"/>
            <a:ext cx="1412566" cy="307777"/>
          </a:xfrm>
          <a:prstGeom prst="rect">
            <a:avLst/>
          </a:prstGeom>
        </p:spPr>
        <p:txBody>
          <a:bodyPr wrap="none">
            <a:spAutoFit/>
          </a:bodyPr>
          <a:lstStyle/>
          <a:p>
            <a:r>
              <a:rPr lang="en-GB">
                <a:latin typeface="Times New Roman" panose="02020603050405020304" pitchFamily="18" charset="0"/>
                <a:ea typeface="Calibri" panose="020F0502020204030204" pitchFamily="34" charset="0"/>
              </a:rPr>
              <a:t>Không tắc nghẽn</a:t>
            </a:r>
            <a:endParaRPr lang="en-GB"/>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75"/>
          <p:cNvSpPr txBox="1">
            <a:spLocks noGrp="1"/>
          </p:cNvSpPr>
          <p:nvPr>
            <p:ph type="title"/>
          </p:nvPr>
        </p:nvSpPr>
        <p:spPr>
          <a:xfrm>
            <a:off x="641433" y="271601"/>
            <a:ext cx="8532472" cy="1478400"/>
          </a:xfrm>
          <a:prstGeom prst="rect">
            <a:avLst/>
          </a:prstGeom>
        </p:spPr>
        <p:txBody>
          <a:bodyPr spcFirstLastPara="1" wrap="square" lIns="91425" tIns="91425" rIns="91425" bIns="91425" anchor="ctr" anchorCtr="0">
            <a:noAutofit/>
          </a:bodyPr>
          <a:lstStyle/>
          <a:p>
            <a:pPr algn="ctr">
              <a:lnSpc>
                <a:spcPct val="150000"/>
              </a:lnSpc>
            </a:pPr>
            <a:r>
              <a:rPr lang="en-GB" sz="2800" b="1" smtClean="0">
                <a:latin typeface="Times New Roman" panose="02020603050405020304" pitchFamily="18" charset="0"/>
                <a:cs typeface="Times New Roman" panose="02020603050405020304" pitchFamily="18" charset="0"/>
              </a:rPr>
              <a:t>CÁC PHƯƠNG PHÁP GIẢI QUYẾT TẮC NGHẼN</a:t>
            </a:r>
            <a:endParaRPr lang="en-GB" sz="2800" b="1">
              <a:latin typeface="Times New Roman" panose="02020603050405020304" pitchFamily="18" charset="0"/>
              <a:cs typeface="Times New Roman" panose="02020603050405020304" pitchFamily="18" charset="0"/>
            </a:endParaRPr>
          </a:p>
        </p:txBody>
      </p:sp>
      <p:sp>
        <p:nvSpPr>
          <p:cNvPr id="1291" name="Google Shape;1291;p75"/>
          <p:cNvSpPr/>
          <p:nvPr/>
        </p:nvSpPr>
        <p:spPr>
          <a:xfrm>
            <a:off x="3472770" y="1753205"/>
            <a:ext cx="2869800" cy="364800"/>
          </a:xfrm>
          <a:prstGeom prst="roundRect">
            <a:avLst>
              <a:gd name="adj" fmla="val 50000"/>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75"/>
          <p:cNvSpPr txBox="1">
            <a:spLocks noGrp="1"/>
          </p:cNvSpPr>
          <p:nvPr>
            <p:ph type="title" idx="2"/>
          </p:nvPr>
        </p:nvSpPr>
        <p:spPr>
          <a:xfrm>
            <a:off x="3839323" y="1762459"/>
            <a:ext cx="2869800" cy="36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smtClean="0">
                <a:solidFill>
                  <a:srgbClr val="000000"/>
                </a:solidFill>
                <a:latin typeface="Times New Roman" panose="02020603050405020304" pitchFamily="18" charset="0"/>
                <a:cs typeface="Times New Roman" panose="02020603050405020304" pitchFamily="18" charset="0"/>
              </a:rPr>
              <a:t>TRÁNH TẮC NGHẼN</a:t>
            </a:r>
            <a:endParaRPr sz="1500">
              <a:solidFill>
                <a:srgbClr val="000000"/>
              </a:solidFill>
              <a:latin typeface="Times New Roman" panose="02020603050405020304" pitchFamily="18" charset="0"/>
              <a:cs typeface="Times New Roman" panose="02020603050405020304" pitchFamily="18" charset="0"/>
            </a:endParaRPr>
          </a:p>
        </p:txBody>
      </p:sp>
      <p:sp>
        <p:nvSpPr>
          <p:cNvPr id="1296" name="Google Shape;1296;p75"/>
          <p:cNvSpPr/>
          <p:nvPr/>
        </p:nvSpPr>
        <p:spPr>
          <a:xfrm>
            <a:off x="6438847" y="1192069"/>
            <a:ext cx="19483" cy="29280"/>
          </a:xfrm>
          <a:custGeom>
            <a:avLst/>
            <a:gdLst/>
            <a:ahLst/>
            <a:cxnLst/>
            <a:rect l="l" t="t" r="r" b="b"/>
            <a:pathLst>
              <a:path w="352" h="529" extrusionOk="0">
                <a:moveTo>
                  <a:pt x="170" y="55"/>
                </a:moveTo>
                <a:cubicBezTo>
                  <a:pt x="201" y="55"/>
                  <a:pt x="225" y="66"/>
                  <a:pt x="243" y="87"/>
                </a:cubicBezTo>
                <a:cubicBezTo>
                  <a:pt x="261" y="108"/>
                  <a:pt x="270" y="136"/>
                  <a:pt x="270" y="173"/>
                </a:cubicBezTo>
                <a:cubicBezTo>
                  <a:pt x="270" y="210"/>
                  <a:pt x="261" y="239"/>
                  <a:pt x="243" y="260"/>
                </a:cubicBezTo>
                <a:cubicBezTo>
                  <a:pt x="225" y="282"/>
                  <a:pt x="201" y="292"/>
                  <a:pt x="170" y="292"/>
                </a:cubicBezTo>
                <a:cubicBezTo>
                  <a:pt x="139" y="292"/>
                  <a:pt x="115" y="282"/>
                  <a:pt x="96" y="260"/>
                </a:cubicBezTo>
                <a:cubicBezTo>
                  <a:pt x="79" y="239"/>
                  <a:pt x="70" y="210"/>
                  <a:pt x="70" y="173"/>
                </a:cubicBezTo>
                <a:cubicBezTo>
                  <a:pt x="70" y="136"/>
                  <a:pt x="79" y="108"/>
                  <a:pt x="96" y="87"/>
                </a:cubicBezTo>
                <a:cubicBezTo>
                  <a:pt x="115" y="66"/>
                  <a:pt x="139" y="55"/>
                  <a:pt x="170" y="55"/>
                </a:cubicBezTo>
                <a:close/>
                <a:moveTo>
                  <a:pt x="170" y="0"/>
                </a:moveTo>
                <a:cubicBezTo>
                  <a:pt x="119" y="0"/>
                  <a:pt x="78" y="17"/>
                  <a:pt x="46" y="47"/>
                </a:cubicBezTo>
                <a:cubicBezTo>
                  <a:pt x="15" y="79"/>
                  <a:pt x="0" y="121"/>
                  <a:pt x="0" y="173"/>
                </a:cubicBezTo>
                <a:cubicBezTo>
                  <a:pt x="0" y="227"/>
                  <a:pt x="15" y="268"/>
                  <a:pt x="44" y="300"/>
                </a:cubicBezTo>
                <a:cubicBezTo>
                  <a:pt x="75" y="331"/>
                  <a:pt x="115" y="346"/>
                  <a:pt x="166" y="346"/>
                </a:cubicBezTo>
                <a:cubicBezTo>
                  <a:pt x="190" y="346"/>
                  <a:pt x="212" y="340"/>
                  <a:pt x="232" y="330"/>
                </a:cubicBezTo>
                <a:cubicBezTo>
                  <a:pt x="253" y="320"/>
                  <a:pt x="269" y="304"/>
                  <a:pt x="283" y="285"/>
                </a:cubicBezTo>
                <a:lnTo>
                  <a:pt x="283" y="285"/>
                </a:lnTo>
                <a:cubicBezTo>
                  <a:pt x="279" y="347"/>
                  <a:pt x="265" y="393"/>
                  <a:pt x="242" y="424"/>
                </a:cubicBezTo>
                <a:cubicBezTo>
                  <a:pt x="217" y="455"/>
                  <a:pt x="183" y="470"/>
                  <a:pt x="137" y="470"/>
                </a:cubicBezTo>
                <a:cubicBezTo>
                  <a:pt x="121" y="470"/>
                  <a:pt x="103" y="468"/>
                  <a:pt x="85" y="464"/>
                </a:cubicBezTo>
                <a:cubicBezTo>
                  <a:pt x="68" y="459"/>
                  <a:pt x="50" y="453"/>
                  <a:pt x="33" y="444"/>
                </a:cubicBezTo>
                <a:lnTo>
                  <a:pt x="33" y="508"/>
                </a:lnTo>
                <a:cubicBezTo>
                  <a:pt x="52" y="514"/>
                  <a:pt x="71" y="519"/>
                  <a:pt x="88" y="523"/>
                </a:cubicBezTo>
                <a:cubicBezTo>
                  <a:pt x="105" y="526"/>
                  <a:pt x="123" y="528"/>
                  <a:pt x="140" y="528"/>
                </a:cubicBezTo>
                <a:cubicBezTo>
                  <a:pt x="205" y="528"/>
                  <a:pt x="256" y="504"/>
                  <a:pt x="294" y="457"/>
                </a:cubicBezTo>
                <a:cubicBezTo>
                  <a:pt x="332" y="409"/>
                  <a:pt x="351" y="344"/>
                  <a:pt x="351" y="264"/>
                </a:cubicBezTo>
                <a:cubicBezTo>
                  <a:pt x="351" y="178"/>
                  <a:pt x="336" y="113"/>
                  <a:pt x="304" y="68"/>
                </a:cubicBezTo>
                <a:cubicBezTo>
                  <a:pt x="273" y="23"/>
                  <a:pt x="228" y="0"/>
                  <a:pt x="170"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5"/>
          <p:cNvSpPr/>
          <p:nvPr/>
        </p:nvSpPr>
        <p:spPr>
          <a:xfrm>
            <a:off x="6465526" y="1200759"/>
            <a:ext cx="3985" cy="20037"/>
          </a:xfrm>
          <a:custGeom>
            <a:avLst/>
            <a:gdLst/>
            <a:ahLst/>
            <a:cxnLst/>
            <a:rect l="l" t="t" r="r" b="b"/>
            <a:pathLst>
              <a:path w="72" h="362" extrusionOk="0">
                <a:moveTo>
                  <a:pt x="0" y="1"/>
                </a:moveTo>
                <a:lnTo>
                  <a:pt x="0" y="87"/>
                </a:lnTo>
                <a:lnTo>
                  <a:pt x="72" y="87"/>
                </a:lnTo>
                <a:lnTo>
                  <a:pt x="72" y="1"/>
                </a:lnTo>
                <a:close/>
                <a:moveTo>
                  <a:pt x="0" y="274"/>
                </a:moveTo>
                <a:lnTo>
                  <a:pt x="0" y="361"/>
                </a:lnTo>
                <a:lnTo>
                  <a:pt x="72" y="361"/>
                </a:lnTo>
                <a:lnTo>
                  <a:pt x="72" y="274"/>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5"/>
          <p:cNvSpPr/>
          <p:nvPr/>
        </p:nvSpPr>
        <p:spPr>
          <a:xfrm>
            <a:off x="6501559" y="1192567"/>
            <a:ext cx="18265" cy="28782"/>
          </a:xfrm>
          <a:custGeom>
            <a:avLst/>
            <a:gdLst/>
            <a:ahLst/>
            <a:cxnLst/>
            <a:rect l="l" t="t" r="r" b="b"/>
            <a:pathLst>
              <a:path w="330" h="520" extrusionOk="0">
                <a:moveTo>
                  <a:pt x="22" y="1"/>
                </a:moveTo>
                <a:lnTo>
                  <a:pt x="22" y="256"/>
                </a:lnTo>
                <a:cubicBezTo>
                  <a:pt x="41" y="247"/>
                  <a:pt x="60" y="241"/>
                  <a:pt x="78" y="237"/>
                </a:cubicBezTo>
                <a:cubicBezTo>
                  <a:pt x="96" y="233"/>
                  <a:pt x="114" y="231"/>
                  <a:pt x="133" y="231"/>
                </a:cubicBezTo>
                <a:cubicBezTo>
                  <a:pt x="173" y="231"/>
                  <a:pt x="203" y="241"/>
                  <a:pt x="226" y="261"/>
                </a:cubicBezTo>
                <a:cubicBezTo>
                  <a:pt x="249" y="283"/>
                  <a:pt x="261" y="311"/>
                  <a:pt x="261" y="346"/>
                </a:cubicBezTo>
                <a:cubicBezTo>
                  <a:pt x="261" y="381"/>
                  <a:pt x="249" y="410"/>
                  <a:pt x="226" y="430"/>
                </a:cubicBezTo>
                <a:cubicBezTo>
                  <a:pt x="203" y="451"/>
                  <a:pt x="173" y="461"/>
                  <a:pt x="133" y="461"/>
                </a:cubicBezTo>
                <a:cubicBezTo>
                  <a:pt x="109" y="461"/>
                  <a:pt x="86" y="458"/>
                  <a:pt x="64" y="453"/>
                </a:cubicBezTo>
                <a:cubicBezTo>
                  <a:pt x="42" y="448"/>
                  <a:pt x="21" y="440"/>
                  <a:pt x="1" y="428"/>
                </a:cubicBezTo>
                <a:lnTo>
                  <a:pt x="1" y="497"/>
                </a:lnTo>
                <a:cubicBezTo>
                  <a:pt x="24" y="504"/>
                  <a:pt x="47" y="510"/>
                  <a:pt x="69" y="513"/>
                </a:cubicBezTo>
                <a:cubicBezTo>
                  <a:pt x="91" y="517"/>
                  <a:pt x="113" y="519"/>
                  <a:pt x="135" y="519"/>
                </a:cubicBezTo>
                <a:cubicBezTo>
                  <a:pt x="196" y="519"/>
                  <a:pt x="244" y="504"/>
                  <a:pt x="278" y="473"/>
                </a:cubicBezTo>
                <a:cubicBezTo>
                  <a:pt x="313" y="444"/>
                  <a:pt x="329" y="401"/>
                  <a:pt x="329" y="346"/>
                </a:cubicBezTo>
                <a:cubicBezTo>
                  <a:pt x="329" y="293"/>
                  <a:pt x="313" y="250"/>
                  <a:pt x="280" y="220"/>
                </a:cubicBezTo>
                <a:cubicBezTo>
                  <a:pt x="246" y="189"/>
                  <a:pt x="201" y="174"/>
                  <a:pt x="145" y="174"/>
                </a:cubicBezTo>
                <a:cubicBezTo>
                  <a:pt x="135" y="174"/>
                  <a:pt x="125" y="174"/>
                  <a:pt x="115" y="176"/>
                </a:cubicBezTo>
                <a:cubicBezTo>
                  <a:pt x="105" y="178"/>
                  <a:pt x="95" y="180"/>
                  <a:pt x="85" y="183"/>
                </a:cubicBezTo>
                <a:lnTo>
                  <a:pt x="85" y="59"/>
                </a:lnTo>
                <a:lnTo>
                  <a:pt x="292" y="59"/>
                </a:lnTo>
                <a:lnTo>
                  <a:pt x="292" y="1"/>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75"/>
          <p:cNvSpPr/>
          <p:nvPr/>
        </p:nvSpPr>
        <p:spPr>
          <a:xfrm>
            <a:off x="6535709" y="1192567"/>
            <a:ext cx="25848" cy="28228"/>
          </a:xfrm>
          <a:custGeom>
            <a:avLst/>
            <a:gdLst/>
            <a:ahLst/>
            <a:cxnLst/>
            <a:rect l="l" t="t" r="r" b="b"/>
            <a:pathLst>
              <a:path w="467" h="510" extrusionOk="0">
                <a:moveTo>
                  <a:pt x="234" y="68"/>
                </a:moveTo>
                <a:lnTo>
                  <a:pt x="327" y="322"/>
                </a:lnTo>
                <a:lnTo>
                  <a:pt x="141" y="322"/>
                </a:lnTo>
                <a:lnTo>
                  <a:pt x="234" y="68"/>
                </a:lnTo>
                <a:close/>
                <a:moveTo>
                  <a:pt x="195" y="1"/>
                </a:moveTo>
                <a:lnTo>
                  <a:pt x="1" y="509"/>
                </a:lnTo>
                <a:lnTo>
                  <a:pt x="73" y="509"/>
                </a:lnTo>
                <a:lnTo>
                  <a:pt x="119" y="378"/>
                </a:lnTo>
                <a:lnTo>
                  <a:pt x="349" y="378"/>
                </a:lnTo>
                <a:lnTo>
                  <a:pt x="396" y="509"/>
                </a:lnTo>
                <a:lnTo>
                  <a:pt x="466" y="509"/>
                </a:lnTo>
                <a:lnTo>
                  <a:pt x="273" y="1"/>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75"/>
          <p:cNvSpPr/>
          <p:nvPr/>
        </p:nvSpPr>
        <p:spPr>
          <a:xfrm>
            <a:off x="6565654" y="1192567"/>
            <a:ext cx="25738" cy="28228"/>
          </a:xfrm>
          <a:custGeom>
            <a:avLst/>
            <a:gdLst/>
            <a:ahLst/>
            <a:cxnLst/>
            <a:rect l="l" t="t" r="r" b="b"/>
            <a:pathLst>
              <a:path w="465" h="510" extrusionOk="0">
                <a:moveTo>
                  <a:pt x="0" y="1"/>
                </a:moveTo>
                <a:lnTo>
                  <a:pt x="0" y="509"/>
                </a:lnTo>
                <a:lnTo>
                  <a:pt x="67" y="509"/>
                </a:lnTo>
                <a:lnTo>
                  <a:pt x="67" y="63"/>
                </a:lnTo>
                <a:lnTo>
                  <a:pt x="198" y="411"/>
                </a:lnTo>
                <a:lnTo>
                  <a:pt x="267" y="411"/>
                </a:lnTo>
                <a:lnTo>
                  <a:pt x="398" y="63"/>
                </a:lnTo>
                <a:lnTo>
                  <a:pt x="398" y="509"/>
                </a:lnTo>
                <a:lnTo>
                  <a:pt x="465" y="509"/>
                </a:lnTo>
                <a:lnTo>
                  <a:pt x="465" y="1"/>
                </a:lnTo>
                <a:lnTo>
                  <a:pt x="362" y="1"/>
                </a:lnTo>
                <a:lnTo>
                  <a:pt x="232" y="346"/>
                </a:lnTo>
                <a:lnTo>
                  <a:pt x="102" y="1"/>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75"/>
          <p:cNvSpPr/>
          <p:nvPr/>
        </p:nvSpPr>
        <p:spPr>
          <a:xfrm>
            <a:off x="7472448" y="1201645"/>
            <a:ext cx="42287" cy="15387"/>
          </a:xfrm>
          <a:custGeom>
            <a:avLst/>
            <a:gdLst/>
            <a:ahLst/>
            <a:cxnLst/>
            <a:rect l="l" t="t" r="r" b="b"/>
            <a:pathLst>
              <a:path w="764" h="278" extrusionOk="0">
                <a:moveTo>
                  <a:pt x="0" y="0"/>
                </a:moveTo>
                <a:lnTo>
                  <a:pt x="0" y="278"/>
                </a:lnTo>
                <a:lnTo>
                  <a:pt x="764" y="278"/>
                </a:lnTo>
                <a:lnTo>
                  <a:pt x="764"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5"/>
          <p:cNvSpPr/>
          <p:nvPr/>
        </p:nvSpPr>
        <p:spPr>
          <a:xfrm>
            <a:off x="7464921" y="1194006"/>
            <a:ext cx="65202" cy="30664"/>
          </a:xfrm>
          <a:custGeom>
            <a:avLst/>
            <a:gdLst/>
            <a:ahLst/>
            <a:cxnLst/>
            <a:rect l="l" t="t" r="r" b="b"/>
            <a:pathLst>
              <a:path w="1178" h="554" extrusionOk="0">
                <a:moveTo>
                  <a:pt x="1108" y="208"/>
                </a:moveTo>
                <a:lnTo>
                  <a:pt x="1108" y="347"/>
                </a:lnTo>
                <a:lnTo>
                  <a:pt x="1040" y="347"/>
                </a:lnTo>
                <a:lnTo>
                  <a:pt x="1040" y="208"/>
                </a:lnTo>
                <a:close/>
                <a:moveTo>
                  <a:pt x="969" y="71"/>
                </a:moveTo>
                <a:lnTo>
                  <a:pt x="969" y="139"/>
                </a:lnTo>
                <a:lnTo>
                  <a:pt x="969" y="417"/>
                </a:lnTo>
                <a:lnTo>
                  <a:pt x="969" y="486"/>
                </a:lnTo>
                <a:lnTo>
                  <a:pt x="68" y="486"/>
                </a:lnTo>
                <a:lnTo>
                  <a:pt x="68" y="71"/>
                </a:lnTo>
                <a:close/>
                <a:moveTo>
                  <a:pt x="104" y="0"/>
                </a:moveTo>
                <a:cubicBezTo>
                  <a:pt x="46" y="0"/>
                  <a:pt x="0" y="47"/>
                  <a:pt x="0" y="104"/>
                </a:cubicBezTo>
                <a:lnTo>
                  <a:pt x="0" y="450"/>
                </a:lnTo>
                <a:cubicBezTo>
                  <a:pt x="0" y="508"/>
                  <a:pt x="46" y="554"/>
                  <a:pt x="104" y="554"/>
                </a:cubicBezTo>
                <a:lnTo>
                  <a:pt x="936" y="554"/>
                </a:lnTo>
                <a:cubicBezTo>
                  <a:pt x="994" y="554"/>
                  <a:pt x="1040" y="507"/>
                  <a:pt x="1040" y="450"/>
                </a:cubicBezTo>
                <a:lnTo>
                  <a:pt x="1040" y="416"/>
                </a:lnTo>
                <a:lnTo>
                  <a:pt x="1178" y="416"/>
                </a:lnTo>
                <a:lnTo>
                  <a:pt x="1178" y="138"/>
                </a:lnTo>
                <a:lnTo>
                  <a:pt x="1040" y="138"/>
                </a:lnTo>
                <a:lnTo>
                  <a:pt x="1040" y="104"/>
                </a:lnTo>
                <a:cubicBezTo>
                  <a:pt x="1040" y="46"/>
                  <a:pt x="993" y="0"/>
                  <a:pt x="936"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5"/>
          <p:cNvSpPr/>
          <p:nvPr/>
        </p:nvSpPr>
        <p:spPr>
          <a:xfrm>
            <a:off x="7364904" y="1194560"/>
            <a:ext cx="16771" cy="28118"/>
          </a:xfrm>
          <a:custGeom>
            <a:avLst/>
            <a:gdLst/>
            <a:ahLst/>
            <a:cxnLst/>
            <a:rect l="l" t="t" r="r" b="b"/>
            <a:pathLst>
              <a:path w="303" h="508" extrusionOk="0">
                <a:moveTo>
                  <a:pt x="121" y="0"/>
                </a:moveTo>
                <a:lnTo>
                  <a:pt x="0" y="25"/>
                </a:lnTo>
                <a:lnTo>
                  <a:pt x="0" y="87"/>
                </a:lnTo>
                <a:lnTo>
                  <a:pt x="122" y="63"/>
                </a:lnTo>
                <a:lnTo>
                  <a:pt x="122" y="451"/>
                </a:lnTo>
                <a:lnTo>
                  <a:pt x="9" y="451"/>
                </a:lnTo>
                <a:lnTo>
                  <a:pt x="9" y="508"/>
                </a:lnTo>
                <a:lnTo>
                  <a:pt x="302" y="508"/>
                </a:lnTo>
                <a:lnTo>
                  <a:pt x="302" y="451"/>
                </a:lnTo>
                <a:lnTo>
                  <a:pt x="191" y="451"/>
                </a:lnTo>
                <a:lnTo>
                  <a:pt x="191"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5"/>
          <p:cNvSpPr/>
          <p:nvPr/>
        </p:nvSpPr>
        <p:spPr>
          <a:xfrm>
            <a:off x="7387763" y="1194062"/>
            <a:ext cx="19483" cy="29225"/>
          </a:xfrm>
          <a:custGeom>
            <a:avLst/>
            <a:gdLst/>
            <a:ahLst/>
            <a:cxnLst/>
            <a:rect l="l" t="t" r="r" b="b"/>
            <a:pathLst>
              <a:path w="352" h="528" extrusionOk="0">
                <a:moveTo>
                  <a:pt x="176" y="54"/>
                </a:moveTo>
                <a:cubicBezTo>
                  <a:pt x="211" y="54"/>
                  <a:pt x="238" y="72"/>
                  <a:pt x="255" y="107"/>
                </a:cubicBezTo>
                <a:cubicBezTo>
                  <a:pt x="274" y="141"/>
                  <a:pt x="283" y="194"/>
                  <a:pt x="283" y="264"/>
                </a:cubicBezTo>
                <a:cubicBezTo>
                  <a:pt x="283" y="334"/>
                  <a:pt x="274" y="386"/>
                  <a:pt x="255" y="421"/>
                </a:cubicBezTo>
                <a:cubicBezTo>
                  <a:pt x="238" y="456"/>
                  <a:pt x="211" y="473"/>
                  <a:pt x="176" y="473"/>
                </a:cubicBezTo>
                <a:cubicBezTo>
                  <a:pt x="141" y="473"/>
                  <a:pt x="114" y="456"/>
                  <a:pt x="96" y="421"/>
                </a:cubicBezTo>
                <a:cubicBezTo>
                  <a:pt x="78" y="386"/>
                  <a:pt x="69" y="334"/>
                  <a:pt x="69" y="264"/>
                </a:cubicBezTo>
                <a:cubicBezTo>
                  <a:pt x="69" y="194"/>
                  <a:pt x="78" y="141"/>
                  <a:pt x="96" y="107"/>
                </a:cubicBezTo>
                <a:cubicBezTo>
                  <a:pt x="114" y="72"/>
                  <a:pt x="141" y="54"/>
                  <a:pt x="176" y="54"/>
                </a:cubicBezTo>
                <a:close/>
                <a:moveTo>
                  <a:pt x="176" y="0"/>
                </a:moveTo>
                <a:cubicBezTo>
                  <a:pt x="119" y="0"/>
                  <a:pt x="75" y="23"/>
                  <a:pt x="46" y="68"/>
                </a:cubicBezTo>
                <a:cubicBezTo>
                  <a:pt x="15" y="113"/>
                  <a:pt x="1" y="178"/>
                  <a:pt x="1" y="264"/>
                </a:cubicBezTo>
                <a:cubicBezTo>
                  <a:pt x="1" y="349"/>
                  <a:pt x="15" y="415"/>
                  <a:pt x="46" y="460"/>
                </a:cubicBezTo>
                <a:cubicBezTo>
                  <a:pt x="75" y="505"/>
                  <a:pt x="119" y="527"/>
                  <a:pt x="176" y="527"/>
                </a:cubicBezTo>
                <a:cubicBezTo>
                  <a:pt x="233" y="527"/>
                  <a:pt x="276" y="505"/>
                  <a:pt x="307" y="460"/>
                </a:cubicBezTo>
                <a:cubicBezTo>
                  <a:pt x="336" y="415"/>
                  <a:pt x="352" y="349"/>
                  <a:pt x="352" y="264"/>
                </a:cubicBezTo>
                <a:cubicBezTo>
                  <a:pt x="352" y="178"/>
                  <a:pt x="336" y="113"/>
                  <a:pt x="307" y="68"/>
                </a:cubicBezTo>
                <a:cubicBezTo>
                  <a:pt x="276" y="23"/>
                  <a:pt x="233" y="0"/>
                  <a:pt x="176"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5"/>
          <p:cNvSpPr/>
          <p:nvPr/>
        </p:nvSpPr>
        <p:spPr>
          <a:xfrm>
            <a:off x="7412283" y="1194062"/>
            <a:ext cx="19539" cy="29225"/>
          </a:xfrm>
          <a:custGeom>
            <a:avLst/>
            <a:gdLst/>
            <a:ahLst/>
            <a:cxnLst/>
            <a:rect l="l" t="t" r="r" b="b"/>
            <a:pathLst>
              <a:path w="353" h="528" extrusionOk="0">
                <a:moveTo>
                  <a:pt x="177" y="54"/>
                </a:moveTo>
                <a:cubicBezTo>
                  <a:pt x="212" y="54"/>
                  <a:pt x="239" y="72"/>
                  <a:pt x="256" y="107"/>
                </a:cubicBezTo>
                <a:cubicBezTo>
                  <a:pt x="275" y="141"/>
                  <a:pt x="284" y="194"/>
                  <a:pt x="284" y="264"/>
                </a:cubicBezTo>
                <a:cubicBezTo>
                  <a:pt x="284" y="334"/>
                  <a:pt x="275" y="386"/>
                  <a:pt x="256" y="421"/>
                </a:cubicBezTo>
                <a:cubicBezTo>
                  <a:pt x="239" y="456"/>
                  <a:pt x="212" y="473"/>
                  <a:pt x="177" y="473"/>
                </a:cubicBezTo>
                <a:cubicBezTo>
                  <a:pt x="142" y="473"/>
                  <a:pt x="114" y="456"/>
                  <a:pt x="97" y="421"/>
                </a:cubicBezTo>
                <a:cubicBezTo>
                  <a:pt x="79" y="386"/>
                  <a:pt x="70" y="334"/>
                  <a:pt x="70" y="264"/>
                </a:cubicBezTo>
                <a:cubicBezTo>
                  <a:pt x="70" y="194"/>
                  <a:pt x="79" y="141"/>
                  <a:pt x="97" y="107"/>
                </a:cubicBezTo>
                <a:cubicBezTo>
                  <a:pt x="114" y="72"/>
                  <a:pt x="142" y="54"/>
                  <a:pt x="177" y="54"/>
                </a:cubicBezTo>
                <a:close/>
                <a:moveTo>
                  <a:pt x="177" y="0"/>
                </a:moveTo>
                <a:cubicBezTo>
                  <a:pt x="119" y="0"/>
                  <a:pt x="76" y="23"/>
                  <a:pt x="46" y="68"/>
                </a:cubicBezTo>
                <a:cubicBezTo>
                  <a:pt x="16" y="113"/>
                  <a:pt x="1" y="178"/>
                  <a:pt x="1" y="264"/>
                </a:cubicBezTo>
                <a:cubicBezTo>
                  <a:pt x="1" y="349"/>
                  <a:pt x="16" y="415"/>
                  <a:pt x="46" y="460"/>
                </a:cubicBezTo>
                <a:cubicBezTo>
                  <a:pt x="76" y="505"/>
                  <a:pt x="119" y="527"/>
                  <a:pt x="177" y="527"/>
                </a:cubicBezTo>
                <a:cubicBezTo>
                  <a:pt x="234" y="527"/>
                  <a:pt x="277" y="505"/>
                  <a:pt x="308" y="460"/>
                </a:cubicBezTo>
                <a:cubicBezTo>
                  <a:pt x="337" y="415"/>
                  <a:pt x="353" y="349"/>
                  <a:pt x="353" y="264"/>
                </a:cubicBezTo>
                <a:cubicBezTo>
                  <a:pt x="353" y="178"/>
                  <a:pt x="337" y="113"/>
                  <a:pt x="308" y="68"/>
                </a:cubicBezTo>
                <a:cubicBezTo>
                  <a:pt x="277" y="23"/>
                  <a:pt x="234" y="0"/>
                  <a:pt x="177"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75"/>
          <p:cNvSpPr/>
          <p:nvPr/>
        </p:nvSpPr>
        <p:spPr>
          <a:xfrm>
            <a:off x="7436471" y="1194062"/>
            <a:ext cx="32435" cy="29225"/>
          </a:xfrm>
          <a:custGeom>
            <a:avLst/>
            <a:gdLst/>
            <a:ahLst/>
            <a:cxnLst/>
            <a:rect l="l" t="t" r="r" b="b"/>
            <a:pathLst>
              <a:path w="586" h="528" extrusionOk="0">
                <a:moveTo>
                  <a:pt x="117" y="43"/>
                </a:moveTo>
                <a:cubicBezTo>
                  <a:pt x="138" y="43"/>
                  <a:pt x="153" y="51"/>
                  <a:pt x="164" y="69"/>
                </a:cubicBezTo>
                <a:cubicBezTo>
                  <a:pt x="176" y="86"/>
                  <a:pt x="181" y="109"/>
                  <a:pt x="181" y="138"/>
                </a:cubicBezTo>
                <a:cubicBezTo>
                  <a:pt x="181" y="168"/>
                  <a:pt x="176" y="192"/>
                  <a:pt x="164" y="208"/>
                </a:cubicBezTo>
                <a:cubicBezTo>
                  <a:pt x="153" y="225"/>
                  <a:pt x="138" y="233"/>
                  <a:pt x="117" y="233"/>
                </a:cubicBezTo>
                <a:cubicBezTo>
                  <a:pt x="98" y="233"/>
                  <a:pt x="82" y="225"/>
                  <a:pt x="71" y="208"/>
                </a:cubicBezTo>
                <a:cubicBezTo>
                  <a:pt x="60" y="192"/>
                  <a:pt x="55" y="168"/>
                  <a:pt x="55" y="138"/>
                </a:cubicBezTo>
                <a:cubicBezTo>
                  <a:pt x="55" y="109"/>
                  <a:pt x="60" y="85"/>
                  <a:pt x="71" y="69"/>
                </a:cubicBezTo>
                <a:cubicBezTo>
                  <a:pt x="82" y="51"/>
                  <a:pt x="98" y="43"/>
                  <a:pt x="117" y="43"/>
                </a:cubicBezTo>
                <a:close/>
                <a:moveTo>
                  <a:pt x="117" y="0"/>
                </a:moveTo>
                <a:cubicBezTo>
                  <a:pt x="81" y="0"/>
                  <a:pt x="54" y="12"/>
                  <a:pt x="32" y="37"/>
                </a:cubicBezTo>
                <a:cubicBezTo>
                  <a:pt x="11" y="63"/>
                  <a:pt x="1" y="96"/>
                  <a:pt x="1" y="138"/>
                </a:cubicBezTo>
                <a:cubicBezTo>
                  <a:pt x="1" y="181"/>
                  <a:pt x="11" y="215"/>
                  <a:pt x="32" y="240"/>
                </a:cubicBezTo>
                <a:cubicBezTo>
                  <a:pt x="53" y="264"/>
                  <a:pt x="81" y="276"/>
                  <a:pt x="117" y="276"/>
                </a:cubicBezTo>
                <a:cubicBezTo>
                  <a:pt x="154" y="276"/>
                  <a:pt x="183" y="264"/>
                  <a:pt x="203" y="240"/>
                </a:cubicBezTo>
                <a:cubicBezTo>
                  <a:pt x="225" y="215"/>
                  <a:pt x="236" y="181"/>
                  <a:pt x="236" y="138"/>
                </a:cubicBezTo>
                <a:cubicBezTo>
                  <a:pt x="236" y="95"/>
                  <a:pt x="225" y="63"/>
                  <a:pt x="203" y="37"/>
                </a:cubicBezTo>
                <a:cubicBezTo>
                  <a:pt x="182" y="12"/>
                  <a:pt x="153" y="0"/>
                  <a:pt x="117" y="0"/>
                </a:cubicBezTo>
                <a:close/>
                <a:moveTo>
                  <a:pt x="469" y="294"/>
                </a:moveTo>
                <a:cubicBezTo>
                  <a:pt x="489" y="294"/>
                  <a:pt x="504" y="302"/>
                  <a:pt x="514" y="319"/>
                </a:cubicBezTo>
                <a:cubicBezTo>
                  <a:pt x="525" y="336"/>
                  <a:pt x="532" y="359"/>
                  <a:pt x="532" y="389"/>
                </a:cubicBezTo>
                <a:cubicBezTo>
                  <a:pt x="532" y="419"/>
                  <a:pt x="525" y="442"/>
                  <a:pt x="514" y="459"/>
                </a:cubicBezTo>
                <a:cubicBezTo>
                  <a:pt x="504" y="476"/>
                  <a:pt x="489" y="484"/>
                  <a:pt x="469" y="484"/>
                </a:cubicBezTo>
                <a:cubicBezTo>
                  <a:pt x="450" y="484"/>
                  <a:pt x="433" y="476"/>
                  <a:pt x="422" y="459"/>
                </a:cubicBezTo>
                <a:cubicBezTo>
                  <a:pt x="411" y="442"/>
                  <a:pt x="406" y="419"/>
                  <a:pt x="406" y="389"/>
                </a:cubicBezTo>
                <a:cubicBezTo>
                  <a:pt x="406" y="359"/>
                  <a:pt x="411" y="336"/>
                  <a:pt x="422" y="318"/>
                </a:cubicBezTo>
                <a:cubicBezTo>
                  <a:pt x="433" y="302"/>
                  <a:pt x="450" y="294"/>
                  <a:pt x="469" y="294"/>
                </a:cubicBezTo>
                <a:close/>
                <a:moveTo>
                  <a:pt x="425" y="0"/>
                </a:moveTo>
                <a:lnTo>
                  <a:pt x="107" y="527"/>
                </a:lnTo>
                <a:lnTo>
                  <a:pt x="161" y="527"/>
                </a:lnTo>
                <a:lnTo>
                  <a:pt x="479" y="0"/>
                </a:lnTo>
                <a:close/>
                <a:moveTo>
                  <a:pt x="469" y="251"/>
                </a:moveTo>
                <a:cubicBezTo>
                  <a:pt x="433" y="251"/>
                  <a:pt x="404" y="263"/>
                  <a:pt x="383" y="288"/>
                </a:cubicBezTo>
                <a:cubicBezTo>
                  <a:pt x="362" y="312"/>
                  <a:pt x="352" y="346"/>
                  <a:pt x="352" y="389"/>
                </a:cubicBezTo>
                <a:cubicBezTo>
                  <a:pt x="352" y="432"/>
                  <a:pt x="362" y="465"/>
                  <a:pt x="383" y="490"/>
                </a:cubicBezTo>
                <a:cubicBezTo>
                  <a:pt x="404" y="515"/>
                  <a:pt x="432" y="527"/>
                  <a:pt x="469" y="527"/>
                </a:cubicBezTo>
                <a:cubicBezTo>
                  <a:pt x="505" y="527"/>
                  <a:pt x="533" y="515"/>
                  <a:pt x="554" y="490"/>
                </a:cubicBezTo>
                <a:cubicBezTo>
                  <a:pt x="576" y="465"/>
                  <a:pt x="586" y="432"/>
                  <a:pt x="586" y="389"/>
                </a:cubicBezTo>
                <a:cubicBezTo>
                  <a:pt x="586" y="347"/>
                  <a:pt x="576" y="313"/>
                  <a:pt x="554" y="288"/>
                </a:cubicBezTo>
                <a:cubicBezTo>
                  <a:pt x="534" y="263"/>
                  <a:pt x="505" y="251"/>
                  <a:pt x="469" y="25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75"/>
          <p:cNvSpPr/>
          <p:nvPr/>
        </p:nvSpPr>
        <p:spPr>
          <a:xfrm>
            <a:off x="5467570" y="1189800"/>
            <a:ext cx="3487" cy="29335"/>
          </a:xfrm>
          <a:custGeom>
            <a:avLst/>
            <a:gdLst/>
            <a:ahLst/>
            <a:cxnLst/>
            <a:rect l="l" t="t" r="r" b="b"/>
            <a:pathLst>
              <a:path w="63" h="530" extrusionOk="0">
                <a:moveTo>
                  <a:pt x="0" y="0"/>
                </a:moveTo>
                <a:lnTo>
                  <a:pt x="0" y="79"/>
                </a:lnTo>
                <a:lnTo>
                  <a:pt x="63" y="79"/>
                </a:lnTo>
                <a:lnTo>
                  <a:pt x="63" y="0"/>
                </a:lnTo>
                <a:close/>
                <a:moveTo>
                  <a:pt x="0" y="149"/>
                </a:moveTo>
                <a:lnTo>
                  <a:pt x="0" y="529"/>
                </a:lnTo>
                <a:lnTo>
                  <a:pt x="63" y="529"/>
                </a:lnTo>
                <a:lnTo>
                  <a:pt x="63" y="149"/>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5"/>
          <p:cNvSpPr/>
          <p:nvPr/>
        </p:nvSpPr>
        <p:spPr>
          <a:xfrm>
            <a:off x="5478363" y="1190962"/>
            <a:ext cx="18265" cy="28173"/>
          </a:xfrm>
          <a:custGeom>
            <a:avLst/>
            <a:gdLst/>
            <a:ahLst/>
            <a:cxnLst/>
            <a:rect l="l" t="t" r="r" b="b"/>
            <a:pathLst>
              <a:path w="330" h="509" extrusionOk="0">
                <a:moveTo>
                  <a:pt x="156" y="57"/>
                </a:moveTo>
                <a:cubicBezTo>
                  <a:pt x="188" y="57"/>
                  <a:pt x="213" y="65"/>
                  <a:pt x="230" y="82"/>
                </a:cubicBezTo>
                <a:cubicBezTo>
                  <a:pt x="248" y="98"/>
                  <a:pt x="257" y="122"/>
                  <a:pt x="257" y="152"/>
                </a:cubicBezTo>
                <a:cubicBezTo>
                  <a:pt x="257" y="183"/>
                  <a:pt x="248" y="207"/>
                  <a:pt x="230" y="223"/>
                </a:cubicBezTo>
                <a:cubicBezTo>
                  <a:pt x="213" y="239"/>
                  <a:pt x="188" y="248"/>
                  <a:pt x="156" y="248"/>
                </a:cubicBezTo>
                <a:lnTo>
                  <a:pt x="69" y="248"/>
                </a:lnTo>
                <a:lnTo>
                  <a:pt x="69" y="57"/>
                </a:lnTo>
                <a:close/>
                <a:moveTo>
                  <a:pt x="1" y="1"/>
                </a:moveTo>
                <a:lnTo>
                  <a:pt x="1" y="508"/>
                </a:lnTo>
                <a:lnTo>
                  <a:pt x="69" y="508"/>
                </a:lnTo>
                <a:lnTo>
                  <a:pt x="69" y="305"/>
                </a:lnTo>
                <a:lnTo>
                  <a:pt x="156" y="305"/>
                </a:lnTo>
                <a:cubicBezTo>
                  <a:pt x="214" y="305"/>
                  <a:pt x="257" y="292"/>
                  <a:pt x="285" y="266"/>
                </a:cubicBezTo>
                <a:cubicBezTo>
                  <a:pt x="315" y="240"/>
                  <a:pt x="329" y="203"/>
                  <a:pt x="329" y="152"/>
                </a:cubicBezTo>
                <a:cubicBezTo>
                  <a:pt x="329" y="102"/>
                  <a:pt x="315" y="65"/>
                  <a:pt x="285" y="39"/>
                </a:cubicBezTo>
                <a:cubicBezTo>
                  <a:pt x="257" y="13"/>
                  <a:pt x="214" y="1"/>
                  <a:pt x="156"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5"/>
          <p:cNvSpPr/>
          <p:nvPr/>
        </p:nvSpPr>
        <p:spPr>
          <a:xfrm>
            <a:off x="5498511" y="1197493"/>
            <a:ext cx="17878" cy="22195"/>
          </a:xfrm>
          <a:custGeom>
            <a:avLst/>
            <a:gdLst/>
            <a:ahLst/>
            <a:cxnLst/>
            <a:rect l="l" t="t" r="r" b="b"/>
            <a:pathLst>
              <a:path w="323" h="401" extrusionOk="0">
                <a:moveTo>
                  <a:pt x="259" y="199"/>
                </a:moveTo>
                <a:lnTo>
                  <a:pt x="259" y="213"/>
                </a:lnTo>
                <a:cubicBezTo>
                  <a:pt x="259" y="254"/>
                  <a:pt x="249" y="287"/>
                  <a:pt x="227" y="312"/>
                </a:cubicBezTo>
                <a:cubicBezTo>
                  <a:pt x="207" y="336"/>
                  <a:pt x="179" y="348"/>
                  <a:pt x="144" y="348"/>
                </a:cubicBezTo>
                <a:cubicBezTo>
                  <a:pt x="119" y="348"/>
                  <a:pt x="99" y="341"/>
                  <a:pt x="84" y="329"/>
                </a:cubicBezTo>
                <a:cubicBezTo>
                  <a:pt x="70" y="316"/>
                  <a:pt x="63" y="298"/>
                  <a:pt x="63" y="276"/>
                </a:cubicBezTo>
                <a:cubicBezTo>
                  <a:pt x="63" y="248"/>
                  <a:pt x="73" y="228"/>
                  <a:pt x="92" y="216"/>
                </a:cubicBezTo>
                <a:cubicBezTo>
                  <a:pt x="112" y="205"/>
                  <a:pt x="146" y="199"/>
                  <a:pt x="197" y="199"/>
                </a:cubicBezTo>
                <a:close/>
                <a:moveTo>
                  <a:pt x="158" y="1"/>
                </a:moveTo>
                <a:cubicBezTo>
                  <a:pt x="137" y="1"/>
                  <a:pt x="116" y="3"/>
                  <a:pt x="94" y="7"/>
                </a:cubicBezTo>
                <a:cubicBezTo>
                  <a:pt x="73" y="12"/>
                  <a:pt x="51" y="18"/>
                  <a:pt x="28" y="27"/>
                </a:cubicBezTo>
                <a:lnTo>
                  <a:pt x="28" y="85"/>
                </a:lnTo>
                <a:cubicBezTo>
                  <a:pt x="47" y="74"/>
                  <a:pt x="67" y="66"/>
                  <a:pt x="87" y="61"/>
                </a:cubicBezTo>
                <a:cubicBezTo>
                  <a:pt x="109" y="56"/>
                  <a:pt x="129" y="54"/>
                  <a:pt x="152" y="54"/>
                </a:cubicBezTo>
                <a:cubicBezTo>
                  <a:pt x="185" y="54"/>
                  <a:pt x="212" y="61"/>
                  <a:pt x="230" y="77"/>
                </a:cubicBezTo>
                <a:cubicBezTo>
                  <a:pt x="250" y="93"/>
                  <a:pt x="259" y="115"/>
                  <a:pt x="259" y="144"/>
                </a:cubicBezTo>
                <a:lnTo>
                  <a:pt x="259" y="150"/>
                </a:lnTo>
                <a:lnTo>
                  <a:pt x="172" y="150"/>
                </a:lnTo>
                <a:cubicBezTo>
                  <a:pt x="115" y="150"/>
                  <a:pt x="72" y="161"/>
                  <a:pt x="43" y="183"/>
                </a:cubicBezTo>
                <a:cubicBezTo>
                  <a:pt x="14" y="204"/>
                  <a:pt x="0" y="237"/>
                  <a:pt x="0" y="280"/>
                </a:cubicBezTo>
                <a:cubicBezTo>
                  <a:pt x="0" y="317"/>
                  <a:pt x="11" y="345"/>
                  <a:pt x="34" y="368"/>
                </a:cubicBezTo>
                <a:cubicBezTo>
                  <a:pt x="57" y="389"/>
                  <a:pt x="88" y="401"/>
                  <a:pt x="128" y="401"/>
                </a:cubicBezTo>
                <a:cubicBezTo>
                  <a:pt x="159" y="401"/>
                  <a:pt x="184" y="396"/>
                  <a:pt x="206" y="384"/>
                </a:cubicBezTo>
                <a:cubicBezTo>
                  <a:pt x="227" y="373"/>
                  <a:pt x="245" y="356"/>
                  <a:pt x="259" y="333"/>
                </a:cubicBezTo>
                <a:lnTo>
                  <a:pt x="259" y="390"/>
                </a:lnTo>
                <a:lnTo>
                  <a:pt x="322" y="390"/>
                </a:lnTo>
                <a:lnTo>
                  <a:pt x="322" y="174"/>
                </a:lnTo>
                <a:cubicBezTo>
                  <a:pt x="322" y="115"/>
                  <a:pt x="308" y="72"/>
                  <a:pt x="281" y="44"/>
                </a:cubicBezTo>
                <a:cubicBezTo>
                  <a:pt x="254" y="15"/>
                  <a:pt x="213" y="1"/>
                  <a:pt x="158"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5"/>
          <p:cNvSpPr/>
          <p:nvPr/>
        </p:nvSpPr>
        <p:spPr>
          <a:xfrm>
            <a:off x="5521924" y="1189800"/>
            <a:ext cx="18930" cy="29889"/>
          </a:xfrm>
          <a:custGeom>
            <a:avLst/>
            <a:gdLst/>
            <a:ahLst/>
            <a:cxnLst/>
            <a:rect l="l" t="t" r="r" b="b"/>
            <a:pathLst>
              <a:path w="342" h="540" extrusionOk="0">
                <a:moveTo>
                  <a:pt x="173" y="192"/>
                </a:moveTo>
                <a:cubicBezTo>
                  <a:pt x="205" y="192"/>
                  <a:pt x="232" y="205"/>
                  <a:pt x="250" y="231"/>
                </a:cubicBezTo>
                <a:cubicBezTo>
                  <a:pt x="270" y="257"/>
                  <a:pt x="279" y="293"/>
                  <a:pt x="279" y="339"/>
                </a:cubicBezTo>
                <a:cubicBezTo>
                  <a:pt x="279" y="385"/>
                  <a:pt x="270" y="422"/>
                  <a:pt x="250" y="448"/>
                </a:cubicBezTo>
                <a:cubicBezTo>
                  <a:pt x="232" y="474"/>
                  <a:pt x="205" y="487"/>
                  <a:pt x="173" y="487"/>
                </a:cubicBezTo>
                <a:cubicBezTo>
                  <a:pt x="139" y="487"/>
                  <a:pt x="113" y="474"/>
                  <a:pt x="94" y="448"/>
                </a:cubicBezTo>
                <a:cubicBezTo>
                  <a:pt x="75" y="422"/>
                  <a:pt x="66" y="385"/>
                  <a:pt x="66" y="339"/>
                </a:cubicBezTo>
                <a:cubicBezTo>
                  <a:pt x="66" y="293"/>
                  <a:pt x="75" y="257"/>
                  <a:pt x="94" y="231"/>
                </a:cubicBezTo>
                <a:cubicBezTo>
                  <a:pt x="113" y="205"/>
                  <a:pt x="139" y="192"/>
                  <a:pt x="173" y="192"/>
                </a:cubicBezTo>
                <a:close/>
                <a:moveTo>
                  <a:pt x="279" y="0"/>
                </a:moveTo>
                <a:lnTo>
                  <a:pt x="279" y="206"/>
                </a:lnTo>
                <a:cubicBezTo>
                  <a:pt x="266" y="184"/>
                  <a:pt x="249" y="167"/>
                  <a:pt x="229" y="156"/>
                </a:cubicBezTo>
                <a:cubicBezTo>
                  <a:pt x="209" y="145"/>
                  <a:pt x="185" y="140"/>
                  <a:pt x="157" y="140"/>
                </a:cubicBezTo>
                <a:cubicBezTo>
                  <a:pt x="111" y="140"/>
                  <a:pt x="73" y="158"/>
                  <a:pt x="45" y="195"/>
                </a:cubicBezTo>
                <a:cubicBezTo>
                  <a:pt x="15" y="231"/>
                  <a:pt x="1" y="280"/>
                  <a:pt x="1" y="339"/>
                </a:cubicBezTo>
                <a:cubicBezTo>
                  <a:pt x="1" y="399"/>
                  <a:pt x="15" y="448"/>
                  <a:pt x="45" y="484"/>
                </a:cubicBezTo>
                <a:cubicBezTo>
                  <a:pt x="73" y="521"/>
                  <a:pt x="111" y="540"/>
                  <a:pt x="157" y="540"/>
                </a:cubicBezTo>
                <a:cubicBezTo>
                  <a:pt x="185" y="540"/>
                  <a:pt x="209" y="535"/>
                  <a:pt x="229" y="523"/>
                </a:cubicBezTo>
                <a:cubicBezTo>
                  <a:pt x="249" y="512"/>
                  <a:pt x="266" y="496"/>
                  <a:pt x="279" y="472"/>
                </a:cubicBezTo>
                <a:lnTo>
                  <a:pt x="279" y="529"/>
                </a:lnTo>
                <a:lnTo>
                  <a:pt x="341" y="529"/>
                </a:lnTo>
                <a:lnTo>
                  <a:pt x="341"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5"/>
          <p:cNvSpPr/>
          <p:nvPr/>
        </p:nvSpPr>
        <p:spPr>
          <a:xfrm>
            <a:off x="5564598" y="1213655"/>
            <a:ext cx="5756" cy="5812"/>
          </a:xfrm>
          <a:custGeom>
            <a:avLst/>
            <a:gdLst/>
            <a:ahLst/>
            <a:cxnLst/>
            <a:rect l="l" t="t" r="r" b="b"/>
            <a:pathLst>
              <a:path w="104" h="105" extrusionOk="0">
                <a:moveTo>
                  <a:pt x="0" y="0"/>
                </a:moveTo>
                <a:lnTo>
                  <a:pt x="0" y="105"/>
                </a:lnTo>
                <a:lnTo>
                  <a:pt x="104" y="105"/>
                </a:lnTo>
                <a:lnTo>
                  <a:pt x="104"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5"/>
          <p:cNvSpPr/>
          <p:nvPr/>
        </p:nvSpPr>
        <p:spPr>
          <a:xfrm>
            <a:off x="5573178" y="1207899"/>
            <a:ext cx="5812" cy="11513"/>
          </a:xfrm>
          <a:custGeom>
            <a:avLst/>
            <a:gdLst/>
            <a:ahLst/>
            <a:cxnLst/>
            <a:rect l="l" t="t" r="r" b="b"/>
            <a:pathLst>
              <a:path w="105" h="208" extrusionOk="0">
                <a:moveTo>
                  <a:pt x="1" y="1"/>
                </a:moveTo>
                <a:lnTo>
                  <a:pt x="1" y="208"/>
                </a:lnTo>
                <a:lnTo>
                  <a:pt x="104" y="208"/>
                </a:lnTo>
                <a:lnTo>
                  <a:pt x="104" y="1"/>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75"/>
          <p:cNvSpPr/>
          <p:nvPr/>
        </p:nvSpPr>
        <p:spPr>
          <a:xfrm>
            <a:off x="5581757" y="1205076"/>
            <a:ext cx="5756" cy="14336"/>
          </a:xfrm>
          <a:custGeom>
            <a:avLst/>
            <a:gdLst/>
            <a:ahLst/>
            <a:cxnLst/>
            <a:rect l="l" t="t" r="r" b="b"/>
            <a:pathLst>
              <a:path w="104" h="259" extrusionOk="0">
                <a:moveTo>
                  <a:pt x="0" y="1"/>
                </a:moveTo>
                <a:lnTo>
                  <a:pt x="0" y="259"/>
                </a:lnTo>
                <a:lnTo>
                  <a:pt x="104" y="259"/>
                </a:lnTo>
                <a:lnTo>
                  <a:pt x="104" y="1"/>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75"/>
          <p:cNvSpPr/>
          <p:nvPr/>
        </p:nvSpPr>
        <p:spPr>
          <a:xfrm>
            <a:off x="5590391" y="1202198"/>
            <a:ext cx="5812" cy="17269"/>
          </a:xfrm>
          <a:custGeom>
            <a:avLst/>
            <a:gdLst/>
            <a:ahLst/>
            <a:cxnLst/>
            <a:rect l="l" t="t" r="r" b="b"/>
            <a:pathLst>
              <a:path w="105" h="312" extrusionOk="0">
                <a:moveTo>
                  <a:pt x="1" y="1"/>
                </a:moveTo>
                <a:lnTo>
                  <a:pt x="1" y="312"/>
                </a:lnTo>
                <a:lnTo>
                  <a:pt x="104" y="312"/>
                </a:lnTo>
                <a:lnTo>
                  <a:pt x="104" y="1"/>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5"/>
          <p:cNvSpPr/>
          <p:nvPr/>
        </p:nvSpPr>
        <p:spPr>
          <a:xfrm>
            <a:off x="5598971" y="1196497"/>
            <a:ext cx="5756" cy="22970"/>
          </a:xfrm>
          <a:custGeom>
            <a:avLst/>
            <a:gdLst/>
            <a:ahLst/>
            <a:cxnLst/>
            <a:rect l="l" t="t" r="r" b="b"/>
            <a:pathLst>
              <a:path w="104" h="415" extrusionOk="0">
                <a:moveTo>
                  <a:pt x="0" y="0"/>
                </a:moveTo>
                <a:lnTo>
                  <a:pt x="0" y="415"/>
                </a:lnTo>
                <a:lnTo>
                  <a:pt x="104" y="415"/>
                </a:lnTo>
                <a:lnTo>
                  <a:pt x="104"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75"/>
          <p:cNvSpPr/>
          <p:nvPr/>
        </p:nvSpPr>
        <p:spPr>
          <a:xfrm>
            <a:off x="6491817" y="1005045"/>
            <a:ext cx="12122" cy="12066"/>
          </a:xfrm>
          <a:custGeom>
            <a:avLst/>
            <a:gdLst/>
            <a:ahLst/>
            <a:cxnLst/>
            <a:rect l="l" t="t" r="r" b="b"/>
            <a:pathLst>
              <a:path w="219" h="218" extrusionOk="0">
                <a:moveTo>
                  <a:pt x="219" y="109"/>
                </a:moveTo>
                <a:cubicBezTo>
                  <a:pt x="219" y="169"/>
                  <a:pt x="170" y="218"/>
                  <a:pt x="110" y="218"/>
                </a:cubicBezTo>
                <a:cubicBezTo>
                  <a:pt x="50" y="218"/>
                  <a:pt x="1" y="169"/>
                  <a:pt x="1" y="109"/>
                </a:cubicBezTo>
                <a:cubicBezTo>
                  <a:pt x="1" y="49"/>
                  <a:pt x="50" y="1"/>
                  <a:pt x="110" y="1"/>
                </a:cubicBezTo>
                <a:cubicBezTo>
                  <a:pt x="170" y="1"/>
                  <a:pt x="219" y="49"/>
                  <a:pt x="219" y="109"/>
                </a:cubicBezTo>
                <a:close/>
              </a:path>
            </a:pathLst>
          </a:custGeom>
          <a:solidFill>
            <a:srgbClr val="1F34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5"/>
          <p:cNvSpPr/>
          <p:nvPr/>
        </p:nvSpPr>
        <p:spPr>
          <a:xfrm>
            <a:off x="5483035" y="2994987"/>
            <a:ext cx="9310" cy="6168"/>
          </a:xfrm>
          <a:custGeom>
            <a:avLst/>
            <a:gdLst/>
            <a:ahLst/>
            <a:cxnLst/>
            <a:rect l="l" t="t" r="r" b="b"/>
            <a:pathLst>
              <a:path w="80" h="53" extrusionOk="0">
                <a:moveTo>
                  <a:pt x="1" y="0"/>
                </a:moveTo>
                <a:lnTo>
                  <a:pt x="1" y="53"/>
                </a:lnTo>
                <a:lnTo>
                  <a:pt x="79" y="53"/>
                </a:lnTo>
                <a:lnTo>
                  <a:pt x="79"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5"/>
          <p:cNvSpPr/>
          <p:nvPr/>
        </p:nvSpPr>
        <p:spPr>
          <a:xfrm>
            <a:off x="7404941" y="2994987"/>
            <a:ext cx="9194" cy="6168"/>
          </a:xfrm>
          <a:custGeom>
            <a:avLst/>
            <a:gdLst/>
            <a:ahLst/>
            <a:cxnLst/>
            <a:rect l="l" t="t" r="r" b="b"/>
            <a:pathLst>
              <a:path w="79" h="53" extrusionOk="0">
                <a:moveTo>
                  <a:pt x="0" y="0"/>
                </a:moveTo>
                <a:lnTo>
                  <a:pt x="0" y="53"/>
                </a:lnTo>
                <a:lnTo>
                  <a:pt x="79" y="53"/>
                </a:lnTo>
                <a:lnTo>
                  <a:pt x="79"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5"/>
          <p:cNvSpPr/>
          <p:nvPr/>
        </p:nvSpPr>
        <p:spPr>
          <a:xfrm>
            <a:off x="5483035" y="2776542"/>
            <a:ext cx="9310" cy="6168"/>
          </a:xfrm>
          <a:custGeom>
            <a:avLst/>
            <a:gdLst/>
            <a:ahLst/>
            <a:cxnLst/>
            <a:rect l="l" t="t" r="r" b="b"/>
            <a:pathLst>
              <a:path w="80" h="53" extrusionOk="0">
                <a:moveTo>
                  <a:pt x="1" y="0"/>
                </a:moveTo>
                <a:lnTo>
                  <a:pt x="1" y="53"/>
                </a:lnTo>
                <a:lnTo>
                  <a:pt x="79" y="53"/>
                </a:lnTo>
                <a:lnTo>
                  <a:pt x="79"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5"/>
          <p:cNvSpPr/>
          <p:nvPr/>
        </p:nvSpPr>
        <p:spPr>
          <a:xfrm>
            <a:off x="7404941" y="2776542"/>
            <a:ext cx="9194" cy="6168"/>
          </a:xfrm>
          <a:custGeom>
            <a:avLst/>
            <a:gdLst/>
            <a:ahLst/>
            <a:cxnLst/>
            <a:rect l="l" t="t" r="r" b="b"/>
            <a:pathLst>
              <a:path w="79" h="53" extrusionOk="0">
                <a:moveTo>
                  <a:pt x="0" y="0"/>
                </a:moveTo>
                <a:lnTo>
                  <a:pt x="0" y="53"/>
                </a:lnTo>
                <a:lnTo>
                  <a:pt x="79" y="53"/>
                </a:lnTo>
                <a:lnTo>
                  <a:pt x="79"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5"/>
          <p:cNvSpPr/>
          <p:nvPr/>
        </p:nvSpPr>
        <p:spPr>
          <a:xfrm>
            <a:off x="5483035" y="2558098"/>
            <a:ext cx="9310" cy="6051"/>
          </a:xfrm>
          <a:custGeom>
            <a:avLst/>
            <a:gdLst/>
            <a:ahLst/>
            <a:cxnLst/>
            <a:rect l="l" t="t" r="r" b="b"/>
            <a:pathLst>
              <a:path w="80" h="52" extrusionOk="0">
                <a:moveTo>
                  <a:pt x="1" y="0"/>
                </a:moveTo>
                <a:lnTo>
                  <a:pt x="1" y="52"/>
                </a:lnTo>
                <a:lnTo>
                  <a:pt x="79" y="52"/>
                </a:lnTo>
                <a:lnTo>
                  <a:pt x="79"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5"/>
          <p:cNvSpPr/>
          <p:nvPr/>
        </p:nvSpPr>
        <p:spPr>
          <a:xfrm>
            <a:off x="7404941" y="2558098"/>
            <a:ext cx="9194" cy="6051"/>
          </a:xfrm>
          <a:custGeom>
            <a:avLst/>
            <a:gdLst/>
            <a:ahLst/>
            <a:cxnLst/>
            <a:rect l="l" t="t" r="r" b="b"/>
            <a:pathLst>
              <a:path w="79" h="52" extrusionOk="0">
                <a:moveTo>
                  <a:pt x="0" y="0"/>
                </a:moveTo>
                <a:lnTo>
                  <a:pt x="0" y="52"/>
                </a:lnTo>
                <a:lnTo>
                  <a:pt x="79" y="52"/>
                </a:lnTo>
                <a:lnTo>
                  <a:pt x="79"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5"/>
          <p:cNvSpPr/>
          <p:nvPr/>
        </p:nvSpPr>
        <p:spPr>
          <a:xfrm>
            <a:off x="5483035" y="2339653"/>
            <a:ext cx="9310" cy="6051"/>
          </a:xfrm>
          <a:custGeom>
            <a:avLst/>
            <a:gdLst/>
            <a:ahLst/>
            <a:cxnLst/>
            <a:rect l="l" t="t" r="r" b="b"/>
            <a:pathLst>
              <a:path w="80" h="52" extrusionOk="0">
                <a:moveTo>
                  <a:pt x="1" y="1"/>
                </a:moveTo>
                <a:lnTo>
                  <a:pt x="1" y="52"/>
                </a:lnTo>
                <a:lnTo>
                  <a:pt x="79" y="52"/>
                </a:lnTo>
                <a:lnTo>
                  <a:pt x="79"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5"/>
          <p:cNvSpPr/>
          <p:nvPr/>
        </p:nvSpPr>
        <p:spPr>
          <a:xfrm>
            <a:off x="7404941" y="2339653"/>
            <a:ext cx="9194" cy="6051"/>
          </a:xfrm>
          <a:custGeom>
            <a:avLst/>
            <a:gdLst/>
            <a:ahLst/>
            <a:cxnLst/>
            <a:rect l="l" t="t" r="r" b="b"/>
            <a:pathLst>
              <a:path w="79" h="52" extrusionOk="0">
                <a:moveTo>
                  <a:pt x="0" y="1"/>
                </a:moveTo>
                <a:lnTo>
                  <a:pt x="0" y="52"/>
                </a:lnTo>
                <a:lnTo>
                  <a:pt x="79" y="52"/>
                </a:lnTo>
                <a:lnTo>
                  <a:pt x="79"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5"/>
          <p:cNvSpPr/>
          <p:nvPr/>
        </p:nvSpPr>
        <p:spPr>
          <a:xfrm>
            <a:off x="5483035" y="2121209"/>
            <a:ext cx="9310" cy="6168"/>
          </a:xfrm>
          <a:custGeom>
            <a:avLst/>
            <a:gdLst/>
            <a:ahLst/>
            <a:cxnLst/>
            <a:rect l="l" t="t" r="r" b="b"/>
            <a:pathLst>
              <a:path w="80" h="53" extrusionOk="0">
                <a:moveTo>
                  <a:pt x="1" y="1"/>
                </a:moveTo>
                <a:lnTo>
                  <a:pt x="1" y="52"/>
                </a:lnTo>
                <a:lnTo>
                  <a:pt x="79" y="52"/>
                </a:lnTo>
                <a:lnTo>
                  <a:pt x="79"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5"/>
          <p:cNvSpPr/>
          <p:nvPr/>
        </p:nvSpPr>
        <p:spPr>
          <a:xfrm>
            <a:off x="7404941" y="2121209"/>
            <a:ext cx="9194" cy="6168"/>
          </a:xfrm>
          <a:custGeom>
            <a:avLst/>
            <a:gdLst/>
            <a:ahLst/>
            <a:cxnLst/>
            <a:rect l="l" t="t" r="r" b="b"/>
            <a:pathLst>
              <a:path w="79" h="53" extrusionOk="0">
                <a:moveTo>
                  <a:pt x="0" y="1"/>
                </a:moveTo>
                <a:lnTo>
                  <a:pt x="0" y="52"/>
                </a:lnTo>
                <a:lnTo>
                  <a:pt x="79" y="52"/>
                </a:lnTo>
                <a:lnTo>
                  <a:pt x="79"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1811896" y="3775356"/>
            <a:ext cx="6924654" cy="784830"/>
          </a:xfrm>
          <a:prstGeom prst="rect">
            <a:avLst/>
          </a:prstGeom>
        </p:spPr>
        <p:txBody>
          <a:bodyPr wrap="square">
            <a:spAutoFit/>
          </a:bodyPr>
          <a:lstStyle/>
          <a:p>
            <a:pPr algn="just">
              <a:lnSpc>
                <a:spcPct val="150000"/>
              </a:lnSpc>
            </a:pPr>
            <a:r>
              <a:rPr lang="en-GB" sz="1500">
                <a:latin typeface="Times New Roman" panose="02020603050405020304" pitchFamily="18" charset="0"/>
                <a:ea typeface="Calibri" panose="020F0502020204030204" pitchFamily="34" charset="0"/>
                <a:cs typeface="Times New Roman" panose="02020603050405020304" pitchFamily="18" charset="0"/>
              </a:rPr>
              <a:t>Trạng thái an toàn : trạng thái A là an toàn nếu hệ thống có thể thỏa mãn các nhu cầu tài </a:t>
            </a:r>
            <a:r>
              <a:rPr lang="en-GB" sz="1500" smtClean="0">
                <a:latin typeface="Times New Roman" panose="02020603050405020304" pitchFamily="18" charset="0"/>
                <a:ea typeface="Calibri" panose="020F0502020204030204" pitchFamily="34" charset="0"/>
                <a:cs typeface="Times New Roman" panose="02020603050405020304" pitchFamily="18" charset="0"/>
              </a:rPr>
              <a:t>nguyên của </a:t>
            </a:r>
            <a:r>
              <a:rPr lang="en-GB" sz="1500">
                <a:latin typeface="Times New Roman" panose="02020603050405020304" pitchFamily="18" charset="0"/>
                <a:ea typeface="Calibri" panose="020F0502020204030204" pitchFamily="34" charset="0"/>
                <a:cs typeface="Times New Roman" panose="02020603050405020304" pitchFamily="18" charset="0"/>
              </a:rPr>
              <a:t>mỗi tiến trình theo một thứ tự nào đó mà vẫn ngăn chặn được tắc </a:t>
            </a:r>
            <a:r>
              <a:rPr lang="en-GB" sz="1500" smtClean="0">
                <a:latin typeface="Times New Roman" panose="02020603050405020304" pitchFamily="18" charset="0"/>
                <a:ea typeface="Calibri" panose="020F0502020204030204" pitchFamily="34" charset="0"/>
                <a:cs typeface="Times New Roman" panose="02020603050405020304" pitchFamily="18" charset="0"/>
              </a:rPr>
              <a:t>nghẽn</a:t>
            </a:r>
            <a:endParaRPr lang="en-GB" sz="15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3089144" y="2468416"/>
            <a:ext cx="3637051" cy="106800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202549" y="2599983"/>
            <a:ext cx="3523646" cy="699743"/>
          </a:xfrm>
          <a:prstGeom prst="rect">
            <a:avLst/>
          </a:prstGeom>
        </p:spPr>
        <p:txBody>
          <a:bodyPr wrap="square">
            <a:spAutoFit/>
          </a:bodyPr>
          <a:lstStyle/>
          <a:p>
            <a:pPr algn="ctr">
              <a:lnSpc>
                <a:spcPct val="150000"/>
              </a:lnSpc>
            </a:pPr>
            <a:r>
              <a:rPr lang="en-GB" b="1">
                <a:latin typeface="Times New Roman" panose="02020603050405020304" pitchFamily="18" charset="0"/>
                <a:ea typeface="Calibri" panose="020F0502020204030204" pitchFamily="34" charset="0"/>
              </a:rPr>
              <a:t>Tránh tắc nghẽn là loại bỏ tất cả các cơ hội có thể dẫn đến tắc nghẽn trong tương lai</a:t>
            </a:r>
            <a:endParaRPr lang="en-GB" b="1"/>
          </a:p>
        </p:txBody>
      </p:sp>
      <p:sp>
        <p:nvSpPr>
          <p:cNvPr id="8" name="Notched Right Arrow 7"/>
          <p:cNvSpPr/>
          <p:nvPr/>
        </p:nvSpPr>
        <p:spPr>
          <a:xfrm>
            <a:off x="729465" y="3886832"/>
            <a:ext cx="883577" cy="561878"/>
          </a:xfrm>
          <a:prstGeom prst="notched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91"/>
                                        </p:tgtEl>
                                        <p:attrNameLst>
                                          <p:attrName>style.visibility</p:attrName>
                                        </p:attrNameLst>
                                      </p:cBhvr>
                                      <p:to>
                                        <p:strVal val="visible"/>
                                      </p:to>
                                    </p:set>
                                    <p:animEffect transition="in" filter="barn(inVertical)">
                                      <p:cBhvr>
                                        <p:cTn id="7" dur="500"/>
                                        <p:tgtEl>
                                          <p:spTgt spid="129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93"/>
                                        </p:tgtEl>
                                        <p:attrNameLst>
                                          <p:attrName>style.visibility</p:attrName>
                                        </p:attrNameLst>
                                      </p:cBhvr>
                                      <p:to>
                                        <p:strVal val="visible"/>
                                      </p:to>
                                    </p:set>
                                    <p:animEffect transition="in" filter="barn(inVertical)">
                                      <p:cBhvr>
                                        <p:cTn id="10" dur="500"/>
                                        <p:tgtEl>
                                          <p:spTgt spid="129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arn(inVertical)">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 grpId="0" animBg="1"/>
      <p:bldP spid="1293" grpId="0"/>
      <p:bldP spid="4" grpId="0"/>
      <p:bldP spid="5" grpId="0" animBg="1"/>
      <p:bldP spid="6"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7" name="Google Shape;1107;p67"/>
          <p:cNvSpPr/>
          <p:nvPr/>
        </p:nvSpPr>
        <p:spPr>
          <a:xfrm>
            <a:off x="119381" y="3005203"/>
            <a:ext cx="2960104" cy="364800"/>
          </a:xfrm>
          <a:prstGeom prst="roundRect">
            <a:avLst>
              <a:gd name="adj" fmla="val 50000"/>
            </a:avLst>
          </a:prstGeom>
          <a:solidFill>
            <a:srgbClr val="76E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7"/>
          <p:cNvSpPr/>
          <p:nvPr/>
        </p:nvSpPr>
        <p:spPr>
          <a:xfrm>
            <a:off x="6039835" y="795311"/>
            <a:ext cx="2970217" cy="364800"/>
          </a:xfrm>
          <a:prstGeom prst="roundRect">
            <a:avLst>
              <a:gd name="adj" fmla="val 50000"/>
            </a:avLst>
          </a:prstGeom>
          <a:solidFill>
            <a:srgbClr val="76E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7"/>
          <p:cNvSpPr/>
          <p:nvPr/>
        </p:nvSpPr>
        <p:spPr>
          <a:xfrm>
            <a:off x="128622" y="789967"/>
            <a:ext cx="2998941" cy="364800"/>
          </a:xfrm>
          <a:prstGeom prst="roundRect">
            <a:avLst>
              <a:gd name="adj" fmla="val 50000"/>
            </a:avLst>
          </a:prstGeom>
          <a:solidFill>
            <a:srgbClr val="76E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7"/>
          <p:cNvSpPr/>
          <p:nvPr/>
        </p:nvSpPr>
        <p:spPr>
          <a:xfrm>
            <a:off x="6078970" y="2856664"/>
            <a:ext cx="2931082" cy="364800"/>
          </a:xfrm>
          <a:prstGeom prst="roundRect">
            <a:avLst>
              <a:gd name="adj" fmla="val 50000"/>
            </a:avLst>
          </a:prstGeom>
          <a:solidFill>
            <a:srgbClr val="76E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1" name="Google Shape;1111;p67"/>
          <p:cNvCxnSpPr/>
          <p:nvPr/>
        </p:nvCxnSpPr>
        <p:spPr>
          <a:xfrm rot="5400000" flipH="1" flipV="1">
            <a:off x="4145675" y="1454873"/>
            <a:ext cx="2278479" cy="1395528"/>
          </a:xfrm>
          <a:prstGeom prst="curvedConnector3">
            <a:avLst>
              <a:gd name="adj1" fmla="val 50000"/>
            </a:avLst>
          </a:prstGeom>
          <a:noFill/>
          <a:ln w="28575" cap="flat" cmpd="sng">
            <a:solidFill>
              <a:schemeClr val="dk1"/>
            </a:solidFill>
            <a:prstDash val="dash"/>
            <a:round/>
            <a:headEnd type="none" w="med" len="med"/>
            <a:tailEnd type="none" w="med" len="med"/>
          </a:ln>
        </p:spPr>
      </p:cxnSp>
      <p:cxnSp>
        <p:nvCxnSpPr>
          <p:cNvPr id="1112" name="Google Shape;1112;p67"/>
          <p:cNvCxnSpPr>
            <a:endCxn id="1110" idx="1"/>
          </p:cNvCxnSpPr>
          <p:nvPr/>
        </p:nvCxnSpPr>
        <p:spPr>
          <a:xfrm flipV="1">
            <a:off x="5304672" y="3039064"/>
            <a:ext cx="774298" cy="208562"/>
          </a:xfrm>
          <a:prstGeom prst="curvedConnector3">
            <a:avLst>
              <a:gd name="adj1" fmla="val 50000"/>
            </a:avLst>
          </a:prstGeom>
          <a:noFill/>
          <a:ln w="28575" cap="flat" cmpd="sng">
            <a:solidFill>
              <a:schemeClr val="dk1"/>
            </a:solidFill>
            <a:prstDash val="dash"/>
            <a:round/>
            <a:headEnd type="none" w="med" len="med"/>
            <a:tailEnd type="none" w="med" len="med"/>
          </a:ln>
        </p:spPr>
      </p:cxnSp>
      <p:cxnSp>
        <p:nvCxnSpPr>
          <p:cNvPr id="1113" name="Google Shape;1113;p67"/>
          <p:cNvCxnSpPr/>
          <p:nvPr/>
        </p:nvCxnSpPr>
        <p:spPr>
          <a:xfrm rot="16200000" flipH="1">
            <a:off x="2704766" y="1475987"/>
            <a:ext cx="2263333" cy="1374201"/>
          </a:xfrm>
          <a:prstGeom prst="curvedConnector3">
            <a:avLst>
              <a:gd name="adj1" fmla="val 50000"/>
            </a:avLst>
          </a:prstGeom>
          <a:noFill/>
          <a:ln w="28575" cap="flat" cmpd="sng">
            <a:solidFill>
              <a:schemeClr val="dk1"/>
            </a:solidFill>
            <a:prstDash val="dash"/>
            <a:round/>
            <a:headEnd type="none" w="med" len="med"/>
            <a:tailEnd type="none" w="med" len="med"/>
          </a:ln>
        </p:spPr>
      </p:cxnSp>
      <p:cxnSp>
        <p:nvCxnSpPr>
          <p:cNvPr id="1114" name="Google Shape;1114;p67"/>
          <p:cNvCxnSpPr>
            <a:endCxn id="1107" idx="3"/>
          </p:cNvCxnSpPr>
          <p:nvPr/>
        </p:nvCxnSpPr>
        <p:spPr>
          <a:xfrm rot="10800000">
            <a:off x="3079486" y="3187604"/>
            <a:ext cx="885041" cy="233691"/>
          </a:xfrm>
          <a:prstGeom prst="curvedConnector3">
            <a:avLst>
              <a:gd name="adj1" fmla="val 52403"/>
            </a:avLst>
          </a:prstGeom>
          <a:noFill/>
          <a:ln w="28575" cap="flat" cmpd="sng">
            <a:solidFill>
              <a:schemeClr val="dk1"/>
            </a:solidFill>
            <a:prstDash val="dash"/>
            <a:round/>
            <a:headEnd type="none" w="med" len="med"/>
            <a:tailEnd type="none" w="med" len="med"/>
          </a:ln>
        </p:spPr>
      </p:cxnSp>
      <p:grpSp>
        <p:nvGrpSpPr>
          <p:cNvPr id="1115" name="Google Shape;1115;p67"/>
          <p:cNvGrpSpPr/>
          <p:nvPr/>
        </p:nvGrpSpPr>
        <p:grpSpPr>
          <a:xfrm>
            <a:off x="3620402" y="3100912"/>
            <a:ext cx="1893815" cy="1555740"/>
            <a:chOff x="-3365662" y="1140320"/>
            <a:chExt cx="2965574" cy="2436173"/>
          </a:xfrm>
        </p:grpSpPr>
        <p:sp>
          <p:nvSpPr>
            <p:cNvPr id="1116" name="Google Shape;1116;p67"/>
            <p:cNvSpPr/>
            <p:nvPr/>
          </p:nvSpPr>
          <p:spPr>
            <a:xfrm>
              <a:off x="-3365662" y="1140320"/>
              <a:ext cx="2965574" cy="1745519"/>
            </a:xfrm>
            <a:custGeom>
              <a:avLst/>
              <a:gdLst/>
              <a:ahLst/>
              <a:cxnLst/>
              <a:rect l="l" t="t" r="r" b="b"/>
              <a:pathLst>
                <a:path w="45432" h="26741" extrusionOk="0">
                  <a:moveTo>
                    <a:pt x="1842" y="0"/>
                  </a:moveTo>
                  <a:cubicBezTo>
                    <a:pt x="825" y="0"/>
                    <a:pt x="1" y="825"/>
                    <a:pt x="1" y="1842"/>
                  </a:cubicBezTo>
                  <a:lnTo>
                    <a:pt x="1" y="26740"/>
                  </a:lnTo>
                  <a:lnTo>
                    <a:pt x="45431" y="26740"/>
                  </a:lnTo>
                  <a:lnTo>
                    <a:pt x="45431" y="1842"/>
                  </a:lnTo>
                  <a:cubicBezTo>
                    <a:pt x="45431" y="825"/>
                    <a:pt x="44607" y="0"/>
                    <a:pt x="43589" y="0"/>
                  </a:cubicBezTo>
                  <a:close/>
                </a:path>
              </a:pathLst>
            </a:custGeom>
            <a:solidFill>
              <a:srgbClr val="76E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7"/>
            <p:cNvSpPr/>
            <p:nvPr/>
          </p:nvSpPr>
          <p:spPr>
            <a:xfrm>
              <a:off x="-3209831" y="1247177"/>
              <a:ext cx="2653951" cy="1531808"/>
            </a:xfrm>
            <a:custGeom>
              <a:avLst/>
              <a:gdLst/>
              <a:ahLst/>
              <a:cxnLst/>
              <a:rect l="l" t="t" r="r" b="b"/>
              <a:pathLst>
                <a:path w="40658" h="23467" extrusionOk="0">
                  <a:moveTo>
                    <a:pt x="1" y="0"/>
                  </a:moveTo>
                  <a:lnTo>
                    <a:pt x="1" y="23466"/>
                  </a:lnTo>
                  <a:lnTo>
                    <a:pt x="40657" y="23466"/>
                  </a:lnTo>
                  <a:lnTo>
                    <a:pt x="406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7"/>
            <p:cNvSpPr/>
            <p:nvPr/>
          </p:nvSpPr>
          <p:spPr>
            <a:xfrm>
              <a:off x="-2354350" y="3107419"/>
              <a:ext cx="942963" cy="439954"/>
            </a:xfrm>
            <a:custGeom>
              <a:avLst/>
              <a:gdLst/>
              <a:ahLst/>
              <a:cxnLst/>
              <a:rect l="l" t="t" r="r" b="b"/>
              <a:pathLst>
                <a:path w="14446" h="6740" extrusionOk="0">
                  <a:moveTo>
                    <a:pt x="13639" y="0"/>
                  </a:moveTo>
                  <a:lnTo>
                    <a:pt x="772" y="33"/>
                  </a:lnTo>
                  <a:lnTo>
                    <a:pt x="1" y="6739"/>
                  </a:lnTo>
                  <a:lnTo>
                    <a:pt x="14445" y="6702"/>
                  </a:lnTo>
                  <a:lnTo>
                    <a:pt x="13639"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7"/>
            <p:cNvSpPr/>
            <p:nvPr/>
          </p:nvSpPr>
          <p:spPr>
            <a:xfrm>
              <a:off x="-2354350" y="3437587"/>
              <a:ext cx="942963" cy="109793"/>
            </a:xfrm>
            <a:custGeom>
              <a:avLst/>
              <a:gdLst/>
              <a:ahLst/>
              <a:cxnLst/>
              <a:rect l="l" t="t" r="r" b="b"/>
              <a:pathLst>
                <a:path w="14446" h="1682" extrusionOk="0">
                  <a:moveTo>
                    <a:pt x="14248" y="1"/>
                  </a:moveTo>
                  <a:lnTo>
                    <a:pt x="190" y="38"/>
                  </a:lnTo>
                  <a:lnTo>
                    <a:pt x="1" y="1681"/>
                  </a:lnTo>
                  <a:lnTo>
                    <a:pt x="14445" y="1644"/>
                  </a:lnTo>
                  <a:lnTo>
                    <a:pt x="1424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7"/>
            <p:cNvSpPr/>
            <p:nvPr/>
          </p:nvSpPr>
          <p:spPr>
            <a:xfrm>
              <a:off x="-2497006" y="3526819"/>
              <a:ext cx="1228280" cy="49674"/>
            </a:xfrm>
            <a:custGeom>
              <a:avLst/>
              <a:gdLst/>
              <a:ahLst/>
              <a:cxnLst/>
              <a:rect l="l" t="t" r="r" b="b"/>
              <a:pathLst>
                <a:path w="18817" h="761" extrusionOk="0">
                  <a:moveTo>
                    <a:pt x="18815" y="1"/>
                  </a:moveTo>
                  <a:lnTo>
                    <a:pt x="0" y="53"/>
                  </a:lnTo>
                  <a:lnTo>
                    <a:pt x="2" y="760"/>
                  </a:lnTo>
                  <a:lnTo>
                    <a:pt x="18817" y="709"/>
                  </a:lnTo>
                  <a:lnTo>
                    <a:pt x="18815" y="1"/>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7"/>
            <p:cNvSpPr/>
            <p:nvPr/>
          </p:nvSpPr>
          <p:spPr>
            <a:xfrm>
              <a:off x="-3365662" y="2885807"/>
              <a:ext cx="2965574" cy="302876"/>
            </a:xfrm>
            <a:custGeom>
              <a:avLst/>
              <a:gdLst/>
              <a:ahLst/>
              <a:cxnLst/>
              <a:rect l="l" t="t" r="r" b="b"/>
              <a:pathLst>
                <a:path w="45432" h="4640" extrusionOk="0">
                  <a:moveTo>
                    <a:pt x="1" y="0"/>
                  </a:moveTo>
                  <a:lnTo>
                    <a:pt x="1" y="2798"/>
                  </a:lnTo>
                  <a:cubicBezTo>
                    <a:pt x="1" y="3815"/>
                    <a:pt x="825" y="4640"/>
                    <a:pt x="1842" y="4640"/>
                  </a:cubicBezTo>
                  <a:lnTo>
                    <a:pt x="43589" y="4640"/>
                  </a:lnTo>
                  <a:cubicBezTo>
                    <a:pt x="44607" y="4640"/>
                    <a:pt x="45431" y="3815"/>
                    <a:pt x="45431" y="2798"/>
                  </a:cubicBezTo>
                  <a:lnTo>
                    <a:pt x="45431"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7"/>
            <p:cNvSpPr/>
            <p:nvPr/>
          </p:nvSpPr>
          <p:spPr>
            <a:xfrm>
              <a:off x="-3365662" y="2885872"/>
              <a:ext cx="2965574" cy="263450"/>
            </a:xfrm>
            <a:custGeom>
              <a:avLst/>
              <a:gdLst/>
              <a:ahLst/>
              <a:cxnLst/>
              <a:rect l="l" t="t" r="r" b="b"/>
              <a:pathLst>
                <a:path w="45432" h="4036" extrusionOk="0">
                  <a:moveTo>
                    <a:pt x="1" y="0"/>
                  </a:moveTo>
                  <a:lnTo>
                    <a:pt x="1" y="2797"/>
                  </a:lnTo>
                  <a:cubicBezTo>
                    <a:pt x="1" y="2843"/>
                    <a:pt x="4" y="2888"/>
                    <a:pt x="7" y="2933"/>
                  </a:cubicBezTo>
                  <a:cubicBezTo>
                    <a:pt x="295" y="3583"/>
                    <a:pt x="945" y="4036"/>
                    <a:pt x="1701" y="4036"/>
                  </a:cubicBezTo>
                  <a:lnTo>
                    <a:pt x="43731" y="4036"/>
                  </a:lnTo>
                  <a:cubicBezTo>
                    <a:pt x="44487" y="4036"/>
                    <a:pt x="45137" y="3583"/>
                    <a:pt x="45425" y="2933"/>
                  </a:cubicBezTo>
                  <a:cubicBezTo>
                    <a:pt x="45428" y="2888"/>
                    <a:pt x="45431" y="2843"/>
                    <a:pt x="45431" y="2797"/>
                  </a:cubicBezTo>
                  <a:lnTo>
                    <a:pt x="45431"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67"/>
          <p:cNvSpPr txBox="1"/>
          <p:nvPr/>
        </p:nvSpPr>
        <p:spPr>
          <a:xfrm>
            <a:off x="7772046" y="1667700"/>
            <a:ext cx="498900" cy="33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Black"/>
                <a:ea typeface="Roboto Black"/>
                <a:cs typeface="Roboto Black"/>
                <a:sym typeface="Roboto Black"/>
              </a:rPr>
              <a:t>35%</a:t>
            </a:r>
            <a:endParaRPr sz="1300">
              <a:solidFill>
                <a:srgbClr val="FFFFFF"/>
              </a:solidFill>
              <a:latin typeface="Roboto Black"/>
              <a:ea typeface="Roboto Black"/>
              <a:cs typeface="Roboto Black"/>
              <a:sym typeface="Roboto Black"/>
            </a:endParaRPr>
          </a:p>
        </p:txBody>
      </p:sp>
      <p:sp>
        <p:nvSpPr>
          <p:cNvPr id="35" name="Google Shape;1291;p75"/>
          <p:cNvSpPr/>
          <p:nvPr/>
        </p:nvSpPr>
        <p:spPr>
          <a:xfrm>
            <a:off x="2974278" y="194066"/>
            <a:ext cx="3225743" cy="364800"/>
          </a:xfrm>
          <a:prstGeom prst="roundRect">
            <a:avLst>
              <a:gd name="adj" fmla="val 50000"/>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TextBox 35"/>
          <p:cNvSpPr txBox="1"/>
          <p:nvPr/>
        </p:nvSpPr>
        <p:spPr>
          <a:xfrm>
            <a:off x="3464904" y="214617"/>
            <a:ext cx="2806995" cy="323165"/>
          </a:xfrm>
          <a:prstGeom prst="rect">
            <a:avLst/>
          </a:prstGeom>
          <a:noFill/>
        </p:spPr>
        <p:txBody>
          <a:bodyPr wrap="square" rtlCol="0">
            <a:spAutoFit/>
          </a:bodyPr>
          <a:lstStyle/>
          <a:p>
            <a:r>
              <a:rPr lang="en-GB" sz="1500" smtClean="0">
                <a:latin typeface="Times New Roman" panose="02020603050405020304" pitchFamily="18" charset="0"/>
                <a:cs typeface="Times New Roman" panose="02020603050405020304" pitchFamily="18" charset="0"/>
              </a:rPr>
              <a:t>NGĂN CHẶN TẮC NGHẼN</a:t>
            </a:r>
            <a:endParaRPr lang="en-GB" sz="1500">
              <a:latin typeface="Times New Roman" panose="02020603050405020304" pitchFamily="18" charset="0"/>
              <a:cs typeface="Times New Roman" panose="02020603050405020304" pitchFamily="18" charset="0"/>
            </a:endParaRPr>
          </a:p>
        </p:txBody>
      </p:sp>
      <p:sp>
        <p:nvSpPr>
          <p:cNvPr id="10" name="TextBox 9"/>
          <p:cNvSpPr txBox="1"/>
          <p:nvPr/>
        </p:nvSpPr>
        <p:spPr>
          <a:xfrm>
            <a:off x="111442" y="794425"/>
            <a:ext cx="3149997" cy="323165"/>
          </a:xfrm>
          <a:prstGeom prst="rect">
            <a:avLst/>
          </a:prstGeom>
          <a:noFill/>
        </p:spPr>
        <p:txBody>
          <a:bodyPr wrap="square" rtlCol="0">
            <a:spAutoFit/>
          </a:bodyPr>
          <a:lstStyle/>
          <a:p>
            <a:r>
              <a:rPr lang="en-GB" sz="1500">
                <a:solidFill>
                  <a:schemeClr val="bg1"/>
                </a:solidFill>
                <a:latin typeface="Times New Roman" panose="02020603050405020304" pitchFamily="18" charset="0"/>
                <a:cs typeface="Times New Roman" panose="02020603050405020304" pitchFamily="18" charset="0"/>
              </a:rPr>
              <a:t>Ngăn cản lẫn nhau </a:t>
            </a:r>
            <a:r>
              <a:rPr lang="en-GB" sz="1500" smtClean="0">
                <a:solidFill>
                  <a:schemeClr val="bg1"/>
                </a:solidFill>
                <a:latin typeface="Times New Roman" panose="02020603050405020304" pitchFamily="18" charset="0"/>
                <a:cs typeface="Times New Roman" panose="02020603050405020304" pitchFamily="18" charset="0"/>
              </a:rPr>
              <a:t>(mutual exclusion)</a:t>
            </a:r>
            <a:endParaRPr lang="en-GB" sz="1500">
              <a:solidFill>
                <a:schemeClr val="bg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490961" y="3011850"/>
            <a:ext cx="2230098" cy="323165"/>
          </a:xfrm>
          <a:prstGeom prst="rect">
            <a:avLst/>
          </a:prstGeom>
        </p:spPr>
        <p:txBody>
          <a:bodyPr wrap="none">
            <a:spAutoFit/>
          </a:bodyPr>
          <a:lstStyle/>
          <a:p>
            <a:r>
              <a:rPr lang="en-GB" sz="1500">
                <a:solidFill>
                  <a:schemeClr val="bg1"/>
                </a:solidFill>
                <a:latin typeface="Times New Roman" panose="02020603050405020304" pitchFamily="18" charset="0"/>
                <a:ea typeface="Calibri" panose="020F0502020204030204" pitchFamily="34" charset="0"/>
              </a:rPr>
              <a:t>Giữ và đợi (hold and wait)</a:t>
            </a:r>
            <a:endParaRPr lang="en-GB" sz="1500">
              <a:solidFill>
                <a:schemeClr val="bg1"/>
              </a:solidFill>
            </a:endParaRPr>
          </a:p>
        </p:txBody>
      </p:sp>
      <p:sp>
        <p:nvSpPr>
          <p:cNvPr id="16" name="Rectangle 15"/>
          <p:cNvSpPr/>
          <p:nvPr/>
        </p:nvSpPr>
        <p:spPr>
          <a:xfrm>
            <a:off x="6446545" y="810784"/>
            <a:ext cx="2313454" cy="323165"/>
          </a:xfrm>
          <a:prstGeom prst="rect">
            <a:avLst/>
          </a:prstGeom>
        </p:spPr>
        <p:txBody>
          <a:bodyPr wrap="none">
            <a:spAutoFit/>
          </a:bodyPr>
          <a:lstStyle/>
          <a:p>
            <a:r>
              <a:rPr lang="en-GB" sz="1500">
                <a:solidFill>
                  <a:schemeClr val="bg1"/>
                </a:solidFill>
                <a:latin typeface="Times New Roman" panose="02020603050405020304" pitchFamily="18" charset="0"/>
                <a:ea typeface="Calibri" panose="020F0502020204030204" pitchFamily="34" charset="0"/>
              </a:rPr>
              <a:t>Độc quyền (no preemption)</a:t>
            </a:r>
            <a:endParaRPr lang="en-GB" sz="1500">
              <a:solidFill>
                <a:schemeClr val="bg1"/>
              </a:solidFill>
            </a:endParaRPr>
          </a:p>
        </p:txBody>
      </p:sp>
      <p:sp>
        <p:nvSpPr>
          <p:cNvPr id="24" name="Rectangle 23"/>
          <p:cNvSpPr/>
          <p:nvPr/>
        </p:nvSpPr>
        <p:spPr>
          <a:xfrm>
            <a:off x="150860" y="1223671"/>
            <a:ext cx="2996488" cy="1712923"/>
          </a:xfrm>
          <a:prstGeom prst="rect">
            <a:avLst/>
          </a:prstGeom>
          <a:solidFill>
            <a:schemeClr val="accent6">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8" name="TextBox 57"/>
          <p:cNvSpPr txBox="1"/>
          <p:nvPr/>
        </p:nvSpPr>
        <p:spPr>
          <a:xfrm>
            <a:off x="81351" y="1223139"/>
            <a:ext cx="3091028" cy="1477328"/>
          </a:xfrm>
          <a:prstGeom prst="rect">
            <a:avLst/>
          </a:prstGeom>
          <a:noFill/>
        </p:spPr>
        <p:txBody>
          <a:bodyPr wrap="square" rtlCol="0">
            <a:spAutoFit/>
          </a:bodyPr>
          <a:lstStyle/>
          <a:p>
            <a:pPr algn="just">
              <a:lnSpc>
                <a:spcPct val="150000"/>
              </a:lnSpc>
            </a:pPr>
            <a:r>
              <a:rPr lang="en-GB" sz="1500">
                <a:solidFill>
                  <a:schemeClr val="tx1">
                    <a:lumMod val="75000"/>
                  </a:schemeClr>
                </a:solidFill>
                <a:latin typeface="Times New Roman" panose="02020603050405020304" pitchFamily="18" charset="0"/>
                <a:cs typeface="Times New Roman" panose="02020603050405020304" pitchFamily="18" charset="0"/>
              </a:rPr>
              <a:t>Tài nguyên có thể chia sẻ không được yêu cầu quyền truy cập loại trừ lẫn nhau</a:t>
            </a:r>
          </a:p>
          <a:p>
            <a:pPr algn="just">
              <a:lnSpc>
                <a:spcPct val="150000"/>
              </a:lnSpc>
            </a:pPr>
            <a:r>
              <a:rPr lang="en-GB" sz="1500">
                <a:solidFill>
                  <a:schemeClr val="tx1">
                    <a:lumMod val="75000"/>
                  </a:schemeClr>
                </a:solidFill>
                <a:latin typeface="Times New Roman" panose="02020603050405020304" pitchFamily="18" charset="0"/>
                <a:cs typeface="Times New Roman" panose="02020603050405020304" pitchFamily="18" charset="0"/>
              </a:rPr>
              <a:t>Ví dụ: tệp chỉ đọc</a:t>
            </a:r>
          </a:p>
        </p:txBody>
      </p:sp>
      <p:sp>
        <p:nvSpPr>
          <p:cNvPr id="59" name="Rectangle 58"/>
          <p:cNvSpPr/>
          <p:nvPr/>
        </p:nvSpPr>
        <p:spPr>
          <a:xfrm>
            <a:off x="158414" y="3430601"/>
            <a:ext cx="2996488" cy="677612"/>
          </a:xfrm>
          <a:prstGeom prst="rect">
            <a:avLst/>
          </a:prstGeom>
          <a:solidFill>
            <a:schemeClr val="accent6">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5" name="TextBox 24"/>
          <p:cNvSpPr txBox="1"/>
          <p:nvPr/>
        </p:nvSpPr>
        <p:spPr>
          <a:xfrm>
            <a:off x="149989" y="3354645"/>
            <a:ext cx="2998229" cy="743345"/>
          </a:xfrm>
          <a:prstGeom prst="rect">
            <a:avLst/>
          </a:prstGeom>
          <a:noFill/>
        </p:spPr>
        <p:txBody>
          <a:bodyPr wrap="square" rtlCol="0">
            <a:spAutoFit/>
          </a:bodyPr>
          <a:lstStyle/>
          <a:p>
            <a:pPr algn="just">
              <a:lnSpc>
                <a:spcPct val="150000"/>
              </a:lnSpc>
            </a:pPr>
            <a:r>
              <a:rPr lang="en-GB" sz="1500">
                <a:solidFill>
                  <a:schemeClr val="tx1">
                    <a:lumMod val="75000"/>
                  </a:schemeClr>
                </a:solidFill>
                <a:latin typeface="Times New Roman" panose="02020603050405020304" pitchFamily="18" charset="0"/>
                <a:cs typeface="Times New Roman" panose="02020603050405020304" pitchFamily="18" charset="0"/>
              </a:rPr>
              <a:t>Mỗi tiến trình yêu cầu toàn bộ tài nguyên cần thiết một lần</a:t>
            </a:r>
          </a:p>
        </p:txBody>
      </p:sp>
      <p:sp>
        <p:nvSpPr>
          <p:cNvPr id="61" name="Rectangle 60"/>
          <p:cNvSpPr/>
          <p:nvPr/>
        </p:nvSpPr>
        <p:spPr>
          <a:xfrm>
            <a:off x="141464" y="4229141"/>
            <a:ext cx="2996488" cy="677612"/>
          </a:xfrm>
          <a:prstGeom prst="rect">
            <a:avLst/>
          </a:prstGeom>
          <a:solidFill>
            <a:schemeClr val="accent6">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6" name="Rectangle 25"/>
          <p:cNvSpPr/>
          <p:nvPr/>
        </p:nvSpPr>
        <p:spPr>
          <a:xfrm>
            <a:off x="98707" y="4168811"/>
            <a:ext cx="3104165" cy="743089"/>
          </a:xfrm>
          <a:prstGeom prst="rect">
            <a:avLst/>
          </a:prstGeom>
        </p:spPr>
        <p:txBody>
          <a:bodyPr wrap="square">
            <a:spAutoFit/>
          </a:bodyPr>
          <a:lstStyle/>
          <a:p>
            <a:pPr algn="just">
              <a:lnSpc>
                <a:spcPct val="150000"/>
              </a:lnSpc>
            </a:pPr>
            <a:r>
              <a:rPr lang="en-GB" sz="1500">
                <a:solidFill>
                  <a:schemeClr val="tx1">
                    <a:lumMod val="75000"/>
                  </a:schemeClr>
                </a:solidFill>
                <a:latin typeface="Times New Roman" panose="02020603050405020304" pitchFamily="18" charset="0"/>
                <a:ea typeface="Calibri" panose="020F0502020204030204" pitchFamily="34" charset="0"/>
              </a:rPr>
              <a:t>Khi yêu cầu tài </a:t>
            </a:r>
            <a:r>
              <a:rPr lang="en-GB" sz="1500" smtClean="0">
                <a:solidFill>
                  <a:schemeClr val="tx1">
                    <a:lumMod val="75000"/>
                  </a:schemeClr>
                </a:solidFill>
                <a:latin typeface="Times New Roman" panose="02020603050405020304" pitchFamily="18" charset="0"/>
                <a:ea typeface="Calibri" panose="020F0502020204030204" pitchFamily="34" charset="0"/>
              </a:rPr>
              <a:t>nguyên, tiến </a:t>
            </a:r>
            <a:r>
              <a:rPr lang="en-GB" sz="1500">
                <a:solidFill>
                  <a:schemeClr val="tx1">
                    <a:lumMod val="75000"/>
                  </a:schemeClr>
                </a:solidFill>
                <a:latin typeface="Times New Roman" panose="02020603050405020304" pitchFamily="18" charset="0"/>
                <a:ea typeface="Calibri" panose="020F0502020204030204" pitchFamily="34" charset="0"/>
              </a:rPr>
              <a:t>trình không được giữ bất kỳ tài nguyên nào</a:t>
            </a:r>
            <a:endParaRPr lang="en-GB" sz="1500">
              <a:solidFill>
                <a:schemeClr val="tx1">
                  <a:lumMod val="75000"/>
                </a:schemeClr>
              </a:solidFill>
            </a:endParaRPr>
          </a:p>
        </p:txBody>
      </p:sp>
      <p:sp>
        <p:nvSpPr>
          <p:cNvPr id="80" name="Rectangle 79"/>
          <p:cNvSpPr/>
          <p:nvPr/>
        </p:nvSpPr>
        <p:spPr>
          <a:xfrm>
            <a:off x="6039835" y="1898311"/>
            <a:ext cx="2996488" cy="914102"/>
          </a:xfrm>
          <a:prstGeom prst="rect">
            <a:avLst/>
          </a:prstGeom>
          <a:solidFill>
            <a:schemeClr val="accent6">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48" name="Rectangle 1147"/>
          <p:cNvSpPr/>
          <p:nvPr/>
        </p:nvSpPr>
        <p:spPr>
          <a:xfrm>
            <a:off x="5983999" y="1777759"/>
            <a:ext cx="3039188" cy="1131079"/>
          </a:xfrm>
          <a:prstGeom prst="rect">
            <a:avLst/>
          </a:prstGeom>
        </p:spPr>
        <p:txBody>
          <a:bodyPr wrap="square">
            <a:spAutoFit/>
          </a:bodyPr>
          <a:lstStyle/>
          <a:p>
            <a:pPr algn="just">
              <a:lnSpc>
                <a:spcPct val="150000"/>
              </a:lnSpc>
            </a:pPr>
            <a:r>
              <a:rPr lang="en-GB" sz="1500">
                <a:solidFill>
                  <a:schemeClr val="tx1">
                    <a:lumMod val="75000"/>
                  </a:schemeClr>
                </a:solidFill>
                <a:latin typeface="Times New Roman" panose="02020603050405020304" pitchFamily="18" charset="0"/>
                <a:cs typeface="Times New Roman" panose="02020603050405020304" pitchFamily="18" charset="0"/>
              </a:rPr>
              <a:t>T</a:t>
            </a:r>
            <a:r>
              <a:rPr lang="en-GB" sz="1500" smtClean="0">
                <a:solidFill>
                  <a:schemeClr val="tx1">
                    <a:lumMod val="75000"/>
                  </a:schemeClr>
                </a:solidFill>
                <a:latin typeface="Times New Roman" panose="02020603050405020304" pitchFamily="18" charset="0"/>
                <a:cs typeface="Times New Roman" panose="02020603050405020304" pitchFamily="18" charset="0"/>
              </a:rPr>
              <a:t>iến </a:t>
            </a:r>
            <a:r>
              <a:rPr lang="en-GB" sz="1500">
                <a:solidFill>
                  <a:schemeClr val="tx1">
                    <a:lumMod val="75000"/>
                  </a:schemeClr>
                </a:solidFill>
                <a:latin typeface="Times New Roman" panose="02020603050405020304" pitchFamily="18" charset="0"/>
                <a:cs typeface="Times New Roman" panose="02020603050405020304" pitchFamily="18" charset="0"/>
              </a:rPr>
              <a:t>trình khác </a:t>
            </a:r>
            <a:r>
              <a:rPr lang="en-GB" sz="1500" smtClean="0">
                <a:solidFill>
                  <a:schemeClr val="tx1">
                    <a:lumMod val="75000"/>
                  </a:schemeClr>
                </a:solidFill>
                <a:latin typeface="Times New Roman" panose="02020603050405020304" pitchFamily="18" charset="0"/>
                <a:cs typeface="Times New Roman" panose="02020603050405020304" pitchFamily="18" charset="0"/>
              </a:rPr>
              <a:t>đợi tài </a:t>
            </a:r>
            <a:r>
              <a:rPr lang="en-GB" sz="1500">
                <a:solidFill>
                  <a:schemeClr val="tx1">
                    <a:lumMod val="75000"/>
                  </a:schemeClr>
                </a:solidFill>
                <a:latin typeface="Times New Roman" panose="02020603050405020304" pitchFamily="18" charset="0"/>
                <a:cs typeface="Times New Roman" panose="02020603050405020304" pitchFamily="18" charset="0"/>
              </a:rPr>
              <a:t>nguyên, tài nguyên </a:t>
            </a:r>
            <a:r>
              <a:rPr lang="en-GB" sz="1500" smtClean="0">
                <a:solidFill>
                  <a:schemeClr val="tx1">
                    <a:lumMod val="75000"/>
                  </a:schemeClr>
                </a:solidFill>
                <a:latin typeface="Times New Roman" panose="02020603050405020304" pitchFamily="18" charset="0"/>
                <a:cs typeface="Times New Roman" panose="02020603050405020304" pitchFamily="18" charset="0"/>
              </a:rPr>
              <a:t>được </a:t>
            </a:r>
            <a:r>
              <a:rPr lang="en-GB" sz="1500">
                <a:solidFill>
                  <a:schemeClr val="tx1">
                    <a:lumMod val="75000"/>
                  </a:schemeClr>
                </a:solidFill>
                <a:latin typeface="Times New Roman" panose="02020603050405020304" pitchFamily="18" charset="0"/>
                <a:cs typeface="Times New Roman" panose="02020603050405020304" pitchFamily="18" charset="0"/>
              </a:rPr>
              <a:t>hệ thống lấy lại </a:t>
            </a:r>
            <a:r>
              <a:rPr lang="en-GB" sz="1500" smtClean="0">
                <a:solidFill>
                  <a:schemeClr val="tx1">
                    <a:lumMod val="75000"/>
                  </a:schemeClr>
                </a:solidFill>
                <a:latin typeface="Times New Roman" panose="02020603050405020304" pitchFamily="18" charset="0"/>
                <a:cs typeface="Times New Roman" panose="02020603050405020304" pitchFamily="18" charset="0"/>
              </a:rPr>
              <a:t>cấp </a:t>
            </a:r>
            <a:r>
              <a:rPr lang="en-GB" sz="1500">
                <a:solidFill>
                  <a:schemeClr val="tx1">
                    <a:lumMod val="75000"/>
                  </a:schemeClr>
                </a:solidFill>
                <a:latin typeface="Times New Roman" panose="02020603050405020304" pitchFamily="18" charset="0"/>
                <a:cs typeface="Times New Roman" panose="02020603050405020304" pitchFamily="18" charset="0"/>
              </a:rPr>
              <a:t>phát cho tiến trình </a:t>
            </a:r>
            <a:r>
              <a:rPr lang="en-GB" sz="1500" smtClean="0">
                <a:solidFill>
                  <a:schemeClr val="tx1">
                    <a:lumMod val="75000"/>
                  </a:schemeClr>
                </a:solidFill>
                <a:latin typeface="Times New Roman" panose="02020603050405020304" pitchFamily="18" charset="0"/>
                <a:cs typeface="Times New Roman" panose="02020603050405020304" pitchFamily="18" charset="0"/>
              </a:rPr>
              <a:t>yêu </a:t>
            </a:r>
            <a:r>
              <a:rPr lang="en-GB" sz="1500">
                <a:solidFill>
                  <a:schemeClr val="tx1">
                    <a:lumMod val="75000"/>
                  </a:schemeClr>
                </a:solidFill>
                <a:latin typeface="Times New Roman" panose="02020603050405020304" pitchFamily="18" charset="0"/>
                <a:cs typeface="Times New Roman" panose="02020603050405020304" pitchFamily="18" charset="0"/>
              </a:rPr>
              <a:t>cầu</a:t>
            </a:r>
          </a:p>
        </p:txBody>
      </p:sp>
      <p:sp>
        <p:nvSpPr>
          <p:cNvPr id="84" name="Rectangle 83"/>
          <p:cNvSpPr/>
          <p:nvPr/>
        </p:nvSpPr>
        <p:spPr>
          <a:xfrm>
            <a:off x="6046296" y="1215038"/>
            <a:ext cx="2996488" cy="625618"/>
          </a:xfrm>
          <a:prstGeom prst="rect">
            <a:avLst/>
          </a:prstGeom>
          <a:solidFill>
            <a:schemeClr val="accent6">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5" name="Rectangle 84"/>
          <p:cNvSpPr/>
          <p:nvPr/>
        </p:nvSpPr>
        <p:spPr>
          <a:xfrm>
            <a:off x="5982679" y="1124233"/>
            <a:ext cx="3027372" cy="743089"/>
          </a:xfrm>
          <a:prstGeom prst="rect">
            <a:avLst/>
          </a:prstGeom>
        </p:spPr>
        <p:txBody>
          <a:bodyPr wrap="square">
            <a:spAutoFit/>
          </a:bodyPr>
          <a:lstStyle/>
          <a:p>
            <a:pPr algn="just">
              <a:lnSpc>
                <a:spcPct val="150000"/>
              </a:lnSpc>
            </a:pPr>
            <a:r>
              <a:rPr lang="en-GB" sz="1500">
                <a:solidFill>
                  <a:schemeClr val="tx1">
                    <a:lumMod val="75000"/>
                  </a:schemeClr>
                </a:solidFill>
                <a:latin typeface="Times New Roman" panose="02020603050405020304" pitchFamily="18" charset="0"/>
                <a:ea typeface="Calibri" panose="020F0502020204030204" pitchFamily="34" charset="0"/>
              </a:rPr>
              <a:t>Tiến trình đó phải giải phóng các tài nguyên ban đầu của nó</a:t>
            </a:r>
            <a:endParaRPr lang="en-GB" sz="1500">
              <a:solidFill>
                <a:schemeClr val="tx1">
                  <a:lumMod val="75000"/>
                </a:schemeClr>
              </a:solidFill>
            </a:endParaRPr>
          </a:p>
        </p:txBody>
      </p:sp>
      <p:sp>
        <p:nvSpPr>
          <p:cNvPr id="86" name="Rectangle 85"/>
          <p:cNvSpPr/>
          <p:nvPr/>
        </p:nvSpPr>
        <p:spPr>
          <a:xfrm>
            <a:off x="6008981" y="3336304"/>
            <a:ext cx="2996488" cy="1501776"/>
          </a:xfrm>
          <a:prstGeom prst="rect">
            <a:avLst/>
          </a:prstGeom>
          <a:solidFill>
            <a:schemeClr val="accent6">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49" name="TextBox 1148"/>
          <p:cNvSpPr txBox="1"/>
          <p:nvPr/>
        </p:nvSpPr>
        <p:spPr>
          <a:xfrm>
            <a:off x="5970429" y="3285303"/>
            <a:ext cx="3066327" cy="1477328"/>
          </a:xfrm>
          <a:prstGeom prst="rect">
            <a:avLst/>
          </a:prstGeom>
          <a:noFill/>
        </p:spPr>
        <p:txBody>
          <a:bodyPr wrap="square" rtlCol="0">
            <a:spAutoFit/>
          </a:bodyPr>
          <a:lstStyle/>
          <a:p>
            <a:pPr algn="just">
              <a:lnSpc>
                <a:spcPct val="150000"/>
              </a:lnSpc>
            </a:pPr>
            <a:r>
              <a:rPr lang="en-GB" sz="1500">
                <a:solidFill>
                  <a:schemeClr val="tx1">
                    <a:lumMod val="75000"/>
                  </a:schemeClr>
                </a:solidFill>
                <a:latin typeface="Times New Roman" panose="02020603050405020304" pitchFamily="18" charset="0"/>
                <a:cs typeface="Times New Roman" panose="02020603050405020304" pitchFamily="18" charset="0"/>
              </a:rPr>
              <a:t>Gán một thứ </a:t>
            </a:r>
            <a:r>
              <a:rPr lang="en-GB" sz="1500" smtClean="0">
                <a:solidFill>
                  <a:schemeClr val="tx1">
                    <a:lumMod val="75000"/>
                  </a:schemeClr>
                </a:solidFill>
                <a:latin typeface="Times New Roman" panose="02020603050405020304" pitchFamily="18" charset="0"/>
                <a:cs typeface="Times New Roman" panose="02020603050405020304" pitchFamily="18" charset="0"/>
              </a:rPr>
              <a:t>tự </a:t>
            </a:r>
            <a:r>
              <a:rPr lang="en-GB" sz="1500">
                <a:solidFill>
                  <a:schemeClr val="tx1">
                    <a:lumMod val="75000"/>
                  </a:schemeClr>
                </a:solidFill>
                <a:latin typeface="Times New Roman" panose="02020603050405020304" pitchFamily="18" charset="0"/>
                <a:cs typeface="Times New Roman" panose="02020603050405020304" pitchFamily="18" charset="0"/>
              </a:rPr>
              <a:t>cho tất cả các tài nguyên trong hệ thống. Mỗi tiến trình chỉ có thể yêu cầu thực thể của một loại tài nguyên theo thứ tự tăng dần</a:t>
            </a:r>
          </a:p>
        </p:txBody>
      </p:sp>
      <p:sp>
        <p:nvSpPr>
          <p:cNvPr id="88" name="Rectangle 87"/>
          <p:cNvSpPr/>
          <p:nvPr/>
        </p:nvSpPr>
        <p:spPr>
          <a:xfrm>
            <a:off x="6372807" y="2866670"/>
            <a:ext cx="2460930" cy="323165"/>
          </a:xfrm>
          <a:prstGeom prst="rect">
            <a:avLst/>
          </a:prstGeom>
        </p:spPr>
        <p:txBody>
          <a:bodyPr wrap="none">
            <a:spAutoFit/>
          </a:bodyPr>
          <a:lstStyle/>
          <a:p>
            <a:r>
              <a:rPr lang="en-GB" sz="1500">
                <a:solidFill>
                  <a:schemeClr val="bg1"/>
                </a:solidFill>
                <a:latin typeface="Times New Roman" panose="02020603050405020304" pitchFamily="18" charset="0"/>
                <a:cs typeface="Times New Roman" panose="02020603050405020304" pitchFamily="18" charset="0"/>
              </a:rPr>
              <a:t>Đợi vòng tròn (circular wait</a:t>
            </a:r>
            <a:r>
              <a:rPr lang="en-GB" sz="1500" smtClean="0">
                <a:solidFill>
                  <a:schemeClr val="bg1"/>
                </a:solidFill>
                <a:latin typeface="Times New Roman" panose="02020603050405020304" pitchFamily="18" charset="0"/>
                <a:cs typeface="Times New Roman" panose="02020603050405020304" pitchFamily="18" charset="0"/>
              </a:rPr>
              <a:t>)</a:t>
            </a:r>
            <a:endParaRPr lang="en-GB" sz="15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arn(inVertical)">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15"/>
                                        </p:tgtEl>
                                        <p:attrNameLst>
                                          <p:attrName>style.visibility</p:attrName>
                                        </p:attrNameLst>
                                      </p:cBhvr>
                                      <p:to>
                                        <p:strVal val="visible"/>
                                      </p:to>
                                    </p:set>
                                    <p:animEffect transition="in" filter="wipe(down)">
                                      <p:cBhvr>
                                        <p:cTn id="15" dur="500"/>
                                        <p:tgtEl>
                                          <p:spTgt spid="111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113"/>
                                        </p:tgtEl>
                                        <p:attrNameLst>
                                          <p:attrName>style.visibility</p:attrName>
                                        </p:attrNameLst>
                                      </p:cBhvr>
                                      <p:to>
                                        <p:strVal val="visible"/>
                                      </p:to>
                                    </p:set>
                                    <p:animEffect transition="in" filter="barn(inVertical)">
                                      <p:cBhvr>
                                        <p:cTn id="20" dur="500"/>
                                        <p:tgtEl>
                                          <p:spTgt spid="11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09"/>
                                        </p:tgtEl>
                                        <p:attrNameLst>
                                          <p:attrName>style.visibility</p:attrName>
                                        </p:attrNameLst>
                                      </p:cBhvr>
                                      <p:to>
                                        <p:strVal val="visible"/>
                                      </p:to>
                                    </p:set>
                                    <p:animEffect transition="in" filter="wipe(down)">
                                      <p:cBhvr>
                                        <p:cTn id="25" dur="500"/>
                                        <p:tgtEl>
                                          <p:spTgt spid="110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down)">
                                      <p:cBhvr>
                                        <p:cTn id="33" dur="500"/>
                                        <p:tgtEl>
                                          <p:spTgt spid="5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111"/>
                                        </p:tgtEl>
                                        <p:attrNameLst>
                                          <p:attrName>style.visibility</p:attrName>
                                        </p:attrNameLst>
                                      </p:cBhvr>
                                      <p:to>
                                        <p:strVal val="visible"/>
                                      </p:to>
                                    </p:set>
                                    <p:animEffect transition="in" filter="barn(inVertical)">
                                      <p:cBhvr>
                                        <p:cTn id="41" dur="500"/>
                                        <p:tgtEl>
                                          <p:spTgt spid="11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08"/>
                                        </p:tgtEl>
                                        <p:attrNameLst>
                                          <p:attrName>style.visibility</p:attrName>
                                        </p:attrNameLst>
                                      </p:cBhvr>
                                      <p:to>
                                        <p:strVal val="visible"/>
                                      </p:to>
                                    </p:set>
                                    <p:animEffect transition="in" filter="wipe(down)">
                                      <p:cBhvr>
                                        <p:cTn id="46" dur="500"/>
                                        <p:tgtEl>
                                          <p:spTgt spid="110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85"/>
                                        </p:tgtEl>
                                        <p:attrNameLst>
                                          <p:attrName>style.visibility</p:attrName>
                                        </p:attrNameLst>
                                      </p:cBhvr>
                                      <p:to>
                                        <p:strVal val="visible"/>
                                      </p:to>
                                    </p:set>
                                    <p:animEffect transition="in" filter="wipe(down)">
                                      <p:cBhvr>
                                        <p:cTn id="54" dur="500"/>
                                        <p:tgtEl>
                                          <p:spTgt spid="8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wipe(down)">
                                      <p:cBhvr>
                                        <p:cTn id="57" dur="500"/>
                                        <p:tgtEl>
                                          <p:spTgt spid="8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148"/>
                                        </p:tgtEl>
                                        <p:attrNameLst>
                                          <p:attrName>style.visibility</p:attrName>
                                        </p:attrNameLst>
                                      </p:cBhvr>
                                      <p:to>
                                        <p:strVal val="visible"/>
                                      </p:to>
                                    </p:set>
                                    <p:animEffect transition="in" filter="wipe(down)">
                                      <p:cBhvr>
                                        <p:cTn id="62" dur="500"/>
                                        <p:tgtEl>
                                          <p:spTgt spid="114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Effect transition="in" filter="wipe(down)">
                                      <p:cBhvr>
                                        <p:cTn id="65" dur="500"/>
                                        <p:tgtEl>
                                          <p:spTgt spid="80"/>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1114"/>
                                        </p:tgtEl>
                                        <p:attrNameLst>
                                          <p:attrName>style.visibility</p:attrName>
                                        </p:attrNameLst>
                                      </p:cBhvr>
                                      <p:to>
                                        <p:strVal val="visible"/>
                                      </p:to>
                                    </p:set>
                                    <p:animEffect transition="in" filter="barn(inVertical)">
                                      <p:cBhvr>
                                        <p:cTn id="70" dur="500"/>
                                        <p:tgtEl>
                                          <p:spTgt spid="111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107"/>
                                        </p:tgtEl>
                                        <p:attrNameLst>
                                          <p:attrName>style.visibility</p:attrName>
                                        </p:attrNameLst>
                                      </p:cBhvr>
                                      <p:to>
                                        <p:strVal val="visible"/>
                                      </p:to>
                                    </p:set>
                                    <p:animEffect transition="in" filter="wipe(down)">
                                      <p:cBhvr>
                                        <p:cTn id="75" dur="500"/>
                                        <p:tgtEl>
                                          <p:spTgt spid="1107"/>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down)">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wipe(down)">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wipe(down)">
                                      <p:cBhvr>
                                        <p:cTn id="91" dur="500"/>
                                        <p:tgtEl>
                                          <p:spTgt spid="6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wipe(down)">
                                      <p:cBhvr>
                                        <p:cTn id="94" dur="500"/>
                                        <p:tgtEl>
                                          <p:spTgt spid="26"/>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1112"/>
                                        </p:tgtEl>
                                        <p:attrNameLst>
                                          <p:attrName>style.visibility</p:attrName>
                                        </p:attrNameLst>
                                      </p:cBhvr>
                                      <p:to>
                                        <p:strVal val="visible"/>
                                      </p:to>
                                    </p:set>
                                    <p:animEffect transition="in" filter="barn(inVertical)">
                                      <p:cBhvr>
                                        <p:cTn id="99" dur="500"/>
                                        <p:tgtEl>
                                          <p:spTgt spid="111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wipe(down)">
                                      <p:cBhvr>
                                        <p:cTn id="104" dur="500"/>
                                        <p:tgtEl>
                                          <p:spTgt spid="88"/>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1110"/>
                                        </p:tgtEl>
                                        <p:attrNameLst>
                                          <p:attrName>style.visibility</p:attrName>
                                        </p:attrNameLst>
                                      </p:cBhvr>
                                      <p:to>
                                        <p:strVal val="visible"/>
                                      </p:to>
                                    </p:set>
                                    <p:animEffect transition="in" filter="wipe(down)">
                                      <p:cBhvr>
                                        <p:cTn id="107" dur="500"/>
                                        <p:tgtEl>
                                          <p:spTgt spid="111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86"/>
                                        </p:tgtEl>
                                        <p:attrNameLst>
                                          <p:attrName>style.visibility</p:attrName>
                                        </p:attrNameLst>
                                      </p:cBhvr>
                                      <p:to>
                                        <p:strVal val="visible"/>
                                      </p:to>
                                    </p:set>
                                    <p:animEffect transition="in" filter="wipe(down)">
                                      <p:cBhvr>
                                        <p:cTn id="112" dur="500"/>
                                        <p:tgtEl>
                                          <p:spTgt spid="86"/>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1149"/>
                                        </p:tgtEl>
                                        <p:attrNameLst>
                                          <p:attrName>style.visibility</p:attrName>
                                        </p:attrNameLst>
                                      </p:cBhvr>
                                      <p:to>
                                        <p:strVal val="visible"/>
                                      </p:to>
                                    </p:set>
                                    <p:animEffect transition="in" filter="wipe(down)">
                                      <p:cBhvr>
                                        <p:cTn id="115" dur="500"/>
                                        <p:tgtEl>
                                          <p:spTgt spid="1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0" animBg="1"/>
      <p:bldP spid="1108" grpId="0" animBg="1"/>
      <p:bldP spid="1109" grpId="0" animBg="1"/>
      <p:bldP spid="1110" grpId="0" animBg="1"/>
      <p:bldP spid="35" grpId="0" animBg="1"/>
      <p:bldP spid="36" grpId="0"/>
      <p:bldP spid="10" grpId="0"/>
      <p:bldP spid="15" grpId="0"/>
      <p:bldP spid="16" grpId="0"/>
      <p:bldP spid="24" grpId="0" animBg="1"/>
      <p:bldP spid="58" grpId="0"/>
      <p:bldP spid="59" grpId="0" animBg="1"/>
      <p:bldP spid="25" grpId="0"/>
      <p:bldP spid="61" grpId="0" animBg="1"/>
      <p:bldP spid="26" grpId="0"/>
      <p:bldP spid="80" grpId="0" animBg="1"/>
      <p:bldP spid="1148" grpId="0"/>
      <p:bldP spid="84" grpId="0" animBg="1"/>
      <p:bldP spid="85" grpId="0"/>
      <p:bldP spid="86" grpId="0" animBg="1"/>
      <p:bldP spid="1149" grpId="0"/>
      <p:bldP spid="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66"/>
          <p:cNvSpPr txBox="1">
            <a:spLocks noGrp="1"/>
          </p:cNvSpPr>
          <p:nvPr>
            <p:ph type="title" idx="2"/>
          </p:nvPr>
        </p:nvSpPr>
        <p:spPr>
          <a:xfrm>
            <a:off x="2642625" y="1688712"/>
            <a:ext cx="3858600" cy="121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latin typeface="Times New Roman" panose="02020603050405020304" pitchFamily="18" charset="0"/>
                <a:cs typeface="Times New Roman" panose="02020603050405020304" pitchFamily="18" charset="0"/>
              </a:rPr>
              <a:t>03</a:t>
            </a:r>
            <a:endParaRPr sz="6000">
              <a:latin typeface="Times New Roman" panose="02020603050405020304" pitchFamily="18" charset="0"/>
              <a:cs typeface="Times New Roman" panose="02020603050405020304" pitchFamily="18" charset="0"/>
            </a:endParaRPr>
          </a:p>
        </p:txBody>
      </p:sp>
      <p:sp>
        <p:nvSpPr>
          <p:cNvPr id="1100" name="Google Shape;1100;p66"/>
          <p:cNvSpPr txBox="1">
            <a:spLocks noGrp="1"/>
          </p:cNvSpPr>
          <p:nvPr>
            <p:ph type="title"/>
          </p:nvPr>
        </p:nvSpPr>
        <p:spPr>
          <a:xfrm>
            <a:off x="438525" y="2732483"/>
            <a:ext cx="8272200" cy="7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smtClean="0">
                <a:latin typeface="Times New Roman" panose="02020603050405020304" pitchFamily="18" charset="0"/>
                <a:cs typeface="Times New Roman" panose="02020603050405020304" pitchFamily="18" charset="0"/>
              </a:rPr>
              <a:t>GIẢI THUẬT BANKER</a:t>
            </a:r>
            <a:endParaRPr sz="3200">
              <a:latin typeface="Times New Roman" panose="02020603050405020304" pitchFamily="18" charset="0"/>
              <a:cs typeface="Times New Roman" panose="02020603050405020304" pitchFamily="18" charset="0"/>
            </a:endParaRPr>
          </a:p>
        </p:txBody>
      </p:sp>
      <p:sp>
        <p:nvSpPr>
          <p:cNvPr id="5" name="Google Shape;604;p43"/>
          <p:cNvSpPr/>
          <p:nvPr/>
        </p:nvSpPr>
        <p:spPr>
          <a:xfrm>
            <a:off x="2462881" y="3572655"/>
            <a:ext cx="4451700" cy="440400"/>
          </a:xfrm>
          <a:prstGeom prst="roundRect">
            <a:avLst>
              <a:gd name="adj" fmla="val 50000"/>
            </a:avLst>
          </a:prstGeom>
          <a:no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599;p43"/>
          <p:cNvGrpSpPr/>
          <p:nvPr/>
        </p:nvGrpSpPr>
        <p:grpSpPr>
          <a:xfrm>
            <a:off x="7208393" y="2006808"/>
            <a:ext cx="790169" cy="636189"/>
            <a:chOff x="7408393" y="2138708"/>
            <a:chExt cx="790169" cy="636189"/>
          </a:xfrm>
        </p:grpSpPr>
        <p:sp>
          <p:nvSpPr>
            <p:cNvPr id="7" name="Google Shape;600;p43"/>
            <p:cNvSpPr/>
            <p:nvPr/>
          </p:nvSpPr>
          <p:spPr>
            <a:xfrm rot="1574205">
              <a:off x="7652118" y="2252515"/>
              <a:ext cx="473486" cy="44040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01;p43"/>
            <p:cNvSpPr/>
            <p:nvPr/>
          </p:nvSpPr>
          <p:spPr>
            <a:xfrm rot="1574205">
              <a:off x="7455483" y="2193427"/>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603;p43"/>
          <p:cNvSpPr/>
          <p:nvPr/>
        </p:nvSpPr>
        <p:spPr>
          <a:xfrm rot="1574205">
            <a:off x="1099593" y="3386290"/>
            <a:ext cx="473486" cy="44040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2;p43"/>
          <p:cNvSpPr/>
          <p:nvPr/>
        </p:nvSpPr>
        <p:spPr>
          <a:xfrm rot="1574205">
            <a:off x="2056258" y="1788065"/>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4" name="Google Shape;1094;p65"/>
          <p:cNvSpPr txBox="1">
            <a:spLocks noGrp="1"/>
          </p:cNvSpPr>
          <p:nvPr>
            <p:ph type="body" idx="1"/>
          </p:nvPr>
        </p:nvSpPr>
        <p:spPr>
          <a:xfrm>
            <a:off x="2902687" y="489540"/>
            <a:ext cx="4536747" cy="77573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2800" smtClean="0">
                <a:latin typeface="Times New Roman" panose="02020603050405020304" pitchFamily="18" charset="0"/>
                <a:cs typeface="Times New Roman" panose="02020603050405020304" pitchFamily="18" charset="0"/>
              </a:rPr>
              <a:t>GIẢI THUẬT BANKER</a:t>
            </a:r>
            <a:endParaRPr sz="2800">
              <a:latin typeface="Times New Roman" panose="02020603050405020304" pitchFamily="18" charset="0"/>
              <a:cs typeface="Times New Roman" panose="02020603050405020304" pitchFamily="18" charset="0"/>
            </a:endParaRPr>
          </a:p>
        </p:txBody>
      </p:sp>
      <p:sp>
        <p:nvSpPr>
          <p:cNvPr id="3" name="Folded Corner 2"/>
          <p:cNvSpPr/>
          <p:nvPr/>
        </p:nvSpPr>
        <p:spPr>
          <a:xfrm>
            <a:off x="2445489" y="1265274"/>
            <a:ext cx="4993946" cy="3019648"/>
          </a:xfrm>
          <a:prstGeom prst="foldedCorner">
            <a:avLst/>
          </a:prstGeom>
          <a:solidFill>
            <a:schemeClr val="accent5">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2496972" y="1265272"/>
            <a:ext cx="4890979" cy="2862322"/>
          </a:xfrm>
          <a:prstGeom prst="rect">
            <a:avLst/>
          </a:prstGeom>
          <a:noFill/>
        </p:spPr>
        <p:txBody>
          <a:bodyPr wrap="square" rtlCol="0">
            <a:spAutoFit/>
          </a:bodyPr>
          <a:lstStyle/>
          <a:p>
            <a:pPr algn="just">
              <a:lnSpc>
                <a:spcPct val="150000"/>
              </a:lnSpc>
            </a:pPr>
            <a:r>
              <a:rPr lang="en-GB" sz="1500" smtClean="0">
                <a:latin typeface="Times New Roman" panose="02020603050405020304" pitchFamily="18" charset="0"/>
                <a:cs typeface="Times New Roman" panose="02020603050405020304" pitchFamily="18" charset="0"/>
              </a:rPr>
              <a:t>Một tiến trình mới đưa vào hệ thống, phải khai báo tối đa các thực thể của mỗi loại tài nguyên nó cần. Số này không vượt quá tổng số tài nguyên trong hệ thống. Khi người dùng yêu cầu tập hợp các tài nguyên, hệ thống phải xác định việc cấp phát của các tài nguyên có làm cho hệ thống ở trạng thái an toàn hay không. Nếu trạng thái hệ thống là an toàn, tài nguyên sẽ được cấ, nếu không an toàn tiến trình phải chờ cho tới khi các tiến trình giải phóng đủ tài nguyên</a:t>
            </a:r>
            <a:endParaRPr lang="en-GB" sz="15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4" name="Google Shape;714;p49"/>
          <p:cNvSpPr txBox="1"/>
          <p:nvPr/>
        </p:nvSpPr>
        <p:spPr>
          <a:xfrm>
            <a:off x="872388" y="2245064"/>
            <a:ext cx="2089800" cy="36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lt1"/>
                </a:solidFill>
                <a:latin typeface="Roboto"/>
                <a:ea typeface="Roboto"/>
                <a:cs typeface="Roboto"/>
                <a:sym typeface="Roboto"/>
              </a:rPr>
              <a:t>Trust Factor</a:t>
            </a:r>
            <a:endParaRPr sz="1600">
              <a:solidFill>
                <a:schemeClr val="lt1"/>
              </a:solidFill>
              <a:latin typeface="Roboto"/>
              <a:ea typeface="Roboto"/>
              <a:cs typeface="Roboto"/>
              <a:sym typeface="Roboto"/>
            </a:endParaRPr>
          </a:p>
        </p:txBody>
      </p:sp>
      <p:sp>
        <p:nvSpPr>
          <p:cNvPr id="27" name="Title 1"/>
          <p:cNvSpPr>
            <a:spLocks noGrp="1"/>
          </p:cNvSpPr>
          <p:nvPr>
            <p:ph type="title"/>
          </p:nvPr>
        </p:nvSpPr>
        <p:spPr>
          <a:xfrm>
            <a:off x="2080479" y="106600"/>
            <a:ext cx="5404842" cy="763500"/>
          </a:xfrm>
        </p:spPr>
        <p:txBody>
          <a:bodyPr/>
          <a:lstStyle/>
          <a:p>
            <a:r>
              <a:rPr lang="en-GB" sz="2800" b="1" smtClean="0">
                <a:latin typeface="Times New Roman" panose="02020603050405020304" pitchFamily="18" charset="0"/>
                <a:cs typeface="Times New Roman" panose="02020603050405020304" pitchFamily="18" charset="0"/>
              </a:rPr>
              <a:t>CẤU TRÚC DỮ LIỆU BANKER</a:t>
            </a:r>
            <a:endParaRPr lang="en-GB" sz="2800" b="1">
              <a:latin typeface="Times New Roman" panose="02020603050405020304" pitchFamily="18" charset="0"/>
              <a:cs typeface="Times New Roman" panose="02020603050405020304" pitchFamily="18" charset="0"/>
            </a:endParaRPr>
          </a:p>
        </p:txBody>
      </p:sp>
      <p:grpSp>
        <p:nvGrpSpPr>
          <p:cNvPr id="81" name="Google Shape;2353;p38"/>
          <p:cNvGrpSpPr/>
          <p:nvPr/>
        </p:nvGrpSpPr>
        <p:grpSpPr>
          <a:xfrm rot="289793">
            <a:off x="3083273" y="1544094"/>
            <a:ext cx="905964" cy="372885"/>
            <a:chOff x="2759375" y="2507427"/>
            <a:chExt cx="1165650" cy="521099"/>
          </a:xfrm>
        </p:grpSpPr>
        <p:sp>
          <p:nvSpPr>
            <p:cNvPr id="82" name="Google Shape;2354;p38"/>
            <p:cNvSpPr/>
            <p:nvPr/>
          </p:nvSpPr>
          <p:spPr>
            <a:xfrm>
              <a:off x="2801911" y="2594659"/>
              <a:ext cx="1123114" cy="433867"/>
            </a:xfrm>
            <a:custGeom>
              <a:avLst/>
              <a:gdLst/>
              <a:ahLst/>
              <a:cxnLst/>
              <a:rect l="l" t="t" r="r" b="b"/>
              <a:pathLst>
                <a:path w="34325" h="13260" extrusionOk="0">
                  <a:moveTo>
                    <a:pt x="149" y="1"/>
                  </a:moveTo>
                  <a:cubicBezTo>
                    <a:pt x="36" y="1"/>
                    <a:pt x="1" y="180"/>
                    <a:pt x="129" y="234"/>
                  </a:cubicBezTo>
                  <a:lnTo>
                    <a:pt x="117" y="234"/>
                  </a:lnTo>
                  <a:cubicBezTo>
                    <a:pt x="5737" y="2484"/>
                    <a:pt x="11405" y="4615"/>
                    <a:pt x="17048" y="6770"/>
                  </a:cubicBezTo>
                  <a:cubicBezTo>
                    <a:pt x="22704" y="8937"/>
                    <a:pt x="28335" y="11128"/>
                    <a:pt x="34003" y="13247"/>
                  </a:cubicBezTo>
                  <a:cubicBezTo>
                    <a:pt x="34026" y="13255"/>
                    <a:pt x="34048" y="13259"/>
                    <a:pt x="34068" y="13259"/>
                  </a:cubicBezTo>
                  <a:cubicBezTo>
                    <a:pt x="34258" y="13259"/>
                    <a:pt x="34325" y="12940"/>
                    <a:pt x="34110" y="12854"/>
                  </a:cubicBezTo>
                  <a:cubicBezTo>
                    <a:pt x="28478" y="10652"/>
                    <a:pt x="22811" y="8533"/>
                    <a:pt x="17155" y="6389"/>
                  </a:cubicBezTo>
                  <a:cubicBezTo>
                    <a:pt x="11500" y="4246"/>
                    <a:pt x="5868" y="2067"/>
                    <a:pt x="189" y="8"/>
                  </a:cubicBezTo>
                  <a:cubicBezTo>
                    <a:pt x="175" y="3"/>
                    <a:pt x="162" y="1"/>
                    <a:pt x="1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55;p38"/>
            <p:cNvSpPr/>
            <p:nvPr/>
          </p:nvSpPr>
          <p:spPr>
            <a:xfrm>
              <a:off x="2759375" y="2507427"/>
              <a:ext cx="149956" cy="191739"/>
            </a:xfrm>
            <a:custGeom>
              <a:avLst/>
              <a:gdLst/>
              <a:ahLst/>
              <a:cxnLst/>
              <a:rect l="l" t="t" r="r" b="b"/>
              <a:pathLst>
                <a:path w="4583" h="5860" extrusionOk="0">
                  <a:moveTo>
                    <a:pt x="4404" y="1"/>
                  </a:moveTo>
                  <a:cubicBezTo>
                    <a:pt x="4377" y="1"/>
                    <a:pt x="4348" y="10"/>
                    <a:pt x="4323" y="30"/>
                  </a:cubicBezTo>
                  <a:cubicBezTo>
                    <a:pt x="3037" y="1126"/>
                    <a:pt x="1834" y="2233"/>
                    <a:pt x="108" y="2495"/>
                  </a:cubicBezTo>
                  <a:cubicBezTo>
                    <a:pt x="24" y="2519"/>
                    <a:pt x="1" y="2614"/>
                    <a:pt x="48" y="2674"/>
                  </a:cubicBezTo>
                  <a:cubicBezTo>
                    <a:pt x="1132" y="3567"/>
                    <a:pt x="2060" y="4638"/>
                    <a:pt x="2810" y="5817"/>
                  </a:cubicBezTo>
                  <a:cubicBezTo>
                    <a:pt x="2826" y="5847"/>
                    <a:pt x="2849" y="5859"/>
                    <a:pt x="2873" y="5859"/>
                  </a:cubicBezTo>
                  <a:cubicBezTo>
                    <a:pt x="2923" y="5859"/>
                    <a:pt x="2974" y="5802"/>
                    <a:pt x="2941" y="5745"/>
                  </a:cubicBezTo>
                  <a:cubicBezTo>
                    <a:pt x="2230" y="4571"/>
                    <a:pt x="1326" y="3622"/>
                    <a:pt x="361" y="2674"/>
                  </a:cubicBezTo>
                  <a:lnTo>
                    <a:pt x="361" y="2674"/>
                  </a:lnTo>
                  <a:cubicBezTo>
                    <a:pt x="1992" y="2386"/>
                    <a:pt x="3306" y="1335"/>
                    <a:pt x="4489" y="209"/>
                  </a:cubicBezTo>
                  <a:cubicBezTo>
                    <a:pt x="4582" y="116"/>
                    <a:pt x="4501" y="1"/>
                    <a:pt x="440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2356;p38"/>
          <p:cNvGrpSpPr/>
          <p:nvPr/>
        </p:nvGrpSpPr>
        <p:grpSpPr>
          <a:xfrm>
            <a:off x="3163984" y="3104348"/>
            <a:ext cx="789818" cy="449507"/>
            <a:chOff x="2778843" y="3771630"/>
            <a:chExt cx="1112873" cy="544624"/>
          </a:xfrm>
        </p:grpSpPr>
        <p:sp>
          <p:nvSpPr>
            <p:cNvPr id="85" name="Google Shape;2357;p38"/>
            <p:cNvSpPr/>
            <p:nvPr/>
          </p:nvSpPr>
          <p:spPr>
            <a:xfrm>
              <a:off x="2792193" y="3771630"/>
              <a:ext cx="1099523" cy="495184"/>
            </a:xfrm>
            <a:custGeom>
              <a:avLst/>
              <a:gdLst/>
              <a:ahLst/>
              <a:cxnLst/>
              <a:rect l="l" t="t" r="r" b="b"/>
              <a:pathLst>
                <a:path w="33604" h="15134" extrusionOk="0">
                  <a:moveTo>
                    <a:pt x="33278" y="0"/>
                  </a:moveTo>
                  <a:cubicBezTo>
                    <a:pt x="33250" y="0"/>
                    <a:pt x="33222" y="6"/>
                    <a:pt x="33192" y="17"/>
                  </a:cubicBezTo>
                  <a:cubicBezTo>
                    <a:pt x="27656" y="2446"/>
                    <a:pt x="22155" y="4958"/>
                    <a:pt x="16643" y="7435"/>
                  </a:cubicBezTo>
                  <a:cubicBezTo>
                    <a:pt x="11130" y="9911"/>
                    <a:pt x="5594" y="12352"/>
                    <a:pt x="117" y="14924"/>
                  </a:cubicBezTo>
                  <a:cubicBezTo>
                    <a:pt x="0" y="14977"/>
                    <a:pt x="82" y="15134"/>
                    <a:pt x="194" y="15134"/>
                  </a:cubicBezTo>
                  <a:cubicBezTo>
                    <a:pt x="207" y="15134"/>
                    <a:pt x="222" y="15131"/>
                    <a:pt x="236" y="15126"/>
                  </a:cubicBezTo>
                  <a:lnTo>
                    <a:pt x="248" y="15126"/>
                  </a:lnTo>
                  <a:cubicBezTo>
                    <a:pt x="5808" y="12745"/>
                    <a:pt x="11321" y="10245"/>
                    <a:pt x="16845" y="7780"/>
                  </a:cubicBezTo>
                  <a:cubicBezTo>
                    <a:pt x="22370" y="5316"/>
                    <a:pt x="27906" y="2875"/>
                    <a:pt x="33395" y="363"/>
                  </a:cubicBezTo>
                  <a:cubicBezTo>
                    <a:pt x="33604" y="269"/>
                    <a:pt x="33473" y="0"/>
                    <a:pt x="3327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58;p38"/>
            <p:cNvSpPr/>
            <p:nvPr/>
          </p:nvSpPr>
          <p:spPr>
            <a:xfrm>
              <a:off x="2778843" y="4108123"/>
              <a:ext cx="93285" cy="208132"/>
            </a:xfrm>
            <a:custGeom>
              <a:avLst/>
              <a:gdLst/>
              <a:ahLst/>
              <a:cxnLst/>
              <a:rect l="l" t="t" r="r" b="b"/>
              <a:pathLst>
                <a:path w="2851" h="6361" extrusionOk="0">
                  <a:moveTo>
                    <a:pt x="606" y="0"/>
                  </a:moveTo>
                  <a:cubicBezTo>
                    <a:pt x="507" y="0"/>
                    <a:pt x="408" y="109"/>
                    <a:pt x="465" y="223"/>
                  </a:cubicBezTo>
                  <a:cubicBezTo>
                    <a:pt x="1263" y="1830"/>
                    <a:pt x="1108" y="3533"/>
                    <a:pt x="60" y="4973"/>
                  </a:cubicBezTo>
                  <a:cubicBezTo>
                    <a:pt x="1" y="5045"/>
                    <a:pt x="60" y="5140"/>
                    <a:pt x="132" y="5164"/>
                  </a:cubicBezTo>
                  <a:cubicBezTo>
                    <a:pt x="1013" y="5521"/>
                    <a:pt x="1834" y="5985"/>
                    <a:pt x="2716" y="6354"/>
                  </a:cubicBezTo>
                  <a:cubicBezTo>
                    <a:pt x="2725" y="6358"/>
                    <a:pt x="2733" y="6360"/>
                    <a:pt x="2742" y="6360"/>
                  </a:cubicBezTo>
                  <a:cubicBezTo>
                    <a:pt x="2810" y="6360"/>
                    <a:pt x="2851" y="6242"/>
                    <a:pt x="2787" y="6200"/>
                  </a:cubicBezTo>
                  <a:cubicBezTo>
                    <a:pt x="1977" y="5817"/>
                    <a:pt x="1167" y="5424"/>
                    <a:pt x="377" y="5000"/>
                  </a:cubicBezTo>
                  <a:lnTo>
                    <a:pt x="377" y="5000"/>
                  </a:lnTo>
                  <a:cubicBezTo>
                    <a:pt x="1492" y="3573"/>
                    <a:pt x="1522" y="1670"/>
                    <a:pt x="727" y="80"/>
                  </a:cubicBezTo>
                  <a:cubicBezTo>
                    <a:pt x="697" y="23"/>
                    <a:pt x="652" y="0"/>
                    <a:pt x="60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2359;p38"/>
          <p:cNvGrpSpPr/>
          <p:nvPr/>
        </p:nvGrpSpPr>
        <p:grpSpPr>
          <a:xfrm>
            <a:off x="5541690" y="1502562"/>
            <a:ext cx="802039" cy="487153"/>
            <a:chOff x="5554808" y="2483411"/>
            <a:chExt cx="1158387" cy="606564"/>
          </a:xfrm>
        </p:grpSpPr>
        <p:sp>
          <p:nvSpPr>
            <p:cNvPr id="88" name="Google Shape;2360;p38"/>
            <p:cNvSpPr/>
            <p:nvPr/>
          </p:nvSpPr>
          <p:spPr>
            <a:xfrm rot="3150483">
              <a:off x="6496607" y="2543168"/>
              <a:ext cx="209953" cy="120285"/>
            </a:xfrm>
            <a:custGeom>
              <a:avLst/>
              <a:gdLst/>
              <a:ahLst/>
              <a:cxnLst/>
              <a:rect l="l" t="t" r="r" b="b"/>
              <a:pathLst>
                <a:path w="4966" h="2845" extrusionOk="0">
                  <a:moveTo>
                    <a:pt x="3071" y="0"/>
                  </a:moveTo>
                  <a:cubicBezTo>
                    <a:pt x="3038" y="0"/>
                    <a:pt x="3005" y="11"/>
                    <a:pt x="2979" y="33"/>
                  </a:cubicBezTo>
                  <a:cubicBezTo>
                    <a:pt x="2205" y="961"/>
                    <a:pt x="1241" y="1723"/>
                    <a:pt x="157" y="2247"/>
                  </a:cubicBezTo>
                  <a:cubicBezTo>
                    <a:pt x="1" y="2320"/>
                    <a:pt x="101" y="2522"/>
                    <a:pt x="240" y="2522"/>
                  </a:cubicBezTo>
                  <a:cubicBezTo>
                    <a:pt x="260" y="2522"/>
                    <a:pt x="280" y="2518"/>
                    <a:pt x="300" y="2509"/>
                  </a:cubicBezTo>
                  <a:cubicBezTo>
                    <a:pt x="1371" y="2002"/>
                    <a:pt x="2313" y="1271"/>
                    <a:pt x="3057" y="357"/>
                  </a:cubicBezTo>
                  <a:lnTo>
                    <a:pt x="3057" y="357"/>
                  </a:lnTo>
                  <a:cubicBezTo>
                    <a:pt x="3559" y="1261"/>
                    <a:pt x="3947" y="2189"/>
                    <a:pt x="4813" y="2831"/>
                  </a:cubicBezTo>
                  <a:cubicBezTo>
                    <a:pt x="4827" y="2840"/>
                    <a:pt x="4840" y="2845"/>
                    <a:pt x="4853" y="2845"/>
                  </a:cubicBezTo>
                  <a:cubicBezTo>
                    <a:pt x="4919" y="2845"/>
                    <a:pt x="4966" y="2735"/>
                    <a:pt x="4896" y="2676"/>
                  </a:cubicBezTo>
                  <a:cubicBezTo>
                    <a:pt x="4075" y="2045"/>
                    <a:pt x="3575" y="1045"/>
                    <a:pt x="3205" y="92"/>
                  </a:cubicBezTo>
                  <a:cubicBezTo>
                    <a:pt x="3183" y="32"/>
                    <a:pt x="3127" y="0"/>
                    <a:pt x="30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61;p38"/>
            <p:cNvSpPr/>
            <p:nvPr/>
          </p:nvSpPr>
          <p:spPr>
            <a:xfrm>
              <a:off x="5554808" y="2594921"/>
              <a:ext cx="1099359" cy="495054"/>
            </a:xfrm>
            <a:custGeom>
              <a:avLst/>
              <a:gdLst/>
              <a:ahLst/>
              <a:cxnLst/>
              <a:rect l="l" t="t" r="r" b="b"/>
              <a:pathLst>
                <a:path w="33599" h="15130" extrusionOk="0">
                  <a:moveTo>
                    <a:pt x="33421" y="0"/>
                  </a:moveTo>
                  <a:cubicBezTo>
                    <a:pt x="33403" y="0"/>
                    <a:pt x="33385" y="4"/>
                    <a:pt x="33366" y="12"/>
                  </a:cubicBezTo>
                  <a:cubicBezTo>
                    <a:pt x="27794" y="2393"/>
                    <a:pt x="22293" y="4893"/>
                    <a:pt x="16769" y="7358"/>
                  </a:cubicBezTo>
                  <a:cubicBezTo>
                    <a:pt x="11244" y="9822"/>
                    <a:pt x="5708" y="12251"/>
                    <a:pt x="207" y="14763"/>
                  </a:cubicBezTo>
                  <a:cubicBezTo>
                    <a:pt x="0" y="14856"/>
                    <a:pt x="126" y="15129"/>
                    <a:pt x="318" y="15129"/>
                  </a:cubicBezTo>
                  <a:cubicBezTo>
                    <a:pt x="348" y="15129"/>
                    <a:pt x="378" y="15123"/>
                    <a:pt x="410" y="15109"/>
                  </a:cubicBezTo>
                  <a:cubicBezTo>
                    <a:pt x="5958" y="12680"/>
                    <a:pt x="11447" y="10179"/>
                    <a:pt x="16971" y="7691"/>
                  </a:cubicBezTo>
                  <a:cubicBezTo>
                    <a:pt x="22484" y="5215"/>
                    <a:pt x="28008" y="2774"/>
                    <a:pt x="33485" y="202"/>
                  </a:cubicBezTo>
                  <a:cubicBezTo>
                    <a:pt x="33599" y="150"/>
                    <a:pt x="33533" y="0"/>
                    <a:pt x="334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2362;p38"/>
          <p:cNvGrpSpPr/>
          <p:nvPr/>
        </p:nvGrpSpPr>
        <p:grpSpPr>
          <a:xfrm>
            <a:off x="5505604" y="3059262"/>
            <a:ext cx="815617" cy="408702"/>
            <a:chOff x="5326816" y="3833242"/>
            <a:chExt cx="1146476" cy="505197"/>
          </a:xfrm>
        </p:grpSpPr>
        <p:sp>
          <p:nvSpPr>
            <p:cNvPr id="91" name="Google Shape;2363;p38"/>
            <p:cNvSpPr/>
            <p:nvPr/>
          </p:nvSpPr>
          <p:spPr>
            <a:xfrm>
              <a:off x="5326816" y="3833242"/>
              <a:ext cx="1122623" cy="433671"/>
            </a:xfrm>
            <a:custGeom>
              <a:avLst/>
              <a:gdLst/>
              <a:ahLst/>
              <a:cxnLst/>
              <a:rect l="l" t="t" r="r" b="b"/>
              <a:pathLst>
                <a:path w="34310" h="13254" extrusionOk="0">
                  <a:moveTo>
                    <a:pt x="246" y="1"/>
                  </a:moveTo>
                  <a:cubicBezTo>
                    <a:pt x="54" y="1"/>
                    <a:pt x="0" y="323"/>
                    <a:pt x="213" y="408"/>
                  </a:cubicBezTo>
                  <a:cubicBezTo>
                    <a:pt x="5845" y="2599"/>
                    <a:pt x="11512" y="4718"/>
                    <a:pt x="17156" y="6862"/>
                  </a:cubicBezTo>
                  <a:cubicBezTo>
                    <a:pt x="22811" y="9017"/>
                    <a:pt x="28455" y="11195"/>
                    <a:pt x="34122" y="13243"/>
                  </a:cubicBezTo>
                  <a:cubicBezTo>
                    <a:pt x="34139" y="13250"/>
                    <a:pt x="34154" y="13253"/>
                    <a:pt x="34168" y="13253"/>
                  </a:cubicBezTo>
                  <a:cubicBezTo>
                    <a:pt x="34276" y="13253"/>
                    <a:pt x="34309" y="13071"/>
                    <a:pt x="34194" y="13029"/>
                  </a:cubicBezTo>
                  <a:cubicBezTo>
                    <a:pt x="28586" y="10779"/>
                    <a:pt x="22918" y="8647"/>
                    <a:pt x="17263" y="6481"/>
                  </a:cubicBezTo>
                  <a:cubicBezTo>
                    <a:pt x="11619" y="4314"/>
                    <a:pt x="5988" y="2123"/>
                    <a:pt x="320" y="15"/>
                  </a:cubicBezTo>
                  <a:cubicBezTo>
                    <a:pt x="294" y="5"/>
                    <a:pt x="269" y="1"/>
                    <a:pt x="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64;p38"/>
            <p:cNvSpPr/>
            <p:nvPr/>
          </p:nvSpPr>
          <p:spPr>
            <a:xfrm>
              <a:off x="6371861" y="4135836"/>
              <a:ext cx="101432" cy="202602"/>
            </a:xfrm>
            <a:custGeom>
              <a:avLst/>
              <a:gdLst/>
              <a:ahLst/>
              <a:cxnLst/>
              <a:rect l="l" t="t" r="r" b="b"/>
              <a:pathLst>
                <a:path w="3100" h="6192" extrusionOk="0">
                  <a:moveTo>
                    <a:pt x="1702" y="2585"/>
                  </a:moveTo>
                  <a:cubicBezTo>
                    <a:pt x="1923" y="2939"/>
                    <a:pt x="2175" y="3280"/>
                    <a:pt x="2433" y="3614"/>
                  </a:cubicBezTo>
                  <a:cubicBezTo>
                    <a:pt x="2683" y="3948"/>
                    <a:pt x="2790" y="3995"/>
                    <a:pt x="2386" y="4198"/>
                  </a:cubicBezTo>
                  <a:cubicBezTo>
                    <a:pt x="2378" y="4201"/>
                    <a:pt x="2371" y="4205"/>
                    <a:pt x="2363" y="4209"/>
                  </a:cubicBezTo>
                  <a:lnTo>
                    <a:pt x="2363" y="4209"/>
                  </a:lnTo>
                  <a:cubicBezTo>
                    <a:pt x="2364" y="4205"/>
                    <a:pt x="2363" y="4201"/>
                    <a:pt x="2362" y="4198"/>
                  </a:cubicBezTo>
                  <a:cubicBezTo>
                    <a:pt x="2119" y="3663"/>
                    <a:pt x="1890" y="3129"/>
                    <a:pt x="1702" y="2585"/>
                  </a:cubicBezTo>
                  <a:close/>
                  <a:moveTo>
                    <a:pt x="1112" y="1"/>
                  </a:moveTo>
                  <a:cubicBezTo>
                    <a:pt x="1052" y="1"/>
                    <a:pt x="993" y="42"/>
                    <a:pt x="993" y="126"/>
                  </a:cubicBezTo>
                  <a:cubicBezTo>
                    <a:pt x="937" y="832"/>
                    <a:pt x="1113" y="1468"/>
                    <a:pt x="1408" y="2061"/>
                  </a:cubicBezTo>
                  <a:lnTo>
                    <a:pt x="1408" y="2061"/>
                  </a:lnTo>
                  <a:cubicBezTo>
                    <a:pt x="1625" y="2803"/>
                    <a:pt x="1912" y="3520"/>
                    <a:pt x="2302" y="4221"/>
                  </a:cubicBezTo>
                  <a:cubicBezTo>
                    <a:pt x="2306" y="4227"/>
                    <a:pt x="2310" y="4231"/>
                    <a:pt x="2315" y="4233"/>
                  </a:cubicBezTo>
                  <a:lnTo>
                    <a:pt x="2315" y="4233"/>
                  </a:lnTo>
                  <a:cubicBezTo>
                    <a:pt x="2031" y="4378"/>
                    <a:pt x="1756" y="4533"/>
                    <a:pt x="1493" y="4698"/>
                  </a:cubicBezTo>
                  <a:cubicBezTo>
                    <a:pt x="945" y="5031"/>
                    <a:pt x="457" y="5472"/>
                    <a:pt x="64" y="5972"/>
                  </a:cubicBezTo>
                  <a:cubicBezTo>
                    <a:pt x="1" y="6071"/>
                    <a:pt x="102" y="6191"/>
                    <a:pt x="201" y="6191"/>
                  </a:cubicBezTo>
                  <a:cubicBezTo>
                    <a:pt x="233" y="6191"/>
                    <a:pt x="264" y="6179"/>
                    <a:pt x="290" y="6150"/>
                  </a:cubicBezTo>
                  <a:cubicBezTo>
                    <a:pt x="1052" y="5269"/>
                    <a:pt x="1981" y="4698"/>
                    <a:pt x="3017" y="4186"/>
                  </a:cubicBezTo>
                  <a:cubicBezTo>
                    <a:pt x="3076" y="4150"/>
                    <a:pt x="3100" y="4067"/>
                    <a:pt x="3064" y="4007"/>
                  </a:cubicBezTo>
                  <a:cubicBezTo>
                    <a:pt x="2384" y="3116"/>
                    <a:pt x="1598" y="2211"/>
                    <a:pt x="1324" y="1133"/>
                  </a:cubicBezTo>
                  <a:lnTo>
                    <a:pt x="1324" y="1133"/>
                  </a:lnTo>
                  <a:cubicBezTo>
                    <a:pt x="1269" y="804"/>
                    <a:pt x="1236" y="469"/>
                    <a:pt x="1231" y="126"/>
                  </a:cubicBezTo>
                  <a:cubicBezTo>
                    <a:pt x="1231" y="42"/>
                    <a:pt x="1171" y="1"/>
                    <a:pt x="1112" y="1"/>
                  </a:cubicBezTo>
                  <a:close/>
                </a:path>
              </a:pathLst>
            </a:custGeom>
            <a:solidFill>
              <a:srgbClr val="2220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2365;p38"/>
          <p:cNvGrpSpPr/>
          <p:nvPr/>
        </p:nvGrpSpPr>
        <p:grpSpPr>
          <a:xfrm>
            <a:off x="413463" y="1259815"/>
            <a:ext cx="2394562" cy="1648466"/>
            <a:chOff x="872381" y="2245700"/>
            <a:chExt cx="1508065" cy="1042361"/>
          </a:xfrm>
        </p:grpSpPr>
        <p:grpSp>
          <p:nvGrpSpPr>
            <p:cNvPr id="94" name="Google Shape;2366;p38"/>
            <p:cNvGrpSpPr/>
            <p:nvPr/>
          </p:nvGrpSpPr>
          <p:grpSpPr>
            <a:xfrm>
              <a:off x="872381" y="2245700"/>
              <a:ext cx="1508065" cy="1042361"/>
              <a:chOff x="1067456" y="2245700"/>
              <a:chExt cx="1508065" cy="1042361"/>
            </a:xfrm>
          </p:grpSpPr>
          <p:sp>
            <p:nvSpPr>
              <p:cNvPr id="98" name="Google Shape;2367;p38"/>
              <p:cNvSpPr/>
              <p:nvPr/>
            </p:nvSpPr>
            <p:spPr>
              <a:xfrm>
                <a:off x="1067456" y="2367975"/>
                <a:ext cx="14462" cy="917174"/>
              </a:xfrm>
              <a:custGeom>
                <a:avLst/>
                <a:gdLst/>
                <a:ahLst/>
                <a:cxnLst/>
                <a:rect l="l" t="t" r="r" b="b"/>
                <a:pathLst>
                  <a:path w="442" h="28031" extrusionOk="0">
                    <a:moveTo>
                      <a:pt x="215" y="0"/>
                    </a:moveTo>
                    <a:cubicBezTo>
                      <a:pt x="167" y="0"/>
                      <a:pt x="120" y="30"/>
                      <a:pt x="120" y="90"/>
                    </a:cubicBezTo>
                    <a:cubicBezTo>
                      <a:pt x="120" y="4733"/>
                      <a:pt x="120" y="9365"/>
                      <a:pt x="120" y="14008"/>
                    </a:cubicBezTo>
                    <a:cubicBezTo>
                      <a:pt x="120" y="18639"/>
                      <a:pt x="1" y="23283"/>
                      <a:pt x="84" y="27914"/>
                    </a:cubicBezTo>
                    <a:cubicBezTo>
                      <a:pt x="96" y="27992"/>
                      <a:pt x="159" y="28031"/>
                      <a:pt x="220" y="28031"/>
                    </a:cubicBezTo>
                    <a:cubicBezTo>
                      <a:pt x="281" y="28031"/>
                      <a:pt x="340" y="27992"/>
                      <a:pt x="346" y="27914"/>
                    </a:cubicBezTo>
                    <a:cubicBezTo>
                      <a:pt x="441" y="23283"/>
                      <a:pt x="322" y="18639"/>
                      <a:pt x="322" y="14008"/>
                    </a:cubicBezTo>
                    <a:cubicBezTo>
                      <a:pt x="322" y="9376"/>
                      <a:pt x="322" y="4733"/>
                      <a:pt x="310" y="90"/>
                    </a:cubicBezTo>
                    <a:cubicBezTo>
                      <a:pt x="310" y="30"/>
                      <a:pt x="263" y="0"/>
                      <a:pt x="21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68;p38"/>
              <p:cNvSpPr/>
              <p:nvPr/>
            </p:nvSpPr>
            <p:spPr>
              <a:xfrm>
                <a:off x="1070957" y="3273370"/>
                <a:ext cx="1504564" cy="14691"/>
              </a:xfrm>
              <a:custGeom>
                <a:avLst/>
                <a:gdLst/>
                <a:ahLst/>
                <a:cxnLst/>
                <a:rect l="l" t="t" r="r" b="b"/>
                <a:pathLst>
                  <a:path w="45983" h="449" extrusionOk="0">
                    <a:moveTo>
                      <a:pt x="33046" y="1"/>
                    </a:moveTo>
                    <a:cubicBezTo>
                      <a:pt x="25424" y="1"/>
                      <a:pt x="17800" y="46"/>
                      <a:pt x="10181" y="77"/>
                    </a:cubicBezTo>
                    <a:cubicBezTo>
                      <a:pt x="6823" y="101"/>
                      <a:pt x="3478" y="124"/>
                      <a:pt x="120" y="160"/>
                    </a:cubicBezTo>
                    <a:cubicBezTo>
                      <a:pt x="1" y="160"/>
                      <a:pt x="1" y="327"/>
                      <a:pt x="120" y="327"/>
                    </a:cubicBezTo>
                    <a:cubicBezTo>
                      <a:pt x="11967" y="434"/>
                      <a:pt x="23813" y="434"/>
                      <a:pt x="35660" y="446"/>
                    </a:cubicBezTo>
                    <a:cubicBezTo>
                      <a:pt x="37339" y="446"/>
                      <a:pt x="39018" y="449"/>
                      <a:pt x="40696" y="449"/>
                    </a:cubicBezTo>
                    <a:cubicBezTo>
                      <a:pt x="42375" y="449"/>
                      <a:pt x="44054" y="446"/>
                      <a:pt x="45733" y="434"/>
                    </a:cubicBezTo>
                    <a:cubicBezTo>
                      <a:pt x="45983" y="434"/>
                      <a:pt x="45983" y="53"/>
                      <a:pt x="45733" y="53"/>
                    </a:cubicBezTo>
                    <a:cubicBezTo>
                      <a:pt x="41505" y="15"/>
                      <a:pt x="37276" y="1"/>
                      <a:pt x="330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69;p38"/>
              <p:cNvSpPr/>
              <p:nvPr/>
            </p:nvSpPr>
            <p:spPr>
              <a:xfrm>
                <a:off x="2554089" y="2319549"/>
                <a:ext cx="11321" cy="940765"/>
              </a:xfrm>
              <a:custGeom>
                <a:avLst/>
                <a:gdLst/>
                <a:ahLst/>
                <a:cxnLst/>
                <a:rect l="l" t="t" r="r" b="b"/>
                <a:pathLst>
                  <a:path w="346" h="28752" extrusionOk="0">
                    <a:moveTo>
                      <a:pt x="173" y="1"/>
                    </a:moveTo>
                    <a:cubicBezTo>
                      <a:pt x="98" y="1"/>
                      <a:pt x="24" y="52"/>
                      <a:pt x="24" y="153"/>
                    </a:cubicBezTo>
                    <a:cubicBezTo>
                      <a:pt x="0" y="9654"/>
                      <a:pt x="60" y="19167"/>
                      <a:pt x="95" y="28680"/>
                    </a:cubicBezTo>
                    <a:cubicBezTo>
                      <a:pt x="101" y="28728"/>
                      <a:pt x="137" y="28751"/>
                      <a:pt x="173" y="28751"/>
                    </a:cubicBezTo>
                    <a:cubicBezTo>
                      <a:pt x="208" y="28751"/>
                      <a:pt x="244" y="28728"/>
                      <a:pt x="250" y="28680"/>
                    </a:cubicBezTo>
                    <a:cubicBezTo>
                      <a:pt x="286" y="19167"/>
                      <a:pt x="345" y="9654"/>
                      <a:pt x="321" y="153"/>
                    </a:cubicBezTo>
                    <a:cubicBezTo>
                      <a:pt x="321" y="52"/>
                      <a:pt x="247" y="1"/>
                      <a:pt x="17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70;p38"/>
              <p:cNvSpPr/>
              <p:nvPr/>
            </p:nvSpPr>
            <p:spPr>
              <a:xfrm>
                <a:off x="1070205" y="2245700"/>
                <a:ext cx="1489349" cy="17538"/>
              </a:xfrm>
              <a:custGeom>
                <a:avLst/>
                <a:gdLst/>
                <a:ahLst/>
                <a:cxnLst/>
                <a:rect l="l" t="t" r="r" b="b"/>
                <a:pathLst>
                  <a:path w="45518" h="536" extrusionOk="0">
                    <a:moveTo>
                      <a:pt x="42043" y="1"/>
                    </a:moveTo>
                    <a:cubicBezTo>
                      <a:pt x="40205" y="1"/>
                      <a:pt x="38362" y="52"/>
                      <a:pt x="36528" y="52"/>
                    </a:cubicBezTo>
                    <a:cubicBezTo>
                      <a:pt x="33623" y="52"/>
                      <a:pt x="30683" y="52"/>
                      <a:pt x="27765" y="64"/>
                    </a:cubicBezTo>
                    <a:cubicBezTo>
                      <a:pt x="21872" y="64"/>
                      <a:pt x="15978" y="76"/>
                      <a:pt x="10085" y="100"/>
                    </a:cubicBezTo>
                    <a:cubicBezTo>
                      <a:pt x="6775" y="124"/>
                      <a:pt x="3453" y="148"/>
                      <a:pt x="143" y="159"/>
                    </a:cubicBezTo>
                    <a:cubicBezTo>
                      <a:pt x="0" y="159"/>
                      <a:pt x="0" y="374"/>
                      <a:pt x="143" y="374"/>
                    </a:cubicBezTo>
                    <a:cubicBezTo>
                      <a:pt x="11871" y="421"/>
                      <a:pt x="23610" y="457"/>
                      <a:pt x="35338" y="481"/>
                    </a:cubicBezTo>
                    <a:cubicBezTo>
                      <a:pt x="37375" y="481"/>
                      <a:pt x="39425" y="535"/>
                      <a:pt x="41470" y="535"/>
                    </a:cubicBezTo>
                    <a:cubicBezTo>
                      <a:pt x="42747" y="535"/>
                      <a:pt x="44023" y="514"/>
                      <a:pt x="45291" y="445"/>
                    </a:cubicBezTo>
                    <a:cubicBezTo>
                      <a:pt x="45518" y="433"/>
                      <a:pt x="45518" y="100"/>
                      <a:pt x="45291" y="76"/>
                    </a:cubicBezTo>
                    <a:cubicBezTo>
                      <a:pt x="44212" y="19"/>
                      <a:pt x="43128" y="1"/>
                      <a:pt x="4204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2371;p38"/>
            <p:cNvGrpSpPr/>
            <p:nvPr/>
          </p:nvGrpSpPr>
          <p:grpSpPr>
            <a:xfrm>
              <a:off x="914189" y="2262227"/>
              <a:ext cx="1413864" cy="845509"/>
              <a:chOff x="435652" y="1123720"/>
              <a:chExt cx="1327946" cy="845509"/>
            </a:xfrm>
          </p:grpSpPr>
          <p:sp>
            <p:nvSpPr>
              <p:cNvPr id="96" name="Google Shape;2372;p38"/>
              <p:cNvSpPr txBox="1"/>
              <p:nvPr/>
            </p:nvSpPr>
            <p:spPr>
              <a:xfrm>
                <a:off x="467598" y="1123720"/>
                <a:ext cx="1296000" cy="200400"/>
              </a:xfrm>
              <a:prstGeom prst="rect">
                <a:avLst/>
              </a:prstGeom>
              <a:noFill/>
              <a:ln>
                <a:noFill/>
              </a:ln>
            </p:spPr>
            <p:txBody>
              <a:bodyPr spcFirstLastPara="1" wrap="square" lIns="0" tIns="91425" rIns="0" bIns="91425" anchor="ctr" anchorCtr="0">
                <a:noAutofit/>
              </a:bodyPr>
              <a:lstStyle/>
              <a:p>
                <a:pPr lvl="0" algn="ctr"/>
                <a:r>
                  <a:rPr lang="en-GB" sz="1500">
                    <a:solidFill>
                      <a:srgbClr val="A4BE06"/>
                    </a:solidFill>
                    <a:latin typeface="Times New Roman" panose="02020603050405020304" pitchFamily="18" charset="0"/>
                    <a:cs typeface="Times New Roman" panose="02020603050405020304" pitchFamily="18" charset="0"/>
                  </a:rPr>
                  <a:t>Allocation</a:t>
                </a:r>
                <a:endParaRPr sz="1500" b="1">
                  <a:solidFill>
                    <a:srgbClr val="A4BE06"/>
                  </a:solidFill>
                  <a:latin typeface="Times New Roman" panose="02020603050405020304" pitchFamily="18" charset="0"/>
                  <a:ea typeface="Fira Sans Extra Condensed"/>
                  <a:cs typeface="Times New Roman" panose="02020603050405020304" pitchFamily="18" charset="0"/>
                  <a:sym typeface="Fira Sans Extra Condensed"/>
                </a:endParaRPr>
              </a:p>
            </p:txBody>
          </p:sp>
          <mc:AlternateContent xmlns:mc="http://schemas.openxmlformats.org/markup-compatibility/2006" xmlns:a14="http://schemas.microsoft.com/office/drawing/2010/main">
            <mc:Choice Requires="a14">
              <p:sp>
                <p:nvSpPr>
                  <p:cNvPr id="97" name="Google Shape;2373;p38"/>
                  <p:cNvSpPr txBox="1"/>
                  <p:nvPr/>
                </p:nvSpPr>
                <p:spPr>
                  <a:xfrm>
                    <a:off x="435652" y="1527029"/>
                    <a:ext cx="1327946" cy="442200"/>
                  </a:xfrm>
                  <a:prstGeom prst="rect">
                    <a:avLst/>
                  </a:prstGeom>
                  <a:noFill/>
                  <a:ln>
                    <a:noFill/>
                  </a:ln>
                </p:spPr>
                <p:txBody>
                  <a:bodyPr spcFirstLastPara="1" wrap="square" lIns="0" tIns="91425" rIns="0" bIns="91425" anchor="ctr" anchorCtr="0">
                    <a:noAutofit/>
                  </a:bodyPr>
                  <a:lstStyle/>
                  <a:p>
                    <a:pPr lvl="0" algn="just">
                      <a:lnSpc>
                        <a:spcPct val="150000"/>
                      </a:lnSpc>
                    </a:pPr>
                    <a:r>
                      <a:rPr lang="en-GB" sz="1500" smtClean="0">
                        <a:latin typeface="Times New Roman" panose="02020603050405020304" pitchFamily="18" charset="0"/>
                        <a:cs typeface="Times New Roman" panose="02020603050405020304" pitchFamily="18" charset="0"/>
                      </a:rPr>
                      <a:t>ma </a:t>
                    </a:r>
                    <a:r>
                      <a:rPr lang="en-GB" sz="1500">
                        <a:latin typeface="Times New Roman" panose="02020603050405020304" pitchFamily="18" charset="0"/>
                        <a:cs typeface="Times New Roman" panose="02020603050405020304" pitchFamily="18" charset="0"/>
                      </a:rPr>
                      <a:t>trận n </a:t>
                    </a:r>
                    <a14:m>
                      <m:oMath xmlns:m="http://schemas.openxmlformats.org/officeDocument/2006/math">
                        <m:r>
                          <a:rPr lang="en-GB" sz="1500" i="1">
                            <a:latin typeface="Cambria Math" panose="02040503050406030204" pitchFamily="18" charset="0"/>
                          </a:rPr>
                          <m:t>× </m:t>
                        </m:r>
                      </m:oMath>
                    </a14:m>
                    <a:r>
                      <a:rPr lang="en-GB" sz="1500">
                        <a:latin typeface="Times New Roman" panose="02020603050405020304" pitchFamily="18" charset="0"/>
                        <a:cs typeface="Times New Roman" panose="02020603050405020304" pitchFamily="18" charset="0"/>
                      </a:rPr>
                      <a:t>m định nghĩa số lượng tài nguyên của mỗi loại hiện được cấp tới mỗi tiến trình</a:t>
                    </a:r>
                    <a:endParaRPr sz="1500">
                      <a:solidFill>
                        <a:schemeClr val="dk1"/>
                      </a:solidFill>
                      <a:latin typeface="Times New Roman" panose="02020603050405020304" pitchFamily="18" charset="0"/>
                      <a:ea typeface="Roboto"/>
                      <a:cs typeface="Times New Roman" panose="02020603050405020304" pitchFamily="18" charset="0"/>
                      <a:sym typeface="Roboto"/>
                    </a:endParaRPr>
                  </a:p>
                </p:txBody>
              </p:sp>
            </mc:Choice>
            <mc:Fallback xmlns="">
              <p:sp>
                <p:nvSpPr>
                  <p:cNvPr id="97" name="Google Shape;2373;p38"/>
                  <p:cNvSpPr txBox="1">
                    <a:spLocks noRot="1" noChangeAspect="1" noMove="1" noResize="1" noEditPoints="1" noAdjustHandles="1" noChangeArrowheads="1" noChangeShapeType="1" noTextEdit="1"/>
                  </p:cNvSpPr>
                  <p:nvPr/>
                </p:nvSpPr>
                <p:spPr>
                  <a:xfrm>
                    <a:off x="435652" y="1527029"/>
                    <a:ext cx="1327946" cy="442200"/>
                  </a:xfrm>
                  <a:prstGeom prst="rect">
                    <a:avLst/>
                  </a:prstGeom>
                  <a:blipFill rotWithShape="0">
                    <a:blip r:embed="rId3"/>
                    <a:stretch>
                      <a:fillRect l="-5163" t="-46491" r="-5163" b="-58772"/>
                    </a:stretch>
                  </a:blipFill>
                  <a:ln>
                    <a:noFill/>
                  </a:ln>
                </p:spPr>
                <p:txBody>
                  <a:bodyPr/>
                  <a:lstStyle/>
                  <a:p>
                    <a:r>
                      <a:rPr lang="en-GB">
                        <a:noFill/>
                      </a:rPr>
                      <a:t> </a:t>
                    </a:r>
                  </a:p>
                </p:txBody>
              </p:sp>
            </mc:Fallback>
          </mc:AlternateContent>
        </p:grpSp>
      </p:grpSp>
      <p:grpSp>
        <p:nvGrpSpPr>
          <p:cNvPr id="102" name="Google Shape;2374;p38"/>
          <p:cNvGrpSpPr/>
          <p:nvPr/>
        </p:nvGrpSpPr>
        <p:grpSpPr>
          <a:xfrm>
            <a:off x="6504687" y="1259815"/>
            <a:ext cx="2412648" cy="1645734"/>
            <a:chOff x="6774414" y="2244611"/>
            <a:chExt cx="1510389" cy="1043450"/>
          </a:xfrm>
        </p:grpSpPr>
        <p:grpSp>
          <p:nvGrpSpPr>
            <p:cNvPr id="103" name="Google Shape;2375;p38"/>
            <p:cNvGrpSpPr/>
            <p:nvPr/>
          </p:nvGrpSpPr>
          <p:grpSpPr>
            <a:xfrm>
              <a:off x="6774414" y="2244611"/>
              <a:ext cx="1510389" cy="1043450"/>
              <a:chOff x="6969489" y="2244611"/>
              <a:chExt cx="1510389" cy="1043450"/>
            </a:xfrm>
          </p:grpSpPr>
          <p:sp>
            <p:nvSpPr>
              <p:cNvPr id="107" name="Google Shape;2376;p38"/>
              <p:cNvSpPr/>
              <p:nvPr/>
            </p:nvSpPr>
            <p:spPr>
              <a:xfrm>
                <a:off x="6971813" y="2367975"/>
                <a:ext cx="14462" cy="917174"/>
              </a:xfrm>
              <a:custGeom>
                <a:avLst/>
                <a:gdLst/>
                <a:ahLst/>
                <a:cxnLst/>
                <a:rect l="l" t="t" r="r" b="b"/>
                <a:pathLst>
                  <a:path w="442" h="28031" extrusionOk="0">
                    <a:moveTo>
                      <a:pt x="227" y="0"/>
                    </a:moveTo>
                    <a:cubicBezTo>
                      <a:pt x="179" y="0"/>
                      <a:pt x="132" y="30"/>
                      <a:pt x="132" y="90"/>
                    </a:cubicBezTo>
                    <a:cubicBezTo>
                      <a:pt x="132" y="4733"/>
                      <a:pt x="132" y="9365"/>
                      <a:pt x="120" y="14008"/>
                    </a:cubicBezTo>
                    <a:cubicBezTo>
                      <a:pt x="120" y="18639"/>
                      <a:pt x="1" y="23283"/>
                      <a:pt x="96" y="27914"/>
                    </a:cubicBezTo>
                    <a:cubicBezTo>
                      <a:pt x="102" y="27992"/>
                      <a:pt x="162" y="28031"/>
                      <a:pt x="223" y="28031"/>
                    </a:cubicBezTo>
                    <a:cubicBezTo>
                      <a:pt x="284" y="28031"/>
                      <a:pt x="346" y="27992"/>
                      <a:pt x="358" y="27914"/>
                    </a:cubicBezTo>
                    <a:cubicBezTo>
                      <a:pt x="441" y="23283"/>
                      <a:pt x="334" y="18639"/>
                      <a:pt x="334" y="14008"/>
                    </a:cubicBezTo>
                    <a:cubicBezTo>
                      <a:pt x="322" y="9376"/>
                      <a:pt x="334" y="4733"/>
                      <a:pt x="322" y="90"/>
                    </a:cubicBezTo>
                    <a:cubicBezTo>
                      <a:pt x="322" y="30"/>
                      <a:pt x="275" y="0"/>
                      <a:pt x="2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77;p38"/>
              <p:cNvSpPr/>
              <p:nvPr/>
            </p:nvSpPr>
            <p:spPr>
              <a:xfrm>
                <a:off x="6975347" y="3273370"/>
                <a:ext cx="1504531" cy="14691"/>
              </a:xfrm>
              <a:custGeom>
                <a:avLst/>
                <a:gdLst/>
                <a:ahLst/>
                <a:cxnLst/>
                <a:rect l="l" t="t" r="r" b="b"/>
                <a:pathLst>
                  <a:path w="45982" h="449" extrusionOk="0">
                    <a:moveTo>
                      <a:pt x="33049" y="1"/>
                    </a:moveTo>
                    <a:cubicBezTo>
                      <a:pt x="25430" y="1"/>
                      <a:pt x="17811" y="46"/>
                      <a:pt x="10192" y="77"/>
                    </a:cubicBezTo>
                    <a:cubicBezTo>
                      <a:pt x="6834" y="101"/>
                      <a:pt x="3477" y="124"/>
                      <a:pt x="119" y="160"/>
                    </a:cubicBezTo>
                    <a:cubicBezTo>
                      <a:pt x="0" y="160"/>
                      <a:pt x="0" y="327"/>
                      <a:pt x="119" y="327"/>
                    </a:cubicBezTo>
                    <a:cubicBezTo>
                      <a:pt x="11966" y="434"/>
                      <a:pt x="23813" y="434"/>
                      <a:pt x="35659" y="446"/>
                    </a:cubicBezTo>
                    <a:cubicBezTo>
                      <a:pt x="37338" y="446"/>
                      <a:pt x="39017" y="449"/>
                      <a:pt x="40696" y="449"/>
                    </a:cubicBezTo>
                    <a:cubicBezTo>
                      <a:pt x="42374" y="449"/>
                      <a:pt x="44053" y="446"/>
                      <a:pt x="45732" y="434"/>
                    </a:cubicBezTo>
                    <a:cubicBezTo>
                      <a:pt x="45982" y="434"/>
                      <a:pt x="45982" y="53"/>
                      <a:pt x="45732" y="53"/>
                    </a:cubicBezTo>
                    <a:cubicBezTo>
                      <a:pt x="41504" y="15"/>
                      <a:pt x="37277" y="1"/>
                      <a:pt x="3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78;p38"/>
              <p:cNvSpPr/>
              <p:nvPr/>
            </p:nvSpPr>
            <p:spPr>
              <a:xfrm>
                <a:off x="8458838" y="2319549"/>
                <a:ext cx="10928" cy="940765"/>
              </a:xfrm>
              <a:custGeom>
                <a:avLst/>
                <a:gdLst/>
                <a:ahLst/>
                <a:cxnLst/>
                <a:rect l="l" t="t" r="r" b="b"/>
                <a:pathLst>
                  <a:path w="334" h="28752" extrusionOk="0">
                    <a:moveTo>
                      <a:pt x="161" y="1"/>
                    </a:moveTo>
                    <a:cubicBezTo>
                      <a:pt x="86" y="1"/>
                      <a:pt x="12" y="52"/>
                      <a:pt x="12" y="153"/>
                    </a:cubicBezTo>
                    <a:cubicBezTo>
                      <a:pt x="0" y="9654"/>
                      <a:pt x="48" y="19167"/>
                      <a:pt x="83" y="28680"/>
                    </a:cubicBezTo>
                    <a:cubicBezTo>
                      <a:pt x="89" y="28728"/>
                      <a:pt x="128" y="28751"/>
                      <a:pt x="167" y="28751"/>
                    </a:cubicBezTo>
                    <a:cubicBezTo>
                      <a:pt x="205" y="28751"/>
                      <a:pt x="244" y="28728"/>
                      <a:pt x="250" y="28680"/>
                    </a:cubicBezTo>
                    <a:cubicBezTo>
                      <a:pt x="286" y="19167"/>
                      <a:pt x="333" y="9654"/>
                      <a:pt x="310" y="153"/>
                    </a:cubicBezTo>
                    <a:cubicBezTo>
                      <a:pt x="310" y="52"/>
                      <a:pt x="235" y="1"/>
                      <a:pt x="1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79;p38"/>
              <p:cNvSpPr/>
              <p:nvPr/>
            </p:nvSpPr>
            <p:spPr>
              <a:xfrm>
                <a:off x="6969489" y="2244611"/>
                <a:ext cx="1489349" cy="17538"/>
              </a:xfrm>
              <a:custGeom>
                <a:avLst/>
                <a:gdLst/>
                <a:ahLst/>
                <a:cxnLst/>
                <a:rect l="l" t="t" r="r" b="b"/>
                <a:pathLst>
                  <a:path w="45518" h="536" extrusionOk="0">
                    <a:moveTo>
                      <a:pt x="42051" y="1"/>
                    </a:moveTo>
                    <a:cubicBezTo>
                      <a:pt x="40210" y="1"/>
                      <a:pt x="38362" y="52"/>
                      <a:pt x="36529" y="52"/>
                    </a:cubicBezTo>
                    <a:cubicBezTo>
                      <a:pt x="33623" y="52"/>
                      <a:pt x="30695" y="52"/>
                      <a:pt x="27766" y="64"/>
                    </a:cubicBezTo>
                    <a:cubicBezTo>
                      <a:pt x="21872" y="64"/>
                      <a:pt x="15990" y="76"/>
                      <a:pt x="10097" y="100"/>
                    </a:cubicBezTo>
                    <a:cubicBezTo>
                      <a:pt x="6775" y="124"/>
                      <a:pt x="3453" y="148"/>
                      <a:pt x="143" y="159"/>
                    </a:cubicBezTo>
                    <a:cubicBezTo>
                      <a:pt x="0" y="159"/>
                      <a:pt x="0" y="374"/>
                      <a:pt x="143" y="374"/>
                    </a:cubicBezTo>
                    <a:cubicBezTo>
                      <a:pt x="11883" y="421"/>
                      <a:pt x="23610" y="457"/>
                      <a:pt x="35350" y="481"/>
                    </a:cubicBezTo>
                    <a:cubicBezTo>
                      <a:pt x="37379" y="481"/>
                      <a:pt x="39432" y="535"/>
                      <a:pt x="41478" y="535"/>
                    </a:cubicBezTo>
                    <a:cubicBezTo>
                      <a:pt x="42758" y="535"/>
                      <a:pt x="44035" y="514"/>
                      <a:pt x="45304" y="445"/>
                    </a:cubicBezTo>
                    <a:cubicBezTo>
                      <a:pt x="45518" y="433"/>
                      <a:pt x="45518" y="100"/>
                      <a:pt x="45304" y="76"/>
                    </a:cubicBezTo>
                    <a:cubicBezTo>
                      <a:pt x="44224" y="19"/>
                      <a:pt x="43139" y="1"/>
                      <a:pt x="4205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2380;p38"/>
            <p:cNvGrpSpPr/>
            <p:nvPr/>
          </p:nvGrpSpPr>
          <p:grpSpPr>
            <a:xfrm>
              <a:off x="6842546" y="2317131"/>
              <a:ext cx="1385445" cy="759725"/>
              <a:chOff x="7405300" y="1178626"/>
              <a:chExt cx="1301132" cy="759725"/>
            </a:xfrm>
          </p:grpSpPr>
          <p:sp>
            <p:nvSpPr>
              <p:cNvPr id="105" name="Google Shape;2381;p38"/>
              <p:cNvSpPr txBox="1"/>
              <p:nvPr/>
            </p:nvSpPr>
            <p:spPr>
              <a:xfrm>
                <a:off x="7405300" y="1178626"/>
                <a:ext cx="1296000" cy="200400"/>
              </a:xfrm>
              <a:prstGeom prst="rect">
                <a:avLst/>
              </a:prstGeom>
              <a:noFill/>
              <a:ln>
                <a:noFill/>
              </a:ln>
            </p:spPr>
            <p:txBody>
              <a:bodyPr spcFirstLastPara="1" wrap="square" lIns="0" tIns="91425" rIns="0" bIns="91425" anchor="ctr" anchorCtr="0">
                <a:noAutofit/>
              </a:bodyPr>
              <a:lstStyle/>
              <a:p>
                <a:pPr lvl="0" algn="ctr"/>
                <a:r>
                  <a:rPr lang="en-GB" sz="1500">
                    <a:solidFill>
                      <a:srgbClr val="FFC000"/>
                    </a:solidFill>
                    <a:latin typeface="Times New Roman" panose="02020603050405020304" pitchFamily="18" charset="0"/>
                    <a:cs typeface="Times New Roman" panose="02020603050405020304" pitchFamily="18" charset="0"/>
                  </a:rPr>
                  <a:t>Available</a:t>
                </a:r>
                <a:endParaRPr sz="1500" b="1">
                  <a:solidFill>
                    <a:srgbClr val="FFC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106" name="Google Shape;2382;p38"/>
              <p:cNvSpPr txBox="1"/>
              <p:nvPr/>
            </p:nvSpPr>
            <p:spPr>
              <a:xfrm>
                <a:off x="7410432" y="1496151"/>
                <a:ext cx="1296000" cy="442200"/>
              </a:xfrm>
              <a:prstGeom prst="rect">
                <a:avLst/>
              </a:prstGeom>
              <a:noFill/>
              <a:ln>
                <a:noFill/>
              </a:ln>
            </p:spPr>
            <p:txBody>
              <a:bodyPr spcFirstLastPara="1" wrap="square" lIns="0" tIns="91425" rIns="0" bIns="91425" anchor="ctr" anchorCtr="0">
                <a:noAutofit/>
              </a:bodyPr>
              <a:lstStyle/>
              <a:p>
                <a:pPr lvl="0" algn="just">
                  <a:lnSpc>
                    <a:spcPct val="150000"/>
                  </a:lnSpc>
                </a:pPr>
                <a:r>
                  <a:rPr lang="en-GB" sz="1500">
                    <a:latin typeface="Times New Roman" panose="02020603050405020304" pitchFamily="18" charset="0"/>
                    <a:cs typeface="Times New Roman" panose="02020603050405020304" pitchFamily="18" charset="0"/>
                  </a:rPr>
                  <a:t>một vector có chiều dài m hiển thị số lượng tài nguyên sẵn có của mỗi loại</a:t>
                </a:r>
                <a:endParaRPr sz="1500">
                  <a:solidFill>
                    <a:schemeClr val="dk1"/>
                  </a:solidFill>
                  <a:latin typeface="Times New Roman" panose="02020603050405020304" pitchFamily="18" charset="0"/>
                  <a:ea typeface="Roboto"/>
                  <a:cs typeface="Times New Roman" panose="02020603050405020304" pitchFamily="18" charset="0"/>
                  <a:sym typeface="Roboto"/>
                </a:endParaRPr>
              </a:p>
            </p:txBody>
          </p:sp>
        </p:grpSp>
      </p:grpSp>
      <p:grpSp>
        <p:nvGrpSpPr>
          <p:cNvPr id="111" name="Google Shape;2383;p38"/>
          <p:cNvGrpSpPr/>
          <p:nvPr/>
        </p:nvGrpSpPr>
        <p:grpSpPr>
          <a:xfrm>
            <a:off x="3751812" y="1744063"/>
            <a:ext cx="1936607" cy="1641287"/>
            <a:chOff x="3711874" y="2635580"/>
            <a:chExt cx="1740521" cy="1530639"/>
          </a:xfrm>
        </p:grpSpPr>
        <p:sp>
          <p:nvSpPr>
            <p:cNvPr id="112" name="Google Shape;2384;p38"/>
            <p:cNvSpPr/>
            <p:nvPr/>
          </p:nvSpPr>
          <p:spPr>
            <a:xfrm>
              <a:off x="3711874" y="2635580"/>
              <a:ext cx="1740521" cy="1530639"/>
            </a:xfrm>
            <a:custGeom>
              <a:avLst/>
              <a:gdLst/>
              <a:ahLst/>
              <a:cxnLst/>
              <a:rect l="l" t="t" r="r" b="b"/>
              <a:pathLst>
                <a:path w="42173" h="40584" extrusionOk="0">
                  <a:moveTo>
                    <a:pt x="24151" y="334"/>
                  </a:moveTo>
                  <a:cubicBezTo>
                    <a:pt x="25566" y="334"/>
                    <a:pt x="26972" y="491"/>
                    <a:pt x="28349" y="871"/>
                  </a:cubicBezTo>
                  <a:cubicBezTo>
                    <a:pt x="32493" y="2026"/>
                    <a:pt x="35886" y="4943"/>
                    <a:pt x="37874" y="8717"/>
                  </a:cubicBezTo>
                  <a:cubicBezTo>
                    <a:pt x="41756" y="16064"/>
                    <a:pt x="40482" y="25303"/>
                    <a:pt x="35648" y="31875"/>
                  </a:cubicBezTo>
                  <a:cubicBezTo>
                    <a:pt x="32079" y="36724"/>
                    <a:pt x="26447" y="40189"/>
                    <a:pt x="20508" y="40189"/>
                  </a:cubicBezTo>
                  <a:cubicBezTo>
                    <a:pt x="18937" y="40189"/>
                    <a:pt x="17345" y="39947"/>
                    <a:pt x="15764" y="39424"/>
                  </a:cubicBezTo>
                  <a:cubicBezTo>
                    <a:pt x="7716" y="36757"/>
                    <a:pt x="1905" y="28172"/>
                    <a:pt x="1429" y="19874"/>
                  </a:cubicBezTo>
                  <a:cubicBezTo>
                    <a:pt x="1155" y="15683"/>
                    <a:pt x="2334" y="11539"/>
                    <a:pt x="4763" y="8134"/>
                  </a:cubicBezTo>
                  <a:cubicBezTo>
                    <a:pt x="6025" y="6408"/>
                    <a:pt x="7525" y="4884"/>
                    <a:pt x="9216" y="3598"/>
                  </a:cubicBezTo>
                  <a:cubicBezTo>
                    <a:pt x="10930" y="2288"/>
                    <a:pt x="12954" y="1121"/>
                    <a:pt x="15145" y="931"/>
                  </a:cubicBezTo>
                  <a:cubicBezTo>
                    <a:pt x="15330" y="913"/>
                    <a:pt x="15515" y="904"/>
                    <a:pt x="15699" y="904"/>
                  </a:cubicBezTo>
                  <a:cubicBezTo>
                    <a:pt x="16038" y="904"/>
                    <a:pt x="16376" y="934"/>
                    <a:pt x="16708" y="993"/>
                  </a:cubicBezTo>
                  <a:lnTo>
                    <a:pt x="16708" y="993"/>
                  </a:lnTo>
                  <a:cubicBezTo>
                    <a:pt x="15518" y="1279"/>
                    <a:pt x="14338" y="1606"/>
                    <a:pt x="13169" y="1943"/>
                  </a:cubicBezTo>
                  <a:cubicBezTo>
                    <a:pt x="12934" y="2032"/>
                    <a:pt x="13014" y="2352"/>
                    <a:pt x="13231" y="2352"/>
                  </a:cubicBezTo>
                  <a:cubicBezTo>
                    <a:pt x="13245" y="2352"/>
                    <a:pt x="13260" y="2351"/>
                    <a:pt x="13276" y="2348"/>
                  </a:cubicBezTo>
                  <a:cubicBezTo>
                    <a:pt x="14671" y="1962"/>
                    <a:pt x="16113" y="1560"/>
                    <a:pt x="17579" y="1217"/>
                  </a:cubicBezTo>
                  <a:lnTo>
                    <a:pt x="17579" y="1217"/>
                  </a:lnTo>
                  <a:cubicBezTo>
                    <a:pt x="17833" y="1303"/>
                    <a:pt x="18082" y="1406"/>
                    <a:pt x="18324" y="1526"/>
                  </a:cubicBezTo>
                  <a:cubicBezTo>
                    <a:pt x="18335" y="1531"/>
                    <a:pt x="18345" y="1533"/>
                    <a:pt x="18355" y="1533"/>
                  </a:cubicBezTo>
                  <a:cubicBezTo>
                    <a:pt x="18423" y="1533"/>
                    <a:pt x="18468" y="1437"/>
                    <a:pt x="18396" y="1395"/>
                  </a:cubicBezTo>
                  <a:lnTo>
                    <a:pt x="18407" y="1395"/>
                  </a:lnTo>
                  <a:cubicBezTo>
                    <a:pt x="18230" y="1303"/>
                    <a:pt x="18052" y="1221"/>
                    <a:pt x="17873" y="1149"/>
                  </a:cubicBezTo>
                  <a:lnTo>
                    <a:pt x="17873" y="1149"/>
                  </a:lnTo>
                  <a:cubicBezTo>
                    <a:pt x="19943" y="677"/>
                    <a:pt x="22057" y="334"/>
                    <a:pt x="24151" y="334"/>
                  </a:cubicBezTo>
                  <a:close/>
                  <a:moveTo>
                    <a:pt x="24060" y="0"/>
                  </a:moveTo>
                  <a:cubicBezTo>
                    <a:pt x="21746" y="0"/>
                    <a:pt x="19403" y="377"/>
                    <a:pt x="17113" y="898"/>
                  </a:cubicBezTo>
                  <a:lnTo>
                    <a:pt x="17113" y="898"/>
                  </a:lnTo>
                  <a:cubicBezTo>
                    <a:pt x="16598" y="765"/>
                    <a:pt x="16079" y="704"/>
                    <a:pt x="15560" y="704"/>
                  </a:cubicBezTo>
                  <a:cubicBezTo>
                    <a:pt x="12490" y="704"/>
                    <a:pt x="9436" y="2844"/>
                    <a:pt x="7275" y="4860"/>
                  </a:cubicBezTo>
                  <a:cubicBezTo>
                    <a:pt x="4072" y="7836"/>
                    <a:pt x="1858" y="11658"/>
                    <a:pt x="1227" y="16016"/>
                  </a:cubicBezTo>
                  <a:cubicBezTo>
                    <a:pt x="0" y="24648"/>
                    <a:pt x="4822" y="33804"/>
                    <a:pt x="12240" y="38221"/>
                  </a:cubicBezTo>
                  <a:cubicBezTo>
                    <a:pt x="14831" y="39758"/>
                    <a:pt x="17749" y="40584"/>
                    <a:pt x="20715" y="40584"/>
                  </a:cubicBezTo>
                  <a:cubicBezTo>
                    <a:pt x="21702" y="40584"/>
                    <a:pt x="22695" y="40492"/>
                    <a:pt x="23682" y="40305"/>
                  </a:cubicBezTo>
                  <a:cubicBezTo>
                    <a:pt x="27516" y="39555"/>
                    <a:pt x="31004" y="37471"/>
                    <a:pt x="33731" y="34721"/>
                  </a:cubicBezTo>
                  <a:cubicBezTo>
                    <a:pt x="39708" y="28708"/>
                    <a:pt x="42172" y="19516"/>
                    <a:pt x="39458" y="11408"/>
                  </a:cubicBezTo>
                  <a:cubicBezTo>
                    <a:pt x="38112" y="7396"/>
                    <a:pt x="35445" y="3824"/>
                    <a:pt x="31683" y="1788"/>
                  </a:cubicBezTo>
                  <a:cubicBezTo>
                    <a:pt x="29262" y="484"/>
                    <a:pt x="26680" y="0"/>
                    <a:pt x="240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87;p38"/>
            <p:cNvSpPr txBox="1"/>
            <p:nvPr/>
          </p:nvSpPr>
          <p:spPr>
            <a:xfrm>
              <a:off x="3959830" y="3104292"/>
              <a:ext cx="1263308" cy="442200"/>
            </a:xfrm>
            <a:prstGeom prst="rect">
              <a:avLst/>
            </a:prstGeom>
            <a:noFill/>
            <a:ln>
              <a:noFill/>
            </a:ln>
          </p:spPr>
          <p:txBody>
            <a:bodyPr spcFirstLastPara="1" wrap="square" lIns="0" tIns="91425" rIns="0" bIns="91425" anchor="ctr" anchorCtr="0">
              <a:noAutofit/>
            </a:bodyPr>
            <a:lstStyle/>
            <a:p>
              <a:pPr lvl="0" algn="ctr">
                <a:lnSpc>
                  <a:spcPct val="150000"/>
                </a:lnSpc>
              </a:pPr>
              <a:r>
                <a:rPr lang="en-GB" sz="1500">
                  <a:latin typeface="Times New Roman" panose="02020603050405020304" pitchFamily="18" charset="0"/>
                  <a:cs typeface="Times New Roman" panose="02020603050405020304" pitchFamily="18" charset="0"/>
                </a:rPr>
                <a:t>Gọi n là số tiến trình </a:t>
              </a:r>
              <a:r>
                <a:rPr lang="en-GB" sz="1500" smtClean="0">
                  <a:latin typeface="Times New Roman" panose="02020603050405020304" pitchFamily="18" charset="0"/>
                  <a:cs typeface="Times New Roman" panose="02020603050405020304" pitchFamily="18" charset="0"/>
                </a:rPr>
                <a:t>và </a:t>
              </a:r>
              <a:r>
                <a:rPr lang="en-GB" sz="1500">
                  <a:latin typeface="Times New Roman" panose="02020603050405020304" pitchFamily="18" charset="0"/>
                  <a:cs typeface="Times New Roman" panose="02020603050405020304" pitchFamily="18" charset="0"/>
                </a:rPr>
                <a:t>m là số loại tài nguyên trong hệ thống</a:t>
              </a:r>
              <a:endParaRPr sz="1500">
                <a:solidFill>
                  <a:schemeClr val="dk1"/>
                </a:solidFill>
                <a:latin typeface="Times New Roman" panose="02020603050405020304" pitchFamily="18" charset="0"/>
                <a:ea typeface="Roboto"/>
                <a:cs typeface="Times New Roman" panose="02020603050405020304" pitchFamily="18" charset="0"/>
                <a:sym typeface="Roboto"/>
              </a:endParaRPr>
            </a:p>
          </p:txBody>
        </p:sp>
      </p:grpSp>
      <p:grpSp>
        <p:nvGrpSpPr>
          <p:cNvPr id="116" name="Google Shape;2388;p38"/>
          <p:cNvGrpSpPr/>
          <p:nvPr/>
        </p:nvGrpSpPr>
        <p:grpSpPr>
          <a:xfrm>
            <a:off x="391516" y="3069315"/>
            <a:ext cx="2369209" cy="1461308"/>
            <a:chOff x="857627" y="3528651"/>
            <a:chExt cx="1508065" cy="1042263"/>
          </a:xfrm>
        </p:grpSpPr>
        <p:grpSp>
          <p:nvGrpSpPr>
            <p:cNvPr id="117" name="Google Shape;2389;p38"/>
            <p:cNvGrpSpPr/>
            <p:nvPr/>
          </p:nvGrpSpPr>
          <p:grpSpPr>
            <a:xfrm>
              <a:off x="857627" y="3528651"/>
              <a:ext cx="1508065" cy="1042263"/>
              <a:chOff x="1052702" y="3528651"/>
              <a:chExt cx="1508065" cy="1042263"/>
            </a:xfrm>
          </p:grpSpPr>
          <p:sp>
            <p:nvSpPr>
              <p:cNvPr id="121" name="Google Shape;2390;p38"/>
              <p:cNvSpPr/>
              <p:nvPr/>
            </p:nvSpPr>
            <p:spPr>
              <a:xfrm>
                <a:off x="1052702" y="3650926"/>
                <a:ext cx="14462" cy="917076"/>
              </a:xfrm>
              <a:custGeom>
                <a:avLst/>
                <a:gdLst/>
                <a:ahLst/>
                <a:cxnLst/>
                <a:rect l="l" t="t" r="r" b="b"/>
                <a:pathLst>
                  <a:path w="442" h="28028" extrusionOk="0">
                    <a:moveTo>
                      <a:pt x="227" y="0"/>
                    </a:moveTo>
                    <a:cubicBezTo>
                      <a:pt x="179" y="0"/>
                      <a:pt x="132" y="33"/>
                      <a:pt x="132" y="99"/>
                    </a:cubicBezTo>
                    <a:cubicBezTo>
                      <a:pt x="132" y="4730"/>
                      <a:pt x="132" y="9362"/>
                      <a:pt x="120" y="14005"/>
                    </a:cubicBezTo>
                    <a:cubicBezTo>
                      <a:pt x="120" y="18637"/>
                      <a:pt x="1" y="23280"/>
                      <a:pt x="96" y="27912"/>
                    </a:cubicBezTo>
                    <a:cubicBezTo>
                      <a:pt x="102" y="27989"/>
                      <a:pt x="161" y="28028"/>
                      <a:pt x="222" y="28028"/>
                    </a:cubicBezTo>
                    <a:cubicBezTo>
                      <a:pt x="283" y="28028"/>
                      <a:pt x="346" y="27989"/>
                      <a:pt x="358" y="27912"/>
                    </a:cubicBezTo>
                    <a:cubicBezTo>
                      <a:pt x="441" y="23280"/>
                      <a:pt x="334" y="18637"/>
                      <a:pt x="334" y="14005"/>
                    </a:cubicBezTo>
                    <a:cubicBezTo>
                      <a:pt x="322" y="9374"/>
                      <a:pt x="334" y="4730"/>
                      <a:pt x="322" y="99"/>
                    </a:cubicBezTo>
                    <a:cubicBezTo>
                      <a:pt x="322" y="33"/>
                      <a:pt x="274" y="0"/>
                      <a:pt x="2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91;p38"/>
              <p:cNvSpPr/>
              <p:nvPr/>
            </p:nvSpPr>
            <p:spPr>
              <a:xfrm>
                <a:off x="1056203" y="4556223"/>
                <a:ext cx="1504564" cy="14691"/>
              </a:xfrm>
              <a:custGeom>
                <a:avLst/>
                <a:gdLst/>
                <a:ahLst/>
                <a:cxnLst/>
                <a:rect l="l" t="t" r="r" b="b"/>
                <a:pathLst>
                  <a:path w="45983" h="449" extrusionOk="0">
                    <a:moveTo>
                      <a:pt x="33047" y="1"/>
                    </a:moveTo>
                    <a:cubicBezTo>
                      <a:pt x="25425" y="1"/>
                      <a:pt x="17804" y="46"/>
                      <a:pt x="10193" y="77"/>
                    </a:cubicBezTo>
                    <a:cubicBezTo>
                      <a:pt x="6835" y="101"/>
                      <a:pt x="3477" y="125"/>
                      <a:pt x="120" y="160"/>
                    </a:cubicBezTo>
                    <a:cubicBezTo>
                      <a:pt x="1" y="160"/>
                      <a:pt x="1" y="327"/>
                      <a:pt x="120" y="327"/>
                    </a:cubicBezTo>
                    <a:cubicBezTo>
                      <a:pt x="11967" y="434"/>
                      <a:pt x="23813" y="434"/>
                      <a:pt x="35660" y="446"/>
                    </a:cubicBezTo>
                    <a:cubicBezTo>
                      <a:pt x="37339" y="446"/>
                      <a:pt x="39018" y="449"/>
                      <a:pt x="40696" y="449"/>
                    </a:cubicBezTo>
                    <a:cubicBezTo>
                      <a:pt x="42375" y="449"/>
                      <a:pt x="44054" y="446"/>
                      <a:pt x="45733" y="434"/>
                    </a:cubicBezTo>
                    <a:cubicBezTo>
                      <a:pt x="45983" y="434"/>
                      <a:pt x="45983" y="53"/>
                      <a:pt x="45733" y="53"/>
                    </a:cubicBezTo>
                    <a:cubicBezTo>
                      <a:pt x="41505" y="15"/>
                      <a:pt x="37276" y="1"/>
                      <a:pt x="3304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92;p38"/>
              <p:cNvSpPr/>
              <p:nvPr/>
            </p:nvSpPr>
            <p:spPr>
              <a:xfrm>
                <a:off x="2539695" y="3602435"/>
                <a:ext cx="10961" cy="940733"/>
              </a:xfrm>
              <a:custGeom>
                <a:avLst/>
                <a:gdLst/>
                <a:ahLst/>
                <a:cxnLst/>
                <a:rect l="l" t="t" r="r" b="b"/>
                <a:pathLst>
                  <a:path w="335" h="28751" extrusionOk="0">
                    <a:moveTo>
                      <a:pt x="161" y="0"/>
                    </a:moveTo>
                    <a:cubicBezTo>
                      <a:pt x="87" y="0"/>
                      <a:pt x="13" y="51"/>
                      <a:pt x="13" y="152"/>
                    </a:cubicBezTo>
                    <a:cubicBezTo>
                      <a:pt x="1" y="9653"/>
                      <a:pt x="48" y="19166"/>
                      <a:pt x="84" y="28679"/>
                    </a:cubicBezTo>
                    <a:cubicBezTo>
                      <a:pt x="90" y="28727"/>
                      <a:pt x="129" y="28751"/>
                      <a:pt x="167" y="28751"/>
                    </a:cubicBezTo>
                    <a:cubicBezTo>
                      <a:pt x="206" y="28751"/>
                      <a:pt x="245" y="28727"/>
                      <a:pt x="251" y="28679"/>
                    </a:cubicBezTo>
                    <a:cubicBezTo>
                      <a:pt x="287" y="19166"/>
                      <a:pt x="334" y="9653"/>
                      <a:pt x="310" y="152"/>
                    </a:cubicBezTo>
                    <a:cubicBezTo>
                      <a:pt x="310" y="51"/>
                      <a:pt x="236" y="0"/>
                      <a:pt x="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93;p38"/>
              <p:cNvSpPr/>
              <p:nvPr/>
            </p:nvSpPr>
            <p:spPr>
              <a:xfrm>
                <a:off x="1055418" y="3528651"/>
                <a:ext cx="1489382" cy="17440"/>
              </a:xfrm>
              <a:custGeom>
                <a:avLst/>
                <a:gdLst/>
                <a:ahLst/>
                <a:cxnLst/>
                <a:rect l="l" t="t" r="r" b="b"/>
                <a:pathLst>
                  <a:path w="45519" h="533" extrusionOk="0">
                    <a:moveTo>
                      <a:pt x="41893" y="1"/>
                    </a:moveTo>
                    <a:cubicBezTo>
                      <a:pt x="40103" y="1"/>
                      <a:pt x="38312" y="50"/>
                      <a:pt x="36529" y="50"/>
                    </a:cubicBezTo>
                    <a:cubicBezTo>
                      <a:pt x="33624" y="50"/>
                      <a:pt x="30695" y="50"/>
                      <a:pt x="27766" y="61"/>
                    </a:cubicBezTo>
                    <a:cubicBezTo>
                      <a:pt x="21873" y="61"/>
                      <a:pt x="15979" y="73"/>
                      <a:pt x="10097" y="97"/>
                    </a:cubicBezTo>
                    <a:cubicBezTo>
                      <a:pt x="6776" y="121"/>
                      <a:pt x="3454" y="145"/>
                      <a:pt x="144" y="157"/>
                    </a:cubicBezTo>
                    <a:cubicBezTo>
                      <a:pt x="1" y="157"/>
                      <a:pt x="1" y="371"/>
                      <a:pt x="144" y="371"/>
                    </a:cubicBezTo>
                    <a:cubicBezTo>
                      <a:pt x="11871" y="419"/>
                      <a:pt x="23611" y="454"/>
                      <a:pt x="35351" y="478"/>
                    </a:cubicBezTo>
                    <a:cubicBezTo>
                      <a:pt x="37380" y="478"/>
                      <a:pt x="39428" y="532"/>
                      <a:pt x="41474" y="532"/>
                    </a:cubicBezTo>
                    <a:cubicBezTo>
                      <a:pt x="42753" y="532"/>
                      <a:pt x="44031" y="511"/>
                      <a:pt x="45304" y="442"/>
                    </a:cubicBezTo>
                    <a:cubicBezTo>
                      <a:pt x="45519" y="431"/>
                      <a:pt x="45519" y="97"/>
                      <a:pt x="45304" y="85"/>
                    </a:cubicBezTo>
                    <a:cubicBezTo>
                      <a:pt x="44170" y="20"/>
                      <a:pt x="43032" y="1"/>
                      <a:pt x="418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2394;p38"/>
            <p:cNvGrpSpPr/>
            <p:nvPr/>
          </p:nvGrpSpPr>
          <p:grpSpPr>
            <a:xfrm>
              <a:off x="934851" y="3588293"/>
              <a:ext cx="1394735" cy="761301"/>
              <a:chOff x="455058" y="2522021"/>
              <a:chExt cx="1309980" cy="761301"/>
            </a:xfrm>
          </p:grpSpPr>
          <p:sp>
            <p:nvSpPr>
              <p:cNvPr id="119" name="Google Shape;2395;p38"/>
              <p:cNvSpPr txBox="1"/>
              <p:nvPr/>
            </p:nvSpPr>
            <p:spPr>
              <a:xfrm>
                <a:off x="469038" y="2522021"/>
                <a:ext cx="1296000" cy="200400"/>
              </a:xfrm>
              <a:prstGeom prst="rect">
                <a:avLst/>
              </a:prstGeom>
              <a:noFill/>
              <a:ln>
                <a:noFill/>
              </a:ln>
            </p:spPr>
            <p:txBody>
              <a:bodyPr spcFirstLastPara="1" wrap="square" lIns="0" tIns="91425" rIns="0" bIns="91425" anchor="ctr" anchorCtr="0">
                <a:noAutofit/>
              </a:bodyPr>
              <a:lstStyle/>
              <a:p>
                <a:pPr lvl="0" algn="ctr"/>
                <a:r>
                  <a:rPr lang="en-GB" sz="1500">
                    <a:solidFill>
                      <a:schemeClr val="accent1">
                        <a:lumMod val="75000"/>
                      </a:schemeClr>
                    </a:solidFill>
                    <a:latin typeface="Times New Roman" panose="02020603050405020304" pitchFamily="18" charset="0"/>
                    <a:cs typeface="Times New Roman" panose="02020603050405020304" pitchFamily="18" charset="0"/>
                  </a:rPr>
                  <a:t>Need</a:t>
                </a:r>
                <a:endParaRPr sz="1500" b="1">
                  <a:solidFill>
                    <a:schemeClr val="accent1">
                      <a:lumMod val="75000"/>
                    </a:schemeClr>
                  </a:solidFill>
                  <a:latin typeface="Times New Roman" panose="02020603050405020304" pitchFamily="18" charset="0"/>
                  <a:ea typeface="Fira Sans Extra Condensed"/>
                  <a:cs typeface="Times New Roman" panose="02020603050405020304" pitchFamily="18" charset="0"/>
                  <a:sym typeface="Fira Sans Extra Condensed"/>
                </a:endParaRPr>
              </a:p>
            </p:txBody>
          </p:sp>
          <mc:AlternateContent xmlns:mc="http://schemas.openxmlformats.org/markup-compatibility/2006" xmlns:a14="http://schemas.microsoft.com/office/drawing/2010/main">
            <mc:Choice Requires="a14">
              <p:sp>
                <p:nvSpPr>
                  <p:cNvPr id="120" name="Google Shape;2396;p38"/>
                  <p:cNvSpPr txBox="1"/>
                  <p:nvPr/>
                </p:nvSpPr>
                <p:spPr>
                  <a:xfrm>
                    <a:off x="455058" y="2841122"/>
                    <a:ext cx="1296000" cy="442200"/>
                  </a:xfrm>
                  <a:prstGeom prst="rect">
                    <a:avLst/>
                  </a:prstGeom>
                  <a:noFill/>
                  <a:ln>
                    <a:noFill/>
                  </a:ln>
                </p:spPr>
                <p:txBody>
                  <a:bodyPr spcFirstLastPara="1" wrap="square" lIns="0" tIns="91425" rIns="0" bIns="91425" anchor="ctr" anchorCtr="0">
                    <a:noAutofit/>
                  </a:bodyPr>
                  <a:lstStyle/>
                  <a:p>
                    <a:pPr lvl="0" algn="just">
                      <a:lnSpc>
                        <a:spcPct val="150000"/>
                      </a:lnSpc>
                    </a:pPr>
                    <a:r>
                      <a:rPr lang="en-GB" sz="1500">
                        <a:latin typeface="Times New Roman" panose="02020603050405020304" pitchFamily="18" charset="0"/>
                        <a:cs typeface="Times New Roman" panose="02020603050405020304" pitchFamily="18" charset="0"/>
                      </a:rPr>
                      <a:t>một ma trận n </a:t>
                    </a:r>
                    <a14:m>
                      <m:oMath xmlns:m="http://schemas.openxmlformats.org/officeDocument/2006/math">
                        <m:r>
                          <a:rPr lang="en-GB" sz="1500" i="1">
                            <a:latin typeface="Cambria Math" panose="02040503050406030204" pitchFamily="18" charset="0"/>
                          </a:rPr>
                          <m:t>× </m:t>
                        </m:r>
                      </m:oMath>
                    </a14:m>
                    <a:r>
                      <a:rPr lang="en-GB" sz="1500">
                        <a:latin typeface="Times New Roman" panose="02020603050405020304" pitchFamily="18" charset="0"/>
                        <a:cs typeface="Times New Roman" panose="02020603050405020304" pitchFamily="18" charset="0"/>
                      </a:rPr>
                      <a:t>m hiển thị yêu cầu tài nguyên còn lại của mỗi tiến trình</a:t>
                    </a:r>
                    <a:endParaRPr sz="1500">
                      <a:solidFill>
                        <a:schemeClr val="dk1"/>
                      </a:solidFill>
                      <a:latin typeface="Times New Roman" panose="02020603050405020304" pitchFamily="18" charset="0"/>
                      <a:ea typeface="Roboto"/>
                      <a:cs typeface="Times New Roman" panose="02020603050405020304" pitchFamily="18" charset="0"/>
                      <a:sym typeface="Roboto"/>
                    </a:endParaRPr>
                  </a:p>
                </p:txBody>
              </p:sp>
            </mc:Choice>
            <mc:Fallback xmlns="">
              <p:sp>
                <p:nvSpPr>
                  <p:cNvPr id="120" name="Google Shape;2396;p38"/>
                  <p:cNvSpPr txBox="1">
                    <a:spLocks noRot="1" noChangeAspect="1" noMove="1" noResize="1" noEditPoints="1" noAdjustHandles="1" noChangeArrowheads="1" noChangeShapeType="1" noTextEdit="1"/>
                  </p:cNvSpPr>
                  <p:nvPr/>
                </p:nvSpPr>
                <p:spPr>
                  <a:xfrm>
                    <a:off x="455058" y="2841122"/>
                    <a:ext cx="1296000" cy="442200"/>
                  </a:xfrm>
                  <a:prstGeom prst="rect">
                    <a:avLst/>
                  </a:prstGeom>
                  <a:blipFill rotWithShape="0">
                    <a:blip r:embed="rId4"/>
                    <a:stretch>
                      <a:fillRect l="-5337" t="-31683" r="-5056" b="-45545"/>
                    </a:stretch>
                  </a:blipFill>
                  <a:ln>
                    <a:noFill/>
                  </a:ln>
                </p:spPr>
                <p:txBody>
                  <a:bodyPr/>
                  <a:lstStyle/>
                  <a:p>
                    <a:r>
                      <a:rPr lang="en-GB">
                        <a:noFill/>
                      </a:rPr>
                      <a:t> </a:t>
                    </a:r>
                  </a:p>
                </p:txBody>
              </p:sp>
            </mc:Fallback>
          </mc:AlternateContent>
        </p:grpSp>
      </p:grpSp>
      <p:grpSp>
        <p:nvGrpSpPr>
          <p:cNvPr id="125" name="Google Shape;2397;p38"/>
          <p:cNvGrpSpPr/>
          <p:nvPr/>
        </p:nvGrpSpPr>
        <p:grpSpPr>
          <a:xfrm>
            <a:off x="6557041" y="3069315"/>
            <a:ext cx="2369681" cy="1619173"/>
            <a:chOff x="6778702" y="3528650"/>
            <a:chExt cx="1507672" cy="1042264"/>
          </a:xfrm>
        </p:grpSpPr>
        <p:grpSp>
          <p:nvGrpSpPr>
            <p:cNvPr id="126" name="Google Shape;2398;p38"/>
            <p:cNvGrpSpPr/>
            <p:nvPr/>
          </p:nvGrpSpPr>
          <p:grpSpPr>
            <a:xfrm>
              <a:off x="6778702" y="3528650"/>
              <a:ext cx="1507672" cy="1042264"/>
              <a:chOff x="6918839" y="3528650"/>
              <a:chExt cx="1507672" cy="1042264"/>
            </a:xfrm>
          </p:grpSpPr>
          <p:sp>
            <p:nvSpPr>
              <p:cNvPr id="130" name="Google Shape;2399;p38"/>
              <p:cNvSpPr/>
              <p:nvPr/>
            </p:nvSpPr>
            <p:spPr>
              <a:xfrm>
                <a:off x="6918839" y="3650926"/>
                <a:ext cx="14462" cy="917076"/>
              </a:xfrm>
              <a:custGeom>
                <a:avLst/>
                <a:gdLst/>
                <a:ahLst/>
                <a:cxnLst/>
                <a:rect l="l" t="t" r="r" b="b"/>
                <a:pathLst>
                  <a:path w="442" h="28028" extrusionOk="0">
                    <a:moveTo>
                      <a:pt x="215" y="0"/>
                    </a:moveTo>
                    <a:cubicBezTo>
                      <a:pt x="167" y="0"/>
                      <a:pt x="120" y="33"/>
                      <a:pt x="120" y="99"/>
                    </a:cubicBezTo>
                    <a:cubicBezTo>
                      <a:pt x="120" y="4730"/>
                      <a:pt x="120" y="9362"/>
                      <a:pt x="120" y="14005"/>
                    </a:cubicBezTo>
                    <a:cubicBezTo>
                      <a:pt x="120" y="18637"/>
                      <a:pt x="1" y="23280"/>
                      <a:pt x="84" y="27912"/>
                    </a:cubicBezTo>
                    <a:cubicBezTo>
                      <a:pt x="96" y="27989"/>
                      <a:pt x="158" y="28028"/>
                      <a:pt x="219" y="28028"/>
                    </a:cubicBezTo>
                    <a:cubicBezTo>
                      <a:pt x="280" y="28028"/>
                      <a:pt x="340" y="27989"/>
                      <a:pt x="346" y="27912"/>
                    </a:cubicBezTo>
                    <a:cubicBezTo>
                      <a:pt x="441" y="23280"/>
                      <a:pt x="322" y="18637"/>
                      <a:pt x="322" y="14005"/>
                    </a:cubicBezTo>
                    <a:cubicBezTo>
                      <a:pt x="322" y="9374"/>
                      <a:pt x="322" y="4730"/>
                      <a:pt x="310" y="99"/>
                    </a:cubicBezTo>
                    <a:cubicBezTo>
                      <a:pt x="310" y="33"/>
                      <a:pt x="263" y="0"/>
                      <a:pt x="21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00;p38"/>
              <p:cNvSpPr/>
              <p:nvPr/>
            </p:nvSpPr>
            <p:spPr>
              <a:xfrm>
                <a:off x="6922340" y="4556223"/>
                <a:ext cx="1504171" cy="14691"/>
              </a:xfrm>
              <a:custGeom>
                <a:avLst/>
                <a:gdLst/>
                <a:ahLst/>
                <a:cxnLst/>
                <a:rect l="l" t="t" r="r" b="b"/>
                <a:pathLst>
                  <a:path w="45971" h="449" extrusionOk="0">
                    <a:moveTo>
                      <a:pt x="33043" y="1"/>
                    </a:moveTo>
                    <a:cubicBezTo>
                      <a:pt x="25424" y="1"/>
                      <a:pt x="17800" y="46"/>
                      <a:pt x="10181" y="77"/>
                    </a:cubicBezTo>
                    <a:cubicBezTo>
                      <a:pt x="6823" y="101"/>
                      <a:pt x="3466" y="125"/>
                      <a:pt x="108" y="160"/>
                    </a:cubicBezTo>
                    <a:cubicBezTo>
                      <a:pt x="1" y="160"/>
                      <a:pt x="1" y="327"/>
                      <a:pt x="108" y="327"/>
                    </a:cubicBezTo>
                    <a:cubicBezTo>
                      <a:pt x="11955" y="434"/>
                      <a:pt x="23801" y="434"/>
                      <a:pt x="35660" y="446"/>
                    </a:cubicBezTo>
                    <a:cubicBezTo>
                      <a:pt x="37333" y="446"/>
                      <a:pt x="39009" y="449"/>
                      <a:pt x="40686" y="449"/>
                    </a:cubicBezTo>
                    <a:cubicBezTo>
                      <a:pt x="42363" y="449"/>
                      <a:pt x="44042" y="446"/>
                      <a:pt x="45721" y="434"/>
                    </a:cubicBezTo>
                    <a:cubicBezTo>
                      <a:pt x="45971" y="434"/>
                      <a:pt x="45971" y="53"/>
                      <a:pt x="45721" y="53"/>
                    </a:cubicBezTo>
                    <a:cubicBezTo>
                      <a:pt x="41497" y="15"/>
                      <a:pt x="37271" y="1"/>
                      <a:pt x="3304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01;p38"/>
              <p:cNvSpPr/>
              <p:nvPr/>
            </p:nvSpPr>
            <p:spPr>
              <a:xfrm>
                <a:off x="8405440" y="3602435"/>
                <a:ext cx="10961" cy="940733"/>
              </a:xfrm>
              <a:custGeom>
                <a:avLst/>
                <a:gdLst/>
                <a:ahLst/>
                <a:cxnLst/>
                <a:rect l="l" t="t" r="r" b="b"/>
                <a:pathLst>
                  <a:path w="335" h="28751" extrusionOk="0">
                    <a:moveTo>
                      <a:pt x="174" y="0"/>
                    </a:moveTo>
                    <a:cubicBezTo>
                      <a:pt x="99" y="0"/>
                      <a:pt x="25" y="51"/>
                      <a:pt x="25" y="152"/>
                    </a:cubicBezTo>
                    <a:cubicBezTo>
                      <a:pt x="1" y="9653"/>
                      <a:pt x="60" y="19166"/>
                      <a:pt x="96" y="28679"/>
                    </a:cubicBezTo>
                    <a:cubicBezTo>
                      <a:pt x="102" y="28727"/>
                      <a:pt x="138" y="28751"/>
                      <a:pt x="174" y="28751"/>
                    </a:cubicBezTo>
                    <a:cubicBezTo>
                      <a:pt x="209" y="28751"/>
                      <a:pt x="245" y="28727"/>
                      <a:pt x="251" y="28679"/>
                    </a:cubicBezTo>
                    <a:cubicBezTo>
                      <a:pt x="287" y="19166"/>
                      <a:pt x="334" y="9653"/>
                      <a:pt x="322" y="152"/>
                    </a:cubicBezTo>
                    <a:cubicBezTo>
                      <a:pt x="322" y="51"/>
                      <a:pt x="248" y="0"/>
                      <a:pt x="17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02;p38"/>
              <p:cNvSpPr/>
              <p:nvPr/>
            </p:nvSpPr>
            <p:spPr>
              <a:xfrm>
                <a:off x="6921195" y="3528650"/>
                <a:ext cx="1489742" cy="17440"/>
              </a:xfrm>
              <a:custGeom>
                <a:avLst/>
                <a:gdLst/>
                <a:ahLst/>
                <a:cxnLst/>
                <a:rect l="l" t="t" r="r" b="b"/>
                <a:pathLst>
                  <a:path w="45530" h="533" extrusionOk="0">
                    <a:moveTo>
                      <a:pt x="41898" y="1"/>
                    </a:moveTo>
                    <a:cubicBezTo>
                      <a:pt x="40109" y="1"/>
                      <a:pt x="38316" y="50"/>
                      <a:pt x="36540" y="50"/>
                    </a:cubicBezTo>
                    <a:cubicBezTo>
                      <a:pt x="33623" y="50"/>
                      <a:pt x="30694" y="50"/>
                      <a:pt x="27777" y="61"/>
                    </a:cubicBezTo>
                    <a:cubicBezTo>
                      <a:pt x="21884" y="61"/>
                      <a:pt x="15990" y="73"/>
                      <a:pt x="10097" y="97"/>
                    </a:cubicBezTo>
                    <a:cubicBezTo>
                      <a:pt x="6787" y="121"/>
                      <a:pt x="3465" y="145"/>
                      <a:pt x="143" y="157"/>
                    </a:cubicBezTo>
                    <a:cubicBezTo>
                      <a:pt x="0" y="157"/>
                      <a:pt x="0" y="371"/>
                      <a:pt x="143" y="371"/>
                    </a:cubicBezTo>
                    <a:cubicBezTo>
                      <a:pt x="11883" y="419"/>
                      <a:pt x="23622" y="454"/>
                      <a:pt x="35350" y="478"/>
                    </a:cubicBezTo>
                    <a:cubicBezTo>
                      <a:pt x="37387" y="478"/>
                      <a:pt x="39437" y="532"/>
                      <a:pt x="41482" y="532"/>
                    </a:cubicBezTo>
                    <a:cubicBezTo>
                      <a:pt x="42759" y="532"/>
                      <a:pt x="44035" y="511"/>
                      <a:pt x="45303" y="442"/>
                    </a:cubicBezTo>
                    <a:cubicBezTo>
                      <a:pt x="45530" y="431"/>
                      <a:pt x="45530" y="97"/>
                      <a:pt x="45303" y="85"/>
                    </a:cubicBezTo>
                    <a:cubicBezTo>
                      <a:pt x="44174" y="20"/>
                      <a:pt x="43037" y="1"/>
                      <a:pt x="418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2403;p38"/>
            <p:cNvGrpSpPr/>
            <p:nvPr/>
          </p:nvGrpSpPr>
          <p:grpSpPr>
            <a:xfrm>
              <a:off x="6842542" y="3592671"/>
              <a:ext cx="1387216" cy="721053"/>
              <a:chOff x="7405295" y="2526405"/>
              <a:chExt cx="1302795" cy="721053"/>
            </a:xfrm>
          </p:grpSpPr>
          <p:sp>
            <p:nvSpPr>
              <p:cNvPr id="128" name="Google Shape;2404;p38"/>
              <p:cNvSpPr txBox="1"/>
              <p:nvPr/>
            </p:nvSpPr>
            <p:spPr>
              <a:xfrm>
                <a:off x="7405295" y="2526405"/>
                <a:ext cx="1296000" cy="200400"/>
              </a:xfrm>
              <a:prstGeom prst="rect">
                <a:avLst/>
              </a:prstGeom>
              <a:noFill/>
              <a:ln>
                <a:noFill/>
              </a:ln>
            </p:spPr>
            <p:txBody>
              <a:bodyPr spcFirstLastPara="1" wrap="square" lIns="0" tIns="91425" rIns="0" bIns="91425" anchor="ctr" anchorCtr="0">
                <a:noAutofit/>
              </a:bodyPr>
              <a:lstStyle/>
              <a:p>
                <a:pPr lvl="0" algn="ctr"/>
                <a:r>
                  <a:rPr lang="en-GB" sz="1500">
                    <a:solidFill>
                      <a:schemeClr val="accent6">
                        <a:lumMod val="75000"/>
                      </a:schemeClr>
                    </a:solidFill>
                    <a:latin typeface="Times New Roman" panose="02020603050405020304" pitchFamily="18" charset="0"/>
                    <a:cs typeface="Times New Roman" panose="02020603050405020304" pitchFamily="18" charset="0"/>
                  </a:rPr>
                  <a:t>Max</a:t>
                </a:r>
                <a:endParaRPr sz="1500" b="1">
                  <a:solidFill>
                    <a:schemeClr val="accent6">
                      <a:lumMod val="75000"/>
                    </a:schemeClr>
                  </a:solidFill>
                  <a:latin typeface="Times New Roman" panose="02020603050405020304" pitchFamily="18" charset="0"/>
                  <a:ea typeface="Fira Sans Extra Condensed"/>
                  <a:cs typeface="Times New Roman" panose="02020603050405020304" pitchFamily="18" charset="0"/>
                  <a:sym typeface="Fira Sans Extra Condensed"/>
                </a:endParaRPr>
              </a:p>
            </p:txBody>
          </p:sp>
          <mc:AlternateContent xmlns:mc="http://schemas.openxmlformats.org/markup-compatibility/2006" xmlns:a14="http://schemas.microsoft.com/office/drawing/2010/main">
            <mc:Choice Requires="a14">
              <p:sp>
                <p:nvSpPr>
                  <p:cNvPr id="129" name="Google Shape;2405;p38"/>
                  <p:cNvSpPr txBox="1"/>
                  <p:nvPr/>
                </p:nvSpPr>
                <p:spPr>
                  <a:xfrm>
                    <a:off x="7412090" y="2805258"/>
                    <a:ext cx="1296000" cy="442200"/>
                  </a:xfrm>
                  <a:prstGeom prst="rect">
                    <a:avLst/>
                  </a:prstGeom>
                  <a:noFill/>
                  <a:ln>
                    <a:noFill/>
                  </a:ln>
                </p:spPr>
                <p:txBody>
                  <a:bodyPr spcFirstLastPara="1" wrap="square" lIns="0" tIns="91425" rIns="0" bIns="91425" anchor="ctr" anchorCtr="0">
                    <a:noAutofit/>
                  </a:bodyPr>
                  <a:lstStyle/>
                  <a:p>
                    <a:pPr lvl="0" algn="just">
                      <a:lnSpc>
                        <a:spcPct val="150000"/>
                      </a:lnSpc>
                    </a:pPr>
                    <a:r>
                      <a:rPr lang="en-GB" sz="1500">
                        <a:latin typeface="Times New Roman" panose="02020603050405020304" pitchFamily="18" charset="0"/>
                        <a:cs typeface="Times New Roman" panose="02020603050405020304" pitchFamily="18" charset="0"/>
                      </a:rPr>
                      <a:t>một ma trận n </a:t>
                    </a:r>
                    <a14:m>
                      <m:oMath xmlns:m="http://schemas.openxmlformats.org/officeDocument/2006/math">
                        <m:r>
                          <a:rPr lang="en-GB" sz="1500" i="1">
                            <a:latin typeface="Cambria Math" panose="02040503050406030204" pitchFamily="18" charset="0"/>
                          </a:rPr>
                          <m:t>× </m:t>
                        </m:r>
                      </m:oMath>
                    </a14:m>
                    <a:r>
                      <a:rPr lang="en-GB" sz="1500">
                        <a:latin typeface="Times New Roman" panose="02020603050405020304" pitchFamily="18" charset="0"/>
                        <a:cs typeface="Times New Roman" panose="02020603050405020304" pitchFamily="18" charset="0"/>
                      </a:rPr>
                      <a:t>m định nghĩa số lượng tối đa yêu cầu của mỗi tiến trình</a:t>
                    </a:r>
                    <a:endParaRPr sz="1500">
                      <a:solidFill>
                        <a:schemeClr val="dk1"/>
                      </a:solidFill>
                      <a:latin typeface="Times New Roman" panose="02020603050405020304" pitchFamily="18" charset="0"/>
                      <a:ea typeface="Roboto"/>
                      <a:cs typeface="Times New Roman" panose="02020603050405020304" pitchFamily="18" charset="0"/>
                      <a:sym typeface="Roboto"/>
                    </a:endParaRPr>
                  </a:p>
                </p:txBody>
              </p:sp>
            </mc:Choice>
            <mc:Fallback xmlns="">
              <p:sp>
                <p:nvSpPr>
                  <p:cNvPr id="129" name="Google Shape;2405;p38"/>
                  <p:cNvSpPr txBox="1">
                    <a:spLocks noRot="1" noChangeAspect="1" noMove="1" noResize="1" noEditPoints="1" noAdjustHandles="1" noChangeArrowheads="1" noChangeShapeType="1" noTextEdit="1"/>
                  </p:cNvSpPr>
                  <p:nvPr/>
                </p:nvSpPr>
                <p:spPr>
                  <a:xfrm>
                    <a:off x="7412090" y="2805258"/>
                    <a:ext cx="1296000" cy="442200"/>
                  </a:xfrm>
                  <a:prstGeom prst="rect">
                    <a:avLst/>
                  </a:prstGeom>
                  <a:blipFill rotWithShape="0">
                    <a:blip r:embed="rId5"/>
                    <a:stretch>
                      <a:fillRect l="-5337" t="-23009" r="-5337" b="-35398"/>
                    </a:stretch>
                  </a:blipFill>
                  <a:ln>
                    <a:noFill/>
                  </a:ln>
                </p:spPr>
                <p:txBody>
                  <a:bodyPr/>
                  <a:lstStyle/>
                  <a:p>
                    <a:r>
                      <a:rPr lang="en-GB">
                        <a:noFill/>
                      </a:rPr>
                      <a:t> </a:t>
                    </a:r>
                  </a:p>
                </p:txBody>
              </p:sp>
            </mc:Fallback>
          </mc:AlternateContent>
        </p:grpSp>
      </p:grpSp>
      <p:grpSp>
        <p:nvGrpSpPr>
          <p:cNvPr id="139" name="Google Shape;2407;p38"/>
          <p:cNvGrpSpPr/>
          <p:nvPr/>
        </p:nvGrpSpPr>
        <p:grpSpPr>
          <a:xfrm>
            <a:off x="2800328" y="4227997"/>
            <a:ext cx="3700549" cy="594350"/>
            <a:chOff x="3007943" y="1286179"/>
            <a:chExt cx="3368060" cy="694882"/>
          </a:xfrm>
        </p:grpSpPr>
        <p:sp>
          <p:nvSpPr>
            <p:cNvPr id="141" name="Google Shape;2408;p38"/>
            <p:cNvSpPr/>
            <p:nvPr/>
          </p:nvSpPr>
          <p:spPr>
            <a:xfrm>
              <a:off x="3272457" y="1417132"/>
              <a:ext cx="13644" cy="561017"/>
            </a:xfrm>
            <a:custGeom>
              <a:avLst/>
              <a:gdLst/>
              <a:ahLst/>
              <a:cxnLst/>
              <a:rect l="l" t="t" r="r" b="b"/>
              <a:pathLst>
                <a:path w="417" h="17146" extrusionOk="0">
                  <a:moveTo>
                    <a:pt x="204" y="0"/>
                  </a:moveTo>
                  <a:cubicBezTo>
                    <a:pt x="155" y="0"/>
                    <a:pt x="107" y="33"/>
                    <a:pt x="107" y="98"/>
                  </a:cubicBezTo>
                  <a:cubicBezTo>
                    <a:pt x="107" y="5742"/>
                    <a:pt x="0" y="11385"/>
                    <a:pt x="83" y="17029"/>
                  </a:cubicBezTo>
                  <a:cubicBezTo>
                    <a:pt x="89" y="17106"/>
                    <a:pt x="149" y="17145"/>
                    <a:pt x="208" y="17145"/>
                  </a:cubicBezTo>
                  <a:cubicBezTo>
                    <a:pt x="268" y="17145"/>
                    <a:pt x="328" y="17106"/>
                    <a:pt x="334" y="17029"/>
                  </a:cubicBezTo>
                  <a:cubicBezTo>
                    <a:pt x="417" y="11385"/>
                    <a:pt x="310" y="5742"/>
                    <a:pt x="310" y="98"/>
                  </a:cubicBezTo>
                  <a:cubicBezTo>
                    <a:pt x="304" y="33"/>
                    <a:pt x="253" y="0"/>
                    <a:pt x="2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42" name="Google Shape;2409;p38"/>
            <p:cNvSpPr/>
            <p:nvPr/>
          </p:nvSpPr>
          <p:spPr>
            <a:xfrm>
              <a:off x="3275565" y="1967122"/>
              <a:ext cx="2852464" cy="13939"/>
            </a:xfrm>
            <a:custGeom>
              <a:avLst/>
              <a:gdLst/>
              <a:ahLst/>
              <a:cxnLst/>
              <a:rect l="l" t="t" r="r" b="b"/>
              <a:pathLst>
                <a:path w="87178" h="426" extrusionOk="0">
                  <a:moveTo>
                    <a:pt x="74450" y="0"/>
                  </a:moveTo>
                  <a:cubicBezTo>
                    <a:pt x="67312" y="0"/>
                    <a:pt x="60175" y="22"/>
                    <a:pt x="53043" y="30"/>
                  </a:cubicBezTo>
                  <a:cubicBezTo>
                    <a:pt x="41744" y="41"/>
                    <a:pt x="30445" y="30"/>
                    <a:pt x="19146" y="65"/>
                  </a:cubicBezTo>
                  <a:cubicBezTo>
                    <a:pt x="12800" y="77"/>
                    <a:pt x="6454" y="113"/>
                    <a:pt x="108" y="137"/>
                  </a:cubicBezTo>
                  <a:cubicBezTo>
                    <a:pt x="0" y="137"/>
                    <a:pt x="0" y="315"/>
                    <a:pt x="108" y="315"/>
                  </a:cubicBezTo>
                  <a:lnTo>
                    <a:pt x="119" y="303"/>
                  </a:lnTo>
                  <a:cubicBezTo>
                    <a:pt x="11407" y="363"/>
                    <a:pt x="22706" y="399"/>
                    <a:pt x="34005" y="399"/>
                  </a:cubicBezTo>
                  <a:cubicBezTo>
                    <a:pt x="45304" y="411"/>
                    <a:pt x="56603" y="422"/>
                    <a:pt x="67902" y="422"/>
                  </a:cubicBezTo>
                  <a:cubicBezTo>
                    <a:pt x="71075" y="422"/>
                    <a:pt x="74248" y="425"/>
                    <a:pt x="77419" y="425"/>
                  </a:cubicBezTo>
                  <a:cubicBezTo>
                    <a:pt x="80591" y="425"/>
                    <a:pt x="83761" y="422"/>
                    <a:pt x="86928" y="411"/>
                  </a:cubicBezTo>
                  <a:cubicBezTo>
                    <a:pt x="87178" y="411"/>
                    <a:pt x="87178" y="30"/>
                    <a:pt x="86928" y="30"/>
                  </a:cubicBezTo>
                  <a:cubicBezTo>
                    <a:pt x="82769" y="8"/>
                    <a:pt x="78609" y="0"/>
                    <a:pt x="7445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43" name="Google Shape;2410;p38"/>
            <p:cNvSpPr/>
            <p:nvPr/>
          </p:nvSpPr>
          <p:spPr>
            <a:xfrm>
              <a:off x="6100348" y="1386931"/>
              <a:ext cx="10928" cy="575316"/>
            </a:xfrm>
            <a:custGeom>
              <a:avLst/>
              <a:gdLst/>
              <a:ahLst/>
              <a:cxnLst/>
              <a:rect l="l" t="t" r="r" b="b"/>
              <a:pathLst>
                <a:path w="334" h="17583" extrusionOk="0">
                  <a:moveTo>
                    <a:pt x="161" y="0"/>
                  </a:moveTo>
                  <a:cubicBezTo>
                    <a:pt x="87" y="0"/>
                    <a:pt x="13" y="51"/>
                    <a:pt x="13" y="152"/>
                  </a:cubicBezTo>
                  <a:cubicBezTo>
                    <a:pt x="1" y="5939"/>
                    <a:pt x="48" y="11725"/>
                    <a:pt x="84" y="17512"/>
                  </a:cubicBezTo>
                  <a:cubicBezTo>
                    <a:pt x="90" y="17559"/>
                    <a:pt x="129" y="17583"/>
                    <a:pt x="167" y="17583"/>
                  </a:cubicBezTo>
                  <a:cubicBezTo>
                    <a:pt x="206" y="17583"/>
                    <a:pt x="245" y="17559"/>
                    <a:pt x="251" y="17512"/>
                  </a:cubicBezTo>
                  <a:cubicBezTo>
                    <a:pt x="286" y="11725"/>
                    <a:pt x="334" y="5939"/>
                    <a:pt x="310" y="152"/>
                  </a:cubicBezTo>
                  <a:cubicBezTo>
                    <a:pt x="310" y="51"/>
                    <a:pt x="236" y="0"/>
                    <a:pt x="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44" name="Google Shape;2411;p38"/>
            <p:cNvSpPr/>
            <p:nvPr/>
          </p:nvSpPr>
          <p:spPr>
            <a:xfrm>
              <a:off x="3274780" y="1340730"/>
              <a:ext cx="2824030" cy="17504"/>
            </a:xfrm>
            <a:custGeom>
              <a:avLst/>
              <a:gdLst/>
              <a:ahLst/>
              <a:cxnLst/>
              <a:rect l="l" t="t" r="r" b="b"/>
              <a:pathLst>
                <a:path w="86309" h="535" extrusionOk="0">
                  <a:moveTo>
                    <a:pt x="79849" y="0"/>
                  </a:moveTo>
                  <a:cubicBezTo>
                    <a:pt x="76327" y="0"/>
                    <a:pt x="72800" y="52"/>
                    <a:pt x="69283" y="52"/>
                  </a:cubicBezTo>
                  <a:cubicBezTo>
                    <a:pt x="63687" y="52"/>
                    <a:pt x="58079" y="52"/>
                    <a:pt x="52483" y="64"/>
                  </a:cubicBezTo>
                  <a:cubicBezTo>
                    <a:pt x="41327" y="64"/>
                    <a:pt x="30171" y="76"/>
                    <a:pt x="19027" y="100"/>
                  </a:cubicBezTo>
                  <a:cubicBezTo>
                    <a:pt x="12728" y="124"/>
                    <a:pt x="6430" y="135"/>
                    <a:pt x="143" y="159"/>
                  </a:cubicBezTo>
                  <a:cubicBezTo>
                    <a:pt x="1" y="159"/>
                    <a:pt x="1" y="374"/>
                    <a:pt x="143" y="374"/>
                  </a:cubicBezTo>
                  <a:cubicBezTo>
                    <a:pt x="11335" y="397"/>
                    <a:pt x="22539" y="421"/>
                    <a:pt x="33743" y="457"/>
                  </a:cubicBezTo>
                  <a:cubicBezTo>
                    <a:pt x="44899" y="469"/>
                    <a:pt x="56043" y="481"/>
                    <a:pt x="67199" y="481"/>
                  </a:cubicBezTo>
                  <a:cubicBezTo>
                    <a:pt x="71068" y="481"/>
                    <a:pt x="74946" y="535"/>
                    <a:pt x="78821" y="535"/>
                  </a:cubicBezTo>
                  <a:cubicBezTo>
                    <a:pt x="81243" y="535"/>
                    <a:pt x="83665" y="514"/>
                    <a:pt x="86083" y="445"/>
                  </a:cubicBezTo>
                  <a:cubicBezTo>
                    <a:pt x="86309" y="433"/>
                    <a:pt x="86309" y="100"/>
                    <a:pt x="86083" y="76"/>
                  </a:cubicBezTo>
                  <a:cubicBezTo>
                    <a:pt x="84009" y="18"/>
                    <a:pt x="81930" y="0"/>
                    <a:pt x="798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45" name="Google Shape;2412;p38"/>
            <p:cNvSpPr/>
            <p:nvPr/>
          </p:nvSpPr>
          <p:spPr>
            <a:xfrm>
              <a:off x="3028082" y="1286179"/>
              <a:ext cx="223412" cy="164712"/>
            </a:xfrm>
            <a:custGeom>
              <a:avLst/>
              <a:gdLst/>
              <a:ahLst/>
              <a:cxnLst/>
              <a:rect l="l" t="t" r="r" b="b"/>
              <a:pathLst>
                <a:path w="6828" h="5034" extrusionOk="0">
                  <a:moveTo>
                    <a:pt x="154" y="0"/>
                  </a:moveTo>
                  <a:cubicBezTo>
                    <a:pt x="73" y="0"/>
                    <a:pt x="0" y="105"/>
                    <a:pt x="76" y="180"/>
                  </a:cubicBezTo>
                  <a:lnTo>
                    <a:pt x="76" y="168"/>
                  </a:lnTo>
                  <a:cubicBezTo>
                    <a:pt x="2076" y="1990"/>
                    <a:pt x="4338" y="3514"/>
                    <a:pt x="6576" y="5014"/>
                  </a:cubicBezTo>
                  <a:cubicBezTo>
                    <a:pt x="6599" y="5027"/>
                    <a:pt x="6621" y="5033"/>
                    <a:pt x="6642" y="5033"/>
                  </a:cubicBezTo>
                  <a:cubicBezTo>
                    <a:pt x="6754" y="5033"/>
                    <a:pt x="6828" y="4868"/>
                    <a:pt x="6707" y="4788"/>
                  </a:cubicBezTo>
                  <a:cubicBezTo>
                    <a:pt x="4481" y="3300"/>
                    <a:pt x="2278" y="1764"/>
                    <a:pt x="218" y="26"/>
                  </a:cubicBezTo>
                  <a:cubicBezTo>
                    <a:pt x="198" y="8"/>
                    <a:pt x="176" y="0"/>
                    <a:pt x="15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46" name="Google Shape;2413;p38"/>
            <p:cNvSpPr/>
            <p:nvPr/>
          </p:nvSpPr>
          <p:spPr>
            <a:xfrm>
              <a:off x="3026626" y="1769953"/>
              <a:ext cx="223379" cy="164843"/>
            </a:xfrm>
            <a:custGeom>
              <a:avLst/>
              <a:gdLst/>
              <a:ahLst/>
              <a:cxnLst/>
              <a:rect l="l" t="t" r="r" b="b"/>
              <a:pathLst>
                <a:path w="6827" h="5038" extrusionOk="0">
                  <a:moveTo>
                    <a:pt x="6646" y="1"/>
                  </a:moveTo>
                  <a:cubicBezTo>
                    <a:pt x="6624" y="1"/>
                    <a:pt x="6600" y="8"/>
                    <a:pt x="6576" y="24"/>
                  </a:cubicBezTo>
                  <a:cubicBezTo>
                    <a:pt x="4350" y="1524"/>
                    <a:pt x="2076" y="3048"/>
                    <a:pt x="76" y="4858"/>
                  </a:cubicBezTo>
                  <a:cubicBezTo>
                    <a:pt x="0" y="4933"/>
                    <a:pt x="73" y="5038"/>
                    <a:pt x="160" y="5038"/>
                  </a:cubicBezTo>
                  <a:cubicBezTo>
                    <a:pt x="183" y="5038"/>
                    <a:pt x="208" y="5030"/>
                    <a:pt x="230" y="5013"/>
                  </a:cubicBezTo>
                  <a:lnTo>
                    <a:pt x="218" y="5001"/>
                  </a:lnTo>
                  <a:cubicBezTo>
                    <a:pt x="2278" y="3274"/>
                    <a:pt x="4469" y="1726"/>
                    <a:pt x="6707" y="238"/>
                  </a:cubicBezTo>
                  <a:cubicBezTo>
                    <a:pt x="6826" y="169"/>
                    <a:pt x="6756" y="1"/>
                    <a:pt x="66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47" name="Google Shape;2414;p38"/>
            <p:cNvSpPr/>
            <p:nvPr/>
          </p:nvSpPr>
          <p:spPr>
            <a:xfrm>
              <a:off x="3007943" y="1632296"/>
              <a:ext cx="235355" cy="8933"/>
            </a:xfrm>
            <a:custGeom>
              <a:avLst/>
              <a:gdLst/>
              <a:ahLst/>
              <a:cxnLst/>
              <a:rect l="l" t="t" r="r" b="b"/>
              <a:pathLst>
                <a:path w="7193" h="273" extrusionOk="0">
                  <a:moveTo>
                    <a:pt x="1725" y="0"/>
                  </a:moveTo>
                  <a:cubicBezTo>
                    <a:pt x="1205" y="0"/>
                    <a:pt x="686" y="3"/>
                    <a:pt x="168" y="11"/>
                  </a:cubicBezTo>
                  <a:cubicBezTo>
                    <a:pt x="1" y="11"/>
                    <a:pt x="1" y="261"/>
                    <a:pt x="168" y="261"/>
                  </a:cubicBezTo>
                  <a:cubicBezTo>
                    <a:pt x="686" y="269"/>
                    <a:pt x="1205" y="273"/>
                    <a:pt x="1725" y="273"/>
                  </a:cubicBezTo>
                  <a:cubicBezTo>
                    <a:pt x="3507" y="273"/>
                    <a:pt x="5294" y="235"/>
                    <a:pt x="7073" y="226"/>
                  </a:cubicBezTo>
                  <a:cubicBezTo>
                    <a:pt x="7192" y="226"/>
                    <a:pt x="7192" y="47"/>
                    <a:pt x="7073" y="47"/>
                  </a:cubicBezTo>
                  <a:cubicBezTo>
                    <a:pt x="5294" y="38"/>
                    <a:pt x="3507" y="0"/>
                    <a:pt x="17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48" name="Google Shape;2415;p38"/>
            <p:cNvSpPr/>
            <p:nvPr/>
          </p:nvSpPr>
          <p:spPr>
            <a:xfrm>
              <a:off x="6152739" y="1355365"/>
              <a:ext cx="223052" cy="164843"/>
            </a:xfrm>
            <a:custGeom>
              <a:avLst/>
              <a:gdLst/>
              <a:ahLst/>
              <a:cxnLst/>
              <a:rect l="l" t="t" r="r" b="b"/>
              <a:pathLst>
                <a:path w="6817" h="5038" extrusionOk="0">
                  <a:moveTo>
                    <a:pt x="6663" y="0"/>
                  </a:moveTo>
                  <a:cubicBezTo>
                    <a:pt x="6641" y="0"/>
                    <a:pt x="6619" y="8"/>
                    <a:pt x="6599" y="26"/>
                  </a:cubicBezTo>
                  <a:lnTo>
                    <a:pt x="6599" y="37"/>
                  </a:lnTo>
                  <a:cubicBezTo>
                    <a:pt x="4539" y="1764"/>
                    <a:pt x="2348" y="3312"/>
                    <a:pt x="110" y="4800"/>
                  </a:cubicBezTo>
                  <a:cubicBezTo>
                    <a:pt x="1" y="4869"/>
                    <a:pt x="65" y="5037"/>
                    <a:pt x="172" y="5037"/>
                  </a:cubicBezTo>
                  <a:cubicBezTo>
                    <a:pt x="193" y="5037"/>
                    <a:pt x="217" y="5030"/>
                    <a:pt x="241" y="5014"/>
                  </a:cubicBezTo>
                  <a:cubicBezTo>
                    <a:pt x="2467" y="3514"/>
                    <a:pt x="4753" y="1990"/>
                    <a:pt x="6742" y="168"/>
                  </a:cubicBezTo>
                  <a:cubicBezTo>
                    <a:pt x="6817" y="103"/>
                    <a:pt x="6744" y="0"/>
                    <a:pt x="666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49" name="Google Shape;2416;p38"/>
            <p:cNvSpPr/>
            <p:nvPr/>
          </p:nvSpPr>
          <p:spPr>
            <a:xfrm>
              <a:off x="6152525" y="1753486"/>
              <a:ext cx="223478" cy="164680"/>
            </a:xfrm>
            <a:custGeom>
              <a:avLst/>
              <a:gdLst/>
              <a:ahLst/>
              <a:cxnLst/>
              <a:rect l="l" t="t" r="r" b="b"/>
              <a:pathLst>
                <a:path w="6830" h="5033" extrusionOk="0">
                  <a:moveTo>
                    <a:pt x="181" y="0"/>
                  </a:moveTo>
                  <a:cubicBezTo>
                    <a:pt x="76" y="0"/>
                    <a:pt x="0" y="165"/>
                    <a:pt x="111" y="245"/>
                  </a:cubicBezTo>
                  <a:cubicBezTo>
                    <a:pt x="2349" y="1733"/>
                    <a:pt x="4552" y="3269"/>
                    <a:pt x="6600" y="5008"/>
                  </a:cubicBezTo>
                  <a:cubicBezTo>
                    <a:pt x="6622" y="5025"/>
                    <a:pt x="6647" y="5033"/>
                    <a:pt x="6670" y="5033"/>
                  </a:cubicBezTo>
                  <a:cubicBezTo>
                    <a:pt x="6757" y="5033"/>
                    <a:pt x="6830" y="4928"/>
                    <a:pt x="6754" y="4853"/>
                  </a:cubicBezTo>
                  <a:lnTo>
                    <a:pt x="6754" y="4853"/>
                  </a:lnTo>
                  <a:lnTo>
                    <a:pt x="6754" y="4865"/>
                  </a:lnTo>
                  <a:cubicBezTo>
                    <a:pt x="4754" y="3043"/>
                    <a:pt x="2480" y="1519"/>
                    <a:pt x="242" y="19"/>
                  </a:cubicBezTo>
                  <a:cubicBezTo>
                    <a:pt x="221" y="6"/>
                    <a:pt x="201" y="0"/>
                    <a:pt x="1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50" name="Google Shape;2417;p38"/>
            <p:cNvSpPr/>
            <p:nvPr/>
          </p:nvSpPr>
          <p:spPr>
            <a:xfrm>
              <a:off x="6140436" y="1632297"/>
              <a:ext cx="235355" cy="8933"/>
            </a:xfrm>
            <a:custGeom>
              <a:avLst/>
              <a:gdLst/>
              <a:ahLst/>
              <a:cxnLst/>
              <a:rect l="l" t="t" r="r" b="b"/>
              <a:pathLst>
                <a:path w="7193" h="273" extrusionOk="0">
                  <a:moveTo>
                    <a:pt x="5474" y="0"/>
                  </a:moveTo>
                  <a:cubicBezTo>
                    <a:pt x="3686" y="0"/>
                    <a:pt x="1899" y="38"/>
                    <a:pt x="120" y="47"/>
                  </a:cubicBezTo>
                  <a:cubicBezTo>
                    <a:pt x="1" y="47"/>
                    <a:pt x="1" y="226"/>
                    <a:pt x="120" y="226"/>
                  </a:cubicBezTo>
                  <a:cubicBezTo>
                    <a:pt x="1899" y="235"/>
                    <a:pt x="3686" y="273"/>
                    <a:pt x="5474" y="273"/>
                  </a:cubicBezTo>
                  <a:cubicBezTo>
                    <a:pt x="5995" y="273"/>
                    <a:pt x="6516" y="269"/>
                    <a:pt x="7038" y="261"/>
                  </a:cubicBezTo>
                  <a:cubicBezTo>
                    <a:pt x="7192" y="261"/>
                    <a:pt x="7192" y="11"/>
                    <a:pt x="7038" y="11"/>
                  </a:cubicBezTo>
                  <a:cubicBezTo>
                    <a:pt x="6516" y="3"/>
                    <a:pt x="5995" y="0"/>
                    <a:pt x="547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grpSp>
      <p:grpSp>
        <p:nvGrpSpPr>
          <p:cNvPr id="151" name="Google Shape;2362;p38"/>
          <p:cNvGrpSpPr/>
          <p:nvPr/>
        </p:nvGrpSpPr>
        <p:grpSpPr>
          <a:xfrm rot="3104606">
            <a:off x="4428730" y="3547085"/>
            <a:ext cx="472014" cy="408702"/>
            <a:chOff x="5326816" y="3833242"/>
            <a:chExt cx="1146476" cy="505197"/>
          </a:xfrm>
        </p:grpSpPr>
        <p:sp>
          <p:nvSpPr>
            <p:cNvPr id="152" name="Google Shape;2363;p38"/>
            <p:cNvSpPr/>
            <p:nvPr/>
          </p:nvSpPr>
          <p:spPr>
            <a:xfrm>
              <a:off x="5326816" y="3833242"/>
              <a:ext cx="1122623" cy="433671"/>
            </a:xfrm>
            <a:custGeom>
              <a:avLst/>
              <a:gdLst/>
              <a:ahLst/>
              <a:cxnLst/>
              <a:rect l="l" t="t" r="r" b="b"/>
              <a:pathLst>
                <a:path w="34310" h="13254" extrusionOk="0">
                  <a:moveTo>
                    <a:pt x="246" y="1"/>
                  </a:moveTo>
                  <a:cubicBezTo>
                    <a:pt x="54" y="1"/>
                    <a:pt x="0" y="323"/>
                    <a:pt x="213" y="408"/>
                  </a:cubicBezTo>
                  <a:cubicBezTo>
                    <a:pt x="5845" y="2599"/>
                    <a:pt x="11512" y="4718"/>
                    <a:pt x="17156" y="6862"/>
                  </a:cubicBezTo>
                  <a:cubicBezTo>
                    <a:pt x="22811" y="9017"/>
                    <a:pt x="28455" y="11195"/>
                    <a:pt x="34122" y="13243"/>
                  </a:cubicBezTo>
                  <a:cubicBezTo>
                    <a:pt x="34139" y="13250"/>
                    <a:pt x="34154" y="13253"/>
                    <a:pt x="34168" y="13253"/>
                  </a:cubicBezTo>
                  <a:cubicBezTo>
                    <a:pt x="34276" y="13253"/>
                    <a:pt x="34309" y="13071"/>
                    <a:pt x="34194" y="13029"/>
                  </a:cubicBezTo>
                  <a:cubicBezTo>
                    <a:pt x="28586" y="10779"/>
                    <a:pt x="22918" y="8647"/>
                    <a:pt x="17263" y="6481"/>
                  </a:cubicBezTo>
                  <a:cubicBezTo>
                    <a:pt x="11619" y="4314"/>
                    <a:pt x="5988" y="2123"/>
                    <a:pt x="320" y="15"/>
                  </a:cubicBezTo>
                  <a:cubicBezTo>
                    <a:pt x="294" y="5"/>
                    <a:pt x="269" y="1"/>
                    <a:pt x="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64;p38"/>
            <p:cNvSpPr/>
            <p:nvPr/>
          </p:nvSpPr>
          <p:spPr>
            <a:xfrm>
              <a:off x="6371861" y="4135836"/>
              <a:ext cx="101432" cy="202602"/>
            </a:xfrm>
            <a:custGeom>
              <a:avLst/>
              <a:gdLst/>
              <a:ahLst/>
              <a:cxnLst/>
              <a:rect l="l" t="t" r="r" b="b"/>
              <a:pathLst>
                <a:path w="3100" h="6192" extrusionOk="0">
                  <a:moveTo>
                    <a:pt x="1702" y="2585"/>
                  </a:moveTo>
                  <a:cubicBezTo>
                    <a:pt x="1923" y="2939"/>
                    <a:pt x="2175" y="3280"/>
                    <a:pt x="2433" y="3614"/>
                  </a:cubicBezTo>
                  <a:cubicBezTo>
                    <a:pt x="2683" y="3948"/>
                    <a:pt x="2790" y="3995"/>
                    <a:pt x="2386" y="4198"/>
                  </a:cubicBezTo>
                  <a:cubicBezTo>
                    <a:pt x="2378" y="4201"/>
                    <a:pt x="2371" y="4205"/>
                    <a:pt x="2363" y="4209"/>
                  </a:cubicBezTo>
                  <a:lnTo>
                    <a:pt x="2363" y="4209"/>
                  </a:lnTo>
                  <a:cubicBezTo>
                    <a:pt x="2364" y="4205"/>
                    <a:pt x="2363" y="4201"/>
                    <a:pt x="2362" y="4198"/>
                  </a:cubicBezTo>
                  <a:cubicBezTo>
                    <a:pt x="2119" y="3663"/>
                    <a:pt x="1890" y="3129"/>
                    <a:pt x="1702" y="2585"/>
                  </a:cubicBezTo>
                  <a:close/>
                  <a:moveTo>
                    <a:pt x="1112" y="1"/>
                  </a:moveTo>
                  <a:cubicBezTo>
                    <a:pt x="1052" y="1"/>
                    <a:pt x="993" y="42"/>
                    <a:pt x="993" y="126"/>
                  </a:cubicBezTo>
                  <a:cubicBezTo>
                    <a:pt x="937" y="832"/>
                    <a:pt x="1113" y="1468"/>
                    <a:pt x="1408" y="2061"/>
                  </a:cubicBezTo>
                  <a:lnTo>
                    <a:pt x="1408" y="2061"/>
                  </a:lnTo>
                  <a:cubicBezTo>
                    <a:pt x="1625" y="2803"/>
                    <a:pt x="1912" y="3520"/>
                    <a:pt x="2302" y="4221"/>
                  </a:cubicBezTo>
                  <a:cubicBezTo>
                    <a:pt x="2306" y="4227"/>
                    <a:pt x="2310" y="4231"/>
                    <a:pt x="2315" y="4233"/>
                  </a:cubicBezTo>
                  <a:lnTo>
                    <a:pt x="2315" y="4233"/>
                  </a:lnTo>
                  <a:cubicBezTo>
                    <a:pt x="2031" y="4378"/>
                    <a:pt x="1756" y="4533"/>
                    <a:pt x="1493" y="4698"/>
                  </a:cubicBezTo>
                  <a:cubicBezTo>
                    <a:pt x="945" y="5031"/>
                    <a:pt x="457" y="5472"/>
                    <a:pt x="64" y="5972"/>
                  </a:cubicBezTo>
                  <a:cubicBezTo>
                    <a:pt x="1" y="6071"/>
                    <a:pt x="102" y="6191"/>
                    <a:pt x="201" y="6191"/>
                  </a:cubicBezTo>
                  <a:cubicBezTo>
                    <a:pt x="233" y="6191"/>
                    <a:pt x="264" y="6179"/>
                    <a:pt x="290" y="6150"/>
                  </a:cubicBezTo>
                  <a:cubicBezTo>
                    <a:pt x="1052" y="5269"/>
                    <a:pt x="1981" y="4698"/>
                    <a:pt x="3017" y="4186"/>
                  </a:cubicBezTo>
                  <a:cubicBezTo>
                    <a:pt x="3076" y="4150"/>
                    <a:pt x="3100" y="4067"/>
                    <a:pt x="3064" y="4007"/>
                  </a:cubicBezTo>
                  <a:cubicBezTo>
                    <a:pt x="2384" y="3116"/>
                    <a:pt x="1598" y="2211"/>
                    <a:pt x="1324" y="1133"/>
                  </a:cubicBezTo>
                  <a:lnTo>
                    <a:pt x="1324" y="1133"/>
                  </a:lnTo>
                  <a:cubicBezTo>
                    <a:pt x="1269" y="804"/>
                    <a:pt x="1236" y="469"/>
                    <a:pt x="1231" y="126"/>
                  </a:cubicBezTo>
                  <a:cubicBezTo>
                    <a:pt x="1231" y="42"/>
                    <a:pt x="1171" y="1"/>
                    <a:pt x="1112" y="1"/>
                  </a:cubicBezTo>
                  <a:close/>
                </a:path>
              </a:pathLst>
            </a:custGeom>
            <a:solidFill>
              <a:srgbClr val="2220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p:cNvSpPr txBox="1"/>
          <p:nvPr/>
        </p:nvSpPr>
        <p:spPr>
          <a:xfrm>
            <a:off x="3101147" y="4327573"/>
            <a:ext cx="3329500" cy="323165"/>
          </a:xfrm>
          <a:prstGeom prst="rect">
            <a:avLst/>
          </a:prstGeom>
          <a:noFill/>
        </p:spPr>
        <p:txBody>
          <a:bodyPr wrap="square" rtlCol="0">
            <a:spAutoFit/>
          </a:bodyPr>
          <a:lstStyle/>
          <a:p>
            <a:r>
              <a:rPr lang="en-GB" sz="1500" smtClean="0">
                <a:solidFill>
                  <a:srgbClr val="FF0000"/>
                </a:solidFill>
                <a:latin typeface="Times New Roman" panose="02020603050405020304" pitchFamily="18" charset="0"/>
                <a:cs typeface="Times New Roman" panose="02020603050405020304" pitchFamily="18" charset="0"/>
              </a:rPr>
              <a:t>Need[i</a:t>
            </a:r>
            <a:r>
              <a:rPr lang="en-GB" sz="1500">
                <a:solidFill>
                  <a:srgbClr val="FF0000"/>
                </a:solidFill>
                <a:latin typeface="Times New Roman" panose="02020603050405020304" pitchFamily="18" charset="0"/>
                <a:cs typeface="Times New Roman" panose="02020603050405020304" pitchFamily="18" charset="0"/>
              </a:rPr>
              <a:t>, </a:t>
            </a:r>
            <a:r>
              <a:rPr lang="en-GB" sz="1500" smtClean="0">
                <a:solidFill>
                  <a:srgbClr val="FF0000"/>
                </a:solidFill>
                <a:latin typeface="Times New Roman" panose="02020603050405020304" pitchFamily="18" charset="0"/>
                <a:cs typeface="Times New Roman" panose="02020603050405020304" pitchFamily="18" charset="0"/>
              </a:rPr>
              <a:t>j] </a:t>
            </a:r>
            <a:r>
              <a:rPr lang="en-GB" sz="1500">
                <a:solidFill>
                  <a:srgbClr val="FF0000"/>
                </a:solidFill>
                <a:latin typeface="Times New Roman" panose="02020603050405020304" pitchFamily="18" charset="0"/>
                <a:cs typeface="Times New Roman" panose="02020603050405020304" pitchFamily="18" charset="0"/>
              </a:rPr>
              <a:t>= </a:t>
            </a:r>
            <a:r>
              <a:rPr lang="en-GB" sz="1500" smtClean="0">
                <a:solidFill>
                  <a:srgbClr val="FF0000"/>
                </a:solidFill>
                <a:latin typeface="Times New Roman" panose="02020603050405020304" pitchFamily="18" charset="0"/>
                <a:cs typeface="Times New Roman" panose="02020603050405020304" pitchFamily="18" charset="0"/>
              </a:rPr>
              <a:t>Max[i</a:t>
            </a:r>
            <a:r>
              <a:rPr lang="en-GB" sz="1500">
                <a:solidFill>
                  <a:srgbClr val="FF0000"/>
                </a:solidFill>
                <a:latin typeface="Times New Roman" panose="02020603050405020304" pitchFamily="18" charset="0"/>
                <a:cs typeface="Times New Roman" panose="02020603050405020304" pitchFamily="18" charset="0"/>
              </a:rPr>
              <a:t>, </a:t>
            </a:r>
            <a:r>
              <a:rPr lang="en-GB" sz="1500" smtClean="0">
                <a:solidFill>
                  <a:srgbClr val="FF0000"/>
                </a:solidFill>
                <a:latin typeface="Times New Roman" panose="02020603050405020304" pitchFamily="18" charset="0"/>
                <a:cs typeface="Times New Roman" panose="02020603050405020304" pitchFamily="18" charset="0"/>
              </a:rPr>
              <a:t>j] </a:t>
            </a:r>
            <a:r>
              <a:rPr lang="en-GB" sz="1500">
                <a:solidFill>
                  <a:srgbClr val="FF0000"/>
                </a:solidFill>
                <a:latin typeface="Times New Roman" panose="02020603050405020304" pitchFamily="18" charset="0"/>
                <a:cs typeface="Times New Roman" panose="02020603050405020304" pitchFamily="18" charset="0"/>
              </a:rPr>
              <a:t>– Allocation </a:t>
            </a:r>
            <a:r>
              <a:rPr lang="en-GB" sz="1500" smtClean="0">
                <a:solidFill>
                  <a:srgbClr val="FF0000"/>
                </a:solidFill>
                <a:latin typeface="Times New Roman" panose="02020603050405020304" pitchFamily="18" charset="0"/>
                <a:cs typeface="Times New Roman" panose="02020603050405020304" pitchFamily="18" charset="0"/>
              </a:rPr>
              <a:t>[i</a:t>
            </a:r>
            <a:r>
              <a:rPr lang="en-GB" sz="1500">
                <a:solidFill>
                  <a:srgbClr val="FF0000"/>
                </a:solidFill>
                <a:latin typeface="Times New Roman" panose="02020603050405020304" pitchFamily="18" charset="0"/>
                <a:cs typeface="Times New Roman" panose="02020603050405020304" pitchFamily="18" charset="0"/>
              </a:rPr>
              <a:t>, </a:t>
            </a:r>
            <a:r>
              <a:rPr lang="en-GB" sz="1500" smtClean="0">
                <a:solidFill>
                  <a:srgbClr val="FF0000"/>
                </a:solidFill>
                <a:latin typeface="Times New Roman" panose="02020603050405020304" pitchFamily="18" charset="0"/>
                <a:cs typeface="Times New Roman" panose="02020603050405020304" pitchFamily="18" charset="0"/>
              </a:rPr>
              <a:t>j]</a:t>
            </a:r>
            <a:endParaRPr lang="en-GB" sz="15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barn(inVertical)">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down)">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barn(inVertical)">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wipe(down)">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barn(inVertical)">
                                      <p:cBhvr>
                                        <p:cTn id="27" dur="500"/>
                                        <p:tgtEl>
                                          <p:spTgt spid="1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wipe(down)">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25"/>
                                        </p:tgtEl>
                                        <p:attrNameLst>
                                          <p:attrName>style.visibility</p:attrName>
                                        </p:attrNameLst>
                                      </p:cBhvr>
                                      <p:to>
                                        <p:strVal val="visible"/>
                                      </p:to>
                                    </p:set>
                                    <p:animEffect transition="in" filter="barn(inVertical)">
                                      <p:cBhvr>
                                        <p:cTn id="37" dur="500"/>
                                        <p:tgtEl>
                                          <p:spTgt spid="1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wipe(down)">
                                      <p:cBhvr>
                                        <p:cTn id="42" dur="500"/>
                                        <p:tgtEl>
                                          <p:spTgt spid="8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barn(inVertical)">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51"/>
                                        </p:tgtEl>
                                        <p:attrNameLst>
                                          <p:attrName>style.visibility</p:attrName>
                                        </p:attrNameLst>
                                      </p:cBhvr>
                                      <p:to>
                                        <p:strVal val="visible"/>
                                      </p:to>
                                    </p:set>
                                    <p:animEffect transition="in" filter="wipe(down)">
                                      <p:cBhvr>
                                        <p:cTn id="52" dur="500"/>
                                        <p:tgtEl>
                                          <p:spTgt spid="15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9"/>
                                        </p:tgtEl>
                                        <p:attrNameLst>
                                          <p:attrName>style.visibility</p:attrName>
                                        </p:attrNameLst>
                                      </p:cBhvr>
                                      <p:to>
                                        <p:strVal val="visible"/>
                                      </p:to>
                                    </p:set>
                                    <p:animEffect transition="in" filter="fade">
                                      <p:cBhvr>
                                        <p:cTn id="57" dur="500"/>
                                        <p:tgtEl>
                                          <p:spTgt spid="1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8729" y="0"/>
            <a:ext cx="6489363" cy="763500"/>
          </a:xfrm>
        </p:spPr>
        <p:txBody>
          <a:bodyPr/>
          <a:lstStyle/>
          <a:p>
            <a:r>
              <a:rPr lang="en-GB" sz="2800" b="1" smtClean="0">
                <a:latin typeface="Times New Roman" panose="02020603050405020304" pitchFamily="18" charset="0"/>
                <a:cs typeface="Times New Roman" panose="02020603050405020304" pitchFamily="18" charset="0"/>
              </a:rPr>
              <a:t>GIẢI THUẬT TÌM CHUỖI AN TOÀN</a:t>
            </a:r>
            <a:endParaRPr lang="en-GB" sz="2800" b="1">
              <a:latin typeface="Times New Roman" panose="02020603050405020304" pitchFamily="18" charset="0"/>
              <a:cs typeface="Times New Roman" panose="02020603050405020304" pitchFamily="18" charset="0"/>
            </a:endParaRPr>
          </a:p>
        </p:txBody>
      </p:sp>
      <p:sp>
        <p:nvSpPr>
          <p:cNvPr id="5" name="Google Shape;880;p57"/>
          <p:cNvSpPr/>
          <p:nvPr/>
        </p:nvSpPr>
        <p:spPr>
          <a:xfrm>
            <a:off x="1493772" y="666823"/>
            <a:ext cx="6374320" cy="1261295"/>
          </a:xfrm>
          <a:prstGeom prst="roundRect">
            <a:avLst>
              <a:gd name="adj" fmla="val 1834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 name="Google Shape;881;p57"/>
          <p:cNvSpPr/>
          <p:nvPr/>
        </p:nvSpPr>
        <p:spPr>
          <a:xfrm rot="10800000">
            <a:off x="1487658" y="1550005"/>
            <a:ext cx="6393671" cy="3340972"/>
          </a:xfrm>
          <a:prstGeom prst="round2SameRect">
            <a:avLst>
              <a:gd name="adj1" fmla="val 10813"/>
              <a:gd name="adj2" fmla="val 0"/>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82;p57"/>
          <p:cNvSpPr/>
          <p:nvPr/>
        </p:nvSpPr>
        <p:spPr>
          <a:xfrm>
            <a:off x="2078719" y="925568"/>
            <a:ext cx="5414059" cy="37702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lvl="0"/>
            <a:endParaRPr sz="1600">
              <a:solidFill>
                <a:schemeClr val="dk1"/>
              </a:solidFill>
              <a:latin typeface="Titillium Web Black"/>
              <a:ea typeface="Titillium Web Black"/>
              <a:cs typeface="Titillium Web Black"/>
              <a:sym typeface="Titillium Web Black"/>
            </a:endParaRPr>
          </a:p>
        </p:txBody>
      </p:sp>
      <p:sp>
        <p:nvSpPr>
          <p:cNvPr id="8" name="TextBox 7"/>
          <p:cNvSpPr txBox="1"/>
          <p:nvPr/>
        </p:nvSpPr>
        <p:spPr>
          <a:xfrm>
            <a:off x="2315266" y="925568"/>
            <a:ext cx="5316279" cy="323165"/>
          </a:xfrm>
          <a:prstGeom prst="rect">
            <a:avLst/>
          </a:prstGeom>
          <a:noFill/>
        </p:spPr>
        <p:txBody>
          <a:bodyPr wrap="square" rtlCol="0">
            <a:spAutoFit/>
          </a:bodyPr>
          <a:lstStyle/>
          <a:p>
            <a:pPr lvl="0" algn="just"/>
            <a:r>
              <a:rPr lang="vi-VN" sz="1500">
                <a:latin typeface="Times New Roman" panose="02020603050405020304" pitchFamily="18" charset="0"/>
                <a:cs typeface="Times New Roman" panose="02020603050405020304" pitchFamily="18" charset="0"/>
              </a:rPr>
              <a:t>Gọi Work và Finish là các vector có chiều dài m và n tương </a:t>
            </a:r>
            <a:r>
              <a:rPr lang="vi-VN" sz="1500" smtClean="0">
                <a:latin typeface="Times New Roman" panose="02020603050405020304" pitchFamily="18" charset="0"/>
                <a:cs typeface="Times New Roman" panose="02020603050405020304" pitchFamily="18" charset="0"/>
              </a:rPr>
              <a:t>ứng</a:t>
            </a:r>
            <a:endParaRPr lang="vi-VN" sz="1500">
              <a:solidFill>
                <a:schemeClr val="dk1"/>
              </a:solidFill>
              <a:latin typeface="Times New Roman" panose="02020603050405020304" pitchFamily="18" charset="0"/>
              <a:ea typeface="Titillium Web Black"/>
              <a:cs typeface="Times New Roman" panose="02020603050405020304" pitchFamily="18" charset="0"/>
              <a:sym typeface="Titillium Web Black"/>
            </a:endParaRPr>
          </a:p>
        </p:txBody>
      </p:sp>
      <p:sp>
        <p:nvSpPr>
          <p:cNvPr id="9" name="Rectangle 8"/>
          <p:cNvSpPr/>
          <p:nvPr/>
        </p:nvSpPr>
        <p:spPr>
          <a:xfrm>
            <a:off x="1493772" y="1582872"/>
            <a:ext cx="4448654" cy="307777"/>
          </a:xfrm>
          <a:prstGeom prst="rect">
            <a:avLst/>
          </a:prstGeom>
        </p:spPr>
        <p:txBody>
          <a:bodyPr wrap="none">
            <a:spAutoFit/>
          </a:bodyPr>
          <a:lstStyle/>
          <a:p>
            <a:r>
              <a:rPr lang="en-GB" smtClean="0">
                <a:solidFill>
                  <a:schemeClr val="bg1"/>
                </a:solidFill>
                <a:latin typeface="Times New Roman" panose="02020603050405020304" pitchFamily="18" charset="0"/>
                <a:ea typeface="Calibri" panose="020F0502020204030204" pitchFamily="34" charset="0"/>
                <a:sym typeface="Wingdings" panose="05000000000000000000" pitchFamily="2" charset="2"/>
              </a:rPr>
              <a:t> </a:t>
            </a:r>
            <a:r>
              <a:rPr lang="en-GB" smtClean="0">
                <a:solidFill>
                  <a:schemeClr val="bg1"/>
                </a:solidFill>
                <a:latin typeface="Times New Roman" panose="02020603050405020304" pitchFamily="18" charset="0"/>
                <a:ea typeface="Calibri" panose="020F0502020204030204" pitchFamily="34" charset="0"/>
              </a:rPr>
              <a:t>1. Work = Available </a:t>
            </a:r>
            <a:r>
              <a:rPr lang="en-GB">
                <a:solidFill>
                  <a:schemeClr val="bg1"/>
                </a:solidFill>
                <a:latin typeface="Times New Roman" panose="02020603050405020304" pitchFamily="18" charset="0"/>
                <a:ea typeface="Calibri" panose="020F0502020204030204" pitchFamily="34" charset="0"/>
              </a:rPr>
              <a:t>và Finish[i]=false cho i = 1, 2, …,</a:t>
            </a:r>
            <a:r>
              <a:rPr lang="en-GB" smtClean="0">
                <a:solidFill>
                  <a:schemeClr val="bg1"/>
                </a:solidFill>
                <a:latin typeface="Times New Roman" panose="02020603050405020304" pitchFamily="18" charset="0"/>
                <a:ea typeface="Calibri" panose="020F0502020204030204" pitchFamily="34" charset="0"/>
              </a:rPr>
              <a:t>n</a:t>
            </a:r>
          </a:p>
        </p:txBody>
      </p:sp>
      <p:sp>
        <p:nvSpPr>
          <p:cNvPr id="10" name="TextBox 9"/>
          <p:cNvSpPr txBox="1"/>
          <p:nvPr/>
        </p:nvSpPr>
        <p:spPr>
          <a:xfrm>
            <a:off x="1493772" y="1831026"/>
            <a:ext cx="4949558" cy="1500411"/>
          </a:xfrm>
          <a:prstGeom prst="rect">
            <a:avLst/>
          </a:prstGeom>
          <a:noFill/>
        </p:spPr>
        <p:txBody>
          <a:bodyPr wrap="square" rtlCol="0">
            <a:spAutoFit/>
          </a:bodyPr>
          <a:lstStyle/>
          <a:p>
            <a:pPr>
              <a:lnSpc>
                <a:spcPct val="150000"/>
              </a:lnSpc>
            </a:pPr>
            <a:r>
              <a:rPr lang="en-GB" sz="1600">
                <a:solidFill>
                  <a:schemeClr val="bg1"/>
                </a:solidFill>
                <a:latin typeface="Times New Roman" panose="02020603050405020304" pitchFamily="18" charset="0"/>
                <a:ea typeface="Calibri" panose="020F0502020204030204" pitchFamily="34" charset="0"/>
                <a:sym typeface="Wingdings" panose="05000000000000000000" pitchFamily="2" charset="2"/>
              </a:rPr>
              <a:t> </a:t>
            </a:r>
            <a:r>
              <a:rPr lang="en-GB" sz="1500" smtClean="0">
                <a:solidFill>
                  <a:schemeClr val="bg1"/>
                </a:solidFill>
                <a:latin typeface="Times New Roman" panose="02020603050405020304" pitchFamily="18" charset="0"/>
                <a:cs typeface="Times New Roman" panose="02020603050405020304" pitchFamily="18" charset="0"/>
              </a:rPr>
              <a:t>2. Tìm </a:t>
            </a:r>
            <a:r>
              <a:rPr lang="en-GB" sz="1500">
                <a:solidFill>
                  <a:schemeClr val="bg1"/>
                </a:solidFill>
                <a:latin typeface="Times New Roman" panose="02020603050405020304" pitchFamily="18" charset="0"/>
                <a:cs typeface="Times New Roman" panose="02020603050405020304" pitchFamily="18" charset="0"/>
              </a:rPr>
              <a:t>i </a:t>
            </a:r>
            <a:r>
              <a:rPr lang="en-GB" sz="1500" smtClean="0">
                <a:solidFill>
                  <a:schemeClr val="bg1"/>
                </a:solidFill>
                <a:latin typeface="Times New Roman" panose="02020603050405020304" pitchFamily="18" charset="0"/>
                <a:cs typeface="Times New Roman" panose="02020603050405020304" pitchFamily="18" charset="0"/>
              </a:rPr>
              <a:t>thỏa</a:t>
            </a:r>
          </a:p>
          <a:p>
            <a:pPr>
              <a:lnSpc>
                <a:spcPct val="150000"/>
              </a:lnSpc>
            </a:pPr>
            <a:r>
              <a:rPr lang="en-GB" sz="1500" smtClean="0">
                <a:solidFill>
                  <a:schemeClr val="bg1"/>
                </a:solidFill>
                <a:latin typeface="Times New Roman" panose="02020603050405020304" pitchFamily="18" charset="0"/>
                <a:cs typeface="Times New Roman" panose="02020603050405020304" pitchFamily="18" charset="0"/>
              </a:rPr>
              <a:t>	Finish[i</a:t>
            </a:r>
            <a:r>
              <a:rPr lang="en-GB" sz="1500">
                <a:solidFill>
                  <a:schemeClr val="bg1"/>
                </a:solidFill>
                <a:latin typeface="Times New Roman" panose="02020603050405020304" pitchFamily="18" charset="0"/>
                <a:cs typeface="Times New Roman" panose="02020603050405020304" pitchFamily="18" charset="0"/>
              </a:rPr>
              <a:t>] = false </a:t>
            </a:r>
          </a:p>
          <a:p>
            <a:pPr>
              <a:lnSpc>
                <a:spcPct val="150000"/>
              </a:lnSpc>
            </a:pPr>
            <a:r>
              <a:rPr lang="en-GB" sz="1500" smtClean="0">
                <a:solidFill>
                  <a:schemeClr val="bg1"/>
                </a:solidFill>
                <a:latin typeface="Times New Roman" panose="02020603050405020304" pitchFamily="18" charset="0"/>
                <a:cs typeface="Times New Roman" panose="02020603050405020304" pitchFamily="18" charset="0"/>
              </a:rPr>
              <a:t>	Need </a:t>
            </a:r>
            <a:r>
              <a:rPr lang="en-GB" sz="1500">
                <a:solidFill>
                  <a:schemeClr val="bg1"/>
                </a:solidFill>
                <a:latin typeface="Times New Roman" panose="02020603050405020304" pitchFamily="18" charset="0"/>
                <a:cs typeface="Times New Roman" panose="02020603050405020304" pitchFamily="18" charset="0"/>
              </a:rPr>
              <a:t>i ≤ Work</a:t>
            </a:r>
          </a:p>
          <a:p>
            <a:pPr>
              <a:lnSpc>
                <a:spcPct val="150000"/>
              </a:lnSpc>
            </a:pPr>
            <a:r>
              <a:rPr lang="en-GB" sz="1500" smtClean="0">
                <a:solidFill>
                  <a:schemeClr val="bg1"/>
                </a:solidFill>
                <a:latin typeface="Times New Roman" panose="02020603050405020304" pitchFamily="18" charset="0"/>
                <a:cs typeface="Times New Roman" panose="02020603050405020304" pitchFamily="18" charset="0"/>
              </a:rPr>
              <a:t>	Nếu </a:t>
            </a:r>
            <a:r>
              <a:rPr lang="en-GB" sz="1500">
                <a:solidFill>
                  <a:schemeClr val="bg1"/>
                </a:solidFill>
                <a:latin typeface="Times New Roman" panose="02020603050405020304" pitchFamily="18" charset="0"/>
                <a:cs typeface="Times New Roman" panose="02020603050405020304" pitchFamily="18" charset="0"/>
              </a:rPr>
              <a:t>không có i nào thỏa, di chuyển tới bước 4</a:t>
            </a:r>
          </a:p>
        </p:txBody>
      </p:sp>
      <mc:AlternateContent xmlns:mc="http://schemas.openxmlformats.org/markup-compatibility/2006" xmlns:a14="http://schemas.microsoft.com/office/drawing/2010/main">
        <mc:Choice Requires="a14">
          <p:sp>
            <p:nvSpPr>
              <p:cNvPr id="11" name="TextBox 10"/>
              <p:cNvSpPr txBox="1"/>
              <p:nvPr/>
            </p:nvSpPr>
            <p:spPr>
              <a:xfrm>
                <a:off x="1487660" y="3278877"/>
                <a:ext cx="4603898" cy="1154162"/>
              </a:xfrm>
              <a:prstGeom prst="rect">
                <a:avLst/>
              </a:prstGeom>
              <a:noFill/>
            </p:spPr>
            <p:txBody>
              <a:bodyPr wrap="square" rtlCol="0">
                <a:spAutoFit/>
              </a:bodyPr>
              <a:lstStyle/>
              <a:p>
                <a:pPr>
                  <a:lnSpc>
                    <a:spcPct val="150000"/>
                  </a:lnSpc>
                </a:pPr>
                <a:r>
                  <a:rPr lang="en-GB" sz="1600">
                    <a:solidFill>
                      <a:schemeClr val="bg1"/>
                    </a:solidFill>
                    <a:latin typeface="Times New Roman" panose="02020603050405020304" pitchFamily="18" charset="0"/>
                    <a:ea typeface="Calibri" panose="020F0502020204030204" pitchFamily="34" charset="0"/>
                    <a:sym typeface="Wingdings" panose="05000000000000000000" pitchFamily="2" charset="2"/>
                  </a:rPr>
                  <a:t> </a:t>
                </a:r>
                <a:r>
                  <a:rPr lang="en-GB" sz="1500" smtClean="0">
                    <a:solidFill>
                      <a:schemeClr val="bg1"/>
                    </a:solidFill>
                    <a:latin typeface="Times New Roman" panose="02020603050405020304" pitchFamily="18" charset="0"/>
                    <a:cs typeface="Times New Roman" panose="02020603050405020304" pitchFamily="18" charset="0"/>
                  </a:rPr>
                  <a:t>3. Work =Work + </a:t>
                </a:r>
                <a14:m>
                  <m:oMath xmlns:m="http://schemas.openxmlformats.org/officeDocument/2006/math">
                    <m:sSub>
                      <m:sSubPr>
                        <m:ctrlPr>
                          <a:rPr lang="en-GB" sz="1500" i="1">
                            <a:solidFill>
                              <a:schemeClr val="bg1"/>
                            </a:solidFill>
                            <a:latin typeface="Cambria Math" panose="02040503050406030204" pitchFamily="18" charset="0"/>
                          </a:rPr>
                        </m:ctrlPr>
                      </m:sSubPr>
                      <m:e>
                        <m:r>
                          <m:rPr>
                            <m:sty m:val="p"/>
                          </m:rPr>
                          <a:rPr lang="en-GB" sz="1500">
                            <a:solidFill>
                              <a:schemeClr val="bg1"/>
                            </a:solidFill>
                            <a:latin typeface="Cambria Math" panose="02040503050406030204" pitchFamily="18" charset="0"/>
                          </a:rPr>
                          <m:t>Allocation</m:t>
                        </m:r>
                        <m:r>
                          <a:rPr lang="en-GB" sz="1500">
                            <a:solidFill>
                              <a:schemeClr val="bg1"/>
                            </a:solidFill>
                            <a:latin typeface="Cambria Math" panose="02040503050406030204" pitchFamily="18" charset="0"/>
                          </a:rPr>
                          <m:t> </m:t>
                        </m:r>
                      </m:e>
                      <m:sub>
                        <m:r>
                          <m:rPr>
                            <m:sty m:val="p"/>
                          </m:rPr>
                          <a:rPr lang="en-GB" sz="1500">
                            <a:solidFill>
                              <a:schemeClr val="bg1"/>
                            </a:solidFill>
                            <a:latin typeface="Cambria Math" panose="02040503050406030204" pitchFamily="18" charset="0"/>
                          </a:rPr>
                          <m:t>i</m:t>
                        </m:r>
                      </m:sub>
                    </m:sSub>
                    <m:r>
                      <a:rPr lang="en-GB" sz="1500" i="1">
                        <a:solidFill>
                          <a:schemeClr val="bg1"/>
                        </a:solidFill>
                        <a:latin typeface="Cambria Math" panose="02040503050406030204" pitchFamily="18" charset="0"/>
                      </a:rPr>
                      <m:t> </m:t>
                    </m:r>
                  </m:oMath>
                </a14:m>
                <a:endParaRPr lang="en-GB" sz="1500">
                  <a:solidFill>
                    <a:schemeClr val="bg1"/>
                  </a:solidFill>
                  <a:latin typeface="Times New Roman" panose="02020603050405020304" pitchFamily="18" charset="0"/>
                  <a:cs typeface="Times New Roman" panose="02020603050405020304" pitchFamily="18" charset="0"/>
                </a:endParaRPr>
              </a:p>
              <a:p>
                <a:pPr>
                  <a:lnSpc>
                    <a:spcPct val="150000"/>
                  </a:lnSpc>
                </a:pPr>
                <a:r>
                  <a:rPr lang="en-GB" sz="1500" smtClean="0">
                    <a:solidFill>
                      <a:schemeClr val="bg1"/>
                    </a:solidFill>
                    <a:latin typeface="Times New Roman" panose="02020603050405020304" pitchFamily="18" charset="0"/>
                    <a:cs typeface="Times New Roman" panose="02020603050405020304" pitchFamily="18" charset="0"/>
                  </a:rPr>
                  <a:t>	Finish[i</a:t>
                </a:r>
                <a:r>
                  <a:rPr lang="en-GB" sz="1500">
                    <a:solidFill>
                      <a:schemeClr val="bg1"/>
                    </a:solidFill>
                    <a:latin typeface="Times New Roman" panose="02020603050405020304" pitchFamily="18" charset="0"/>
                    <a:cs typeface="Times New Roman" panose="02020603050405020304" pitchFamily="18" charset="0"/>
                  </a:rPr>
                  <a:t>] = true </a:t>
                </a:r>
              </a:p>
              <a:p>
                <a:pPr>
                  <a:lnSpc>
                    <a:spcPct val="150000"/>
                  </a:lnSpc>
                </a:pPr>
                <a:r>
                  <a:rPr lang="en-GB" sz="1500" smtClean="0">
                    <a:solidFill>
                      <a:schemeClr val="bg1"/>
                    </a:solidFill>
                    <a:latin typeface="Times New Roman" panose="02020603050405020304" pitchFamily="18" charset="0"/>
                    <a:cs typeface="Times New Roman" panose="02020603050405020304" pitchFamily="18" charset="0"/>
                  </a:rPr>
                  <a:t>	Quay </a:t>
                </a:r>
                <a:r>
                  <a:rPr lang="en-GB" sz="1500">
                    <a:solidFill>
                      <a:schemeClr val="bg1"/>
                    </a:solidFill>
                    <a:latin typeface="Times New Roman" panose="02020603050405020304" pitchFamily="18" charset="0"/>
                    <a:cs typeface="Times New Roman" panose="02020603050405020304" pitchFamily="18" charset="0"/>
                  </a:rPr>
                  <a:t>lại bước </a:t>
                </a:r>
                <a:r>
                  <a:rPr lang="en-GB" sz="1500" smtClean="0">
                    <a:solidFill>
                      <a:schemeClr val="bg1"/>
                    </a:solidFill>
                    <a:latin typeface="Times New Roman" panose="02020603050405020304" pitchFamily="18" charset="0"/>
                    <a:cs typeface="Times New Roman" panose="02020603050405020304" pitchFamily="18" charset="0"/>
                  </a:rPr>
                  <a:t>2</a:t>
                </a:r>
                <a:endParaRPr lang="en-GB" sz="1500">
                  <a:solidFill>
                    <a:schemeClr val="bg1"/>
                  </a:solidFill>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487660" y="3278877"/>
                <a:ext cx="4603898" cy="1154162"/>
              </a:xfrm>
              <a:prstGeom prst="rect">
                <a:avLst/>
              </a:prstGeom>
              <a:blipFill rotWithShape="0">
                <a:blip r:embed="rId2"/>
                <a:stretch>
                  <a:fillRect l="-662" b="-1058"/>
                </a:stretch>
              </a:blipFill>
            </p:spPr>
            <p:txBody>
              <a:bodyPr/>
              <a:lstStyle/>
              <a:p>
                <a:r>
                  <a:rPr lang="en-GB">
                    <a:noFill/>
                  </a:rPr>
                  <a:t> </a:t>
                </a:r>
              </a:p>
            </p:txBody>
          </p:sp>
        </mc:Fallback>
      </mc:AlternateContent>
      <p:sp>
        <p:nvSpPr>
          <p:cNvPr id="13" name="TextBox 12"/>
          <p:cNvSpPr txBox="1"/>
          <p:nvPr/>
        </p:nvSpPr>
        <p:spPr>
          <a:xfrm>
            <a:off x="1487658" y="4307123"/>
            <a:ext cx="6143887" cy="438582"/>
          </a:xfrm>
          <a:prstGeom prst="rect">
            <a:avLst/>
          </a:prstGeom>
          <a:noFill/>
        </p:spPr>
        <p:txBody>
          <a:bodyPr wrap="square" rtlCol="0">
            <a:spAutoFit/>
          </a:bodyPr>
          <a:lstStyle/>
          <a:p>
            <a:pPr>
              <a:lnSpc>
                <a:spcPct val="150000"/>
              </a:lnSpc>
            </a:pPr>
            <a:r>
              <a:rPr lang="en-GB" sz="150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solidFill>
                  <a:schemeClr val="bg1"/>
                </a:solidFill>
                <a:latin typeface="Times New Roman" panose="02020603050405020304" pitchFamily="18" charset="0"/>
                <a:cs typeface="Times New Roman" panose="02020603050405020304" pitchFamily="18" charset="0"/>
              </a:rPr>
              <a:t>4</a:t>
            </a:r>
            <a:r>
              <a:rPr lang="en-GB" sz="1500">
                <a:solidFill>
                  <a:schemeClr val="bg1"/>
                </a:solidFill>
                <a:latin typeface="Times New Roman" panose="02020603050405020304" pitchFamily="18" charset="0"/>
                <a:cs typeface="Times New Roman" panose="02020603050405020304" pitchFamily="18" charset="0"/>
              </a:rPr>
              <a:t>. Nếu Finish[i] = true cho tất cả i, thì hệ thống đang ở trạng thái an toàn </a:t>
            </a:r>
          </a:p>
        </p:txBody>
      </p:sp>
    </p:spTree>
    <p:extLst>
      <p:ext uri="{BB962C8B-B14F-4D97-AF65-F5344CB8AC3E}">
        <p14:creationId xmlns:p14="http://schemas.microsoft.com/office/powerpoint/2010/main" val="15345622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91" name="Google Shape;591;p42"/>
          <p:cNvSpPr txBox="1">
            <a:spLocks noGrp="1"/>
          </p:cNvSpPr>
          <p:nvPr>
            <p:ph type="title" idx="21"/>
          </p:nvPr>
        </p:nvSpPr>
        <p:spPr>
          <a:xfrm>
            <a:off x="1166178"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smtClean="0">
                <a:latin typeface="Times New Roman" panose="02020603050405020304" pitchFamily="18" charset="0"/>
                <a:cs typeface="Times New Roman" panose="02020603050405020304" pitchFamily="18" charset="0"/>
              </a:rPr>
              <a:t>GIẢI THUẬT CẤP PHÁT TÀI NGUYÊN</a:t>
            </a:r>
            <a:endParaRPr sz="2800" b="1">
              <a:latin typeface="Times New Roman" panose="02020603050405020304" pitchFamily="18" charset="0"/>
              <a:cs typeface="Times New Roman" panose="02020603050405020304" pitchFamily="18" charset="0"/>
            </a:endParaRPr>
          </a:p>
        </p:txBody>
      </p:sp>
      <p:sp>
        <p:nvSpPr>
          <p:cNvPr id="39" name="Google Shape;880;p57"/>
          <p:cNvSpPr/>
          <p:nvPr/>
        </p:nvSpPr>
        <p:spPr>
          <a:xfrm>
            <a:off x="1876545" y="572700"/>
            <a:ext cx="6374320" cy="1261295"/>
          </a:xfrm>
          <a:prstGeom prst="roundRect">
            <a:avLst>
              <a:gd name="adj" fmla="val 18347"/>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0" name="Google Shape;881;p57"/>
          <p:cNvSpPr/>
          <p:nvPr/>
        </p:nvSpPr>
        <p:spPr>
          <a:xfrm rot="10800000">
            <a:off x="1870431" y="1455882"/>
            <a:ext cx="6393671" cy="3340972"/>
          </a:xfrm>
          <a:prstGeom prst="round2SameRect">
            <a:avLst>
              <a:gd name="adj1" fmla="val 10813"/>
              <a:gd name="adj2" fmla="val 0"/>
            </a:avLst>
          </a:prstGeom>
          <a:solidFill>
            <a:srgbClr val="B4E4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82;p57"/>
          <p:cNvSpPr/>
          <p:nvPr/>
        </p:nvSpPr>
        <p:spPr>
          <a:xfrm>
            <a:off x="2277975" y="689998"/>
            <a:ext cx="5571460" cy="64858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lvl="0"/>
            <a:endParaRPr sz="1600">
              <a:solidFill>
                <a:schemeClr val="dk1"/>
              </a:solidFill>
              <a:latin typeface="Titillium Web Black"/>
              <a:ea typeface="Titillium Web Black"/>
              <a:cs typeface="Titillium Web Black"/>
              <a:sym typeface="Titillium Web Black"/>
            </a:endParaRPr>
          </a:p>
        </p:txBody>
      </p:sp>
      <mc:AlternateContent xmlns:mc="http://schemas.openxmlformats.org/markup-compatibility/2006" xmlns:a14="http://schemas.microsoft.com/office/drawing/2010/main">
        <mc:Choice Requires="a14">
          <p:sp>
            <p:nvSpPr>
              <p:cNvPr id="20" name="TextBox 19"/>
              <p:cNvSpPr txBox="1"/>
              <p:nvPr/>
            </p:nvSpPr>
            <p:spPr>
              <a:xfrm>
                <a:off x="2277975" y="566195"/>
                <a:ext cx="5650744" cy="850746"/>
              </a:xfrm>
              <a:prstGeom prst="rect">
                <a:avLst/>
              </a:prstGeom>
              <a:noFill/>
            </p:spPr>
            <p:txBody>
              <a:bodyPr wrap="square" rtlCol="0">
                <a:spAutoFit/>
              </a:bodyPr>
              <a:lstStyle/>
              <a:p>
                <a:pPr>
                  <a:lnSpc>
                    <a:spcPct val="150000"/>
                  </a:lnSpc>
                </a:pPr>
                <a:r>
                  <a:rPr lang="en-GB" sz="1500">
                    <a:latin typeface="Times New Roman" panose="02020603050405020304" pitchFamily="18" charset="0"/>
                    <a:cs typeface="Times New Roman" panose="02020603050405020304" pitchFamily="18" charset="0"/>
                  </a:rPr>
                  <a:t>Cho </a:t>
                </a:r>
                <a14:m>
                  <m:oMath xmlns:m="http://schemas.openxmlformats.org/officeDocument/2006/math">
                    <m:sSub>
                      <m:sSubPr>
                        <m:ctrlPr>
                          <a:rPr lang="en-GB" sz="1500" i="1">
                            <a:latin typeface="Cambria Math" panose="02040503050406030204" pitchFamily="18" charset="0"/>
                          </a:rPr>
                        </m:ctrlPr>
                      </m:sSubPr>
                      <m:e>
                        <m:r>
                          <m:rPr>
                            <m:sty m:val="p"/>
                          </m:rPr>
                          <a:rPr lang="en-GB" sz="1500">
                            <a:latin typeface="Cambria Math" panose="02040503050406030204" pitchFamily="18" charset="0"/>
                          </a:rPr>
                          <m:t>Request</m:t>
                        </m:r>
                        <m:r>
                          <a:rPr lang="en-GB" sz="1500">
                            <a:latin typeface="Cambria Math" panose="02040503050406030204" pitchFamily="18" charset="0"/>
                          </a:rPr>
                          <m:t> </m:t>
                        </m:r>
                      </m:e>
                      <m:sub>
                        <m:r>
                          <m:rPr>
                            <m:sty m:val="p"/>
                          </m:rPr>
                          <a:rPr lang="en-GB" sz="1500">
                            <a:latin typeface="Cambria Math" panose="02040503050406030204" pitchFamily="18" charset="0"/>
                          </a:rPr>
                          <m:t>i</m:t>
                        </m:r>
                      </m:sub>
                    </m:sSub>
                  </m:oMath>
                </a14:m>
                <a:r>
                  <a:rPr lang="en-GB" sz="1500">
                    <a:latin typeface="Times New Roman" panose="02020603050405020304" pitchFamily="18" charset="0"/>
                    <a:cs typeface="Times New Roman" panose="02020603050405020304" pitchFamily="18" charset="0"/>
                  </a:rPr>
                  <a:t> là vector yêu cầu cho tiến trình </a:t>
                </a:r>
                <a14:m>
                  <m:oMath xmlns:m="http://schemas.openxmlformats.org/officeDocument/2006/math">
                    <m:sSub>
                      <m:sSubPr>
                        <m:ctrlPr>
                          <a:rPr lang="en-GB" sz="1500" i="1">
                            <a:latin typeface="Cambria Math" panose="02040503050406030204" pitchFamily="18" charset="0"/>
                          </a:rPr>
                        </m:ctrlPr>
                      </m:sSubPr>
                      <m:e>
                        <m:r>
                          <m:rPr>
                            <m:sty m:val="p"/>
                          </m:rPr>
                          <a:rPr lang="en-GB" sz="1500">
                            <a:latin typeface="Cambria Math" panose="02040503050406030204" pitchFamily="18" charset="0"/>
                          </a:rPr>
                          <m:t>P</m:t>
                        </m:r>
                      </m:e>
                      <m:sub>
                        <m:r>
                          <m:rPr>
                            <m:sty m:val="p"/>
                          </m:rPr>
                          <a:rPr lang="en-GB" sz="1500">
                            <a:latin typeface="Cambria Math" panose="02040503050406030204" pitchFamily="18" charset="0"/>
                          </a:rPr>
                          <m:t>i</m:t>
                        </m:r>
                      </m:sub>
                    </m:sSub>
                  </m:oMath>
                </a14:m>
                <a:r>
                  <a:rPr lang="en-GB" sz="1500">
                    <a:latin typeface="Times New Roman" panose="02020603050405020304" pitchFamily="18" charset="0"/>
                    <a:cs typeface="Times New Roman" panose="02020603050405020304" pitchFamily="18" charset="0"/>
                  </a:rPr>
                  <a:t>. Nếu </a:t>
                </a:r>
                <a14:m>
                  <m:oMath xmlns:m="http://schemas.openxmlformats.org/officeDocument/2006/math">
                    <m:sSub>
                      <m:sSubPr>
                        <m:ctrlPr>
                          <a:rPr lang="en-GB" sz="1500" i="1">
                            <a:latin typeface="Cambria Math" panose="02040503050406030204" pitchFamily="18" charset="0"/>
                          </a:rPr>
                        </m:ctrlPr>
                      </m:sSubPr>
                      <m:e>
                        <m:r>
                          <m:rPr>
                            <m:sty m:val="p"/>
                          </m:rPr>
                          <a:rPr lang="en-GB" sz="1500">
                            <a:latin typeface="Cambria Math" panose="02040503050406030204" pitchFamily="18" charset="0"/>
                          </a:rPr>
                          <m:t>Request</m:t>
                        </m:r>
                      </m:e>
                      <m:sub>
                        <m:r>
                          <m:rPr>
                            <m:sty m:val="p"/>
                          </m:rPr>
                          <a:rPr lang="en-GB" sz="1500">
                            <a:latin typeface="Cambria Math" panose="02040503050406030204" pitchFamily="18" charset="0"/>
                          </a:rPr>
                          <m:t>i</m:t>
                        </m:r>
                      </m:sub>
                    </m:sSub>
                  </m:oMath>
                </a14:m>
                <a:r>
                  <a:rPr lang="en-GB" sz="1500">
                    <a:latin typeface="Times New Roman" panose="02020603050405020304" pitchFamily="18" charset="0"/>
                    <a:cs typeface="Times New Roman" panose="02020603050405020304" pitchFamily="18" charset="0"/>
                  </a:rPr>
                  <a:t>[j] = k, thì quá trình </a:t>
                </a:r>
                <a14:m>
                  <m:oMath xmlns:m="http://schemas.openxmlformats.org/officeDocument/2006/math">
                    <m:sSub>
                      <m:sSubPr>
                        <m:ctrlPr>
                          <a:rPr lang="en-GB" sz="1500" i="1">
                            <a:latin typeface="Cambria Math" panose="02040503050406030204" pitchFamily="18" charset="0"/>
                          </a:rPr>
                        </m:ctrlPr>
                      </m:sSubPr>
                      <m:e>
                        <m:r>
                          <m:rPr>
                            <m:sty m:val="p"/>
                          </m:rPr>
                          <a:rPr lang="en-GB" sz="1500">
                            <a:latin typeface="Cambria Math" panose="02040503050406030204" pitchFamily="18" charset="0"/>
                          </a:rPr>
                          <m:t>P</m:t>
                        </m:r>
                      </m:e>
                      <m:sub>
                        <m:r>
                          <m:rPr>
                            <m:sty m:val="p"/>
                          </m:rPr>
                          <a:rPr lang="en-GB" sz="1500">
                            <a:latin typeface="Cambria Math" panose="02040503050406030204" pitchFamily="18" charset="0"/>
                          </a:rPr>
                          <m:t>i</m:t>
                        </m:r>
                      </m:sub>
                    </m:sSub>
                    <m:r>
                      <a:rPr lang="en-GB" sz="1500" i="1">
                        <a:latin typeface="Cambria Math" panose="02040503050406030204" pitchFamily="18" charset="0"/>
                      </a:rPr>
                      <m:t> </m:t>
                    </m:r>
                  </m:oMath>
                </a14:m>
                <a:r>
                  <a:rPr lang="en-GB" sz="1500">
                    <a:latin typeface="Times New Roman" panose="02020603050405020304" pitchFamily="18" charset="0"/>
                    <a:cs typeface="Times New Roman" panose="02020603050405020304" pitchFamily="18" charset="0"/>
                  </a:rPr>
                  <a:t>muốn k thực thể của loại tài nguyên </a:t>
                </a:r>
                <a14:m>
                  <m:oMath xmlns:m="http://schemas.openxmlformats.org/officeDocument/2006/math">
                    <m:sSub>
                      <m:sSubPr>
                        <m:ctrlPr>
                          <a:rPr lang="en-GB" sz="1500" i="1">
                            <a:latin typeface="Cambria Math" panose="02040503050406030204" pitchFamily="18" charset="0"/>
                          </a:rPr>
                        </m:ctrlPr>
                      </m:sSubPr>
                      <m:e>
                        <m:r>
                          <m:rPr>
                            <m:sty m:val="p"/>
                          </m:rPr>
                          <a:rPr lang="en-GB" sz="1500">
                            <a:latin typeface="Cambria Math" panose="02040503050406030204" pitchFamily="18" charset="0"/>
                          </a:rPr>
                          <m:t>R</m:t>
                        </m:r>
                      </m:e>
                      <m:sub>
                        <m:r>
                          <m:rPr>
                            <m:sty m:val="p"/>
                          </m:rPr>
                          <a:rPr lang="en-GB" sz="1500">
                            <a:latin typeface="Cambria Math" panose="02040503050406030204" pitchFamily="18" charset="0"/>
                          </a:rPr>
                          <m:t>j</m:t>
                        </m:r>
                      </m:sub>
                    </m:sSub>
                  </m:oMath>
                </a14:m>
                <a:endParaRPr lang="en-GB" sz="150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2277975" y="566195"/>
                <a:ext cx="5650744" cy="850746"/>
              </a:xfrm>
              <a:prstGeom prst="rect">
                <a:avLst/>
              </a:prstGeom>
              <a:blipFill rotWithShape="0">
                <a:blip r:embed="rId3"/>
                <a:stretch>
                  <a:fillRect l="-431" r="-216" b="-7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813895" y="1338584"/>
                <a:ext cx="6422065" cy="784830"/>
              </a:xfrm>
              <a:prstGeom prst="rect">
                <a:avLst/>
              </a:prstGeom>
              <a:noFill/>
            </p:spPr>
            <p:txBody>
              <a:bodyPr wrap="square" rtlCol="0">
                <a:spAutoFit/>
              </a:bodyPr>
              <a:lstStyle/>
              <a:p>
                <a:pPr>
                  <a:lnSpc>
                    <a:spcPct val="150000"/>
                  </a:lnSpc>
                </a:pPr>
                <a:r>
                  <a:rPr lang="en-GB" sz="1500" smtClean="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solidFill>
                      <a:srgbClr val="002060"/>
                    </a:solidFill>
                    <a:latin typeface="Times New Roman" panose="02020603050405020304" pitchFamily="18" charset="0"/>
                    <a:cs typeface="Times New Roman" panose="02020603050405020304" pitchFamily="18" charset="0"/>
                  </a:rPr>
                  <a:t>1</a:t>
                </a:r>
                <a:r>
                  <a:rPr lang="en-GB" sz="1500">
                    <a:solidFill>
                      <a:srgbClr val="002060"/>
                    </a:solidFill>
                    <a:latin typeface="Times New Roman" panose="02020603050405020304" pitchFamily="18" charset="0"/>
                    <a:cs typeface="Times New Roman" panose="02020603050405020304" pitchFamily="18" charset="0"/>
                  </a:rPr>
                  <a:t>. Nếu </a:t>
                </a:r>
                <a14:m>
                  <m:oMath xmlns:m="http://schemas.openxmlformats.org/officeDocument/2006/math">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Request</m:t>
                        </m:r>
                      </m:e>
                      <m:sub>
                        <m:r>
                          <m:rPr>
                            <m:sty m:val="p"/>
                          </m:rPr>
                          <a:rPr lang="en-GB" sz="1500">
                            <a:solidFill>
                              <a:srgbClr val="002060"/>
                            </a:solidFill>
                            <a:latin typeface="Cambria Math" panose="02040503050406030204" pitchFamily="18" charset="0"/>
                          </a:rPr>
                          <m:t>i</m:t>
                        </m:r>
                        <m:r>
                          <a:rPr lang="en-GB" sz="1500">
                            <a:solidFill>
                              <a:srgbClr val="002060"/>
                            </a:solidFill>
                            <a:latin typeface="Cambria Math" panose="02040503050406030204" pitchFamily="18" charset="0"/>
                          </a:rPr>
                          <m:t> </m:t>
                        </m:r>
                      </m:sub>
                    </m:sSub>
                  </m:oMath>
                </a14:m>
                <a:r>
                  <a:rPr lang="en-GB" sz="1500">
                    <a:solidFill>
                      <a:srgbClr val="002060"/>
                    </a:solidFill>
                    <a:latin typeface="Times New Roman" panose="02020603050405020304" pitchFamily="18" charset="0"/>
                    <a:cs typeface="Times New Roman" panose="02020603050405020304" pitchFamily="18" charset="0"/>
                  </a:rPr>
                  <a:t>≤</a:t>
                </a:r>
                <a14:m>
                  <m:oMath xmlns:m="http://schemas.openxmlformats.org/officeDocument/2006/math">
                    <m:r>
                      <a:rPr lang="en-GB" sz="1500" i="1">
                        <a:solidFill>
                          <a:srgbClr val="002060"/>
                        </a:solidFill>
                        <a:latin typeface="Cambria Math" panose="02040503050406030204" pitchFamily="18" charset="0"/>
                      </a:rPr>
                      <m:t> </m:t>
                    </m:r>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Need</m:t>
                        </m:r>
                      </m:e>
                      <m:sub>
                        <m:r>
                          <m:rPr>
                            <m:sty m:val="p"/>
                          </m:rPr>
                          <a:rPr lang="en-GB" sz="1500">
                            <a:solidFill>
                              <a:srgbClr val="002060"/>
                            </a:solidFill>
                            <a:latin typeface="Cambria Math" panose="02040503050406030204" pitchFamily="18" charset="0"/>
                          </a:rPr>
                          <m:t>i</m:t>
                        </m:r>
                      </m:sub>
                    </m:sSub>
                  </m:oMath>
                </a14:m>
                <a:r>
                  <a:rPr lang="en-GB" sz="1500">
                    <a:solidFill>
                      <a:srgbClr val="002060"/>
                    </a:solidFill>
                    <a:latin typeface="Times New Roman" panose="02020603050405020304" pitchFamily="18" charset="0"/>
                    <a:cs typeface="Times New Roman" panose="02020603050405020304" pitchFamily="18" charset="0"/>
                  </a:rPr>
                  <a:t>, di chuyển tới bước 2</a:t>
                </a:r>
              </a:p>
              <a:p>
                <a:pPr>
                  <a:lnSpc>
                    <a:spcPct val="150000"/>
                  </a:lnSpc>
                </a:pPr>
                <a:r>
                  <a:rPr lang="en-GB" sz="1500">
                    <a:solidFill>
                      <a:srgbClr val="002060"/>
                    </a:solidFill>
                    <a:latin typeface="Times New Roman" panose="02020603050405020304" pitchFamily="18" charset="0"/>
                    <a:cs typeface="Times New Roman" panose="02020603050405020304" pitchFamily="18" charset="0"/>
                  </a:rPr>
                  <a:t>Ngược lại, phát sinh một điều kiện lỗi vì tiến trình vượt quá yêu cầu tối đa của </a:t>
                </a:r>
                <a:r>
                  <a:rPr lang="en-GB" sz="1500" smtClean="0">
                    <a:solidFill>
                      <a:srgbClr val="002060"/>
                    </a:solidFill>
                    <a:latin typeface="Times New Roman" panose="02020603050405020304" pitchFamily="18" charset="0"/>
                    <a:cs typeface="Times New Roman" panose="02020603050405020304" pitchFamily="18" charset="0"/>
                  </a:rPr>
                  <a:t>nó</a:t>
                </a:r>
                <a:endParaRPr lang="en-GB" sz="1500">
                  <a:solidFill>
                    <a:srgbClr val="002060"/>
                  </a:solidFill>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813895" y="1338584"/>
                <a:ext cx="6422065" cy="784830"/>
              </a:xfrm>
              <a:prstGeom prst="rect">
                <a:avLst/>
              </a:prstGeom>
              <a:blipFill rotWithShape="0">
                <a:blip r:embed="rId4"/>
                <a:stretch>
                  <a:fillRect l="-380" b="-234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813895" y="1997480"/>
                <a:ext cx="6172302" cy="743345"/>
              </a:xfrm>
              <a:prstGeom prst="rect">
                <a:avLst/>
              </a:prstGeom>
              <a:noFill/>
            </p:spPr>
            <p:txBody>
              <a:bodyPr wrap="square" rtlCol="0">
                <a:spAutoFit/>
              </a:bodyPr>
              <a:lstStyle/>
              <a:p>
                <a:pPr>
                  <a:lnSpc>
                    <a:spcPct val="150000"/>
                  </a:lnSpc>
                </a:pPr>
                <a:r>
                  <a:rPr lang="en-GB" sz="1500" smtClean="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solidFill>
                      <a:srgbClr val="002060"/>
                    </a:solidFill>
                    <a:latin typeface="Times New Roman" panose="02020603050405020304" pitchFamily="18" charset="0"/>
                    <a:cs typeface="Times New Roman" panose="02020603050405020304" pitchFamily="18" charset="0"/>
                  </a:rPr>
                  <a:t>2. Nếu </a:t>
                </a:r>
                <a14:m>
                  <m:oMath xmlns:m="http://schemas.openxmlformats.org/officeDocument/2006/math">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Request</m:t>
                        </m:r>
                      </m:e>
                      <m:sub>
                        <m:r>
                          <m:rPr>
                            <m:sty m:val="p"/>
                          </m:rPr>
                          <a:rPr lang="en-GB" sz="1500">
                            <a:solidFill>
                              <a:srgbClr val="002060"/>
                            </a:solidFill>
                            <a:latin typeface="Cambria Math" panose="02040503050406030204" pitchFamily="18" charset="0"/>
                          </a:rPr>
                          <m:t>i</m:t>
                        </m:r>
                      </m:sub>
                    </m:sSub>
                  </m:oMath>
                </a14:m>
                <a:r>
                  <a:rPr lang="en-GB" sz="1500">
                    <a:solidFill>
                      <a:srgbClr val="002060"/>
                    </a:solidFill>
                    <a:latin typeface="Times New Roman" panose="02020603050405020304" pitchFamily="18" charset="0"/>
                    <a:cs typeface="Times New Roman" panose="02020603050405020304" pitchFamily="18" charset="0"/>
                  </a:rPr>
                  <a:t> ≤ Available, di chuyển tới bước 3</a:t>
                </a:r>
              </a:p>
              <a:p>
                <a:pPr>
                  <a:lnSpc>
                    <a:spcPct val="150000"/>
                  </a:lnSpc>
                </a:pPr>
                <a:r>
                  <a:rPr lang="en-GB" sz="1500">
                    <a:solidFill>
                      <a:srgbClr val="002060"/>
                    </a:solidFill>
                    <a:latin typeface="Times New Roman" panose="02020603050405020304" pitchFamily="18" charset="0"/>
                    <a:cs typeface="Times New Roman" panose="02020603050405020304" pitchFamily="18" charset="0"/>
                  </a:rPr>
                  <a:t>Ngược lại, </a:t>
                </a:r>
                <a14:m>
                  <m:oMath xmlns:m="http://schemas.openxmlformats.org/officeDocument/2006/math">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P</m:t>
                        </m:r>
                      </m:e>
                      <m:sub>
                        <m:r>
                          <m:rPr>
                            <m:sty m:val="p"/>
                          </m:rPr>
                          <a:rPr lang="en-GB" sz="1500">
                            <a:solidFill>
                              <a:srgbClr val="002060"/>
                            </a:solidFill>
                            <a:latin typeface="Cambria Math" panose="02040503050406030204" pitchFamily="18" charset="0"/>
                          </a:rPr>
                          <m:t>i</m:t>
                        </m:r>
                      </m:sub>
                    </m:sSub>
                    <m:r>
                      <a:rPr lang="en-GB" sz="1500" i="1">
                        <a:solidFill>
                          <a:srgbClr val="002060"/>
                        </a:solidFill>
                        <a:latin typeface="Cambria Math" panose="02040503050406030204" pitchFamily="18" charset="0"/>
                      </a:rPr>
                      <m:t> </m:t>
                    </m:r>
                  </m:oMath>
                </a14:m>
                <a:r>
                  <a:rPr lang="en-GB" sz="1500">
                    <a:solidFill>
                      <a:srgbClr val="002060"/>
                    </a:solidFill>
                    <a:latin typeface="Times New Roman" panose="02020603050405020304" pitchFamily="18" charset="0"/>
                    <a:cs typeface="Times New Roman" panose="02020603050405020304" pitchFamily="18" charset="0"/>
                  </a:rPr>
                  <a:t>phải chờ vì tài nguyên không sẵn </a:t>
                </a:r>
                <a:r>
                  <a:rPr lang="en-GB" sz="1500" smtClean="0">
                    <a:solidFill>
                      <a:srgbClr val="002060"/>
                    </a:solidFill>
                    <a:latin typeface="Times New Roman" panose="02020603050405020304" pitchFamily="18" charset="0"/>
                    <a:cs typeface="Times New Roman" panose="02020603050405020304" pitchFamily="18" charset="0"/>
                  </a:rPr>
                  <a:t>có</a:t>
                </a:r>
                <a:endParaRPr lang="en-GB" sz="1500">
                  <a:solidFill>
                    <a:srgbClr val="002060"/>
                  </a:solidFill>
                  <a:latin typeface="Times New Roman" panose="02020603050405020304" pitchFamily="18" charset="0"/>
                  <a:cs typeface="Times New Roman" panose="020206030504050203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813895" y="1997480"/>
                <a:ext cx="6172302" cy="743345"/>
              </a:xfrm>
              <a:prstGeom prst="rect">
                <a:avLst/>
              </a:prstGeom>
              <a:blipFill rotWithShape="0">
                <a:blip r:embed="rId5"/>
                <a:stretch>
                  <a:fillRect l="-395" b="-73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813894" y="2773878"/>
                <a:ext cx="6450207" cy="2039020"/>
              </a:xfrm>
              <a:prstGeom prst="rect">
                <a:avLst/>
              </a:prstGeom>
              <a:noFill/>
            </p:spPr>
            <p:txBody>
              <a:bodyPr wrap="square" rtlCol="0">
                <a:spAutoFit/>
              </a:bodyPr>
              <a:lstStyle/>
              <a:p>
                <a:pPr algn="just">
                  <a:lnSpc>
                    <a:spcPct val="150000"/>
                  </a:lnSpc>
                </a:pPr>
                <a:r>
                  <a:rPr lang="en-GB" sz="1500" smtClean="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solidFill>
                      <a:srgbClr val="002060"/>
                    </a:solidFill>
                    <a:latin typeface="Times New Roman" panose="02020603050405020304" pitchFamily="18" charset="0"/>
                    <a:cs typeface="Times New Roman" panose="02020603050405020304" pitchFamily="18" charset="0"/>
                  </a:rPr>
                  <a:t>3. Giả sử hệ thống cấp phát các tài nguyên được yêu cầu tới tiến trình </a:t>
                </a:r>
                <a14:m>
                  <m:oMath xmlns:m="http://schemas.openxmlformats.org/officeDocument/2006/math">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P</m:t>
                        </m:r>
                      </m:e>
                      <m:sub>
                        <m:r>
                          <m:rPr>
                            <m:sty m:val="p"/>
                          </m:rPr>
                          <a:rPr lang="en-GB" sz="1500">
                            <a:solidFill>
                              <a:srgbClr val="002060"/>
                            </a:solidFill>
                            <a:latin typeface="Cambria Math" panose="02040503050406030204" pitchFamily="18" charset="0"/>
                          </a:rPr>
                          <m:t>i</m:t>
                        </m:r>
                      </m:sub>
                    </m:sSub>
                    <m:r>
                      <a:rPr lang="en-GB" sz="1500" i="1">
                        <a:solidFill>
                          <a:srgbClr val="002060"/>
                        </a:solidFill>
                        <a:latin typeface="Cambria Math" panose="02040503050406030204" pitchFamily="18" charset="0"/>
                      </a:rPr>
                      <m:t> </m:t>
                    </m:r>
                  </m:oMath>
                </a14:m>
                <a:r>
                  <a:rPr lang="en-GB" sz="1500">
                    <a:solidFill>
                      <a:srgbClr val="002060"/>
                    </a:solidFill>
                    <a:latin typeface="Times New Roman" panose="02020603050405020304" pitchFamily="18" charset="0"/>
                    <a:cs typeface="Times New Roman" panose="02020603050405020304" pitchFamily="18" charset="0"/>
                  </a:rPr>
                  <a:t>bằng cách thay đổi trạng thái sau: </a:t>
                </a:r>
              </a:p>
              <a:p>
                <a:pPr algn="just">
                  <a:lnSpc>
                    <a:spcPct val="150000"/>
                  </a:lnSpc>
                </a:pPr>
                <a:r>
                  <a:rPr lang="en-GB" sz="1500" smtClean="0">
                    <a:solidFill>
                      <a:srgbClr val="002060"/>
                    </a:solidFill>
                    <a:latin typeface="Times New Roman" panose="02020603050405020304" pitchFamily="18" charset="0"/>
                    <a:cs typeface="Times New Roman" panose="02020603050405020304" pitchFamily="18" charset="0"/>
                  </a:rPr>
                  <a:t>	Available </a:t>
                </a:r>
                <a:r>
                  <a:rPr lang="en-GB" sz="1500">
                    <a:solidFill>
                      <a:srgbClr val="002060"/>
                    </a:solidFill>
                    <a:latin typeface="Times New Roman" panose="02020603050405020304" pitchFamily="18" charset="0"/>
                    <a:cs typeface="Times New Roman" panose="02020603050405020304" pitchFamily="18" charset="0"/>
                  </a:rPr>
                  <a:t>= Available – </a:t>
                </a:r>
                <a14:m>
                  <m:oMath xmlns:m="http://schemas.openxmlformats.org/officeDocument/2006/math">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Request</m:t>
                        </m:r>
                      </m:e>
                      <m:sub>
                        <m:r>
                          <m:rPr>
                            <m:sty m:val="p"/>
                          </m:rPr>
                          <a:rPr lang="en-GB" sz="1500">
                            <a:solidFill>
                              <a:srgbClr val="002060"/>
                            </a:solidFill>
                            <a:latin typeface="Cambria Math" panose="02040503050406030204" pitchFamily="18" charset="0"/>
                          </a:rPr>
                          <m:t>i</m:t>
                        </m:r>
                      </m:sub>
                    </m:sSub>
                  </m:oMath>
                </a14:m>
                <a:r>
                  <a:rPr lang="en-GB" sz="1500">
                    <a:solidFill>
                      <a:srgbClr val="002060"/>
                    </a:solidFill>
                    <a:latin typeface="Times New Roman" panose="02020603050405020304" pitchFamily="18" charset="0"/>
                    <a:cs typeface="Times New Roman" panose="02020603050405020304" pitchFamily="18" charset="0"/>
                  </a:rPr>
                  <a:t>; </a:t>
                </a:r>
              </a:p>
              <a:p>
                <a:pPr algn="just">
                  <a:lnSpc>
                    <a:spcPct val="150000"/>
                  </a:lnSpc>
                </a:pPr>
                <a:r>
                  <a:rPr lang="en-GB" sz="1500" smtClean="0">
                    <a:solidFill>
                      <a:srgbClr val="002060"/>
                    </a:solidFill>
                  </a:rPr>
                  <a:t>	</a:t>
                </a:r>
                <a14:m>
                  <m:oMath xmlns:m="http://schemas.openxmlformats.org/officeDocument/2006/math">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Allocation</m:t>
                        </m:r>
                      </m:e>
                      <m:sub>
                        <m:r>
                          <m:rPr>
                            <m:sty m:val="p"/>
                          </m:rPr>
                          <a:rPr lang="en-GB" sz="1500">
                            <a:solidFill>
                              <a:srgbClr val="002060"/>
                            </a:solidFill>
                            <a:latin typeface="Cambria Math" panose="02040503050406030204" pitchFamily="18" charset="0"/>
                          </a:rPr>
                          <m:t>i</m:t>
                        </m:r>
                      </m:sub>
                    </m:sSub>
                  </m:oMath>
                </a14:m>
                <a:r>
                  <a:rPr lang="en-GB" sz="150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Allocation</m:t>
                        </m:r>
                      </m:e>
                      <m:sub>
                        <m:r>
                          <m:rPr>
                            <m:sty m:val="p"/>
                          </m:rPr>
                          <a:rPr lang="en-GB" sz="1500">
                            <a:solidFill>
                              <a:srgbClr val="002060"/>
                            </a:solidFill>
                            <a:latin typeface="Cambria Math" panose="02040503050406030204" pitchFamily="18" charset="0"/>
                          </a:rPr>
                          <m:t>i</m:t>
                        </m:r>
                      </m:sub>
                    </m:sSub>
                  </m:oMath>
                </a14:m>
                <a:r>
                  <a:rPr lang="en-GB" sz="150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Request</m:t>
                        </m:r>
                      </m:e>
                      <m:sub>
                        <m:r>
                          <m:rPr>
                            <m:sty m:val="p"/>
                          </m:rPr>
                          <a:rPr lang="en-GB" sz="1500">
                            <a:solidFill>
                              <a:srgbClr val="002060"/>
                            </a:solidFill>
                            <a:latin typeface="Cambria Math" panose="02040503050406030204" pitchFamily="18" charset="0"/>
                          </a:rPr>
                          <m:t>i</m:t>
                        </m:r>
                      </m:sub>
                    </m:sSub>
                  </m:oMath>
                </a14:m>
                <a:r>
                  <a:rPr lang="en-GB" sz="1500">
                    <a:solidFill>
                      <a:srgbClr val="002060"/>
                    </a:solidFill>
                    <a:latin typeface="Times New Roman" panose="02020603050405020304" pitchFamily="18" charset="0"/>
                    <a:cs typeface="Times New Roman" panose="02020603050405020304" pitchFamily="18" charset="0"/>
                  </a:rPr>
                  <a:t>; </a:t>
                </a:r>
              </a:p>
              <a:p>
                <a:pPr algn="just">
                  <a:lnSpc>
                    <a:spcPct val="150000"/>
                  </a:lnSpc>
                </a:pPr>
                <a:r>
                  <a:rPr lang="en-GB" sz="1500" smtClean="0">
                    <a:solidFill>
                      <a:srgbClr val="002060"/>
                    </a:solidFill>
                  </a:rPr>
                  <a:t>	</a:t>
                </a:r>
                <a14:m>
                  <m:oMath xmlns:m="http://schemas.openxmlformats.org/officeDocument/2006/math">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Need</m:t>
                        </m:r>
                      </m:e>
                      <m:sub>
                        <m:r>
                          <m:rPr>
                            <m:sty m:val="p"/>
                          </m:rPr>
                          <a:rPr lang="en-GB" sz="1500">
                            <a:solidFill>
                              <a:srgbClr val="002060"/>
                            </a:solidFill>
                            <a:latin typeface="Cambria Math" panose="02040503050406030204" pitchFamily="18" charset="0"/>
                          </a:rPr>
                          <m:t>i</m:t>
                        </m:r>
                      </m:sub>
                    </m:sSub>
                  </m:oMath>
                </a14:m>
                <a:r>
                  <a:rPr lang="en-GB" sz="150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Need</m:t>
                        </m:r>
                      </m:e>
                      <m:sub>
                        <m:r>
                          <m:rPr>
                            <m:sty m:val="p"/>
                          </m:rPr>
                          <a:rPr lang="en-GB" sz="1500">
                            <a:solidFill>
                              <a:srgbClr val="002060"/>
                            </a:solidFill>
                            <a:latin typeface="Cambria Math" panose="02040503050406030204" pitchFamily="18" charset="0"/>
                          </a:rPr>
                          <m:t>i</m:t>
                        </m:r>
                      </m:sub>
                    </m:sSub>
                  </m:oMath>
                </a14:m>
                <a:r>
                  <a:rPr lang="en-GB" sz="150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GB" sz="1500" i="1">
                            <a:solidFill>
                              <a:srgbClr val="002060"/>
                            </a:solidFill>
                            <a:latin typeface="Cambria Math" panose="02040503050406030204" pitchFamily="18" charset="0"/>
                          </a:rPr>
                        </m:ctrlPr>
                      </m:sSubPr>
                      <m:e>
                        <m:r>
                          <m:rPr>
                            <m:sty m:val="p"/>
                          </m:rPr>
                          <a:rPr lang="en-GB" sz="1500">
                            <a:solidFill>
                              <a:srgbClr val="002060"/>
                            </a:solidFill>
                            <a:latin typeface="Cambria Math" panose="02040503050406030204" pitchFamily="18" charset="0"/>
                          </a:rPr>
                          <m:t>Request</m:t>
                        </m:r>
                      </m:e>
                      <m:sub>
                        <m:r>
                          <m:rPr>
                            <m:sty m:val="p"/>
                          </m:rPr>
                          <a:rPr lang="en-GB" sz="1500">
                            <a:solidFill>
                              <a:srgbClr val="002060"/>
                            </a:solidFill>
                            <a:latin typeface="Cambria Math" panose="02040503050406030204" pitchFamily="18" charset="0"/>
                          </a:rPr>
                          <m:t>i</m:t>
                        </m:r>
                      </m:sub>
                    </m:sSub>
                  </m:oMath>
                </a14:m>
                <a:r>
                  <a:rPr lang="en-GB" sz="1500">
                    <a:solidFill>
                      <a:srgbClr val="002060"/>
                    </a:solidFill>
                    <a:latin typeface="Times New Roman" panose="02020603050405020304" pitchFamily="18" charset="0"/>
                    <a:cs typeface="Times New Roman" panose="02020603050405020304" pitchFamily="18" charset="0"/>
                  </a:rPr>
                  <a:t>; </a:t>
                </a:r>
              </a:p>
              <a:p>
                <a:endParaRPr lang="en-GB"/>
              </a:p>
            </p:txBody>
          </p:sp>
        </mc:Choice>
        <mc:Fallback xmlns="">
          <p:sp>
            <p:nvSpPr>
              <p:cNvPr id="23" name="TextBox 22"/>
              <p:cNvSpPr txBox="1">
                <a:spLocks noRot="1" noChangeAspect="1" noMove="1" noResize="1" noEditPoints="1" noAdjustHandles="1" noChangeArrowheads="1" noChangeShapeType="1" noTextEdit="1"/>
              </p:cNvSpPr>
              <p:nvPr/>
            </p:nvSpPr>
            <p:spPr>
              <a:xfrm>
                <a:off x="1813894" y="2773878"/>
                <a:ext cx="6450207" cy="2039020"/>
              </a:xfrm>
              <a:prstGeom prst="rect">
                <a:avLst/>
              </a:prstGeom>
              <a:blipFill rotWithShape="0">
                <a:blip r:embed="rId6"/>
                <a:stretch>
                  <a:fillRect l="-378" r="-378"/>
                </a:stretch>
              </a:blipFill>
            </p:spPr>
            <p:txBody>
              <a:bodyPr/>
              <a:lstStyle/>
              <a:p>
                <a:r>
                  <a:rPr lang="en-GB">
                    <a:noFill/>
                  </a:rPr>
                  <a:t> </a:t>
                </a:r>
              </a:p>
            </p:txBody>
          </p:sp>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arn(inVertic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arn(inVertical)">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37" name="Title 1"/>
          <p:cNvSpPr>
            <a:spLocks noGrp="1"/>
          </p:cNvSpPr>
          <p:nvPr>
            <p:ph type="title"/>
          </p:nvPr>
        </p:nvSpPr>
        <p:spPr>
          <a:xfrm>
            <a:off x="3577399" y="32909"/>
            <a:ext cx="5083715" cy="763500"/>
          </a:xfrm>
        </p:spPr>
        <p:txBody>
          <a:bodyPr/>
          <a:lstStyle/>
          <a:p>
            <a:r>
              <a:rPr lang="en-GB" sz="2800" b="1" smtClean="0">
                <a:latin typeface="Times New Roman" panose="02020603050405020304" pitchFamily="18" charset="0"/>
                <a:cs typeface="Times New Roman" panose="02020603050405020304" pitchFamily="18" charset="0"/>
              </a:rPr>
              <a:t>VÍ DỤ GIẢI THUẬT BANKER</a:t>
            </a:r>
            <a:endParaRPr lang="en-GB" sz="2800" b="1">
              <a:latin typeface="Times New Roman" panose="02020603050405020304" pitchFamily="18" charset="0"/>
              <a:cs typeface="Times New Roman" panose="02020603050405020304" pitchFamily="18" charset="0"/>
            </a:endParaRPr>
          </a:p>
        </p:txBody>
      </p:sp>
      <p:sp>
        <p:nvSpPr>
          <p:cNvPr id="9" name="TextBox 8"/>
          <p:cNvSpPr txBox="1"/>
          <p:nvPr/>
        </p:nvSpPr>
        <p:spPr>
          <a:xfrm>
            <a:off x="3597947" y="585627"/>
            <a:ext cx="5280917" cy="743345"/>
          </a:xfrm>
          <a:prstGeom prst="rect">
            <a:avLst/>
          </a:prstGeom>
          <a:noFill/>
        </p:spPr>
        <p:txBody>
          <a:bodyPr wrap="square" rtlCol="0">
            <a:spAutoFit/>
          </a:bodyPr>
          <a:lstStyle/>
          <a:p>
            <a:pPr algn="just">
              <a:lnSpc>
                <a:spcPct val="150000"/>
              </a:lnSpc>
            </a:pPr>
            <a:r>
              <a:rPr lang="en-GB" sz="1500">
                <a:latin typeface="Times New Roman" panose="02020603050405020304" pitchFamily="18" charset="0"/>
                <a:cs typeface="Times New Roman" panose="02020603050405020304" pitchFamily="18" charset="0"/>
              </a:rPr>
              <a:t>Cho 5 tiến trình từ P0 – P4</a:t>
            </a:r>
          </a:p>
          <a:p>
            <a:pPr algn="just">
              <a:lnSpc>
                <a:spcPct val="150000"/>
              </a:lnSpc>
            </a:pPr>
            <a:r>
              <a:rPr lang="en-GB" sz="1500">
                <a:latin typeface="Times New Roman" panose="02020603050405020304" pitchFamily="18" charset="0"/>
                <a:cs typeface="Times New Roman" panose="02020603050405020304" pitchFamily="18" charset="0"/>
              </a:rPr>
              <a:t>3 loại tài nguyên A(10 thực thể),  B(6 thực thể), C(7 thực thể</a:t>
            </a:r>
            <a:r>
              <a:rPr lang="en-GB" sz="1500" smtClean="0">
                <a:latin typeface="Times New Roman" panose="02020603050405020304" pitchFamily="18" charset="0"/>
                <a:cs typeface="Times New Roman" panose="02020603050405020304" pitchFamily="18" charset="0"/>
              </a:rPr>
              <a:t>)</a:t>
            </a:r>
            <a:endParaRPr lang="en-GB" sz="150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887474784"/>
              </p:ext>
            </p:extLst>
          </p:nvPr>
        </p:nvGraphicFramePr>
        <p:xfrm>
          <a:off x="192333" y="1881690"/>
          <a:ext cx="4571464" cy="2080260"/>
        </p:xfrm>
        <a:graphic>
          <a:graphicData uri="http://schemas.openxmlformats.org/drawingml/2006/table">
            <a:tbl>
              <a:tblPr firstRow="1" firstCol="1" bandRow="1">
                <a:tableStyleId>{9C1E7AE1-FA7D-455B-8909-605D28DC349D}</a:tableStyleId>
              </a:tblPr>
              <a:tblGrid>
                <a:gridCol w="519531"/>
                <a:gridCol w="586487"/>
                <a:gridCol w="446618"/>
                <a:gridCol w="446618"/>
                <a:gridCol w="446618"/>
                <a:gridCol w="446618"/>
                <a:gridCol w="446618"/>
                <a:gridCol w="446618"/>
                <a:gridCol w="392869"/>
                <a:gridCol w="392869"/>
              </a:tblGrid>
              <a:tr h="0">
                <a:tc rowSpan="2">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171450" algn="ctr">
                        <a:lnSpc>
                          <a:spcPct val="150000"/>
                        </a:lnSpc>
                        <a:spcAft>
                          <a:spcPts val="0"/>
                        </a:spcAft>
                      </a:pPr>
                      <a:r>
                        <a:rPr lang="en-GB" sz="1300">
                          <a:effectLst/>
                        </a:rPr>
                        <a:t>Allocation</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gridSpan="3">
                  <a:txBody>
                    <a:bodyPr/>
                    <a:lstStyle/>
                    <a:p>
                      <a:pPr marL="171450" algn="ctr">
                        <a:lnSpc>
                          <a:spcPct val="150000"/>
                        </a:lnSpc>
                        <a:spcAft>
                          <a:spcPts val="0"/>
                        </a:spcAft>
                      </a:pPr>
                      <a:r>
                        <a:rPr lang="en-GB" sz="1300">
                          <a:effectLst/>
                        </a:rPr>
                        <a:t>Max</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gridSpan="3">
                  <a:txBody>
                    <a:bodyPr/>
                    <a:lstStyle/>
                    <a:p>
                      <a:pPr marL="171450" algn="ctr">
                        <a:lnSpc>
                          <a:spcPct val="150000"/>
                        </a:lnSpc>
                        <a:spcAft>
                          <a:spcPts val="0"/>
                        </a:spcAft>
                      </a:pPr>
                      <a:r>
                        <a:rPr lang="en-GB" sz="1300">
                          <a:effectLst/>
                        </a:rPr>
                        <a:t>Available</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r>
              <a:tr h="0">
                <a:tc vMerge="1">
                  <a:txBody>
                    <a:bodyPr/>
                    <a:lstStyle/>
                    <a:p>
                      <a:endParaRPr lang="en-GB"/>
                    </a:p>
                  </a:txBody>
                  <a:tcPr/>
                </a:tc>
                <a:tc>
                  <a:txBody>
                    <a:bodyPr/>
                    <a:lstStyle/>
                    <a:p>
                      <a:pPr marL="171450" algn="ctr">
                        <a:lnSpc>
                          <a:spcPct val="150000"/>
                        </a:lnSpc>
                        <a:spcAft>
                          <a:spcPts val="0"/>
                        </a:spcAft>
                      </a:pPr>
                      <a:r>
                        <a:rPr lang="en-GB" sz="1300">
                          <a:effectLst/>
                        </a:rPr>
                        <a:t>A</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B</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C</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A</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B</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C</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A</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B</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C</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ctr">
                        <a:lnSpc>
                          <a:spcPct val="150000"/>
                        </a:lnSpc>
                        <a:spcAft>
                          <a:spcPts val="0"/>
                        </a:spcAft>
                      </a:pPr>
                      <a:r>
                        <a:rPr lang="en-GB" sz="1300">
                          <a:effectLst/>
                        </a:rPr>
                        <a:t>P0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ctr">
                        <a:lnSpc>
                          <a:spcPct val="150000"/>
                        </a:lnSpc>
                        <a:spcAft>
                          <a:spcPts val="0"/>
                        </a:spcAft>
                      </a:pPr>
                      <a:r>
                        <a:rPr lang="en-GB" sz="1300">
                          <a:effectLst/>
                        </a:rPr>
                        <a:t>P1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ctr">
                        <a:lnSpc>
                          <a:spcPct val="150000"/>
                        </a:lnSpc>
                        <a:spcAft>
                          <a:spcPts val="0"/>
                        </a:spcAft>
                      </a:pPr>
                      <a:r>
                        <a:rPr lang="en-GB" sz="1300">
                          <a:effectLst/>
                        </a:rPr>
                        <a:t>P2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9</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ctr">
                        <a:lnSpc>
                          <a:spcPct val="150000"/>
                        </a:lnSpc>
                        <a:spcAft>
                          <a:spcPts val="0"/>
                        </a:spcAft>
                      </a:pPr>
                      <a:r>
                        <a:rPr lang="en-GB" sz="1300">
                          <a:effectLst/>
                        </a:rPr>
                        <a:t>P3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7</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5</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ctr">
                        <a:lnSpc>
                          <a:spcPct val="150000"/>
                        </a:lnSpc>
                        <a:spcAft>
                          <a:spcPts val="0"/>
                        </a:spcAft>
                      </a:pPr>
                      <a:r>
                        <a:rPr lang="en-GB" sz="1300">
                          <a:effectLst/>
                        </a:rPr>
                        <a:t>P4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1" name="Rectangle 10"/>
          <p:cNvSpPr/>
          <p:nvPr/>
        </p:nvSpPr>
        <p:spPr>
          <a:xfrm>
            <a:off x="4245220" y="1328972"/>
            <a:ext cx="2196677" cy="438582"/>
          </a:xfrm>
          <a:prstGeom prst="rect">
            <a:avLst/>
          </a:prstGeom>
        </p:spPr>
        <p:txBody>
          <a:bodyPr wrap="square">
            <a:spAutoFit/>
          </a:bodyPr>
          <a:lstStyle/>
          <a:p>
            <a:pPr algn="just">
              <a:lnSpc>
                <a:spcPct val="150000"/>
              </a:lnSpc>
            </a:pPr>
            <a:r>
              <a:rPr lang="en-GB" sz="1500" smtClean="0">
                <a:latin typeface="Times New Roman" panose="02020603050405020304" pitchFamily="18" charset="0"/>
                <a:ea typeface="Calibri" panose="020F0502020204030204" pitchFamily="34" charset="0"/>
              </a:rPr>
              <a:t>Need </a:t>
            </a:r>
            <a:r>
              <a:rPr lang="en-GB" sz="1500">
                <a:latin typeface="Times New Roman" panose="02020603050405020304" pitchFamily="18" charset="0"/>
                <a:ea typeface="Calibri" panose="020F0502020204030204" pitchFamily="34" charset="0"/>
              </a:rPr>
              <a:t>= Max – Allocation</a:t>
            </a:r>
            <a:endParaRPr lang="en-GB" sz="1500"/>
          </a:p>
        </p:txBody>
      </p:sp>
      <p:graphicFrame>
        <p:nvGraphicFramePr>
          <p:cNvPr id="12" name="Table 11"/>
          <p:cNvGraphicFramePr>
            <a:graphicFrameLocks noGrp="1"/>
          </p:cNvGraphicFramePr>
          <p:nvPr>
            <p:extLst>
              <p:ext uri="{D42A27DB-BD31-4B8C-83A1-F6EECF244321}">
                <p14:modId xmlns:p14="http://schemas.microsoft.com/office/powerpoint/2010/main" val="1921336416"/>
              </p:ext>
            </p:extLst>
          </p:nvPr>
        </p:nvGraphicFramePr>
        <p:xfrm>
          <a:off x="5985692" y="1861535"/>
          <a:ext cx="2455524" cy="2080260"/>
        </p:xfrm>
        <a:graphic>
          <a:graphicData uri="http://schemas.openxmlformats.org/drawingml/2006/table">
            <a:tbl>
              <a:tblPr firstRow="1" firstCol="1" bandRow="1">
                <a:tableStyleId>{9C1E7AE1-FA7D-455B-8909-605D28DC349D}</a:tableStyleId>
              </a:tblPr>
              <a:tblGrid>
                <a:gridCol w="1059015"/>
                <a:gridCol w="465503"/>
                <a:gridCol w="465503"/>
                <a:gridCol w="465503"/>
              </a:tblGrid>
              <a:tr h="0">
                <a:tc rowSpan="2">
                  <a:txBody>
                    <a:bodyPr/>
                    <a:lstStyle/>
                    <a:p>
                      <a:pPr marL="171450" algn="just">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171450" algn="just">
                        <a:lnSpc>
                          <a:spcPct val="150000"/>
                        </a:lnSpc>
                        <a:spcAft>
                          <a:spcPts val="0"/>
                        </a:spcAft>
                      </a:pPr>
                      <a:r>
                        <a:rPr lang="en-GB" sz="1300">
                          <a:effectLst/>
                        </a:rPr>
                        <a:t>Need</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r>
              <a:tr h="0">
                <a:tc vMerge="1">
                  <a:txBody>
                    <a:bodyPr/>
                    <a:lstStyle/>
                    <a:p>
                      <a:endParaRPr lang="en-GB"/>
                    </a:p>
                  </a:txBody>
                  <a:tcPr/>
                </a:tc>
                <a:tc>
                  <a:txBody>
                    <a:bodyPr/>
                    <a:lstStyle/>
                    <a:p>
                      <a:pPr marL="171450" algn="just">
                        <a:lnSpc>
                          <a:spcPct val="150000"/>
                        </a:lnSpc>
                        <a:spcAft>
                          <a:spcPts val="0"/>
                        </a:spcAft>
                      </a:pPr>
                      <a:r>
                        <a:rPr lang="en-GB" sz="1300">
                          <a:effectLst/>
                        </a:rPr>
                        <a:t>A</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B</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C</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just">
                        <a:lnSpc>
                          <a:spcPct val="150000"/>
                        </a:lnSpc>
                        <a:spcAft>
                          <a:spcPts val="0"/>
                        </a:spcAft>
                      </a:pPr>
                      <a:r>
                        <a:rPr lang="en-GB" sz="1300">
                          <a:effectLst/>
                        </a:rPr>
                        <a:t>P0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just">
                        <a:lnSpc>
                          <a:spcPct val="150000"/>
                        </a:lnSpc>
                        <a:spcAft>
                          <a:spcPts val="0"/>
                        </a:spcAft>
                      </a:pPr>
                      <a:r>
                        <a:rPr lang="en-GB" sz="1300">
                          <a:effectLst/>
                        </a:rPr>
                        <a:t>P1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just">
                        <a:lnSpc>
                          <a:spcPct val="150000"/>
                        </a:lnSpc>
                        <a:spcAft>
                          <a:spcPts val="0"/>
                        </a:spcAft>
                      </a:pPr>
                      <a:r>
                        <a:rPr lang="en-GB" sz="1300">
                          <a:effectLst/>
                        </a:rPr>
                        <a:t>P2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5</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just">
                        <a:lnSpc>
                          <a:spcPct val="150000"/>
                        </a:lnSpc>
                        <a:spcAft>
                          <a:spcPts val="0"/>
                        </a:spcAft>
                      </a:pPr>
                      <a:r>
                        <a:rPr lang="en-GB" sz="1300">
                          <a:effectLst/>
                        </a:rPr>
                        <a:t>P3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7</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just">
                        <a:lnSpc>
                          <a:spcPct val="150000"/>
                        </a:lnSpc>
                        <a:spcAft>
                          <a:spcPts val="0"/>
                        </a:spcAft>
                      </a:pPr>
                      <a:r>
                        <a:rPr lang="en-GB" sz="1300">
                          <a:effectLst/>
                        </a:rPr>
                        <a:t>P4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just">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4" name="Right Arrow 13"/>
          <p:cNvSpPr/>
          <p:nvPr/>
        </p:nvSpPr>
        <p:spPr>
          <a:xfrm>
            <a:off x="5095982" y="2722652"/>
            <a:ext cx="565079" cy="339047"/>
          </a:xfrm>
          <a:prstGeom prst="rightArrow">
            <a:avLst/>
          </a:prstGeom>
          <a:solidFill>
            <a:schemeClr val="accent6"/>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3532161" y="4380226"/>
            <a:ext cx="3541354" cy="369332"/>
          </a:xfrm>
          <a:prstGeom prst="rect">
            <a:avLst/>
          </a:prstGeom>
        </p:spPr>
        <p:txBody>
          <a:bodyPr wrap="none">
            <a:spAutoFit/>
          </a:bodyPr>
          <a:lstStyle/>
          <a:p>
            <a:r>
              <a:rPr lang="en-GB" sz="1800">
                <a:solidFill>
                  <a:srgbClr val="FF0000"/>
                </a:solidFill>
                <a:latin typeface="Times New Roman" panose="02020603050405020304" pitchFamily="18" charset="0"/>
                <a:ea typeface="Calibri" panose="020F0502020204030204" pitchFamily="34" charset="0"/>
              </a:rPr>
              <a:t>Chuỗi an toàn: &lt;P1, P4, P2, P3, P0&gt;</a:t>
            </a:r>
            <a:endParaRPr lang="en-GB" sz="1800">
              <a:solidFill>
                <a:srgbClr val="FF00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randombar(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86" y="2722209"/>
            <a:ext cx="8272200" cy="763500"/>
          </a:xfrm>
        </p:spPr>
        <p:txBody>
          <a:bodyPr/>
          <a:lstStyle/>
          <a:p>
            <a:r>
              <a:rPr lang="en-GB" sz="3200" smtClean="0">
                <a:latin typeface="Times New Roman" panose="02020603050405020304" pitchFamily="18" charset="0"/>
                <a:cs typeface="Times New Roman" panose="02020603050405020304" pitchFamily="18" charset="0"/>
              </a:rPr>
              <a:t>GIẢI THUẬT PHÁT HIỆN TẮC NGHẼN</a:t>
            </a:r>
            <a:endParaRPr lang="en-GB" sz="3200">
              <a:latin typeface="Times New Roman" panose="02020603050405020304" pitchFamily="18" charset="0"/>
              <a:cs typeface="Times New Roman" panose="02020603050405020304" pitchFamily="18" charset="0"/>
            </a:endParaRPr>
          </a:p>
        </p:txBody>
      </p:sp>
      <p:sp>
        <p:nvSpPr>
          <p:cNvPr id="3" name="Title 2"/>
          <p:cNvSpPr>
            <a:spLocks noGrp="1"/>
          </p:cNvSpPr>
          <p:nvPr>
            <p:ph type="title" idx="2"/>
          </p:nvPr>
        </p:nvSpPr>
        <p:spPr/>
        <p:txBody>
          <a:bodyPr/>
          <a:lstStyle/>
          <a:p>
            <a:r>
              <a:rPr lang="en-GB" sz="6000" smtClean="0">
                <a:latin typeface="Times New Roman" panose="02020603050405020304" pitchFamily="18" charset="0"/>
                <a:cs typeface="Times New Roman" panose="02020603050405020304" pitchFamily="18" charset="0"/>
              </a:rPr>
              <a:t>04</a:t>
            </a:r>
            <a:endParaRPr lang="en-GB" sz="6000">
              <a:latin typeface="Times New Roman" panose="02020603050405020304" pitchFamily="18" charset="0"/>
              <a:cs typeface="Times New Roman" panose="02020603050405020304" pitchFamily="18" charset="0"/>
            </a:endParaRPr>
          </a:p>
        </p:txBody>
      </p:sp>
      <p:grpSp>
        <p:nvGrpSpPr>
          <p:cNvPr id="4" name="Google Shape;599;p43"/>
          <p:cNvGrpSpPr/>
          <p:nvPr/>
        </p:nvGrpSpPr>
        <p:grpSpPr>
          <a:xfrm>
            <a:off x="7208393" y="2006808"/>
            <a:ext cx="790169" cy="636189"/>
            <a:chOff x="7408393" y="2138708"/>
            <a:chExt cx="790169" cy="636189"/>
          </a:xfrm>
        </p:grpSpPr>
        <p:sp>
          <p:nvSpPr>
            <p:cNvPr id="5" name="Google Shape;600;p43"/>
            <p:cNvSpPr/>
            <p:nvPr/>
          </p:nvSpPr>
          <p:spPr>
            <a:xfrm rot="1574205">
              <a:off x="7652118" y="2252515"/>
              <a:ext cx="473486" cy="44040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01;p43"/>
            <p:cNvSpPr/>
            <p:nvPr/>
          </p:nvSpPr>
          <p:spPr>
            <a:xfrm rot="1574205">
              <a:off x="7455483" y="2193427"/>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605;p43"/>
          <p:cNvSpPr/>
          <p:nvPr/>
        </p:nvSpPr>
        <p:spPr>
          <a:xfrm rot="1574251">
            <a:off x="1017332" y="4020429"/>
            <a:ext cx="245662" cy="223775"/>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04;p43"/>
          <p:cNvSpPr/>
          <p:nvPr/>
        </p:nvSpPr>
        <p:spPr>
          <a:xfrm>
            <a:off x="2462881" y="3572655"/>
            <a:ext cx="4451700" cy="440400"/>
          </a:xfrm>
          <a:prstGeom prst="roundRect">
            <a:avLst>
              <a:gd name="adj" fmla="val 50000"/>
            </a:avLst>
          </a:prstGeom>
          <a:no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9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1"/>
          <p:cNvSpPr txBox="1">
            <a:spLocks noGrp="1"/>
          </p:cNvSpPr>
          <p:nvPr>
            <p:ph type="title"/>
          </p:nvPr>
        </p:nvSpPr>
        <p:spPr>
          <a:xfrm>
            <a:off x="722750" y="31393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smtClean="0">
                <a:latin typeface="Times New Roman" panose="02020603050405020304" pitchFamily="18" charset="0"/>
                <a:cs typeface="Times New Roman" panose="02020603050405020304" pitchFamily="18" charset="0"/>
              </a:rPr>
              <a:t>THÀNH VIÊN NHÓM </a:t>
            </a:r>
            <a:endParaRPr sz="2800" b="1">
              <a:latin typeface="Times New Roman" panose="02020603050405020304" pitchFamily="18" charset="0"/>
              <a:cs typeface="Times New Roman" panose="02020603050405020304" pitchFamily="18" charset="0"/>
            </a:endParaRPr>
          </a:p>
        </p:txBody>
      </p:sp>
      <p:sp>
        <p:nvSpPr>
          <p:cNvPr id="568" name="Google Shape;568;p41"/>
          <p:cNvSpPr/>
          <p:nvPr/>
        </p:nvSpPr>
        <p:spPr>
          <a:xfrm>
            <a:off x="4179193" y="-2275373"/>
            <a:ext cx="82661" cy="104028"/>
          </a:xfrm>
          <a:custGeom>
            <a:avLst/>
            <a:gdLst/>
            <a:ahLst/>
            <a:cxnLst/>
            <a:rect l="l" t="t" r="r" b="b"/>
            <a:pathLst>
              <a:path w="766" h="964" fill="none" extrusionOk="0">
                <a:moveTo>
                  <a:pt x="765" y="964"/>
                </a:moveTo>
                <a:cubicBezTo>
                  <a:pt x="566" y="598"/>
                  <a:pt x="316" y="266"/>
                  <a:pt x="1" y="0"/>
                </a:cubicBezTo>
              </a:path>
            </a:pathLst>
          </a:custGeom>
          <a:noFill/>
          <a:ln w="8725" cap="rnd" cmpd="sng">
            <a:solidFill>
              <a:srgbClr val="5FBAE8"/>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250;p83"/>
          <p:cNvGrpSpPr/>
          <p:nvPr/>
        </p:nvGrpSpPr>
        <p:grpSpPr>
          <a:xfrm>
            <a:off x="627320" y="1277674"/>
            <a:ext cx="8399722" cy="2524636"/>
            <a:chOff x="96412" y="1277674"/>
            <a:chExt cx="8399722" cy="2524636"/>
          </a:xfrm>
        </p:grpSpPr>
        <p:sp>
          <p:nvSpPr>
            <p:cNvPr id="7" name="Google Shape;2251;p83"/>
            <p:cNvSpPr/>
            <p:nvPr/>
          </p:nvSpPr>
          <p:spPr>
            <a:xfrm>
              <a:off x="2042171" y="2887230"/>
              <a:ext cx="2116021" cy="915080"/>
            </a:xfrm>
            <a:prstGeom prst="roundRect">
              <a:avLst>
                <a:gd name="adj" fmla="val 16667"/>
              </a:avLst>
            </a:prstGeom>
            <a:solidFill>
              <a:srgbClr val="F75BA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smtClean="0">
                  <a:latin typeface="Times New Roman" panose="02020603050405020304" pitchFamily="18" charset="0"/>
                  <a:cs typeface="Times New Roman" panose="02020603050405020304" pitchFamily="18" charset="0"/>
                </a:rPr>
                <a:t>Đỗ Huệ Mẫn</a:t>
              </a:r>
              <a:endParaRPr sz="1800">
                <a:latin typeface="Times New Roman" panose="02020603050405020304" pitchFamily="18" charset="0"/>
                <a:cs typeface="Times New Roman" panose="02020603050405020304" pitchFamily="18" charset="0"/>
              </a:endParaRPr>
            </a:p>
          </p:txBody>
        </p:sp>
        <p:sp>
          <p:nvSpPr>
            <p:cNvPr id="8" name="Google Shape;2252;p83"/>
            <p:cNvSpPr/>
            <p:nvPr/>
          </p:nvSpPr>
          <p:spPr>
            <a:xfrm>
              <a:off x="4158192" y="1277674"/>
              <a:ext cx="2094472" cy="915080"/>
            </a:xfrm>
            <a:prstGeom prst="roundRect">
              <a:avLst>
                <a:gd name="adj" fmla="val 16667"/>
              </a:avLst>
            </a:prstGeom>
            <a:solidFill>
              <a:srgbClr val="FDDE4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smtClean="0">
                  <a:latin typeface="Times New Roman" panose="02020603050405020304" pitchFamily="18" charset="0"/>
                  <a:cs typeface="Times New Roman" panose="02020603050405020304" pitchFamily="18" charset="0"/>
                </a:rPr>
                <a:t>Bùi Trần Minh Kha</a:t>
              </a:r>
              <a:endParaRPr sz="1800">
                <a:latin typeface="Times New Roman" panose="02020603050405020304" pitchFamily="18" charset="0"/>
                <a:cs typeface="Times New Roman" panose="02020603050405020304" pitchFamily="18" charset="0"/>
              </a:endParaRPr>
            </a:p>
          </p:txBody>
        </p:sp>
        <p:sp>
          <p:nvSpPr>
            <p:cNvPr id="9" name="Google Shape;2253;p83"/>
            <p:cNvSpPr/>
            <p:nvPr/>
          </p:nvSpPr>
          <p:spPr>
            <a:xfrm>
              <a:off x="6412153" y="2887230"/>
              <a:ext cx="2083981" cy="915080"/>
            </a:xfrm>
            <a:prstGeom prst="roundRect">
              <a:avLst>
                <a:gd name="adj" fmla="val 16667"/>
              </a:avLst>
            </a:prstGeom>
            <a:solidFill>
              <a:srgbClr val="5EB8E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smtClean="0">
                  <a:latin typeface="Times New Roman" panose="02020603050405020304" pitchFamily="18" charset="0"/>
                  <a:cs typeface="Times New Roman" panose="02020603050405020304" pitchFamily="18" charset="0"/>
                </a:rPr>
                <a:t>Lê Trần Tiến</a:t>
              </a:r>
              <a:endParaRPr sz="1800">
                <a:latin typeface="Times New Roman" panose="02020603050405020304" pitchFamily="18" charset="0"/>
                <a:cs typeface="Times New Roman" panose="02020603050405020304" pitchFamily="18" charset="0"/>
              </a:endParaRPr>
            </a:p>
          </p:txBody>
        </p:sp>
        <p:sp>
          <p:nvSpPr>
            <p:cNvPr id="10" name="Google Shape;2254;p83"/>
            <p:cNvSpPr/>
            <p:nvPr/>
          </p:nvSpPr>
          <p:spPr>
            <a:xfrm>
              <a:off x="96412" y="1351099"/>
              <a:ext cx="2030819" cy="945534"/>
            </a:xfrm>
            <a:prstGeom prst="roundRect">
              <a:avLst>
                <a:gd name="adj" fmla="val 16667"/>
              </a:avLst>
            </a:prstGeom>
            <a:solidFill>
              <a:srgbClr val="633BB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smtClean="0">
                  <a:latin typeface="Times New Roman" panose="02020603050405020304" pitchFamily="18" charset="0"/>
                  <a:cs typeface="Times New Roman" panose="02020603050405020304" pitchFamily="18" charset="0"/>
                </a:rPr>
                <a:t>Trần Long Hồ</a:t>
              </a:r>
              <a:endParaRPr sz="1800">
                <a:latin typeface="Times New Roman" panose="02020603050405020304" pitchFamily="18" charset="0"/>
                <a:cs typeface="Times New Roman" panose="02020603050405020304" pitchFamily="18" charset="0"/>
              </a:endParaRPr>
            </a:p>
          </p:txBody>
        </p:sp>
      </p:grpSp>
      <p:grpSp>
        <p:nvGrpSpPr>
          <p:cNvPr id="21" name="Google Shape;9352;p69"/>
          <p:cNvGrpSpPr/>
          <p:nvPr/>
        </p:nvGrpSpPr>
        <p:grpSpPr>
          <a:xfrm>
            <a:off x="4261854" y="2102884"/>
            <a:ext cx="650246" cy="1469483"/>
            <a:chOff x="4529275" y="1267575"/>
            <a:chExt cx="652175" cy="1782225"/>
          </a:xfrm>
        </p:grpSpPr>
        <p:sp>
          <p:nvSpPr>
            <p:cNvPr id="22" name="Google Shape;9353;p69"/>
            <p:cNvSpPr/>
            <p:nvPr/>
          </p:nvSpPr>
          <p:spPr>
            <a:xfrm>
              <a:off x="4556800" y="1267575"/>
              <a:ext cx="113450" cy="166075"/>
            </a:xfrm>
            <a:custGeom>
              <a:avLst/>
              <a:gdLst/>
              <a:ahLst/>
              <a:cxnLst/>
              <a:rect l="l" t="t" r="r" b="b"/>
              <a:pathLst>
                <a:path w="4538" h="6643" extrusionOk="0">
                  <a:moveTo>
                    <a:pt x="1935" y="1"/>
                  </a:moveTo>
                  <a:cubicBezTo>
                    <a:pt x="1833" y="1"/>
                    <a:pt x="1802" y="171"/>
                    <a:pt x="1802" y="171"/>
                  </a:cubicBezTo>
                  <a:lnTo>
                    <a:pt x="2236" y="2673"/>
                  </a:lnTo>
                  <a:cubicBezTo>
                    <a:pt x="2236" y="2673"/>
                    <a:pt x="2036" y="2340"/>
                    <a:pt x="1835" y="2240"/>
                  </a:cubicBezTo>
                  <a:cubicBezTo>
                    <a:pt x="1826" y="2236"/>
                    <a:pt x="1816" y="2235"/>
                    <a:pt x="1806" y="2235"/>
                  </a:cubicBezTo>
                  <a:cubicBezTo>
                    <a:pt x="1623" y="2235"/>
                    <a:pt x="1359" y="2724"/>
                    <a:pt x="1310" y="2724"/>
                  </a:cubicBezTo>
                  <a:cubicBezTo>
                    <a:pt x="1304" y="2724"/>
                    <a:pt x="1302" y="2719"/>
                    <a:pt x="1302" y="2707"/>
                  </a:cubicBezTo>
                  <a:cubicBezTo>
                    <a:pt x="1302" y="2684"/>
                    <a:pt x="1284" y="2674"/>
                    <a:pt x="1254" y="2674"/>
                  </a:cubicBezTo>
                  <a:cubicBezTo>
                    <a:pt x="1100" y="2674"/>
                    <a:pt x="613" y="2934"/>
                    <a:pt x="334" y="3240"/>
                  </a:cubicBezTo>
                  <a:cubicBezTo>
                    <a:pt x="1" y="3607"/>
                    <a:pt x="1202" y="5208"/>
                    <a:pt x="1202" y="5208"/>
                  </a:cubicBezTo>
                  <a:lnTo>
                    <a:pt x="1402" y="6242"/>
                  </a:lnTo>
                  <a:lnTo>
                    <a:pt x="3570" y="6643"/>
                  </a:lnTo>
                  <a:lnTo>
                    <a:pt x="3503" y="5809"/>
                  </a:lnTo>
                  <a:cubicBezTo>
                    <a:pt x="3503" y="5809"/>
                    <a:pt x="3570" y="5242"/>
                    <a:pt x="3737" y="4441"/>
                  </a:cubicBezTo>
                  <a:cubicBezTo>
                    <a:pt x="3904" y="3674"/>
                    <a:pt x="4537" y="2340"/>
                    <a:pt x="4237" y="2039"/>
                  </a:cubicBezTo>
                  <a:cubicBezTo>
                    <a:pt x="4213" y="2012"/>
                    <a:pt x="4188" y="2000"/>
                    <a:pt x="4163" y="2000"/>
                  </a:cubicBezTo>
                  <a:cubicBezTo>
                    <a:pt x="3911" y="2000"/>
                    <a:pt x="3616" y="3249"/>
                    <a:pt x="3403" y="3340"/>
                  </a:cubicBezTo>
                  <a:cubicBezTo>
                    <a:pt x="3397" y="3343"/>
                    <a:pt x="3392" y="3345"/>
                    <a:pt x="3386" y="3345"/>
                  </a:cubicBezTo>
                  <a:cubicBezTo>
                    <a:pt x="3182" y="3345"/>
                    <a:pt x="2836" y="1739"/>
                    <a:pt x="2836" y="1739"/>
                  </a:cubicBezTo>
                  <a:cubicBezTo>
                    <a:pt x="2340" y="307"/>
                    <a:pt x="2073" y="1"/>
                    <a:pt x="1935" y="1"/>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54;p69"/>
            <p:cNvSpPr/>
            <p:nvPr/>
          </p:nvSpPr>
          <p:spPr>
            <a:xfrm>
              <a:off x="4562650" y="1409450"/>
              <a:ext cx="224350" cy="481200"/>
            </a:xfrm>
            <a:custGeom>
              <a:avLst/>
              <a:gdLst/>
              <a:ahLst/>
              <a:cxnLst/>
              <a:rect l="l" t="t" r="r" b="b"/>
              <a:pathLst>
                <a:path w="8974" h="19248" extrusionOk="0">
                  <a:moveTo>
                    <a:pt x="834" y="0"/>
                  </a:moveTo>
                  <a:cubicBezTo>
                    <a:pt x="834" y="0"/>
                    <a:pt x="0" y="8173"/>
                    <a:pt x="67" y="8473"/>
                  </a:cubicBezTo>
                  <a:cubicBezTo>
                    <a:pt x="100" y="8740"/>
                    <a:pt x="334" y="8973"/>
                    <a:pt x="834" y="10208"/>
                  </a:cubicBezTo>
                  <a:cubicBezTo>
                    <a:pt x="1401" y="11475"/>
                    <a:pt x="5904" y="19247"/>
                    <a:pt x="5904" y="19247"/>
                  </a:cubicBezTo>
                  <a:lnTo>
                    <a:pt x="8973" y="15812"/>
                  </a:lnTo>
                  <a:cubicBezTo>
                    <a:pt x="8973" y="15812"/>
                    <a:pt x="4036" y="8073"/>
                    <a:pt x="3903" y="7072"/>
                  </a:cubicBezTo>
                  <a:cubicBezTo>
                    <a:pt x="3736" y="6071"/>
                    <a:pt x="3803" y="134"/>
                    <a:pt x="3803" y="134"/>
                  </a:cubicBezTo>
                  <a:lnTo>
                    <a:pt x="834" y="0"/>
                  </a:lnTo>
                  <a:close/>
                </a:path>
              </a:pathLst>
            </a:custGeom>
            <a:solidFill>
              <a:srgbClr val="E9C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55;p69"/>
            <p:cNvSpPr/>
            <p:nvPr/>
          </p:nvSpPr>
          <p:spPr>
            <a:xfrm>
              <a:off x="4580150" y="1428625"/>
              <a:ext cx="78425" cy="5825"/>
            </a:xfrm>
            <a:custGeom>
              <a:avLst/>
              <a:gdLst/>
              <a:ahLst/>
              <a:cxnLst/>
              <a:rect l="l" t="t" r="r" b="b"/>
              <a:pathLst>
                <a:path w="3137" h="233" extrusionOk="0">
                  <a:moveTo>
                    <a:pt x="101" y="1"/>
                  </a:moveTo>
                  <a:cubicBezTo>
                    <a:pt x="1" y="1"/>
                    <a:pt x="1" y="134"/>
                    <a:pt x="101" y="134"/>
                  </a:cubicBezTo>
                  <a:cubicBezTo>
                    <a:pt x="871" y="134"/>
                    <a:pt x="1660" y="233"/>
                    <a:pt x="2439" y="233"/>
                  </a:cubicBezTo>
                  <a:cubicBezTo>
                    <a:pt x="2673" y="233"/>
                    <a:pt x="2905" y="224"/>
                    <a:pt x="3136" y="201"/>
                  </a:cubicBezTo>
                  <a:cubicBezTo>
                    <a:pt x="2169" y="1"/>
                    <a:pt x="1102" y="67"/>
                    <a:pt x="101"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56;p69"/>
            <p:cNvSpPr/>
            <p:nvPr/>
          </p:nvSpPr>
          <p:spPr>
            <a:xfrm>
              <a:off x="4600175" y="2239200"/>
              <a:ext cx="517050" cy="752250"/>
            </a:xfrm>
            <a:custGeom>
              <a:avLst/>
              <a:gdLst/>
              <a:ahLst/>
              <a:cxnLst/>
              <a:rect l="l" t="t" r="r" b="b"/>
              <a:pathLst>
                <a:path w="20682" h="30090" extrusionOk="0">
                  <a:moveTo>
                    <a:pt x="10508" y="1"/>
                  </a:moveTo>
                  <a:lnTo>
                    <a:pt x="2135" y="101"/>
                  </a:lnTo>
                  <a:lnTo>
                    <a:pt x="868" y="13744"/>
                  </a:lnTo>
                  <a:cubicBezTo>
                    <a:pt x="868" y="13744"/>
                    <a:pt x="0" y="29422"/>
                    <a:pt x="267" y="29555"/>
                  </a:cubicBezTo>
                  <a:cubicBezTo>
                    <a:pt x="501" y="29689"/>
                    <a:pt x="3469" y="29922"/>
                    <a:pt x="3936" y="30089"/>
                  </a:cubicBezTo>
                  <a:cubicBezTo>
                    <a:pt x="3938" y="30090"/>
                    <a:pt x="3939" y="30090"/>
                    <a:pt x="3941" y="30090"/>
                  </a:cubicBezTo>
                  <a:cubicBezTo>
                    <a:pt x="4377" y="30090"/>
                    <a:pt x="5374" y="5570"/>
                    <a:pt x="6205" y="5004"/>
                  </a:cubicBezTo>
                  <a:cubicBezTo>
                    <a:pt x="6230" y="4986"/>
                    <a:pt x="6254" y="4978"/>
                    <a:pt x="6278" y="4978"/>
                  </a:cubicBezTo>
                  <a:cubicBezTo>
                    <a:pt x="7055" y="4978"/>
                    <a:pt x="7332" y="14208"/>
                    <a:pt x="8206" y="17380"/>
                  </a:cubicBezTo>
                  <a:cubicBezTo>
                    <a:pt x="8673" y="18981"/>
                    <a:pt x="19514" y="20649"/>
                    <a:pt x="19514" y="20649"/>
                  </a:cubicBezTo>
                  <a:lnTo>
                    <a:pt x="20682" y="17347"/>
                  </a:lnTo>
                  <a:lnTo>
                    <a:pt x="11875" y="14978"/>
                  </a:lnTo>
                  <a:cubicBezTo>
                    <a:pt x="11875" y="14978"/>
                    <a:pt x="12076" y="6739"/>
                    <a:pt x="11942" y="4504"/>
                  </a:cubicBezTo>
                  <a:cubicBezTo>
                    <a:pt x="11842" y="2236"/>
                    <a:pt x="10441" y="434"/>
                    <a:pt x="10508" y="1"/>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57;p69"/>
            <p:cNvSpPr/>
            <p:nvPr/>
          </p:nvSpPr>
          <p:spPr>
            <a:xfrm>
              <a:off x="4616025" y="2215850"/>
              <a:ext cx="319400" cy="281900"/>
            </a:xfrm>
            <a:custGeom>
              <a:avLst/>
              <a:gdLst/>
              <a:ahLst/>
              <a:cxnLst/>
              <a:rect l="l" t="t" r="r" b="b"/>
              <a:pathLst>
                <a:path w="12776" h="11276" extrusionOk="0">
                  <a:moveTo>
                    <a:pt x="1168" y="1"/>
                  </a:moveTo>
                  <a:lnTo>
                    <a:pt x="0" y="11276"/>
                  </a:lnTo>
                  <a:lnTo>
                    <a:pt x="12142" y="10642"/>
                  </a:lnTo>
                  <a:cubicBezTo>
                    <a:pt x="12776" y="3136"/>
                    <a:pt x="10808" y="935"/>
                    <a:pt x="10808" y="935"/>
                  </a:cubicBezTo>
                  <a:lnTo>
                    <a:pt x="1168" y="1"/>
                  </a:lnTo>
                  <a:close/>
                </a:path>
              </a:pathLst>
            </a:custGeom>
            <a:solidFill>
              <a:srgbClr val="6C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58;p69"/>
            <p:cNvSpPr/>
            <p:nvPr/>
          </p:nvSpPr>
          <p:spPr>
            <a:xfrm>
              <a:off x="4818425" y="2235825"/>
              <a:ext cx="75325" cy="250250"/>
            </a:xfrm>
            <a:custGeom>
              <a:avLst/>
              <a:gdLst/>
              <a:ahLst/>
              <a:cxnLst/>
              <a:rect l="l" t="t" r="r" b="b"/>
              <a:pathLst>
                <a:path w="3013" h="10010" extrusionOk="0">
                  <a:moveTo>
                    <a:pt x="93" y="1"/>
                  </a:moveTo>
                  <a:cubicBezTo>
                    <a:pt x="41" y="1"/>
                    <a:pt x="0" y="38"/>
                    <a:pt x="43" y="102"/>
                  </a:cubicBezTo>
                  <a:cubicBezTo>
                    <a:pt x="1911" y="3171"/>
                    <a:pt x="2512" y="6440"/>
                    <a:pt x="2378" y="9976"/>
                  </a:cubicBezTo>
                  <a:cubicBezTo>
                    <a:pt x="2378" y="10010"/>
                    <a:pt x="2412" y="10010"/>
                    <a:pt x="2445" y="10010"/>
                  </a:cubicBezTo>
                  <a:cubicBezTo>
                    <a:pt x="3012" y="6640"/>
                    <a:pt x="1978" y="2971"/>
                    <a:pt x="177" y="36"/>
                  </a:cubicBezTo>
                  <a:cubicBezTo>
                    <a:pt x="153" y="12"/>
                    <a:pt x="121" y="1"/>
                    <a:pt x="93"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59;p69"/>
            <p:cNvSpPr/>
            <p:nvPr/>
          </p:nvSpPr>
          <p:spPr>
            <a:xfrm>
              <a:off x="4777800" y="2247975"/>
              <a:ext cx="83425" cy="78825"/>
            </a:xfrm>
            <a:custGeom>
              <a:avLst/>
              <a:gdLst/>
              <a:ahLst/>
              <a:cxnLst/>
              <a:rect l="l" t="t" r="r" b="b"/>
              <a:pathLst>
                <a:path w="3337" h="3153" extrusionOk="0">
                  <a:moveTo>
                    <a:pt x="67" y="0"/>
                  </a:moveTo>
                  <a:cubicBezTo>
                    <a:pt x="34" y="0"/>
                    <a:pt x="0" y="17"/>
                    <a:pt x="0" y="50"/>
                  </a:cubicBezTo>
                  <a:cubicBezTo>
                    <a:pt x="33" y="1699"/>
                    <a:pt x="1469" y="3153"/>
                    <a:pt x="3243" y="3153"/>
                  </a:cubicBezTo>
                  <a:cubicBezTo>
                    <a:pt x="3263" y="3153"/>
                    <a:pt x="3283" y="3153"/>
                    <a:pt x="3303" y="3152"/>
                  </a:cubicBezTo>
                  <a:cubicBezTo>
                    <a:pt x="3336" y="3152"/>
                    <a:pt x="3336" y="3052"/>
                    <a:pt x="3303" y="3052"/>
                  </a:cubicBezTo>
                  <a:cubicBezTo>
                    <a:pt x="1535" y="2852"/>
                    <a:pt x="234" y="1751"/>
                    <a:pt x="134" y="50"/>
                  </a:cubicBezTo>
                  <a:cubicBezTo>
                    <a:pt x="134" y="17"/>
                    <a:pt x="100" y="0"/>
                    <a:pt x="67"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0;p69"/>
            <p:cNvSpPr/>
            <p:nvPr/>
          </p:nvSpPr>
          <p:spPr>
            <a:xfrm>
              <a:off x="4640325" y="2249425"/>
              <a:ext cx="45775" cy="81700"/>
            </a:xfrm>
            <a:custGeom>
              <a:avLst/>
              <a:gdLst/>
              <a:ahLst/>
              <a:cxnLst/>
              <a:rect l="l" t="t" r="r" b="b"/>
              <a:pathLst>
                <a:path w="1831" h="3268" extrusionOk="0">
                  <a:moveTo>
                    <a:pt x="1597" y="0"/>
                  </a:moveTo>
                  <a:cubicBezTo>
                    <a:pt x="1580" y="0"/>
                    <a:pt x="1563" y="9"/>
                    <a:pt x="1563" y="25"/>
                  </a:cubicBezTo>
                  <a:cubicBezTo>
                    <a:pt x="1730" y="1326"/>
                    <a:pt x="1130" y="2460"/>
                    <a:pt x="29" y="3161"/>
                  </a:cubicBezTo>
                  <a:cubicBezTo>
                    <a:pt x="0" y="3190"/>
                    <a:pt x="21" y="3268"/>
                    <a:pt x="48" y="3268"/>
                  </a:cubicBezTo>
                  <a:cubicBezTo>
                    <a:pt x="53" y="3268"/>
                    <a:pt x="58" y="3266"/>
                    <a:pt x="62" y="3261"/>
                  </a:cubicBezTo>
                  <a:cubicBezTo>
                    <a:pt x="1230" y="2627"/>
                    <a:pt x="1830" y="1293"/>
                    <a:pt x="1630" y="25"/>
                  </a:cubicBezTo>
                  <a:cubicBezTo>
                    <a:pt x="1630" y="9"/>
                    <a:pt x="1613" y="0"/>
                    <a:pt x="1597"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1;p69"/>
            <p:cNvSpPr/>
            <p:nvPr/>
          </p:nvSpPr>
          <p:spPr>
            <a:xfrm>
              <a:off x="4718600" y="2228225"/>
              <a:ext cx="31700" cy="123575"/>
            </a:xfrm>
            <a:custGeom>
              <a:avLst/>
              <a:gdLst/>
              <a:ahLst/>
              <a:cxnLst/>
              <a:rect l="l" t="t" r="r" b="b"/>
              <a:pathLst>
                <a:path w="1268" h="4943" extrusionOk="0">
                  <a:moveTo>
                    <a:pt x="785" y="1"/>
                  </a:moveTo>
                  <a:cubicBezTo>
                    <a:pt x="758" y="1"/>
                    <a:pt x="734" y="11"/>
                    <a:pt x="734" y="39"/>
                  </a:cubicBezTo>
                  <a:cubicBezTo>
                    <a:pt x="567" y="1140"/>
                    <a:pt x="434" y="2274"/>
                    <a:pt x="434" y="3342"/>
                  </a:cubicBezTo>
                  <a:cubicBezTo>
                    <a:pt x="434" y="4009"/>
                    <a:pt x="534" y="4609"/>
                    <a:pt x="1201" y="4943"/>
                  </a:cubicBezTo>
                  <a:cubicBezTo>
                    <a:pt x="1234" y="4943"/>
                    <a:pt x="1268" y="4910"/>
                    <a:pt x="1234" y="4843"/>
                  </a:cubicBezTo>
                  <a:cubicBezTo>
                    <a:pt x="0" y="4009"/>
                    <a:pt x="701" y="1274"/>
                    <a:pt x="867" y="39"/>
                  </a:cubicBezTo>
                  <a:cubicBezTo>
                    <a:pt x="867" y="20"/>
                    <a:pt x="823" y="1"/>
                    <a:pt x="785"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2;p69"/>
            <p:cNvSpPr/>
            <p:nvPr/>
          </p:nvSpPr>
          <p:spPr>
            <a:xfrm>
              <a:off x="4529275" y="2940550"/>
              <a:ext cx="183500" cy="109250"/>
            </a:xfrm>
            <a:custGeom>
              <a:avLst/>
              <a:gdLst/>
              <a:ahLst/>
              <a:cxnLst/>
              <a:rect l="l" t="t" r="r" b="b"/>
              <a:pathLst>
                <a:path w="7340" h="4370" extrusionOk="0">
                  <a:moveTo>
                    <a:pt x="2970" y="0"/>
                  </a:moveTo>
                  <a:lnTo>
                    <a:pt x="3003" y="2302"/>
                  </a:lnTo>
                  <a:lnTo>
                    <a:pt x="1" y="3936"/>
                  </a:lnTo>
                  <a:lnTo>
                    <a:pt x="6939" y="4370"/>
                  </a:lnTo>
                  <a:lnTo>
                    <a:pt x="7139" y="867"/>
                  </a:lnTo>
                  <a:lnTo>
                    <a:pt x="7340" y="867"/>
                  </a:lnTo>
                  <a:lnTo>
                    <a:pt x="2970" y="0"/>
                  </a:lnTo>
                  <a:close/>
                </a:path>
              </a:pathLst>
            </a:custGeom>
            <a:solidFill>
              <a:srgbClr val="6C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3;p69"/>
            <p:cNvSpPr/>
            <p:nvPr/>
          </p:nvSpPr>
          <p:spPr>
            <a:xfrm>
              <a:off x="5063000" y="2665350"/>
              <a:ext cx="118450" cy="171800"/>
            </a:xfrm>
            <a:custGeom>
              <a:avLst/>
              <a:gdLst/>
              <a:ahLst/>
              <a:cxnLst/>
              <a:rect l="l" t="t" r="r" b="b"/>
              <a:pathLst>
                <a:path w="4738" h="6872" extrusionOk="0">
                  <a:moveTo>
                    <a:pt x="1068" y="0"/>
                  </a:moveTo>
                  <a:lnTo>
                    <a:pt x="1" y="3936"/>
                  </a:lnTo>
                  <a:lnTo>
                    <a:pt x="2436" y="3970"/>
                  </a:lnTo>
                  <a:lnTo>
                    <a:pt x="4103" y="6872"/>
                  </a:lnTo>
                  <a:lnTo>
                    <a:pt x="4737" y="334"/>
                  </a:lnTo>
                  <a:lnTo>
                    <a:pt x="1068" y="0"/>
                  </a:lnTo>
                  <a:close/>
                </a:path>
              </a:pathLst>
            </a:custGeom>
            <a:solidFill>
              <a:srgbClr val="6C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69"/>
            <p:cNvSpPr/>
            <p:nvPr/>
          </p:nvSpPr>
          <p:spPr>
            <a:xfrm>
              <a:off x="5114700" y="2731725"/>
              <a:ext cx="13375" cy="34550"/>
            </a:xfrm>
            <a:custGeom>
              <a:avLst/>
              <a:gdLst/>
              <a:ahLst/>
              <a:cxnLst/>
              <a:rect l="l" t="t" r="r" b="b"/>
              <a:pathLst>
                <a:path w="535" h="1382" extrusionOk="0">
                  <a:moveTo>
                    <a:pt x="484" y="0"/>
                  </a:moveTo>
                  <a:cubicBezTo>
                    <a:pt x="471" y="0"/>
                    <a:pt x="454" y="4"/>
                    <a:pt x="434" y="14"/>
                  </a:cubicBezTo>
                  <a:cubicBezTo>
                    <a:pt x="334" y="214"/>
                    <a:pt x="268" y="481"/>
                    <a:pt x="201" y="681"/>
                  </a:cubicBezTo>
                  <a:cubicBezTo>
                    <a:pt x="101" y="881"/>
                    <a:pt x="1" y="1115"/>
                    <a:pt x="1" y="1348"/>
                  </a:cubicBezTo>
                  <a:lnTo>
                    <a:pt x="34" y="1382"/>
                  </a:lnTo>
                  <a:cubicBezTo>
                    <a:pt x="167" y="1181"/>
                    <a:pt x="201" y="981"/>
                    <a:pt x="268" y="781"/>
                  </a:cubicBezTo>
                  <a:cubicBezTo>
                    <a:pt x="368" y="548"/>
                    <a:pt x="501" y="314"/>
                    <a:pt x="534" y="47"/>
                  </a:cubicBezTo>
                  <a:cubicBezTo>
                    <a:pt x="534" y="24"/>
                    <a:pt x="518" y="0"/>
                    <a:pt x="484"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65;p69"/>
            <p:cNvSpPr/>
            <p:nvPr/>
          </p:nvSpPr>
          <p:spPr>
            <a:xfrm>
              <a:off x="5103875" y="2723875"/>
              <a:ext cx="18700" cy="44900"/>
            </a:xfrm>
            <a:custGeom>
              <a:avLst/>
              <a:gdLst/>
              <a:ahLst/>
              <a:cxnLst/>
              <a:rect l="l" t="t" r="r" b="b"/>
              <a:pathLst>
                <a:path w="748" h="1796" extrusionOk="0">
                  <a:moveTo>
                    <a:pt x="674" y="0"/>
                  </a:moveTo>
                  <a:cubicBezTo>
                    <a:pt x="659" y="0"/>
                    <a:pt x="644" y="8"/>
                    <a:pt x="634" y="28"/>
                  </a:cubicBezTo>
                  <a:cubicBezTo>
                    <a:pt x="334" y="595"/>
                    <a:pt x="100" y="1162"/>
                    <a:pt x="0" y="1796"/>
                  </a:cubicBezTo>
                  <a:cubicBezTo>
                    <a:pt x="200" y="1195"/>
                    <a:pt x="434" y="628"/>
                    <a:pt x="701" y="94"/>
                  </a:cubicBezTo>
                  <a:cubicBezTo>
                    <a:pt x="748" y="47"/>
                    <a:pt x="712" y="0"/>
                    <a:pt x="674"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6;p69"/>
            <p:cNvSpPr/>
            <p:nvPr/>
          </p:nvSpPr>
          <p:spPr>
            <a:xfrm>
              <a:off x="5091350" y="2730600"/>
              <a:ext cx="9200" cy="39625"/>
            </a:xfrm>
            <a:custGeom>
              <a:avLst/>
              <a:gdLst/>
              <a:ahLst/>
              <a:cxnLst/>
              <a:rect l="l" t="t" r="r" b="b"/>
              <a:pathLst>
                <a:path w="368" h="1585" extrusionOk="0">
                  <a:moveTo>
                    <a:pt x="334" y="1"/>
                  </a:moveTo>
                  <a:cubicBezTo>
                    <a:pt x="318" y="1"/>
                    <a:pt x="301" y="9"/>
                    <a:pt x="301" y="26"/>
                  </a:cubicBezTo>
                  <a:cubicBezTo>
                    <a:pt x="134" y="493"/>
                    <a:pt x="34" y="1060"/>
                    <a:pt x="1" y="1560"/>
                  </a:cubicBezTo>
                  <a:cubicBezTo>
                    <a:pt x="1" y="1577"/>
                    <a:pt x="26" y="1585"/>
                    <a:pt x="42" y="1585"/>
                  </a:cubicBezTo>
                  <a:cubicBezTo>
                    <a:pt x="59" y="1585"/>
                    <a:pt x="67" y="1577"/>
                    <a:pt x="34" y="1560"/>
                  </a:cubicBezTo>
                  <a:cubicBezTo>
                    <a:pt x="167" y="1060"/>
                    <a:pt x="334" y="526"/>
                    <a:pt x="368" y="26"/>
                  </a:cubicBezTo>
                  <a:cubicBezTo>
                    <a:pt x="368" y="9"/>
                    <a:pt x="351" y="1"/>
                    <a:pt x="334"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7;p69"/>
            <p:cNvSpPr/>
            <p:nvPr/>
          </p:nvSpPr>
          <p:spPr>
            <a:xfrm>
              <a:off x="5064675" y="2743950"/>
              <a:ext cx="30600" cy="54025"/>
            </a:xfrm>
            <a:custGeom>
              <a:avLst/>
              <a:gdLst/>
              <a:ahLst/>
              <a:cxnLst/>
              <a:rect l="l" t="t" r="r" b="b"/>
              <a:pathLst>
                <a:path w="1224" h="2161" extrusionOk="0">
                  <a:moveTo>
                    <a:pt x="966" y="320"/>
                  </a:moveTo>
                  <a:cubicBezTo>
                    <a:pt x="1036" y="496"/>
                    <a:pt x="1066" y="681"/>
                    <a:pt x="1056" y="864"/>
                  </a:cubicBezTo>
                  <a:lnTo>
                    <a:pt x="1056" y="864"/>
                  </a:lnTo>
                  <a:cubicBezTo>
                    <a:pt x="1050" y="861"/>
                    <a:pt x="1043" y="859"/>
                    <a:pt x="1034" y="859"/>
                  </a:cubicBezTo>
                  <a:cubicBezTo>
                    <a:pt x="1026" y="861"/>
                    <a:pt x="1018" y="863"/>
                    <a:pt x="1010" y="865"/>
                  </a:cubicBezTo>
                  <a:lnTo>
                    <a:pt x="1010" y="865"/>
                  </a:lnTo>
                  <a:cubicBezTo>
                    <a:pt x="971" y="683"/>
                    <a:pt x="948" y="502"/>
                    <a:pt x="966" y="320"/>
                  </a:cubicBezTo>
                  <a:close/>
                  <a:moveTo>
                    <a:pt x="1047" y="964"/>
                  </a:moveTo>
                  <a:lnTo>
                    <a:pt x="1047" y="964"/>
                  </a:lnTo>
                  <a:cubicBezTo>
                    <a:pt x="1045" y="976"/>
                    <a:pt x="1044" y="989"/>
                    <a:pt x="1041" y="1001"/>
                  </a:cubicBezTo>
                  <a:lnTo>
                    <a:pt x="1041" y="1001"/>
                  </a:lnTo>
                  <a:cubicBezTo>
                    <a:pt x="1039" y="990"/>
                    <a:pt x="1036" y="978"/>
                    <a:pt x="1033" y="967"/>
                  </a:cubicBezTo>
                  <a:lnTo>
                    <a:pt x="1033" y="967"/>
                  </a:lnTo>
                  <a:cubicBezTo>
                    <a:pt x="1038" y="966"/>
                    <a:pt x="1042" y="965"/>
                    <a:pt x="1047" y="964"/>
                  </a:cubicBezTo>
                  <a:close/>
                  <a:moveTo>
                    <a:pt x="1099" y="1217"/>
                  </a:moveTo>
                  <a:lnTo>
                    <a:pt x="1099" y="1217"/>
                  </a:lnTo>
                  <a:cubicBezTo>
                    <a:pt x="1099" y="1220"/>
                    <a:pt x="1100" y="1223"/>
                    <a:pt x="1101" y="1226"/>
                  </a:cubicBezTo>
                  <a:cubicBezTo>
                    <a:pt x="1101" y="1222"/>
                    <a:pt x="1100" y="1219"/>
                    <a:pt x="1099" y="1217"/>
                  </a:cubicBezTo>
                  <a:close/>
                  <a:moveTo>
                    <a:pt x="938" y="991"/>
                  </a:moveTo>
                  <a:lnTo>
                    <a:pt x="938" y="991"/>
                  </a:lnTo>
                  <a:cubicBezTo>
                    <a:pt x="959" y="1042"/>
                    <a:pt x="983" y="1094"/>
                    <a:pt x="1009" y="1145"/>
                  </a:cubicBezTo>
                  <a:lnTo>
                    <a:pt x="1009" y="1145"/>
                  </a:lnTo>
                  <a:cubicBezTo>
                    <a:pt x="921" y="1447"/>
                    <a:pt x="717" y="1719"/>
                    <a:pt x="401" y="1893"/>
                  </a:cubicBezTo>
                  <a:cubicBezTo>
                    <a:pt x="297" y="1953"/>
                    <a:pt x="224" y="1977"/>
                    <a:pt x="176" y="1977"/>
                  </a:cubicBezTo>
                  <a:cubicBezTo>
                    <a:pt x="8" y="1977"/>
                    <a:pt x="137" y="1675"/>
                    <a:pt x="267" y="1493"/>
                  </a:cubicBezTo>
                  <a:cubicBezTo>
                    <a:pt x="412" y="1232"/>
                    <a:pt x="657" y="1072"/>
                    <a:pt x="938" y="991"/>
                  </a:cubicBezTo>
                  <a:close/>
                  <a:moveTo>
                    <a:pt x="909" y="0"/>
                  </a:moveTo>
                  <a:cubicBezTo>
                    <a:pt x="884" y="0"/>
                    <a:pt x="868" y="9"/>
                    <a:pt x="868" y="25"/>
                  </a:cubicBezTo>
                  <a:cubicBezTo>
                    <a:pt x="795" y="342"/>
                    <a:pt x="810" y="623"/>
                    <a:pt x="902" y="894"/>
                  </a:cubicBezTo>
                  <a:lnTo>
                    <a:pt x="902" y="894"/>
                  </a:lnTo>
                  <a:cubicBezTo>
                    <a:pt x="345" y="1069"/>
                    <a:pt x="0" y="1569"/>
                    <a:pt x="0" y="2127"/>
                  </a:cubicBezTo>
                  <a:cubicBezTo>
                    <a:pt x="0" y="2160"/>
                    <a:pt x="34" y="2160"/>
                    <a:pt x="67" y="2160"/>
                  </a:cubicBezTo>
                  <a:cubicBezTo>
                    <a:pt x="584" y="2000"/>
                    <a:pt x="939" y="1640"/>
                    <a:pt x="1091" y="1212"/>
                  </a:cubicBezTo>
                  <a:lnTo>
                    <a:pt x="1091" y="1212"/>
                  </a:lnTo>
                  <a:cubicBezTo>
                    <a:pt x="1094" y="1213"/>
                    <a:pt x="1097" y="1214"/>
                    <a:pt x="1099" y="1217"/>
                  </a:cubicBezTo>
                  <a:lnTo>
                    <a:pt x="1099" y="1217"/>
                  </a:lnTo>
                  <a:cubicBezTo>
                    <a:pt x="1097" y="1212"/>
                    <a:pt x="1096" y="1207"/>
                    <a:pt x="1094" y="1202"/>
                  </a:cubicBezTo>
                  <a:lnTo>
                    <a:pt x="1094" y="1202"/>
                  </a:lnTo>
                  <a:cubicBezTo>
                    <a:pt x="1224" y="831"/>
                    <a:pt x="1201" y="410"/>
                    <a:pt x="1001" y="25"/>
                  </a:cubicBezTo>
                  <a:cubicBezTo>
                    <a:pt x="968" y="9"/>
                    <a:pt x="934" y="0"/>
                    <a:pt x="909"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368;p69"/>
            <p:cNvSpPr/>
            <p:nvPr/>
          </p:nvSpPr>
          <p:spPr>
            <a:xfrm>
              <a:off x="5158900" y="2672425"/>
              <a:ext cx="15050" cy="165975"/>
            </a:xfrm>
            <a:custGeom>
              <a:avLst/>
              <a:gdLst/>
              <a:ahLst/>
              <a:cxnLst/>
              <a:rect l="l" t="t" r="r" b="b"/>
              <a:pathLst>
                <a:path w="602" h="6639" extrusionOk="0">
                  <a:moveTo>
                    <a:pt x="534" y="1"/>
                  </a:moveTo>
                  <a:cubicBezTo>
                    <a:pt x="501" y="1"/>
                    <a:pt x="468" y="18"/>
                    <a:pt x="468" y="51"/>
                  </a:cubicBezTo>
                  <a:cubicBezTo>
                    <a:pt x="234" y="2219"/>
                    <a:pt x="1" y="4421"/>
                    <a:pt x="101" y="6589"/>
                  </a:cubicBezTo>
                  <a:cubicBezTo>
                    <a:pt x="101" y="6622"/>
                    <a:pt x="117" y="6639"/>
                    <a:pt x="134" y="6639"/>
                  </a:cubicBezTo>
                  <a:cubicBezTo>
                    <a:pt x="151" y="6639"/>
                    <a:pt x="167" y="6622"/>
                    <a:pt x="167" y="6589"/>
                  </a:cubicBezTo>
                  <a:cubicBezTo>
                    <a:pt x="334" y="4421"/>
                    <a:pt x="334" y="2219"/>
                    <a:pt x="601" y="51"/>
                  </a:cubicBezTo>
                  <a:cubicBezTo>
                    <a:pt x="601" y="18"/>
                    <a:pt x="568" y="1"/>
                    <a:pt x="534"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369;p69"/>
            <p:cNvSpPr/>
            <p:nvPr/>
          </p:nvSpPr>
          <p:spPr>
            <a:xfrm>
              <a:off x="5075500" y="2693200"/>
              <a:ext cx="91775" cy="8875"/>
            </a:xfrm>
            <a:custGeom>
              <a:avLst/>
              <a:gdLst/>
              <a:ahLst/>
              <a:cxnLst/>
              <a:rect l="l" t="t" r="r" b="b"/>
              <a:pathLst>
                <a:path w="3671" h="355" extrusionOk="0">
                  <a:moveTo>
                    <a:pt x="1312" y="1"/>
                  </a:moveTo>
                  <a:cubicBezTo>
                    <a:pt x="904" y="1"/>
                    <a:pt x="499" y="30"/>
                    <a:pt x="101" y="87"/>
                  </a:cubicBezTo>
                  <a:cubicBezTo>
                    <a:pt x="1" y="87"/>
                    <a:pt x="1" y="187"/>
                    <a:pt x="101" y="187"/>
                  </a:cubicBezTo>
                  <a:cubicBezTo>
                    <a:pt x="432" y="160"/>
                    <a:pt x="760" y="147"/>
                    <a:pt x="1086" y="147"/>
                  </a:cubicBezTo>
                  <a:cubicBezTo>
                    <a:pt x="1947" y="147"/>
                    <a:pt x="2800" y="233"/>
                    <a:pt x="3670" y="354"/>
                  </a:cubicBezTo>
                  <a:cubicBezTo>
                    <a:pt x="2900" y="112"/>
                    <a:pt x="2101" y="1"/>
                    <a:pt x="1312"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370;p69"/>
            <p:cNvSpPr/>
            <p:nvPr/>
          </p:nvSpPr>
          <p:spPr>
            <a:xfrm>
              <a:off x="4686900" y="2962650"/>
              <a:ext cx="13375" cy="82700"/>
            </a:xfrm>
            <a:custGeom>
              <a:avLst/>
              <a:gdLst/>
              <a:ahLst/>
              <a:cxnLst/>
              <a:rect l="l" t="t" r="r" b="b"/>
              <a:pathLst>
                <a:path w="535" h="3308" extrusionOk="0">
                  <a:moveTo>
                    <a:pt x="442" y="0"/>
                  </a:moveTo>
                  <a:cubicBezTo>
                    <a:pt x="417" y="0"/>
                    <a:pt x="401" y="17"/>
                    <a:pt x="434" y="50"/>
                  </a:cubicBezTo>
                  <a:cubicBezTo>
                    <a:pt x="367" y="1118"/>
                    <a:pt x="201" y="2152"/>
                    <a:pt x="0" y="3252"/>
                  </a:cubicBezTo>
                  <a:cubicBezTo>
                    <a:pt x="0" y="3292"/>
                    <a:pt x="35" y="3308"/>
                    <a:pt x="63" y="3308"/>
                  </a:cubicBezTo>
                  <a:cubicBezTo>
                    <a:pt x="83" y="3308"/>
                    <a:pt x="101" y="3300"/>
                    <a:pt x="101" y="3286"/>
                  </a:cubicBezTo>
                  <a:cubicBezTo>
                    <a:pt x="434" y="2252"/>
                    <a:pt x="534" y="1118"/>
                    <a:pt x="501" y="50"/>
                  </a:cubicBezTo>
                  <a:cubicBezTo>
                    <a:pt x="501" y="17"/>
                    <a:pt x="467" y="0"/>
                    <a:pt x="442"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371;p69"/>
            <p:cNvSpPr/>
            <p:nvPr/>
          </p:nvSpPr>
          <p:spPr>
            <a:xfrm>
              <a:off x="4531800" y="3035875"/>
              <a:ext cx="171800" cy="11425"/>
            </a:xfrm>
            <a:custGeom>
              <a:avLst/>
              <a:gdLst/>
              <a:ahLst/>
              <a:cxnLst/>
              <a:rect l="l" t="t" r="r" b="b"/>
              <a:pathLst>
                <a:path w="6872" h="457" extrusionOk="0">
                  <a:moveTo>
                    <a:pt x="1544" y="0"/>
                  </a:moveTo>
                  <a:cubicBezTo>
                    <a:pt x="1033" y="0"/>
                    <a:pt x="528" y="8"/>
                    <a:pt x="33" y="23"/>
                  </a:cubicBezTo>
                  <a:cubicBezTo>
                    <a:pt x="0" y="23"/>
                    <a:pt x="0" y="123"/>
                    <a:pt x="33" y="123"/>
                  </a:cubicBezTo>
                  <a:cubicBezTo>
                    <a:pt x="2335" y="123"/>
                    <a:pt x="4537" y="223"/>
                    <a:pt x="6838" y="457"/>
                  </a:cubicBezTo>
                  <a:cubicBezTo>
                    <a:pt x="6872" y="457"/>
                    <a:pt x="6872" y="357"/>
                    <a:pt x="6838" y="357"/>
                  </a:cubicBezTo>
                  <a:cubicBezTo>
                    <a:pt x="5131" y="98"/>
                    <a:pt x="3304" y="0"/>
                    <a:pt x="1544"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372;p69"/>
            <p:cNvSpPr/>
            <p:nvPr/>
          </p:nvSpPr>
          <p:spPr>
            <a:xfrm>
              <a:off x="4601300" y="2994525"/>
              <a:ext cx="22250" cy="8575"/>
            </a:xfrm>
            <a:custGeom>
              <a:avLst/>
              <a:gdLst/>
              <a:ahLst/>
              <a:cxnLst/>
              <a:rect l="l" t="t" r="r" b="b"/>
              <a:pathLst>
                <a:path w="890" h="343" extrusionOk="0">
                  <a:moveTo>
                    <a:pt x="68" y="1"/>
                  </a:moveTo>
                  <a:cubicBezTo>
                    <a:pt x="35" y="1"/>
                    <a:pt x="1" y="55"/>
                    <a:pt x="55" y="109"/>
                  </a:cubicBezTo>
                  <a:lnTo>
                    <a:pt x="789" y="343"/>
                  </a:lnTo>
                  <a:cubicBezTo>
                    <a:pt x="823" y="343"/>
                    <a:pt x="889" y="310"/>
                    <a:pt x="856" y="310"/>
                  </a:cubicBezTo>
                  <a:cubicBezTo>
                    <a:pt x="589" y="210"/>
                    <a:pt x="356" y="109"/>
                    <a:pt x="89" y="9"/>
                  </a:cubicBezTo>
                  <a:cubicBezTo>
                    <a:pt x="83" y="3"/>
                    <a:pt x="75" y="1"/>
                    <a:pt x="68"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373;p69"/>
            <p:cNvSpPr/>
            <p:nvPr/>
          </p:nvSpPr>
          <p:spPr>
            <a:xfrm>
              <a:off x="4602675" y="2986400"/>
              <a:ext cx="24200" cy="5025"/>
            </a:xfrm>
            <a:custGeom>
              <a:avLst/>
              <a:gdLst/>
              <a:ahLst/>
              <a:cxnLst/>
              <a:rect l="l" t="t" r="r" b="b"/>
              <a:pathLst>
                <a:path w="968" h="201" extrusionOk="0">
                  <a:moveTo>
                    <a:pt x="67" y="1"/>
                  </a:moveTo>
                  <a:cubicBezTo>
                    <a:pt x="34" y="1"/>
                    <a:pt x="0" y="101"/>
                    <a:pt x="34" y="101"/>
                  </a:cubicBezTo>
                  <a:cubicBezTo>
                    <a:pt x="167" y="134"/>
                    <a:pt x="334" y="134"/>
                    <a:pt x="467" y="168"/>
                  </a:cubicBezTo>
                  <a:cubicBezTo>
                    <a:pt x="567" y="168"/>
                    <a:pt x="701" y="201"/>
                    <a:pt x="868" y="201"/>
                  </a:cubicBezTo>
                  <a:cubicBezTo>
                    <a:pt x="885" y="201"/>
                    <a:pt x="893" y="192"/>
                    <a:pt x="906" y="188"/>
                  </a:cubicBezTo>
                  <a:lnTo>
                    <a:pt x="906" y="188"/>
                  </a:lnTo>
                  <a:cubicBezTo>
                    <a:pt x="926" y="193"/>
                    <a:pt x="947" y="197"/>
                    <a:pt x="968" y="201"/>
                  </a:cubicBezTo>
                  <a:cubicBezTo>
                    <a:pt x="946" y="190"/>
                    <a:pt x="931" y="186"/>
                    <a:pt x="920" y="186"/>
                  </a:cubicBezTo>
                  <a:cubicBezTo>
                    <a:pt x="914" y="186"/>
                    <a:pt x="910" y="187"/>
                    <a:pt x="906" y="188"/>
                  </a:cubicBezTo>
                  <a:lnTo>
                    <a:pt x="906" y="188"/>
                  </a:lnTo>
                  <a:cubicBezTo>
                    <a:pt x="767" y="159"/>
                    <a:pt x="646" y="130"/>
                    <a:pt x="501" y="101"/>
                  </a:cubicBezTo>
                  <a:cubicBezTo>
                    <a:pt x="367" y="34"/>
                    <a:pt x="201" y="1"/>
                    <a:pt x="67"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74;p69"/>
            <p:cNvSpPr/>
            <p:nvPr/>
          </p:nvSpPr>
          <p:spPr>
            <a:xfrm>
              <a:off x="4599325" y="2977450"/>
              <a:ext cx="25050" cy="3975"/>
            </a:xfrm>
            <a:custGeom>
              <a:avLst/>
              <a:gdLst/>
              <a:ahLst/>
              <a:cxnLst/>
              <a:rect l="l" t="t" r="r" b="b"/>
              <a:pathLst>
                <a:path w="1002" h="159" extrusionOk="0">
                  <a:moveTo>
                    <a:pt x="497" y="0"/>
                  </a:moveTo>
                  <a:cubicBezTo>
                    <a:pt x="360" y="0"/>
                    <a:pt x="218" y="9"/>
                    <a:pt x="68" y="25"/>
                  </a:cubicBezTo>
                  <a:cubicBezTo>
                    <a:pt x="1" y="25"/>
                    <a:pt x="34" y="159"/>
                    <a:pt x="134" y="159"/>
                  </a:cubicBezTo>
                  <a:cubicBezTo>
                    <a:pt x="435" y="125"/>
                    <a:pt x="668" y="59"/>
                    <a:pt x="968" y="59"/>
                  </a:cubicBezTo>
                  <a:cubicBezTo>
                    <a:pt x="1002" y="59"/>
                    <a:pt x="1002" y="25"/>
                    <a:pt x="902" y="25"/>
                  </a:cubicBezTo>
                  <a:cubicBezTo>
                    <a:pt x="768" y="9"/>
                    <a:pt x="635" y="0"/>
                    <a:pt x="497"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375;p69"/>
            <p:cNvSpPr/>
            <p:nvPr/>
          </p:nvSpPr>
          <p:spPr>
            <a:xfrm>
              <a:off x="4590175" y="2958350"/>
              <a:ext cx="40875" cy="19200"/>
            </a:xfrm>
            <a:custGeom>
              <a:avLst/>
              <a:gdLst/>
              <a:ahLst/>
              <a:cxnLst/>
              <a:rect l="l" t="t" r="r" b="b"/>
              <a:pathLst>
                <a:path w="1635" h="768" extrusionOk="0">
                  <a:moveTo>
                    <a:pt x="1129" y="151"/>
                  </a:moveTo>
                  <a:cubicBezTo>
                    <a:pt x="1299" y="151"/>
                    <a:pt x="1128" y="292"/>
                    <a:pt x="1067" y="322"/>
                  </a:cubicBezTo>
                  <a:cubicBezTo>
                    <a:pt x="1001" y="389"/>
                    <a:pt x="901" y="456"/>
                    <a:pt x="801" y="489"/>
                  </a:cubicBezTo>
                  <a:cubicBezTo>
                    <a:pt x="771" y="502"/>
                    <a:pt x="740" y="514"/>
                    <a:pt x="709" y="524"/>
                  </a:cubicBezTo>
                  <a:lnTo>
                    <a:pt x="709" y="524"/>
                  </a:lnTo>
                  <a:cubicBezTo>
                    <a:pt x="745" y="469"/>
                    <a:pt x="786" y="421"/>
                    <a:pt x="834" y="389"/>
                  </a:cubicBezTo>
                  <a:cubicBezTo>
                    <a:pt x="867" y="322"/>
                    <a:pt x="1001" y="155"/>
                    <a:pt x="1067" y="155"/>
                  </a:cubicBezTo>
                  <a:cubicBezTo>
                    <a:pt x="1092" y="152"/>
                    <a:pt x="1112" y="151"/>
                    <a:pt x="1129" y="151"/>
                  </a:cubicBezTo>
                  <a:close/>
                  <a:moveTo>
                    <a:pt x="209" y="115"/>
                  </a:moveTo>
                  <a:cubicBezTo>
                    <a:pt x="286" y="115"/>
                    <a:pt x="400" y="395"/>
                    <a:pt x="400" y="422"/>
                  </a:cubicBezTo>
                  <a:cubicBezTo>
                    <a:pt x="415" y="479"/>
                    <a:pt x="435" y="524"/>
                    <a:pt x="453" y="564"/>
                  </a:cubicBezTo>
                  <a:lnTo>
                    <a:pt x="453" y="564"/>
                  </a:lnTo>
                  <a:cubicBezTo>
                    <a:pt x="344" y="557"/>
                    <a:pt x="251" y="507"/>
                    <a:pt x="200" y="389"/>
                  </a:cubicBezTo>
                  <a:cubicBezTo>
                    <a:pt x="200" y="322"/>
                    <a:pt x="167" y="222"/>
                    <a:pt x="167" y="155"/>
                  </a:cubicBezTo>
                  <a:cubicBezTo>
                    <a:pt x="178" y="127"/>
                    <a:pt x="193" y="115"/>
                    <a:pt x="209" y="115"/>
                  </a:cubicBezTo>
                  <a:close/>
                  <a:moveTo>
                    <a:pt x="218" y="1"/>
                  </a:moveTo>
                  <a:cubicBezTo>
                    <a:pt x="167" y="1"/>
                    <a:pt x="113" y="27"/>
                    <a:pt x="67" y="89"/>
                  </a:cubicBezTo>
                  <a:cubicBezTo>
                    <a:pt x="0" y="222"/>
                    <a:pt x="67" y="456"/>
                    <a:pt x="167" y="589"/>
                  </a:cubicBezTo>
                  <a:cubicBezTo>
                    <a:pt x="270" y="718"/>
                    <a:pt x="354" y="768"/>
                    <a:pt x="495" y="768"/>
                  </a:cubicBezTo>
                  <a:cubicBezTo>
                    <a:pt x="528" y="768"/>
                    <a:pt x="565" y="765"/>
                    <a:pt x="607" y="760"/>
                  </a:cubicBezTo>
                  <a:lnTo>
                    <a:pt x="607" y="760"/>
                  </a:lnTo>
                  <a:cubicBezTo>
                    <a:pt x="610" y="761"/>
                    <a:pt x="613" y="761"/>
                    <a:pt x="616" y="761"/>
                  </a:cubicBezTo>
                  <a:cubicBezTo>
                    <a:pt x="620" y="761"/>
                    <a:pt x="622" y="760"/>
                    <a:pt x="623" y="757"/>
                  </a:cubicBezTo>
                  <a:lnTo>
                    <a:pt x="623" y="757"/>
                  </a:lnTo>
                  <a:cubicBezTo>
                    <a:pt x="627" y="757"/>
                    <a:pt x="630" y="756"/>
                    <a:pt x="634" y="756"/>
                  </a:cubicBezTo>
                  <a:cubicBezTo>
                    <a:pt x="801" y="723"/>
                    <a:pt x="1635" y="322"/>
                    <a:pt x="1334" y="89"/>
                  </a:cubicBezTo>
                  <a:cubicBezTo>
                    <a:pt x="1286" y="40"/>
                    <a:pt x="1236" y="20"/>
                    <a:pt x="1186" y="20"/>
                  </a:cubicBezTo>
                  <a:cubicBezTo>
                    <a:pt x="994" y="20"/>
                    <a:pt x="798" y="319"/>
                    <a:pt x="673" y="535"/>
                  </a:cubicBezTo>
                  <a:lnTo>
                    <a:pt x="673" y="535"/>
                  </a:lnTo>
                  <a:cubicBezTo>
                    <a:pt x="654" y="541"/>
                    <a:pt x="635" y="546"/>
                    <a:pt x="617" y="550"/>
                  </a:cubicBezTo>
                  <a:lnTo>
                    <a:pt x="617" y="550"/>
                  </a:lnTo>
                  <a:cubicBezTo>
                    <a:pt x="582" y="368"/>
                    <a:pt x="493" y="190"/>
                    <a:pt x="367" y="89"/>
                  </a:cubicBezTo>
                  <a:cubicBezTo>
                    <a:pt x="331" y="35"/>
                    <a:pt x="276" y="1"/>
                    <a:pt x="218"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376;p69"/>
            <p:cNvSpPr/>
            <p:nvPr/>
          </p:nvSpPr>
          <p:spPr>
            <a:xfrm>
              <a:off x="4621025" y="1769575"/>
              <a:ext cx="340250" cy="508850"/>
            </a:xfrm>
            <a:custGeom>
              <a:avLst/>
              <a:gdLst/>
              <a:ahLst/>
              <a:cxnLst/>
              <a:rect l="l" t="t" r="r" b="b"/>
              <a:pathLst>
                <a:path w="13610" h="20354" extrusionOk="0">
                  <a:moveTo>
                    <a:pt x="7910" y="0"/>
                  </a:moveTo>
                  <a:cubicBezTo>
                    <a:pt x="7865" y="0"/>
                    <a:pt x="7819" y="2"/>
                    <a:pt x="7772" y="6"/>
                  </a:cubicBezTo>
                  <a:cubicBezTo>
                    <a:pt x="5004" y="339"/>
                    <a:pt x="3436" y="1707"/>
                    <a:pt x="2269" y="4842"/>
                  </a:cubicBezTo>
                  <a:cubicBezTo>
                    <a:pt x="1735" y="6210"/>
                    <a:pt x="2102" y="8145"/>
                    <a:pt x="1802" y="9646"/>
                  </a:cubicBezTo>
                  <a:cubicBezTo>
                    <a:pt x="901" y="13982"/>
                    <a:pt x="0" y="18319"/>
                    <a:pt x="0" y="18319"/>
                  </a:cubicBezTo>
                  <a:lnTo>
                    <a:pt x="12309" y="20354"/>
                  </a:lnTo>
                  <a:lnTo>
                    <a:pt x="13276" y="5243"/>
                  </a:lnTo>
                  <a:cubicBezTo>
                    <a:pt x="13610" y="3475"/>
                    <a:pt x="12609" y="906"/>
                    <a:pt x="9941" y="539"/>
                  </a:cubicBezTo>
                  <a:cubicBezTo>
                    <a:pt x="9342" y="508"/>
                    <a:pt x="8684" y="0"/>
                    <a:pt x="7910" y="0"/>
                  </a:cubicBezTo>
                  <a:close/>
                </a:path>
              </a:pathLst>
            </a:custGeom>
            <a:solidFill>
              <a:srgbClr val="FFE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377;p69"/>
            <p:cNvSpPr/>
            <p:nvPr/>
          </p:nvSpPr>
          <p:spPr>
            <a:xfrm>
              <a:off x="4704400" y="2069875"/>
              <a:ext cx="208525" cy="114025"/>
            </a:xfrm>
            <a:custGeom>
              <a:avLst/>
              <a:gdLst/>
              <a:ahLst/>
              <a:cxnLst/>
              <a:rect l="l" t="t" r="r" b="b"/>
              <a:pathLst>
                <a:path w="8341" h="4561" extrusionOk="0">
                  <a:moveTo>
                    <a:pt x="3510" y="0"/>
                  </a:moveTo>
                  <a:cubicBezTo>
                    <a:pt x="3406" y="0"/>
                    <a:pt x="3323" y="21"/>
                    <a:pt x="3270" y="69"/>
                  </a:cubicBezTo>
                  <a:cubicBezTo>
                    <a:pt x="2936" y="336"/>
                    <a:pt x="4571" y="803"/>
                    <a:pt x="4671" y="1070"/>
                  </a:cubicBezTo>
                  <a:cubicBezTo>
                    <a:pt x="4804" y="1303"/>
                    <a:pt x="2903" y="1603"/>
                    <a:pt x="2903" y="1603"/>
                  </a:cubicBezTo>
                  <a:cubicBezTo>
                    <a:pt x="1" y="2404"/>
                    <a:pt x="1068" y="2637"/>
                    <a:pt x="1068" y="2637"/>
                  </a:cubicBezTo>
                  <a:lnTo>
                    <a:pt x="3904" y="2304"/>
                  </a:lnTo>
                  <a:lnTo>
                    <a:pt x="3904" y="2304"/>
                  </a:lnTo>
                  <a:cubicBezTo>
                    <a:pt x="3904" y="2304"/>
                    <a:pt x="3503" y="2504"/>
                    <a:pt x="3403" y="2738"/>
                  </a:cubicBezTo>
                  <a:cubicBezTo>
                    <a:pt x="3303" y="2938"/>
                    <a:pt x="4004" y="3338"/>
                    <a:pt x="3904" y="3405"/>
                  </a:cubicBezTo>
                  <a:cubicBezTo>
                    <a:pt x="3770" y="3405"/>
                    <a:pt x="4071" y="4105"/>
                    <a:pt x="4437" y="4472"/>
                  </a:cubicBezTo>
                  <a:cubicBezTo>
                    <a:pt x="4490" y="4534"/>
                    <a:pt x="4573" y="4561"/>
                    <a:pt x="4677" y="4561"/>
                  </a:cubicBezTo>
                  <a:cubicBezTo>
                    <a:pt x="5300" y="4561"/>
                    <a:pt x="6672" y="3605"/>
                    <a:pt x="6672" y="3605"/>
                  </a:cubicBezTo>
                  <a:lnTo>
                    <a:pt x="7840" y="3438"/>
                  </a:lnTo>
                  <a:lnTo>
                    <a:pt x="8340" y="1103"/>
                  </a:lnTo>
                  <a:lnTo>
                    <a:pt x="7406" y="1136"/>
                  </a:lnTo>
                  <a:cubicBezTo>
                    <a:pt x="7406" y="1136"/>
                    <a:pt x="6806" y="1003"/>
                    <a:pt x="5939" y="769"/>
                  </a:cubicBezTo>
                  <a:cubicBezTo>
                    <a:pt x="5210" y="573"/>
                    <a:pt x="4057" y="0"/>
                    <a:pt x="3510" y="0"/>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378;p69"/>
            <p:cNvSpPr/>
            <p:nvPr/>
          </p:nvSpPr>
          <p:spPr>
            <a:xfrm>
              <a:off x="4932075" y="1921475"/>
              <a:ext cx="17525" cy="284900"/>
            </a:xfrm>
            <a:custGeom>
              <a:avLst/>
              <a:gdLst/>
              <a:ahLst/>
              <a:cxnLst/>
              <a:rect l="l" t="t" r="r" b="b"/>
              <a:pathLst>
                <a:path w="701" h="11396" extrusionOk="0">
                  <a:moveTo>
                    <a:pt x="668" y="1"/>
                  </a:moveTo>
                  <a:lnTo>
                    <a:pt x="668" y="1"/>
                  </a:lnTo>
                  <a:cubicBezTo>
                    <a:pt x="568" y="3770"/>
                    <a:pt x="301" y="7539"/>
                    <a:pt x="0" y="11309"/>
                  </a:cubicBezTo>
                  <a:cubicBezTo>
                    <a:pt x="0" y="11372"/>
                    <a:pt x="27" y="11395"/>
                    <a:pt x="64" y="11395"/>
                  </a:cubicBezTo>
                  <a:cubicBezTo>
                    <a:pt x="85" y="11395"/>
                    <a:pt x="109" y="11388"/>
                    <a:pt x="134" y="11375"/>
                  </a:cubicBezTo>
                  <a:cubicBezTo>
                    <a:pt x="534" y="7573"/>
                    <a:pt x="701" y="3770"/>
                    <a:pt x="668"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379;p69"/>
            <p:cNvSpPr/>
            <p:nvPr/>
          </p:nvSpPr>
          <p:spPr>
            <a:xfrm>
              <a:off x="4882050" y="1809725"/>
              <a:ext cx="284375" cy="368900"/>
            </a:xfrm>
            <a:custGeom>
              <a:avLst/>
              <a:gdLst/>
              <a:ahLst/>
              <a:cxnLst/>
              <a:rect l="l" t="t" r="r" b="b"/>
              <a:pathLst>
                <a:path w="11375" h="14756" extrusionOk="0">
                  <a:moveTo>
                    <a:pt x="1668" y="1"/>
                  </a:moveTo>
                  <a:lnTo>
                    <a:pt x="1668" y="5071"/>
                  </a:lnTo>
                  <a:cubicBezTo>
                    <a:pt x="1668" y="5071"/>
                    <a:pt x="4904" y="8740"/>
                    <a:pt x="4803" y="10041"/>
                  </a:cubicBezTo>
                  <a:cubicBezTo>
                    <a:pt x="4735" y="10726"/>
                    <a:pt x="3561" y="10892"/>
                    <a:pt x="2434" y="10892"/>
                  </a:cubicBezTo>
                  <a:cubicBezTo>
                    <a:pt x="1363" y="10892"/>
                    <a:pt x="334" y="10742"/>
                    <a:pt x="334" y="10742"/>
                  </a:cubicBezTo>
                  <a:lnTo>
                    <a:pt x="0" y="14144"/>
                  </a:lnTo>
                  <a:cubicBezTo>
                    <a:pt x="0" y="14144"/>
                    <a:pt x="1824" y="14756"/>
                    <a:pt x="3866" y="14756"/>
                  </a:cubicBezTo>
                  <a:cubicBezTo>
                    <a:pt x="5424" y="14756"/>
                    <a:pt x="7109" y="14400"/>
                    <a:pt x="8206" y="13144"/>
                  </a:cubicBezTo>
                  <a:cubicBezTo>
                    <a:pt x="11375" y="9508"/>
                    <a:pt x="1668" y="1"/>
                    <a:pt x="1668" y="1"/>
                  </a:cubicBezTo>
                  <a:close/>
                </a:path>
              </a:pathLst>
            </a:custGeom>
            <a:solidFill>
              <a:srgbClr val="FFE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380;p69"/>
            <p:cNvSpPr/>
            <p:nvPr/>
          </p:nvSpPr>
          <p:spPr>
            <a:xfrm>
              <a:off x="4993900" y="2069750"/>
              <a:ext cx="52175" cy="33925"/>
            </a:xfrm>
            <a:custGeom>
              <a:avLst/>
              <a:gdLst/>
              <a:ahLst/>
              <a:cxnLst/>
              <a:rect l="l" t="t" r="r" b="b"/>
              <a:pathLst>
                <a:path w="2087" h="1357" extrusionOk="0">
                  <a:moveTo>
                    <a:pt x="49" y="1"/>
                  </a:moveTo>
                  <a:cubicBezTo>
                    <a:pt x="21" y="1"/>
                    <a:pt x="1" y="79"/>
                    <a:pt x="29" y="107"/>
                  </a:cubicBezTo>
                  <a:cubicBezTo>
                    <a:pt x="763" y="408"/>
                    <a:pt x="1430" y="808"/>
                    <a:pt x="2064" y="1342"/>
                  </a:cubicBezTo>
                  <a:cubicBezTo>
                    <a:pt x="1497" y="808"/>
                    <a:pt x="830" y="341"/>
                    <a:pt x="63" y="7"/>
                  </a:cubicBezTo>
                  <a:cubicBezTo>
                    <a:pt x="58" y="3"/>
                    <a:pt x="53" y="1"/>
                    <a:pt x="49" y="1"/>
                  </a:cubicBezTo>
                  <a:close/>
                  <a:moveTo>
                    <a:pt x="2064" y="1342"/>
                  </a:moveTo>
                  <a:cubicBezTo>
                    <a:pt x="2064" y="1353"/>
                    <a:pt x="2068" y="1356"/>
                    <a:pt x="2071" y="1356"/>
                  </a:cubicBezTo>
                  <a:cubicBezTo>
                    <a:pt x="2079" y="1356"/>
                    <a:pt x="2086" y="1342"/>
                    <a:pt x="2064" y="1342"/>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81;p69"/>
            <p:cNvSpPr/>
            <p:nvPr/>
          </p:nvSpPr>
          <p:spPr>
            <a:xfrm>
              <a:off x="5000700" y="2072075"/>
              <a:ext cx="23975" cy="28725"/>
            </a:xfrm>
            <a:custGeom>
              <a:avLst/>
              <a:gdLst/>
              <a:ahLst/>
              <a:cxnLst/>
              <a:rect l="l" t="t" r="r" b="b"/>
              <a:pathLst>
                <a:path w="959" h="1149" extrusionOk="0">
                  <a:moveTo>
                    <a:pt x="42" y="1"/>
                  </a:moveTo>
                  <a:cubicBezTo>
                    <a:pt x="10" y="1"/>
                    <a:pt x="1" y="24"/>
                    <a:pt x="24" y="48"/>
                  </a:cubicBezTo>
                  <a:cubicBezTo>
                    <a:pt x="158" y="248"/>
                    <a:pt x="324" y="415"/>
                    <a:pt x="458" y="581"/>
                  </a:cubicBezTo>
                  <a:cubicBezTo>
                    <a:pt x="591" y="748"/>
                    <a:pt x="758" y="915"/>
                    <a:pt x="858" y="1148"/>
                  </a:cubicBezTo>
                  <a:cubicBezTo>
                    <a:pt x="925" y="1148"/>
                    <a:pt x="958" y="1082"/>
                    <a:pt x="958" y="1082"/>
                  </a:cubicBezTo>
                  <a:cubicBezTo>
                    <a:pt x="791" y="915"/>
                    <a:pt x="658" y="715"/>
                    <a:pt x="491" y="515"/>
                  </a:cubicBezTo>
                  <a:cubicBezTo>
                    <a:pt x="391" y="348"/>
                    <a:pt x="258" y="114"/>
                    <a:pt x="91" y="14"/>
                  </a:cubicBezTo>
                  <a:cubicBezTo>
                    <a:pt x="71" y="5"/>
                    <a:pt x="55" y="1"/>
                    <a:pt x="42"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82;p69"/>
            <p:cNvSpPr/>
            <p:nvPr/>
          </p:nvSpPr>
          <p:spPr>
            <a:xfrm>
              <a:off x="4751950" y="1547625"/>
              <a:ext cx="242700" cy="184025"/>
            </a:xfrm>
            <a:custGeom>
              <a:avLst/>
              <a:gdLst/>
              <a:ahLst/>
              <a:cxnLst/>
              <a:rect l="l" t="t" r="r" b="b"/>
              <a:pathLst>
                <a:path w="9708" h="7361" extrusionOk="0">
                  <a:moveTo>
                    <a:pt x="5833" y="1"/>
                  </a:moveTo>
                  <a:cubicBezTo>
                    <a:pt x="5457" y="1"/>
                    <a:pt x="5071" y="96"/>
                    <a:pt x="4737" y="311"/>
                  </a:cubicBezTo>
                  <a:cubicBezTo>
                    <a:pt x="4597" y="289"/>
                    <a:pt x="4456" y="279"/>
                    <a:pt x="4316" y="279"/>
                  </a:cubicBezTo>
                  <a:cubicBezTo>
                    <a:pt x="3392" y="279"/>
                    <a:pt x="2488" y="732"/>
                    <a:pt x="1735" y="1312"/>
                  </a:cubicBezTo>
                  <a:cubicBezTo>
                    <a:pt x="1168" y="1779"/>
                    <a:pt x="601" y="2346"/>
                    <a:pt x="334" y="3046"/>
                  </a:cubicBezTo>
                  <a:cubicBezTo>
                    <a:pt x="34" y="3780"/>
                    <a:pt x="0" y="4614"/>
                    <a:pt x="367" y="5281"/>
                  </a:cubicBezTo>
                  <a:cubicBezTo>
                    <a:pt x="663" y="5818"/>
                    <a:pt x="1239" y="6182"/>
                    <a:pt x="1817" y="6182"/>
                  </a:cubicBezTo>
                  <a:cubicBezTo>
                    <a:pt x="1958" y="6182"/>
                    <a:pt x="2099" y="6161"/>
                    <a:pt x="2235" y="6115"/>
                  </a:cubicBezTo>
                  <a:lnTo>
                    <a:pt x="4437" y="5848"/>
                  </a:lnTo>
                  <a:cubicBezTo>
                    <a:pt x="5104" y="6649"/>
                    <a:pt x="6038" y="7249"/>
                    <a:pt x="7072" y="7349"/>
                  </a:cubicBezTo>
                  <a:cubicBezTo>
                    <a:pt x="7147" y="7356"/>
                    <a:pt x="7223" y="7360"/>
                    <a:pt x="7298" y="7360"/>
                  </a:cubicBezTo>
                  <a:cubicBezTo>
                    <a:pt x="8267" y="7360"/>
                    <a:pt x="9267" y="6776"/>
                    <a:pt x="9607" y="5848"/>
                  </a:cubicBezTo>
                  <a:cubicBezTo>
                    <a:pt x="9641" y="5715"/>
                    <a:pt x="9707" y="5548"/>
                    <a:pt x="9607" y="5448"/>
                  </a:cubicBezTo>
                  <a:cubicBezTo>
                    <a:pt x="9440" y="5148"/>
                    <a:pt x="8907" y="5348"/>
                    <a:pt x="8740" y="5048"/>
                  </a:cubicBezTo>
                  <a:cubicBezTo>
                    <a:pt x="9140" y="4981"/>
                    <a:pt x="9540" y="4614"/>
                    <a:pt x="9707" y="4180"/>
                  </a:cubicBezTo>
                  <a:cubicBezTo>
                    <a:pt x="9374" y="4047"/>
                    <a:pt x="9040" y="3980"/>
                    <a:pt x="8707" y="3847"/>
                  </a:cubicBezTo>
                  <a:cubicBezTo>
                    <a:pt x="9073" y="3680"/>
                    <a:pt x="9307" y="3346"/>
                    <a:pt x="9440" y="2979"/>
                  </a:cubicBezTo>
                  <a:cubicBezTo>
                    <a:pt x="9507" y="2846"/>
                    <a:pt x="9507" y="2713"/>
                    <a:pt x="9440" y="2646"/>
                  </a:cubicBezTo>
                  <a:cubicBezTo>
                    <a:pt x="9374" y="2512"/>
                    <a:pt x="9207" y="2479"/>
                    <a:pt x="9073" y="2479"/>
                  </a:cubicBezTo>
                  <a:cubicBezTo>
                    <a:pt x="8707" y="2479"/>
                    <a:pt x="8273" y="2446"/>
                    <a:pt x="7973" y="2179"/>
                  </a:cubicBezTo>
                  <a:cubicBezTo>
                    <a:pt x="7706" y="1879"/>
                    <a:pt x="7606" y="1478"/>
                    <a:pt x="7439" y="1111"/>
                  </a:cubicBezTo>
                  <a:cubicBezTo>
                    <a:pt x="7239" y="611"/>
                    <a:pt x="6772" y="211"/>
                    <a:pt x="6271" y="44"/>
                  </a:cubicBezTo>
                  <a:cubicBezTo>
                    <a:pt x="6129" y="16"/>
                    <a:pt x="5982" y="1"/>
                    <a:pt x="5833" y="1"/>
                  </a:cubicBezTo>
                  <a:close/>
                </a:path>
              </a:pathLst>
            </a:custGeom>
            <a:solidFill>
              <a:srgbClr val="3E4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3;p69"/>
            <p:cNvSpPr/>
            <p:nvPr/>
          </p:nvSpPr>
          <p:spPr>
            <a:xfrm>
              <a:off x="4789475" y="1567975"/>
              <a:ext cx="171800" cy="173050"/>
            </a:xfrm>
            <a:custGeom>
              <a:avLst/>
              <a:gdLst/>
              <a:ahLst/>
              <a:cxnLst/>
              <a:rect l="l" t="t" r="r" b="b"/>
              <a:pathLst>
                <a:path w="6872" h="6922" extrusionOk="0">
                  <a:moveTo>
                    <a:pt x="3688" y="1"/>
                  </a:moveTo>
                  <a:cubicBezTo>
                    <a:pt x="2475" y="1"/>
                    <a:pt x="1353" y="780"/>
                    <a:pt x="1001" y="1999"/>
                  </a:cubicBezTo>
                  <a:cubicBezTo>
                    <a:pt x="401" y="3967"/>
                    <a:pt x="0" y="6302"/>
                    <a:pt x="2169" y="6735"/>
                  </a:cubicBezTo>
                  <a:cubicBezTo>
                    <a:pt x="2715" y="6865"/>
                    <a:pt x="3185" y="6922"/>
                    <a:pt x="3590" y="6922"/>
                  </a:cubicBezTo>
                  <a:cubicBezTo>
                    <a:pt x="5484" y="6922"/>
                    <a:pt x="5958" y="5680"/>
                    <a:pt x="6205" y="4801"/>
                  </a:cubicBezTo>
                  <a:cubicBezTo>
                    <a:pt x="6505" y="3700"/>
                    <a:pt x="6872" y="865"/>
                    <a:pt x="4570" y="131"/>
                  </a:cubicBezTo>
                  <a:lnTo>
                    <a:pt x="4537" y="131"/>
                  </a:lnTo>
                  <a:cubicBezTo>
                    <a:pt x="4255" y="43"/>
                    <a:pt x="3969" y="1"/>
                    <a:pt x="3688" y="1"/>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384;p69"/>
            <p:cNvSpPr/>
            <p:nvPr/>
          </p:nvSpPr>
          <p:spPr>
            <a:xfrm>
              <a:off x="4797800" y="1715500"/>
              <a:ext cx="97600" cy="111500"/>
            </a:xfrm>
            <a:custGeom>
              <a:avLst/>
              <a:gdLst/>
              <a:ahLst/>
              <a:cxnLst/>
              <a:rect l="l" t="t" r="r" b="b"/>
              <a:pathLst>
                <a:path w="3904" h="4460" extrusionOk="0">
                  <a:moveTo>
                    <a:pt x="668" y="0"/>
                  </a:moveTo>
                  <a:lnTo>
                    <a:pt x="168" y="2736"/>
                  </a:lnTo>
                  <a:cubicBezTo>
                    <a:pt x="1" y="3503"/>
                    <a:pt x="668" y="4304"/>
                    <a:pt x="1569" y="4437"/>
                  </a:cubicBezTo>
                  <a:cubicBezTo>
                    <a:pt x="1661" y="4452"/>
                    <a:pt x="1753" y="4460"/>
                    <a:pt x="1843" y="4460"/>
                  </a:cubicBezTo>
                  <a:cubicBezTo>
                    <a:pt x="2531" y="4460"/>
                    <a:pt x="3122" y="4026"/>
                    <a:pt x="3270" y="3436"/>
                  </a:cubicBezTo>
                  <a:lnTo>
                    <a:pt x="3904" y="768"/>
                  </a:lnTo>
                  <a:lnTo>
                    <a:pt x="668" y="0"/>
                  </a:ln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385;p69"/>
            <p:cNvSpPr/>
            <p:nvPr/>
          </p:nvSpPr>
          <p:spPr>
            <a:xfrm>
              <a:off x="4778750" y="1630450"/>
              <a:ext cx="44100" cy="53400"/>
            </a:xfrm>
            <a:custGeom>
              <a:avLst/>
              <a:gdLst/>
              <a:ahLst/>
              <a:cxnLst/>
              <a:rect l="l" t="t" r="r" b="b"/>
              <a:pathLst>
                <a:path w="1764" h="2136" extrusionOk="0">
                  <a:moveTo>
                    <a:pt x="983" y="1"/>
                  </a:moveTo>
                  <a:cubicBezTo>
                    <a:pt x="690" y="1"/>
                    <a:pt x="435" y="256"/>
                    <a:pt x="296" y="534"/>
                  </a:cubicBezTo>
                  <a:cubicBezTo>
                    <a:pt x="1" y="1190"/>
                    <a:pt x="318" y="2136"/>
                    <a:pt x="1122" y="2136"/>
                  </a:cubicBezTo>
                  <a:cubicBezTo>
                    <a:pt x="1135" y="2136"/>
                    <a:pt x="1149" y="2135"/>
                    <a:pt x="1163" y="2135"/>
                  </a:cubicBezTo>
                  <a:lnTo>
                    <a:pt x="1630" y="667"/>
                  </a:lnTo>
                  <a:cubicBezTo>
                    <a:pt x="1764" y="400"/>
                    <a:pt x="1363" y="133"/>
                    <a:pt x="1163" y="33"/>
                  </a:cubicBezTo>
                  <a:cubicBezTo>
                    <a:pt x="1102" y="11"/>
                    <a:pt x="1042" y="1"/>
                    <a:pt x="983" y="1"/>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386;p69"/>
            <p:cNvSpPr/>
            <p:nvPr/>
          </p:nvSpPr>
          <p:spPr>
            <a:xfrm>
              <a:off x="4844050" y="1631275"/>
              <a:ext cx="8000" cy="5800"/>
            </a:xfrm>
            <a:custGeom>
              <a:avLst/>
              <a:gdLst/>
              <a:ahLst/>
              <a:cxnLst/>
              <a:rect l="l" t="t" r="r" b="b"/>
              <a:pathLst>
                <a:path w="320" h="232" extrusionOk="0">
                  <a:moveTo>
                    <a:pt x="186" y="0"/>
                  </a:moveTo>
                  <a:cubicBezTo>
                    <a:pt x="119" y="0"/>
                    <a:pt x="86" y="0"/>
                    <a:pt x="52" y="34"/>
                  </a:cubicBezTo>
                  <a:cubicBezTo>
                    <a:pt x="0" y="112"/>
                    <a:pt x="91" y="231"/>
                    <a:pt x="165" y="231"/>
                  </a:cubicBezTo>
                  <a:cubicBezTo>
                    <a:pt x="185" y="231"/>
                    <a:pt x="205" y="222"/>
                    <a:pt x="219" y="201"/>
                  </a:cubicBezTo>
                  <a:cubicBezTo>
                    <a:pt x="219" y="184"/>
                    <a:pt x="227" y="175"/>
                    <a:pt x="232" y="175"/>
                  </a:cubicBezTo>
                  <a:lnTo>
                    <a:pt x="232" y="175"/>
                  </a:lnTo>
                  <a:cubicBezTo>
                    <a:pt x="236" y="175"/>
                    <a:pt x="236" y="184"/>
                    <a:pt x="219" y="201"/>
                  </a:cubicBezTo>
                  <a:cubicBezTo>
                    <a:pt x="319" y="134"/>
                    <a:pt x="252" y="34"/>
                    <a:pt x="219"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387;p69"/>
            <p:cNvSpPr/>
            <p:nvPr/>
          </p:nvSpPr>
          <p:spPr>
            <a:xfrm>
              <a:off x="4911950" y="1641600"/>
              <a:ext cx="8475" cy="5550"/>
            </a:xfrm>
            <a:custGeom>
              <a:avLst/>
              <a:gdLst/>
              <a:ahLst/>
              <a:cxnLst/>
              <a:rect l="l" t="t" r="r" b="b"/>
              <a:pathLst>
                <a:path w="339" h="222" extrusionOk="0">
                  <a:moveTo>
                    <a:pt x="203" y="1"/>
                  </a:moveTo>
                  <a:cubicBezTo>
                    <a:pt x="74" y="1"/>
                    <a:pt x="0" y="221"/>
                    <a:pt x="172" y="221"/>
                  </a:cubicBezTo>
                  <a:cubicBezTo>
                    <a:pt x="305" y="221"/>
                    <a:pt x="338" y="88"/>
                    <a:pt x="272" y="21"/>
                  </a:cubicBezTo>
                  <a:cubicBezTo>
                    <a:pt x="248" y="7"/>
                    <a:pt x="225" y="1"/>
                    <a:pt x="203"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388;p69"/>
            <p:cNvSpPr/>
            <p:nvPr/>
          </p:nvSpPr>
          <p:spPr>
            <a:xfrm>
              <a:off x="4823875" y="1729100"/>
              <a:ext cx="63150" cy="16250"/>
            </a:xfrm>
            <a:custGeom>
              <a:avLst/>
              <a:gdLst/>
              <a:ahLst/>
              <a:cxnLst/>
              <a:rect l="l" t="t" r="r" b="b"/>
              <a:pathLst>
                <a:path w="2526" h="650" extrusionOk="0">
                  <a:moveTo>
                    <a:pt x="35" y="1"/>
                  </a:moveTo>
                  <a:cubicBezTo>
                    <a:pt x="13" y="1"/>
                    <a:pt x="0" y="57"/>
                    <a:pt x="25" y="57"/>
                  </a:cubicBezTo>
                  <a:cubicBezTo>
                    <a:pt x="664" y="445"/>
                    <a:pt x="1302" y="649"/>
                    <a:pt x="2017" y="649"/>
                  </a:cubicBezTo>
                  <a:cubicBezTo>
                    <a:pt x="2161" y="649"/>
                    <a:pt x="2309" y="641"/>
                    <a:pt x="2460" y="624"/>
                  </a:cubicBezTo>
                  <a:cubicBezTo>
                    <a:pt x="2518" y="624"/>
                    <a:pt x="2526" y="550"/>
                    <a:pt x="2485" y="550"/>
                  </a:cubicBezTo>
                  <a:cubicBezTo>
                    <a:pt x="2478" y="550"/>
                    <a:pt x="2470" y="552"/>
                    <a:pt x="2460" y="557"/>
                  </a:cubicBezTo>
                  <a:cubicBezTo>
                    <a:pt x="2391" y="560"/>
                    <a:pt x="2322" y="561"/>
                    <a:pt x="2253" y="561"/>
                  </a:cubicBezTo>
                  <a:cubicBezTo>
                    <a:pt x="1489" y="561"/>
                    <a:pt x="732" y="391"/>
                    <a:pt x="59" y="24"/>
                  </a:cubicBezTo>
                  <a:cubicBezTo>
                    <a:pt x="50" y="7"/>
                    <a:pt x="42" y="1"/>
                    <a:pt x="35"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389;p69"/>
            <p:cNvSpPr/>
            <p:nvPr/>
          </p:nvSpPr>
          <p:spPr>
            <a:xfrm>
              <a:off x="4861200" y="1562250"/>
              <a:ext cx="90925" cy="68425"/>
            </a:xfrm>
            <a:custGeom>
              <a:avLst/>
              <a:gdLst/>
              <a:ahLst/>
              <a:cxnLst/>
              <a:rect l="l" t="t" r="r" b="b"/>
              <a:pathLst>
                <a:path w="3637" h="2737" extrusionOk="0">
                  <a:moveTo>
                    <a:pt x="703" y="1"/>
                  </a:moveTo>
                  <a:cubicBezTo>
                    <a:pt x="464" y="1"/>
                    <a:pt x="227" y="31"/>
                    <a:pt x="0" y="93"/>
                  </a:cubicBezTo>
                  <a:lnTo>
                    <a:pt x="134" y="126"/>
                  </a:lnTo>
                  <a:cubicBezTo>
                    <a:pt x="367" y="727"/>
                    <a:pt x="667" y="1260"/>
                    <a:pt x="1068" y="1761"/>
                  </a:cubicBezTo>
                  <a:cubicBezTo>
                    <a:pt x="1501" y="2228"/>
                    <a:pt x="2035" y="2595"/>
                    <a:pt x="2669" y="2728"/>
                  </a:cubicBezTo>
                  <a:cubicBezTo>
                    <a:pt x="2702" y="2728"/>
                    <a:pt x="2752" y="2736"/>
                    <a:pt x="2798" y="2736"/>
                  </a:cubicBezTo>
                  <a:cubicBezTo>
                    <a:pt x="2844" y="2736"/>
                    <a:pt x="2886" y="2728"/>
                    <a:pt x="2902" y="2695"/>
                  </a:cubicBezTo>
                  <a:cubicBezTo>
                    <a:pt x="2969" y="2628"/>
                    <a:pt x="2969" y="2528"/>
                    <a:pt x="2902" y="2461"/>
                  </a:cubicBezTo>
                  <a:cubicBezTo>
                    <a:pt x="2894" y="2444"/>
                    <a:pt x="2885" y="2429"/>
                    <a:pt x="2875" y="2415"/>
                  </a:cubicBezTo>
                  <a:lnTo>
                    <a:pt x="2875" y="2415"/>
                  </a:lnTo>
                  <a:cubicBezTo>
                    <a:pt x="3020" y="2523"/>
                    <a:pt x="3187" y="2603"/>
                    <a:pt x="3336" y="2628"/>
                  </a:cubicBezTo>
                  <a:cubicBezTo>
                    <a:pt x="3374" y="2628"/>
                    <a:pt x="3423" y="2650"/>
                    <a:pt x="3464" y="2650"/>
                  </a:cubicBezTo>
                  <a:cubicBezTo>
                    <a:pt x="3495" y="2650"/>
                    <a:pt x="3522" y="2637"/>
                    <a:pt x="3536" y="2595"/>
                  </a:cubicBezTo>
                  <a:cubicBezTo>
                    <a:pt x="3636" y="2528"/>
                    <a:pt x="3636" y="2428"/>
                    <a:pt x="3569" y="2294"/>
                  </a:cubicBezTo>
                  <a:cubicBezTo>
                    <a:pt x="3403" y="1561"/>
                    <a:pt x="2969" y="860"/>
                    <a:pt x="2235" y="426"/>
                  </a:cubicBezTo>
                  <a:cubicBezTo>
                    <a:pt x="1774" y="150"/>
                    <a:pt x="1234" y="1"/>
                    <a:pt x="703" y="1"/>
                  </a:cubicBezTo>
                  <a:close/>
                </a:path>
              </a:pathLst>
            </a:custGeom>
            <a:solidFill>
              <a:srgbClr val="3E4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90;p69"/>
            <p:cNvSpPr/>
            <p:nvPr/>
          </p:nvSpPr>
          <p:spPr>
            <a:xfrm>
              <a:off x="4879525" y="1630450"/>
              <a:ext cx="18375" cy="46950"/>
            </a:xfrm>
            <a:custGeom>
              <a:avLst/>
              <a:gdLst/>
              <a:ahLst/>
              <a:cxnLst/>
              <a:rect l="l" t="t" r="r" b="b"/>
              <a:pathLst>
                <a:path w="735" h="1878" extrusionOk="0">
                  <a:moveTo>
                    <a:pt x="101" y="0"/>
                  </a:moveTo>
                  <a:cubicBezTo>
                    <a:pt x="1" y="467"/>
                    <a:pt x="1" y="901"/>
                    <a:pt x="68" y="1401"/>
                  </a:cubicBezTo>
                  <a:cubicBezTo>
                    <a:pt x="68" y="1468"/>
                    <a:pt x="101" y="1501"/>
                    <a:pt x="134" y="1501"/>
                  </a:cubicBezTo>
                  <a:cubicBezTo>
                    <a:pt x="175" y="1491"/>
                    <a:pt x="207" y="1478"/>
                    <a:pt x="234" y="1467"/>
                  </a:cubicBezTo>
                  <a:lnTo>
                    <a:pt x="234" y="1467"/>
                  </a:lnTo>
                  <a:lnTo>
                    <a:pt x="234" y="1468"/>
                  </a:lnTo>
                  <a:cubicBezTo>
                    <a:pt x="234" y="1467"/>
                    <a:pt x="234" y="1467"/>
                    <a:pt x="234" y="1467"/>
                  </a:cubicBezTo>
                  <a:lnTo>
                    <a:pt x="234" y="1467"/>
                  </a:lnTo>
                  <a:cubicBezTo>
                    <a:pt x="260" y="1456"/>
                    <a:pt x="282" y="1448"/>
                    <a:pt x="304" y="1448"/>
                  </a:cubicBezTo>
                  <a:cubicBezTo>
                    <a:pt x="333" y="1448"/>
                    <a:pt x="362" y="1462"/>
                    <a:pt x="401" y="1501"/>
                  </a:cubicBezTo>
                  <a:cubicBezTo>
                    <a:pt x="468" y="1635"/>
                    <a:pt x="301" y="1701"/>
                    <a:pt x="234" y="1801"/>
                  </a:cubicBezTo>
                  <a:cubicBezTo>
                    <a:pt x="181" y="1828"/>
                    <a:pt x="214" y="1877"/>
                    <a:pt x="264" y="1877"/>
                  </a:cubicBezTo>
                  <a:cubicBezTo>
                    <a:pt x="276" y="1877"/>
                    <a:pt x="288" y="1874"/>
                    <a:pt x="301" y="1868"/>
                  </a:cubicBezTo>
                  <a:cubicBezTo>
                    <a:pt x="435" y="1801"/>
                    <a:pt x="735" y="1534"/>
                    <a:pt x="668" y="1368"/>
                  </a:cubicBezTo>
                  <a:cubicBezTo>
                    <a:pt x="644" y="1284"/>
                    <a:pt x="586" y="1256"/>
                    <a:pt x="515" y="1256"/>
                  </a:cubicBezTo>
                  <a:cubicBezTo>
                    <a:pt x="420" y="1256"/>
                    <a:pt x="303" y="1306"/>
                    <a:pt x="213" y="1341"/>
                  </a:cubicBezTo>
                  <a:lnTo>
                    <a:pt x="213" y="1341"/>
                  </a:lnTo>
                  <a:cubicBezTo>
                    <a:pt x="134" y="835"/>
                    <a:pt x="132" y="432"/>
                    <a:pt x="101"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391;p69"/>
            <p:cNvSpPr/>
            <p:nvPr/>
          </p:nvSpPr>
          <p:spPr>
            <a:xfrm>
              <a:off x="4783625" y="1497275"/>
              <a:ext cx="76750" cy="78150"/>
            </a:xfrm>
            <a:custGeom>
              <a:avLst/>
              <a:gdLst/>
              <a:ahLst/>
              <a:cxnLst/>
              <a:rect l="l" t="t" r="r" b="b"/>
              <a:pathLst>
                <a:path w="3070" h="3126" extrusionOk="0">
                  <a:moveTo>
                    <a:pt x="1530" y="1"/>
                  </a:moveTo>
                  <a:cubicBezTo>
                    <a:pt x="1280" y="1"/>
                    <a:pt x="1029" y="62"/>
                    <a:pt x="801" y="190"/>
                  </a:cubicBezTo>
                  <a:cubicBezTo>
                    <a:pt x="301" y="490"/>
                    <a:pt x="1" y="1124"/>
                    <a:pt x="101" y="1691"/>
                  </a:cubicBezTo>
                  <a:cubicBezTo>
                    <a:pt x="168" y="2292"/>
                    <a:pt x="635" y="2692"/>
                    <a:pt x="1068" y="3125"/>
                  </a:cubicBezTo>
                  <a:lnTo>
                    <a:pt x="2336" y="2692"/>
                  </a:lnTo>
                  <a:cubicBezTo>
                    <a:pt x="2736" y="2458"/>
                    <a:pt x="2970" y="1991"/>
                    <a:pt x="3003" y="1524"/>
                  </a:cubicBezTo>
                  <a:cubicBezTo>
                    <a:pt x="3070" y="1057"/>
                    <a:pt x="2836" y="624"/>
                    <a:pt x="2469" y="323"/>
                  </a:cubicBezTo>
                  <a:cubicBezTo>
                    <a:pt x="2201" y="113"/>
                    <a:pt x="1867" y="1"/>
                    <a:pt x="1530" y="1"/>
                  </a:cubicBezTo>
                  <a:close/>
                </a:path>
              </a:pathLst>
            </a:custGeom>
            <a:solidFill>
              <a:srgbClr val="3E4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92;p69"/>
            <p:cNvSpPr/>
            <p:nvPr/>
          </p:nvSpPr>
          <p:spPr>
            <a:xfrm>
              <a:off x="4789475" y="1543425"/>
              <a:ext cx="78000" cy="32000"/>
            </a:xfrm>
            <a:custGeom>
              <a:avLst/>
              <a:gdLst/>
              <a:ahLst/>
              <a:cxnLst/>
              <a:rect l="l" t="t" r="r" b="b"/>
              <a:pathLst>
                <a:path w="3120" h="1280" extrusionOk="0">
                  <a:moveTo>
                    <a:pt x="2917" y="0"/>
                  </a:moveTo>
                  <a:cubicBezTo>
                    <a:pt x="2902" y="0"/>
                    <a:pt x="2885" y="4"/>
                    <a:pt x="2869" y="12"/>
                  </a:cubicBezTo>
                  <a:cubicBezTo>
                    <a:pt x="1968" y="479"/>
                    <a:pt x="1068" y="879"/>
                    <a:pt x="100" y="1113"/>
                  </a:cubicBezTo>
                  <a:cubicBezTo>
                    <a:pt x="0" y="1146"/>
                    <a:pt x="34" y="1279"/>
                    <a:pt x="100" y="1279"/>
                  </a:cubicBezTo>
                  <a:cubicBezTo>
                    <a:pt x="1101" y="1113"/>
                    <a:pt x="2069" y="812"/>
                    <a:pt x="3003" y="279"/>
                  </a:cubicBezTo>
                  <a:cubicBezTo>
                    <a:pt x="3120" y="191"/>
                    <a:pt x="3031" y="0"/>
                    <a:pt x="2917"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93;p69"/>
            <p:cNvSpPr/>
            <p:nvPr/>
          </p:nvSpPr>
          <p:spPr>
            <a:xfrm>
              <a:off x="4875375" y="1671575"/>
              <a:ext cx="35050" cy="20875"/>
            </a:xfrm>
            <a:custGeom>
              <a:avLst/>
              <a:gdLst/>
              <a:ahLst/>
              <a:cxnLst/>
              <a:rect l="l" t="t" r="r" b="b"/>
              <a:pathLst>
                <a:path w="1402" h="835" extrusionOk="0">
                  <a:moveTo>
                    <a:pt x="1338" y="1"/>
                  </a:moveTo>
                  <a:cubicBezTo>
                    <a:pt x="1318" y="1"/>
                    <a:pt x="1301" y="9"/>
                    <a:pt x="1301" y="23"/>
                  </a:cubicBezTo>
                  <a:cubicBezTo>
                    <a:pt x="1199" y="458"/>
                    <a:pt x="841" y="736"/>
                    <a:pt x="438" y="736"/>
                  </a:cubicBezTo>
                  <a:cubicBezTo>
                    <a:pt x="317" y="736"/>
                    <a:pt x="191" y="711"/>
                    <a:pt x="67" y="657"/>
                  </a:cubicBezTo>
                  <a:cubicBezTo>
                    <a:pt x="0" y="657"/>
                    <a:pt x="0" y="723"/>
                    <a:pt x="0" y="723"/>
                  </a:cubicBezTo>
                  <a:cubicBezTo>
                    <a:pt x="153" y="800"/>
                    <a:pt x="309" y="835"/>
                    <a:pt x="460" y="835"/>
                  </a:cubicBezTo>
                  <a:cubicBezTo>
                    <a:pt x="905" y="835"/>
                    <a:pt x="1302" y="529"/>
                    <a:pt x="1401" y="56"/>
                  </a:cubicBezTo>
                  <a:cubicBezTo>
                    <a:pt x="1401" y="17"/>
                    <a:pt x="1367" y="1"/>
                    <a:pt x="1338"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7366;p44"/>
          <p:cNvGrpSpPr/>
          <p:nvPr/>
        </p:nvGrpSpPr>
        <p:grpSpPr>
          <a:xfrm rot="-285647">
            <a:off x="8348129" y="1882501"/>
            <a:ext cx="742262" cy="1322723"/>
            <a:chOff x="4339100" y="297700"/>
            <a:chExt cx="742225" cy="1554100"/>
          </a:xfrm>
        </p:grpSpPr>
        <p:sp>
          <p:nvSpPr>
            <p:cNvPr id="64" name="Google Shape;7367;p44"/>
            <p:cNvSpPr/>
            <p:nvPr/>
          </p:nvSpPr>
          <p:spPr>
            <a:xfrm>
              <a:off x="4519225" y="297700"/>
              <a:ext cx="170125" cy="159750"/>
            </a:xfrm>
            <a:custGeom>
              <a:avLst/>
              <a:gdLst/>
              <a:ahLst/>
              <a:cxnLst/>
              <a:rect l="l" t="t" r="r" b="b"/>
              <a:pathLst>
                <a:path w="6805" h="6390" extrusionOk="0">
                  <a:moveTo>
                    <a:pt x="3858" y="0"/>
                  </a:moveTo>
                  <a:cubicBezTo>
                    <a:pt x="3766" y="0"/>
                    <a:pt x="3670" y="8"/>
                    <a:pt x="3570" y="19"/>
                  </a:cubicBezTo>
                  <a:cubicBezTo>
                    <a:pt x="2236" y="252"/>
                    <a:pt x="1001" y="1253"/>
                    <a:pt x="501" y="2487"/>
                  </a:cubicBezTo>
                  <a:cubicBezTo>
                    <a:pt x="1" y="3755"/>
                    <a:pt x="234" y="5289"/>
                    <a:pt x="1068" y="6390"/>
                  </a:cubicBezTo>
                  <a:lnTo>
                    <a:pt x="5805" y="5756"/>
                  </a:lnTo>
                  <a:cubicBezTo>
                    <a:pt x="6272" y="5323"/>
                    <a:pt x="6472" y="4622"/>
                    <a:pt x="6272" y="3988"/>
                  </a:cubicBezTo>
                  <a:cubicBezTo>
                    <a:pt x="6072" y="3421"/>
                    <a:pt x="5505" y="2887"/>
                    <a:pt x="5738" y="2287"/>
                  </a:cubicBezTo>
                  <a:cubicBezTo>
                    <a:pt x="5938" y="1753"/>
                    <a:pt x="6739" y="1486"/>
                    <a:pt x="6772" y="919"/>
                  </a:cubicBezTo>
                  <a:cubicBezTo>
                    <a:pt x="6804" y="442"/>
                    <a:pt x="6320" y="116"/>
                    <a:pt x="5841" y="116"/>
                  </a:cubicBezTo>
                  <a:cubicBezTo>
                    <a:pt x="5818" y="116"/>
                    <a:pt x="5795" y="117"/>
                    <a:pt x="5772" y="119"/>
                  </a:cubicBezTo>
                  <a:cubicBezTo>
                    <a:pt x="5271" y="152"/>
                    <a:pt x="4904" y="486"/>
                    <a:pt x="4504" y="819"/>
                  </a:cubicBezTo>
                  <a:cubicBezTo>
                    <a:pt x="4704" y="619"/>
                    <a:pt x="4604" y="286"/>
                    <a:pt x="4337" y="119"/>
                  </a:cubicBezTo>
                  <a:cubicBezTo>
                    <a:pt x="4204" y="30"/>
                    <a:pt x="4041" y="0"/>
                    <a:pt x="3858"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368;p44"/>
            <p:cNvSpPr/>
            <p:nvPr/>
          </p:nvSpPr>
          <p:spPr>
            <a:xfrm>
              <a:off x="4793600" y="1698325"/>
              <a:ext cx="194325" cy="146800"/>
            </a:xfrm>
            <a:custGeom>
              <a:avLst/>
              <a:gdLst/>
              <a:ahLst/>
              <a:cxnLst/>
              <a:rect l="l" t="t" r="r" b="b"/>
              <a:pathLst>
                <a:path w="7773" h="5872" extrusionOk="0">
                  <a:moveTo>
                    <a:pt x="2936" y="0"/>
                  </a:moveTo>
                  <a:lnTo>
                    <a:pt x="0" y="2302"/>
                  </a:lnTo>
                  <a:lnTo>
                    <a:pt x="1635" y="5871"/>
                  </a:lnTo>
                  <a:lnTo>
                    <a:pt x="7772" y="2469"/>
                  </a:lnTo>
                  <a:lnTo>
                    <a:pt x="3970" y="2302"/>
                  </a:lnTo>
                  <a:lnTo>
                    <a:pt x="2936" y="0"/>
                  </a:lnTo>
                  <a:close/>
                </a:path>
              </a:pathLst>
            </a:custGeom>
            <a:solidFill>
              <a:srgbClr val="784D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369;p44"/>
            <p:cNvSpPr/>
            <p:nvPr/>
          </p:nvSpPr>
          <p:spPr>
            <a:xfrm>
              <a:off x="4339100" y="1677475"/>
              <a:ext cx="145975" cy="174325"/>
            </a:xfrm>
            <a:custGeom>
              <a:avLst/>
              <a:gdLst/>
              <a:ahLst/>
              <a:cxnLst/>
              <a:rect l="l" t="t" r="r" b="b"/>
              <a:pathLst>
                <a:path w="5839" h="6973" extrusionOk="0">
                  <a:moveTo>
                    <a:pt x="2436" y="1"/>
                  </a:moveTo>
                  <a:lnTo>
                    <a:pt x="1" y="3136"/>
                  </a:lnTo>
                  <a:lnTo>
                    <a:pt x="5838" y="6972"/>
                  </a:lnTo>
                  <a:lnTo>
                    <a:pt x="5838" y="6972"/>
                  </a:lnTo>
                  <a:lnTo>
                    <a:pt x="4270" y="3503"/>
                  </a:lnTo>
                  <a:lnTo>
                    <a:pt x="5771" y="1568"/>
                  </a:lnTo>
                  <a:lnTo>
                    <a:pt x="2436" y="1"/>
                  </a:lnTo>
                  <a:close/>
                </a:path>
              </a:pathLst>
            </a:custGeom>
            <a:solidFill>
              <a:srgbClr val="784D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370;p44"/>
            <p:cNvSpPr/>
            <p:nvPr/>
          </p:nvSpPr>
          <p:spPr>
            <a:xfrm>
              <a:off x="4381525" y="1079550"/>
              <a:ext cx="92700" cy="138450"/>
            </a:xfrm>
            <a:custGeom>
              <a:avLst/>
              <a:gdLst/>
              <a:ahLst/>
              <a:cxnLst/>
              <a:rect l="l" t="t" r="r" b="b"/>
              <a:pathLst>
                <a:path w="3708" h="5538" extrusionOk="0">
                  <a:moveTo>
                    <a:pt x="2073" y="0"/>
                  </a:moveTo>
                  <a:cubicBezTo>
                    <a:pt x="2073" y="0"/>
                    <a:pt x="639" y="1868"/>
                    <a:pt x="305" y="3003"/>
                  </a:cubicBezTo>
                  <a:cubicBezTo>
                    <a:pt x="0" y="4039"/>
                    <a:pt x="85" y="4825"/>
                    <a:pt x="230" y="4825"/>
                  </a:cubicBezTo>
                  <a:cubicBezTo>
                    <a:pt x="243" y="4825"/>
                    <a:pt x="257" y="4818"/>
                    <a:pt x="272" y="4804"/>
                  </a:cubicBezTo>
                  <a:cubicBezTo>
                    <a:pt x="431" y="4645"/>
                    <a:pt x="468" y="3124"/>
                    <a:pt x="760" y="3124"/>
                  </a:cubicBezTo>
                  <a:cubicBezTo>
                    <a:pt x="774" y="3124"/>
                    <a:pt x="790" y="3128"/>
                    <a:pt x="805" y="3136"/>
                  </a:cubicBezTo>
                  <a:cubicBezTo>
                    <a:pt x="1139" y="3303"/>
                    <a:pt x="205" y="5404"/>
                    <a:pt x="872" y="5538"/>
                  </a:cubicBezTo>
                  <a:cubicBezTo>
                    <a:pt x="872" y="5538"/>
                    <a:pt x="972" y="5071"/>
                    <a:pt x="1106" y="4570"/>
                  </a:cubicBezTo>
                  <a:cubicBezTo>
                    <a:pt x="1195" y="4126"/>
                    <a:pt x="1336" y="3470"/>
                    <a:pt x="1530" y="3470"/>
                  </a:cubicBezTo>
                  <a:cubicBezTo>
                    <a:pt x="1555" y="3470"/>
                    <a:pt x="1580" y="3481"/>
                    <a:pt x="1606" y="3503"/>
                  </a:cubicBezTo>
                  <a:cubicBezTo>
                    <a:pt x="1873" y="3670"/>
                    <a:pt x="1072" y="5238"/>
                    <a:pt x="1306" y="5338"/>
                  </a:cubicBezTo>
                  <a:cubicBezTo>
                    <a:pt x="1309" y="5338"/>
                    <a:pt x="1313" y="5338"/>
                    <a:pt x="1317" y="5338"/>
                  </a:cubicBezTo>
                  <a:cubicBezTo>
                    <a:pt x="1586" y="5338"/>
                    <a:pt x="2077" y="4159"/>
                    <a:pt x="2373" y="3336"/>
                  </a:cubicBezTo>
                  <a:cubicBezTo>
                    <a:pt x="2497" y="2894"/>
                    <a:pt x="2611" y="2743"/>
                    <a:pt x="2687" y="2743"/>
                  </a:cubicBezTo>
                  <a:cubicBezTo>
                    <a:pt x="2753" y="2743"/>
                    <a:pt x="2789" y="2862"/>
                    <a:pt x="2773" y="3003"/>
                  </a:cubicBezTo>
                  <a:cubicBezTo>
                    <a:pt x="2740" y="3236"/>
                    <a:pt x="2306" y="4037"/>
                    <a:pt x="2540" y="4070"/>
                  </a:cubicBezTo>
                  <a:cubicBezTo>
                    <a:pt x="2546" y="4072"/>
                    <a:pt x="2552" y="4073"/>
                    <a:pt x="2559" y="4073"/>
                  </a:cubicBezTo>
                  <a:cubicBezTo>
                    <a:pt x="2778" y="4073"/>
                    <a:pt x="3379" y="3052"/>
                    <a:pt x="3541" y="2502"/>
                  </a:cubicBezTo>
                  <a:cubicBezTo>
                    <a:pt x="3641" y="1902"/>
                    <a:pt x="3407" y="901"/>
                    <a:pt x="3574" y="668"/>
                  </a:cubicBezTo>
                  <a:cubicBezTo>
                    <a:pt x="3707" y="401"/>
                    <a:pt x="2073" y="0"/>
                    <a:pt x="2073" y="0"/>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371;p44"/>
            <p:cNvSpPr/>
            <p:nvPr/>
          </p:nvSpPr>
          <p:spPr>
            <a:xfrm>
              <a:off x="4956200" y="712775"/>
              <a:ext cx="125125" cy="87425"/>
            </a:xfrm>
            <a:custGeom>
              <a:avLst/>
              <a:gdLst/>
              <a:ahLst/>
              <a:cxnLst/>
              <a:rect l="l" t="t" r="r" b="b"/>
              <a:pathLst>
                <a:path w="5005" h="3497" extrusionOk="0">
                  <a:moveTo>
                    <a:pt x="4053" y="0"/>
                  </a:moveTo>
                  <a:cubicBezTo>
                    <a:pt x="3759" y="0"/>
                    <a:pt x="2936" y="547"/>
                    <a:pt x="2403" y="962"/>
                  </a:cubicBezTo>
                  <a:cubicBezTo>
                    <a:pt x="2134" y="1145"/>
                    <a:pt x="1979" y="1209"/>
                    <a:pt x="1903" y="1209"/>
                  </a:cubicBezTo>
                  <a:cubicBezTo>
                    <a:pt x="1799" y="1209"/>
                    <a:pt x="1840" y="1091"/>
                    <a:pt x="1936" y="995"/>
                  </a:cubicBezTo>
                  <a:cubicBezTo>
                    <a:pt x="2102" y="828"/>
                    <a:pt x="2770" y="495"/>
                    <a:pt x="2636" y="328"/>
                  </a:cubicBezTo>
                  <a:cubicBezTo>
                    <a:pt x="2619" y="311"/>
                    <a:pt x="2588" y="303"/>
                    <a:pt x="2547" y="303"/>
                  </a:cubicBezTo>
                  <a:cubicBezTo>
                    <a:pt x="2259" y="303"/>
                    <a:pt x="1456" y="674"/>
                    <a:pt x="1135" y="995"/>
                  </a:cubicBezTo>
                  <a:cubicBezTo>
                    <a:pt x="768" y="1329"/>
                    <a:pt x="435" y="2196"/>
                    <a:pt x="168" y="2296"/>
                  </a:cubicBezTo>
                  <a:cubicBezTo>
                    <a:pt x="1" y="2396"/>
                    <a:pt x="968" y="3497"/>
                    <a:pt x="968" y="3497"/>
                  </a:cubicBezTo>
                  <a:cubicBezTo>
                    <a:pt x="968" y="3497"/>
                    <a:pt x="2936" y="2830"/>
                    <a:pt x="3770" y="2196"/>
                  </a:cubicBezTo>
                  <a:cubicBezTo>
                    <a:pt x="4604" y="1529"/>
                    <a:pt x="4904" y="895"/>
                    <a:pt x="4671" y="895"/>
                  </a:cubicBezTo>
                  <a:cubicBezTo>
                    <a:pt x="4492" y="955"/>
                    <a:pt x="3778" y="1869"/>
                    <a:pt x="3511" y="1869"/>
                  </a:cubicBezTo>
                  <a:cubicBezTo>
                    <a:pt x="3479" y="1869"/>
                    <a:pt x="3454" y="1857"/>
                    <a:pt x="3437" y="1829"/>
                  </a:cubicBezTo>
                  <a:cubicBezTo>
                    <a:pt x="3270" y="1529"/>
                    <a:pt x="5004" y="461"/>
                    <a:pt x="4604" y="61"/>
                  </a:cubicBezTo>
                  <a:lnTo>
                    <a:pt x="4604" y="61"/>
                  </a:lnTo>
                  <a:cubicBezTo>
                    <a:pt x="4604" y="61"/>
                    <a:pt x="4271" y="328"/>
                    <a:pt x="3937" y="661"/>
                  </a:cubicBezTo>
                  <a:cubicBezTo>
                    <a:pt x="3666" y="905"/>
                    <a:pt x="3286" y="1258"/>
                    <a:pt x="3099" y="1258"/>
                  </a:cubicBezTo>
                  <a:cubicBezTo>
                    <a:pt x="3055" y="1258"/>
                    <a:pt x="3022" y="1239"/>
                    <a:pt x="3003" y="1195"/>
                  </a:cubicBezTo>
                  <a:cubicBezTo>
                    <a:pt x="2936" y="928"/>
                    <a:pt x="4304" y="194"/>
                    <a:pt x="4137" y="28"/>
                  </a:cubicBezTo>
                  <a:cubicBezTo>
                    <a:pt x="4119" y="9"/>
                    <a:pt x="4090" y="0"/>
                    <a:pt x="4053" y="0"/>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372;p44"/>
            <p:cNvSpPr/>
            <p:nvPr/>
          </p:nvSpPr>
          <p:spPr>
            <a:xfrm>
              <a:off x="4995400" y="737625"/>
              <a:ext cx="16800" cy="43625"/>
            </a:xfrm>
            <a:custGeom>
              <a:avLst/>
              <a:gdLst/>
              <a:ahLst/>
              <a:cxnLst/>
              <a:rect l="l" t="t" r="r" b="b"/>
              <a:pathLst>
                <a:path w="672" h="1745" extrusionOk="0">
                  <a:moveTo>
                    <a:pt x="401" y="1"/>
                  </a:moveTo>
                  <a:cubicBezTo>
                    <a:pt x="234" y="134"/>
                    <a:pt x="101" y="234"/>
                    <a:pt x="1" y="401"/>
                  </a:cubicBezTo>
                  <a:cubicBezTo>
                    <a:pt x="1" y="468"/>
                    <a:pt x="1" y="501"/>
                    <a:pt x="34" y="501"/>
                  </a:cubicBezTo>
                  <a:cubicBezTo>
                    <a:pt x="534" y="735"/>
                    <a:pt x="201" y="1302"/>
                    <a:pt x="34" y="1635"/>
                  </a:cubicBezTo>
                  <a:cubicBezTo>
                    <a:pt x="11" y="1682"/>
                    <a:pt x="52" y="1745"/>
                    <a:pt x="102" y="1745"/>
                  </a:cubicBezTo>
                  <a:cubicBezTo>
                    <a:pt x="124" y="1745"/>
                    <a:pt x="147" y="1733"/>
                    <a:pt x="167" y="1702"/>
                  </a:cubicBezTo>
                  <a:cubicBezTo>
                    <a:pt x="420" y="1355"/>
                    <a:pt x="672" y="651"/>
                    <a:pt x="192" y="406"/>
                  </a:cubicBezTo>
                  <a:lnTo>
                    <a:pt x="192" y="406"/>
                  </a:lnTo>
                  <a:cubicBezTo>
                    <a:pt x="245" y="267"/>
                    <a:pt x="289" y="151"/>
                    <a:pt x="434" y="34"/>
                  </a:cubicBezTo>
                  <a:lnTo>
                    <a:pt x="401" y="1"/>
                  </a:ln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373;p44"/>
            <p:cNvSpPr/>
            <p:nvPr/>
          </p:nvSpPr>
          <p:spPr>
            <a:xfrm>
              <a:off x="4640975" y="562250"/>
              <a:ext cx="351125" cy="313250"/>
            </a:xfrm>
            <a:custGeom>
              <a:avLst/>
              <a:gdLst/>
              <a:ahLst/>
              <a:cxnLst/>
              <a:rect l="l" t="t" r="r" b="b"/>
              <a:pathLst>
                <a:path w="14045" h="12530" extrusionOk="0">
                  <a:moveTo>
                    <a:pt x="700" y="0"/>
                  </a:moveTo>
                  <a:cubicBezTo>
                    <a:pt x="612" y="0"/>
                    <a:pt x="524" y="4"/>
                    <a:pt x="435" y="11"/>
                  </a:cubicBezTo>
                  <a:cubicBezTo>
                    <a:pt x="435" y="11"/>
                    <a:pt x="1" y="3513"/>
                    <a:pt x="1002" y="8717"/>
                  </a:cubicBezTo>
                  <a:cubicBezTo>
                    <a:pt x="1594" y="11799"/>
                    <a:pt x="3474" y="12529"/>
                    <a:pt x="5164" y="12529"/>
                  </a:cubicBezTo>
                  <a:cubicBezTo>
                    <a:pt x="6329" y="12529"/>
                    <a:pt x="7403" y="12183"/>
                    <a:pt x="7907" y="12020"/>
                  </a:cubicBezTo>
                  <a:cubicBezTo>
                    <a:pt x="9174" y="11586"/>
                    <a:pt x="14044" y="9818"/>
                    <a:pt x="14044" y="9818"/>
                  </a:cubicBezTo>
                  <a:lnTo>
                    <a:pt x="12577" y="6416"/>
                  </a:lnTo>
                  <a:cubicBezTo>
                    <a:pt x="12577" y="6416"/>
                    <a:pt x="9574" y="7516"/>
                    <a:pt x="6205" y="8217"/>
                  </a:cubicBezTo>
                  <a:cubicBezTo>
                    <a:pt x="6177" y="8223"/>
                    <a:pt x="6149" y="8226"/>
                    <a:pt x="6120" y="8226"/>
                  </a:cubicBezTo>
                  <a:cubicBezTo>
                    <a:pt x="5189" y="8226"/>
                    <a:pt x="4389" y="5074"/>
                    <a:pt x="3904" y="2646"/>
                  </a:cubicBezTo>
                  <a:cubicBezTo>
                    <a:pt x="3588" y="1099"/>
                    <a:pt x="2256" y="0"/>
                    <a:pt x="700" y="0"/>
                  </a:cubicBezTo>
                  <a:close/>
                </a:path>
              </a:pathLst>
            </a:custGeom>
            <a:solidFill>
              <a:srgbClr val="7A6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374;p44"/>
            <p:cNvSpPr/>
            <p:nvPr/>
          </p:nvSpPr>
          <p:spPr>
            <a:xfrm>
              <a:off x="4359950" y="956125"/>
              <a:ext cx="386975" cy="816450"/>
            </a:xfrm>
            <a:custGeom>
              <a:avLst/>
              <a:gdLst/>
              <a:ahLst/>
              <a:cxnLst/>
              <a:rect l="l" t="t" r="r" b="b"/>
              <a:pathLst>
                <a:path w="15479" h="32658" extrusionOk="0">
                  <a:moveTo>
                    <a:pt x="10808" y="1"/>
                  </a:moveTo>
                  <a:cubicBezTo>
                    <a:pt x="7940" y="13177"/>
                    <a:pt x="1" y="29989"/>
                    <a:pt x="1" y="29989"/>
                  </a:cubicBezTo>
                  <a:lnTo>
                    <a:pt x="4370" y="32657"/>
                  </a:lnTo>
                  <a:cubicBezTo>
                    <a:pt x="14578" y="12576"/>
                    <a:pt x="15478" y="701"/>
                    <a:pt x="15478" y="701"/>
                  </a:cubicBezTo>
                  <a:lnTo>
                    <a:pt x="10808" y="1"/>
                  </a:lnTo>
                  <a:close/>
                </a:path>
              </a:pathLst>
            </a:custGeom>
            <a:solidFill>
              <a:srgbClr val="A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375;p44"/>
            <p:cNvSpPr/>
            <p:nvPr/>
          </p:nvSpPr>
          <p:spPr>
            <a:xfrm>
              <a:off x="4475025" y="921100"/>
              <a:ext cx="422825" cy="871475"/>
            </a:xfrm>
            <a:custGeom>
              <a:avLst/>
              <a:gdLst/>
              <a:ahLst/>
              <a:cxnLst/>
              <a:rect l="l" t="t" r="r" b="b"/>
              <a:pathLst>
                <a:path w="16913" h="34859" extrusionOk="0">
                  <a:moveTo>
                    <a:pt x="6839" y="1"/>
                  </a:moveTo>
                  <a:lnTo>
                    <a:pt x="1" y="2336"/>
                  </a:lnTo>
                  <a:cubicBezTo>
                    <a:pt x="1" y="2336"/>
                    <a:pt x="3804" y="19881"/>
                    <a:pt x="12977" y="34859"/>
                  </a:cubicBezTo>
                  <a:lnTo>
                    <a:pt x="16913" y="32724"/>
                  </a:lnTo>
                  <a:cubicBezTo>
                    <a:pt x="16913" y="32724"/>
                    <a:pt x="6505" y="10908"/>
                    <a:pt x="6839" y="1"/>
                  </a:cubicBezTo>
                  <a:close/>
                </a:path>
              </a:pathLst>
            </a:custGeom>
            <a:solidFill>
              <a:srgbClr val="C15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76;p44"/>
            <p:cNvSpPr/>
            <p:nvPr/>
          </p:nvSpPr>
          <p:spPr>
            <a:xfrm>
              <a:off x="4476700" y="558350"/>
              <a:ext cx="269375" cy="432825"/>
            </a:xfrm>
            <a:custGeom>
              <a:avLst/>
              <a:gdLst/>
              <a:ahLst/>
              <a:cxnLst/>
              <a:rect l="l" t="t" r="r" b="b"/>
              <a:pathLst>
                <a:path w="10775" h="17313" extrusionOk="0">
                  <a:moveTo>
                    <a:pt x="5738" y="0"/>
                  </a:moveTo>
                  <a:cubicBezTo>
                    <a:pt x="5738" y="0"/>
                    <a:pt x="401" y="134"/>
                    <a:pt x="301" y="5304"/>
                  </a:cubicBezTo>
                  <a:cubicBezTo>
                    <a:pt x="234" y="10474"/>
                    <a:pt x="1" y="17313"/>
                    <a:pt x="1" y="17313"/>
                  </a:cubicBezTo>
                  <a:lnTo>
                    <a:pt x="10775" y="16645"/>
                  </a:lnTo>
                  <a:lnTo>
                    <a:pt x="10775" y="4970"/>
                  </a:lnTo>
                  <a:cubicBezTo>
                    <a:pt x="10775" y="2302"/>
                    <a:pt x="8640" y="34"/>
                    <a:pt x="5971" y="0"/>
                  </a:cubicBezTo>
                  <a:close/>
                </a:path>
              </a:pathLst>
            </a:custGeom>
            <a:solidFill>
              <a:srgbClr val="8E7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377;p44"/>
            <p:cNvSpPr/>
            <p:nvPr/>
          </p:nvSpPr>
          <p:spPr>
            <a:xfrm>
              <a:off x="4540075" y="334025"/>
              <a:ext cx="146800" cy="176175"/>
            </a:xfrm>
            <a:custGeom>
              <a:avLst/>
              <a:gdLst/>
              <a:ahLst/>
              <a:cxnLst/>
              <a:rect l="l" t="t" r="r" b="b"/>
              <a:pathLst>
                <a:path w="5872" h="7047" extrusionOk="0">
                  <a:moveTo>
                    <a:pt x="2903" y="0"/>
                  </a:moveTo>
                  <a:cubicBezTo>
                    <a:pt x="2903" y="33"/>
                    <a:pt x="2903" y="33"/>
                    <a:pt x="2869" y="33"/>
                  </a:cubicBezTo>
                  <a:cubicBezTo>
                    <a:pt x="1302" y="33"/>
                    <a:pt x="1" y="1301"/>
                    <a:pt x="1" y="2835"/>
                  </a:cubicBezTo>
                  <a:cubicBezTo>
                    <a:pt x="1" y="4801"/>
                    <a:pt x="281" y="7047"/>
                    <a:pt x="2285" y="7047"/>
                  </a:cubicBezTo>
                  <a:cubicBezTo>
                    <a:pt x="2355" y="7047"/>
                    <a:pt x="2428" y="7044"/>
                    <a:pt x="2502" y="7038"/>
                  </a:cubicBezTo>
                  <a:cubicBezTo>
                    <a:pt x="5738" y="6838"/>
                    <a:pt x="5872" y="5137"/>
                    <a:pt x="5805" y="4003"/>
                  </a:cubicBezTo>
                  <a:cubicBezTo>
                    <a:pt x="5771" y="2869"/>
                    <a:pt x="5304" y="33"/>
                    <a:pt x="2903" y="0"/>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378;p44"/>
            <p:cNvSpPr/>
            <p:nvPr/>
          </p:nvSpPr>
          <p:spPr>
            <a:xfrm>
              <a:off x="4568425" y="494975"/>
              <a:ext cx="87600" cy="119075"/>
            </a:xfrm>
            <a:custGeom>
              <a:avLst/>
              <a:gdLst/>
              <a:ahLst/>
              <a:cxnLst/>
              <a:rect l="l" t="t" r="r" b="b"/>
              <a:pathLst>
                <a:path w="3504" h="4763" extrusionOk="0">
                  <a:moveTo>
                    <a:pt x="3303" y="0"/>
                  </a:moveTo>
                  <a:lnTo>
                    <a:pt x="1" y="200"/>
                  </a:lnTo>
                  <a:lnTo>
                    <a:pt x="301" y="3336"/>
                  </a:lnTo>
                  <a:cubicBezTo>
                    <a:pt x="391" y="4143"/>
                    <a:pt x="1070" y="4762"/>
                    <a:pt x="1858" y="4762"/>
                  </a:cubicBezTo>
                  <a:cubicBezTo>
                    <a:pt x="1949" y="4762"/>
                    <a:pt x="2042" y="4754"/>
                    <a:pt x="2136" y="4737"/>
                  </a:cubicBezTo>
                  <a:cubicBezTo>
                    <a:pt x="2936" y="4603"/>
                    <a:pt x="3503" y="3903"/>
                    <a:pt x="3470" y="3069"/>
                  </a:cubicBezTo>
                  <a:lnTo>
                    <a:pt x="3303" y="0"/>
                  </a:ln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379;p44"/>
            <p:cNvSpPr/>
            <p:nvPr/>
          </p:nvSpPr>
          <p:spPr>
            <a:xfrm>
              <a:off x="4517175" y="420750"/>
              <a:ext cx="37100" cy="50500"/>
            </a:xfrm>
            <a:custGeom>
              <a:avLst/>
              <a:gdLst/>
              <a:ahLst/>
              <a:cxnLst/>
              <a:rect l="l" t="t" r="r" b="b"/>
              <a:pathLst>
                <a:path w="1484" h="2020" extrusionOk="0">
                  <a:moveTo>
                    <a:pt x="817" y="0"/>
                  </a:moveTo>
                  <a:cubicBezTo>
                    <a:pt x="450" y="0"/>
                    <a:pt x="183" y="367"/>
                    <a:pt x="116" y="701"/>
                  </a:cubicBezTo>
                  <a:cubicBezTo>
                    <a:pt x="0" y="1310"/>
                    <a:pt x="464" y="2019"/>
                    <a:pt x="1091" y="2019"/>
                  </a:cubicBezTo>
                  <a:cubicBezTo>
                    <a:pt x="1185" y="2019"/>
                    <a:pt x="1283" y="2003"/>
                    <a:pt x="1384" y="1968"/>
                  </a:cubicBezTo>
                  <a:lnTo>
                    <a:pt x="1450" y="467"/>
                  </a:lnTo>
                  <a:cubicBezTo>
                    <a:pt x="1484" y="167"/>
                    <a:pt x="1017" y="0"/>
                    <a:pt x="817" y="0"/>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380;p44"/>
            <p:cNvSpPr/>
            <p:nvPr/>
          </p:nvSpPr>
          <p:spPr>
            <a:xfrm>
              <a:off x="4572500" y="409075"/>
              <a:ext cx="7625" cy="5575"/>
            </a:xfrm>
            <a:custGeom>
              <a:avLst/>
              <a:gdLst/>
              <a:ahLst/>
              <a:cxnLst/>
              <a:rect l="l" t="t" r="r" b="b"/>
              <a:pathLst>
                <a:path w="305" h="223" extrusionOk="0">
                  <a:moveTo>
                    <a:pt x="138" y="0"/>
                  </a:moveTo>
                  <a:cubicBezTo>
                    <a:pt x="105" y="0"/>
                    <a:pt x="71" y="34"/>
                    <a:pt x="71" y="34"/>
                  </a:cubicBezTo>
                  <a:cubicBezTo>
                    <a:pt x="1" y="128"/>
                    <a:pt x="80" y="222"/>
                    <a:pt x="168" y="222"/>
                  </a:cubicBezTo>
                  <a:cubicBezTo>
                    <a:pt x="204" y="222"/>
                    <a:pt x="242" y="206"/>
                    <a:pt x="271" y="167"/>
                  </a:cubicBezTo>
                  <a:cubicBezTo>
                    <a:pt x="305" y="100"/>
                    <a:pt x="271" y="0"/>
                    <a:pt x="171"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381;p44"/>
            <p:cNvSpPr/>
            <p:nvPr/>
          </p:nvSpPr>
          <p:spPr>
            <a:xfrm>
              <a:off x="4642175" y="398850"/>
              <a:ext cx="7175" cy="5450"/>
            </a:xfrm>
            <a:custGeom>
              <a:avLst/>
              <a:gdLst/>
              <a:ahLst/>
              <a:cxnLst/>
              <a:rect l="l" t="t" r="r" b="b"/>
              <a:pathLst>
                <a:path w="287" h="218" extrusionOk="0">
                  <a:moveTo>
                    <a:pt x="111" y="0"/>
                  </a:moveTo>
                  <a:cubicBezTo>
                    <a:pt x="0" y="0"/>
                    <a:pt x="0" y="218"/>
                    <a:pt x="111" y="218"/>
                  </a:cubicBezTo>
                  <a:cubicBezTo>
                    <a:pt x="124" y="218"/>
                    <a:pt x="138" y="215"/>
                    <a:pt x="153" y="209"/>
                  </a:cubicBezTo>
                  <a:cubicBezTo>
                    <a:pt x="286" y="176"/>
                    <a:pt x="286" y="42"/>
                    <a:pt x="153" y="9"/>
                  </a:cubicBezTo>
                  <a:cubicBezTo>
                    <a:pt x="138" y="3"/>
                    <a:pt x="124" y="0"/>
                    <a:pt x="111"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382;p44"/>
            <p:cNvSpPr/>
            <p:nvPr/>
          </p:nvSpPr>
          <p:spPr>
            <a:xfrm>
              <a:off x="4583650" y="444375"/>
              <a:ext cx="49650" cy="18650"/>
            </a:xfrm>
            <a:custGeom>
              <a:avLst/>
              <a:gdLst/>
              <a:ahLst/>
              <a:cxnLst/>
              <a:rect l="l" t="t" r="r" b="b"/>
              <a:pathLst>
                <a:path w="1986" h="746" extrusionOk="0">
                  <a:moveTo>
                    <a:pt x="79" y="0"/>
                  </a:moveTo>
                  <a:cubicBezTo>
                    <a:pt x="33" y="0"/>
                    <a:pt x="0" y="64"/>
                    <a:pt x="26" y="89"/>
                  </a:cubicBezTo>
                  <a:cubicBezTo>
                    <a:pt x="292" y="456"/>
                    <a:pt x="626" y="690"/>
                    <a:pt x="1060" y="723"/>
                  </a:cubicBezTo>
                  <a:cubicBezTo>
                    <a:pt x="1149" y="734"/>
                    <a:pt x="1267" y="745"/>
                    <a:pt x="1390" y="745"/>
                  </a:cubicBezTo>
                  <a:cubicBezTo>
                    <a:pt x="1634" y="745"/>
                    <a:pt x="1894" y="701"/>
                    <a:pt x="1960" y="523"/>
                  </a:cubicBezTo>
                  <a:cubicBezTo>
                    <a:pt x="1985" y="448"/>
                    <a:pt x="1935" y="410"/>
                    <a:pt x="1895" y="410"/>
                  </a:cubicBezTo>
                  <a:cubicBezTo>
                    <a:pt x="1881" y="410"/>
                    <a:pt x="1869" y="415"/>
                    <a:pt x="1860" y="423"/>
                  </a:cubicBezTo>
                  <a:cubicBezTo>
                    <a:pt x="1722" y="538"/>
                    <a:pt x="1520" y="574"/>
                    <a:pt x="1320" y="574"/>
                  </a:cubicBezTo>
                  <a:cubicBezTo>
                    <a:pt x="1231" y="574"/>
                    <a:pt x="1142" y="567"/>
                    <a:pt x="1060" y="556"/>
                  </a:cubicBezTo>
                  <a:cubicBezTo>
                    <a:pt x="659" y="523"/>
                    <a:pt x="359" y="289"/>
                    <a:pt x="126" y="23"/>
                  </a:cubicBezTo>
                  <a:cubicBezTo>
                    <a:pt x="110" y="7"/>
                    <a:pt x="94" y="0"/>
                    <a:pt x="79"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383;p44"/>
            <p:cNvSpPr/>
            <p:nvPr/>
          </p:nvSpPr>
          <p:spPr>
            <a:xfrm>
              <a:off x="4579275" y="441050"/>
              <a:ext cx="13375" cy="14325"/>
            </a:xfrm>
            <a:custGeom>
              <a:avLst/>
              <a:gdLst/>
              <a:ahLst/>
              <a:cxnLst/>
              <a:rect l="l" t="t" r="r" b="b"/>
              <a:pathLst>
                <a:path w="535" h="573" extrusionOk="0">
                  <a:moveTo>
                    <a:pt x="411" y="1"/>
                  </a:moveTo>
                  <a:cubicBezTo>
                    <a:pt x="311" y="1"/>
                    <a:pt x="219" y="78"/>
                    <a:pt x="167" y="156"/>
                  </a:cubicBezTo>
                  <a:cubicBezTo>
                    <a:pt x="67" y="256"/>
                    <a:pt x="67" y="389"/>
                    <a:pt x="34" y="523"/>
                  </a:cubicBezTo>
                  <a:cubicBezTo>
                    <a:pt x="0" y="556"/>
                    <a:pt x="0" y="573"/>
                    <a:pt x="13" y="573"/>
                  </a:cubicBezTo>
                  <a:cubicBezTo>
                    <a:pt x="26" y="573"/>
                    <a:pt x="51" y="556"/>
                    <a:pt x="67" y="523"/>
                  </a:cubicBezTo>
                  <a:cubicBezTo>
                    <a:pt x="67" y="389"/>
                    <a:pt x="134" y="322"/>
                    <a:pt x="201" y="222"/>
                  </a:cubicBezTo>
                  <a:cubicBezTo>
                    <a:pt x="301" y="156"/>
                    <a:pt x="367" y="89"/>
                    <a:pt x="501" y="89"/>
                  </a:cubicBezTo>
                  <a:cubicBezTo>
                    <a:pt x="534" y="89"/>
                    <a:pt x="534" y="22"/>
                    <a:pt x="501" y="22"/>
                  </a:cubicBezTo>
                  <a:cubicBezTo>
                    <a:pt x="471" y="7"/>
                    <a:pt x="441" y="1"/>
                    <a:pt x="411"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384;p44"/>
            <p:cNvSpPr/>
            <p:nvPr/>
          </p:nvSpPr>
          <p:spPr>
            <a:xfrm>
              <a:off x="4610125" y="395925"/>
              <a:ext cx="28375" cy="46700"/>
            </a:xfrm>
            <a:custGeom>
              <a:avLst/>
              <a:gdLst/>
              <a:ahLst/>
              <a:cxnLst/>
              <a:rect l="l" t="t" r="r" b="b"/>
              <a:pathLst>
                <a:path w="1135" h="1868" extrusionOk="0">
                  <a:moveTo>
                    <a:pt x="198" y="1146"/>
                  </a:moveTo>
                  <a:cubicBezTo>
                    <a:pt x="200" y="1150"/>
                    <a:pt x="201" y="1155"/>
                    <a:pt x="201" y="1160"/>
                  </a:cubicBezTo>
                  <a:cubicBezTo>
                    <a:pt x="200" y="1155"/>
                    <a:pt x="199" y="1151"/>
                    <a:pt x="198" y="1146"/>
                  </a:cubicBezTo>
                  <a:close/>
                  <a:moveTo>
                    <a:pt x="197" y="1"/>
                  </a:moveTo>
                  <a:cubicBezTo>
                    <a:pt x="184" y="1"/>
                    <a:pt x="167" y="9"/>
                    <a:pt x="167" y="26"/>
                  </a:cubicBezTo>
                  <a:cubicBezTo>
                    <a:pt x="67" y="393"/>
                    <a:pt x="1" y="793"/>
                    <a:pt x="101" y="1193"/>
                  </a:cubicBezTo>
                  <a:cubicBezTo>
                    <a:pt x="101" y="1227"/>
                    <a:pt x="167" y="1227"/>
                    <a:pt x="167" y="1227"/>
                  </a:cubicBezTo>
                  <a:cubicBezTo>
                    <a:pt x="291" y="1165"/>
                    <a:pt x="528" y="990"/>
                    <a:pt x="721" y="990"/>
                  </a:cubicBezTo>
                  <a:cubicBezTo>
                    <a:pt x="737" y="990"/>
                    <a:pt x="753" y="991"/>
                    <a:pt x="768" y="993"/>
                  </a:cubicBezTo>
                  <a:cubicBezTo>
                    <a:pt x="968" y="1027"/>
                    <a:pt x="901" y="1160"/>
                    <a:pt x="801" y="1227"/>
                  </a:cubicBezTo>
                  <a:cubicBezTo>
                    <a:pt x="634" y="1460"/>
                    <a:pt x="468" y="1627"/>
                    <a:pt x="268" y="1727"/>
                  </a:cubicBezTo>
                  <a:cubicBezTo>
                    <a:pt x="181" y="1785"/>
                    <a:pt x="244" y="1867"/>
                    <a:pt x="306" y="1867"/>
                  </a:cubicBezTo>
                  <a:cubicBezTo>
                    <a:pt x="315" y="1867"/>
                    <a:pt x="325" y="1865"/>
                    <a:pt x="334" y="1861"/>
                  </a:cubicBezTo>
                  <a:cubicBezTo>
                    <a:pt x="568" y="1694"/>
                    <a:pt x="768" y="1527"/>
                    <a:pt x="935" y="1327"/>
                  </a:cubicBezTo>
                  <a:cubicBezTo>
                    <a:pt x="1001" y="1227"/>
                    <a:pt x="1135" y="1060"/>
                    <a:pt x="1101" y="960"/>
                  </a:cubicBezTo>
                  <a:cubicBezTo>
                    <a:pt x="1062" y="861"/>
                    <a:pt x="975" y="824"/>
                    <a:pt x="869" y="824"/>
                  </a:cubicBezTo>
                  <a:cubicBezTo>
                    <a:pt x="647" y="824"/>
                    <a:pt x="340" y="984"/>
                    <a:pt x="189" y="1087"/>
                  </a:cubicBezTo>
                  <a:lnTo>
                    <a:pt x="189" y="1087"/>
                  </a:lnTo>
                  <a:cubicBezTo>
                    <a:pt x="134" y="740"/>
                    <a:pt x="139" y="369"/>
                    <a:pt x="201" y="26"/>
                  </a:cubicBezTo>
                  <a:cubicBezTo>
                    <a:pt x="218" y="9"/>
                    <a:pt x="209" y="1"/>
                    <a:pt x="197"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385;p44"/>
            <p:cNvSpPr/>
            <p:nvPr/>
          </p:nvSpPr>
          <p:spPr>
            <a:xfrm>
              <a:off x="4409150" y="603850"/>
              <a:ext cx="188475" cy="522425"/>
            </a:xfrm>
            <a:custGeom>
              <a:avLst/>
              <a:gdLst/>
              <a:ahLst/>
              <a:cxnLst/>
              <a:rect l="l" t="t" r="r" b="b"/>
              <a:pathLst>
                <a:path w="7539" h="20897" extrusionOk="0">
                  <a:moveTo>
                    <a:pt x="4534" y="1"/>
                  </a:moveTo>
                  <a:cubicBezTo>
                    <a:pt x="4112" y="1"/>
                    <a:pt x="3746" y="230"/>
                    <a:pt x="3536" y="782"/>
                  </a:cubicBezTo>
                  <a:cubicBezTo>
                    <a:pt x="3570" y="849"/>
                    <a:pt x="1502" y="7554"/>
                    <a:pt x="1302" y="8721"/>
                  </a:cubicBezTo>
                  <a:cubicBezTo>
                    <a:pt x="401" y="13057"/>
                    <a:pt x="1" y="18962"/>
                    <a:pt x="1" y="18962"/>
                  </a:cubicBezTo>
                  <a:lnTo>
                    <a:pt x="3336" y="20896"/>
                  </a:lnTo>
                  <a:cubicBezTo>
                    <a:pt x="3336" y="20896"/>
                    <a:pt x="4804" y="11423"/>
                    <a:pt x="5138" y="10089"/>
                  </a:cubicBezTo>
                  <a:cubicBezTo>
                    <a:pt x="5404" y="9021"/>
                    <a:pt x="6305" y="6086"/>
                    <a:pt x="7039" y="3617"/>
                  </a:cubicBezTo>
                  <a:cubicBezTo>
                    <a:pt x="7539" y="2043"/>
                    <a:pt x="5792" y="1"/>
                    <a:pt x="4534" y="1"/>
                  </a:cubicBezTo>
                  <a:close/>
                </a:path>
              </a:pathLst>
            </a:custGeom>
            <a:solidFill>
              <a:srgbClr val="8E7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386;p44"/>
            <p:cNvSpPr/>
            <p:nvPr/>
          </p:nvSpPr>
          <p:spPr>
            <a:xfrm>
              <a:off x="4558425" y="1042225"/>
              <a:ext cx="287725" cy="714850"/>
            </a:xfrm>
            <a:custGeom>
              <a:avLst/>
              <a:gdLst/>
              <a:ahLst/>
              <a:cxnLst/>
              <a:rect l="l" t="t" r="r" b="b"/>
              <a:pathLst>
                <a:path w="11509" h="28594" extrusionOk="0">
                  <a:moveTo>
                    <a:pt x="21" y="1"/>
                  </a:moveTo>
                  <a:cubicBezTo>
                    <a:pt x="9" y="1"/>
                    <a:pt x="1" y="9"/>
                    <a:pt x="1" y="26"/>
                  </a:cubicBezTo>
                  <a:cubicBezTo>
                    <a:pt x="3303" y="9733"/>
                    <a:pt x="7239" y="19206"/>
                    <a:pt x="11409" y="28579"/>
                  </a:cubicBezTo>
                  <a:cubicBezTo>
                    <a:pt x="11409" y="28589"/>
                    <a:pt x="11417" y="28593"/>
                    <a:pt x="11429" y="28593"/>
                  </a:cubicBezTo>
                  <a:cubicBezTo>
                    <a:pt x="11459" y="28593"/>
                    <a:pt x="11509" y="28570"/>
                    <a:pt x="11509" y="28546"/>
                  </a:cubicBezTo>
                  <a:cubicBezTo>
                    <a:pt x="7172" y="19239"/>
                    <a:pt x="3536" y="9666"/>
                    <a:pt x="67" y="26"/>
                  </a:cubicBezTo>
                  <a:cubicBezTo>
                    <a:pt x="51" y="9"/>
                    <a:pt x="34" y="1"/>
                    <a:pt x="21"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387;p44"/>
            <p:cNvSpPr/>
            <p:nvPr/>
          </p:nvSpPr>
          <p:spPr>
            <a:xfrm>
              <a:off x="4866975" y="1751475"/>
              <a:ext cx="38225" cy="27925"/>
            </a:xfrm>
            <a:custGeom>
              <a:avLst/>
              <a:gdLst/>
              <a:ahLst/>
              <a:cxnLst/>
              <a:rect l="l" t="t" r="r" b="b"/>
              <a:pathLst>
                <a:path w="1529" h="1117" extrusionOk="0">
                  <a:moveTo>
                    <a:pt x="1450" y="0"/>
                  </a:moveTo>
                  <a:cubicBezTo>
                    <a:pt x="1436" y="0"/>
                    <a:pt x="1420" y="3"/>
                    <a:pt x="1402" y="9"/>
                  </a:cubicBezTo>
                  <a:cubicBezTo>
                    <a:pt x="901" y="276"/>
                    <a:pt x="434" y="676"/>
                    <a:pt x="1" y="1010"/>
                  </a:cubicBezTo>
                  <a:cubicBezTo>
                    <a:pt x="1" y="1039"/>
                    <a:pt x="25" y="1117"/>
                    <a:pt x="54" y="1117"/>
                  </a:cubicBezTo>
                  <a:cubicBezTo>
                    <a:pt x="58" y="1117"/>
                    <a:pt x="63" y="1115"/>
                    <a:pt x="67" y="1110"/>
                  </a:cubicBezTo>
                  <a:cubicBezTo>
                    <a:pt x="534" y="810"/>
                    <a:pt x="1068" y="476"/>
                    <a:pt x="1502" y="109"/>
                  </a:cubicBezTo>
                  <a:cubicBezTo>
                    <a:pt x="1529" y="55"/>
                    <a:pt x="1512" y="0"/>
                    <a:pt x="1450"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388;p44"/>
            <p:cNvSpPr/>
            <p:nvPr/>
          </p:nvSpPr>
          <p:spPr>
            <a:xfrm>
              <a:off x="4877550" y="1756375"/>
              <a:ext cx="32600" cy="29075"/>
            </a:xfrm>
            <a:custGeom>
              <a:avLst/>
              <a:gdLst/>
              <a:ahLst/>
              <a:cxnLst/>
              <a:rect l="l" t="t" r="r" b="b"/>
              <a:pathLst>
                <a:path w="1304" h="1163" extrusionOk="0">
                  <a:moveTo>
                    <a:pt x="1271" y="0"/>
                  </a:moveTo>
                  <a:cubicBezTo>
                    <a:pt x="1263" y="0"/>
                    <a:pt x="1254" y="5"/>
                    <a:pt x="1246" y="13"/>
                  </a:cubicBezTo>
                  <a:cubicBezTo>
                    <a:pt x="812" y="347"/>
                    <a:pt x="412" y="747"/>
                    <a:pt x="45" y="1148"/>
                  </a:cubicBezTo>
                  <a:cubicBezTo>
                    <a:pt x="445" y="781"/>
                    <a:pt x="879" y="447"/>
                    <a:pt x="1279" y="80"/>
                  </a:cubicBezTo>
                  <a:cubicBezTo>
                    <a:pt x="1303" y="31"/>
                    <a:pt x="1292" y="0"/>
                    <a:pt x="1271" y="0"/>
                  </a:cubicBezTo>
                  <a:close/>
                  <a:moveTo>
                    <a:pt x="45" y="1148"/>
                  </a:moveTo>
                  <a:cubicBezTo>
                    <a:pt x="0" y="1148"/>
                    <a:pt x="15" y="1162"/>
                    <a:pt x="30" y="1162"/>
                  </a:cubicBezTo>
                  <a:cubicBezTo>
                    <a:pt x="37" y="1162"/>
                    <a:pt x="45" y="1159"/>
                    <a:pt x="45" y="1148"/>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389;p44"/>
            <p:cNvSpPr/>
            <p:nvPr/>
          </p:nvSpPr>
          <p:spPr>
            <a:xfrm>
              <a:off x="4864475" y="1715925"/>
              <a:ext cx="55375" cy="44975"/>
            </a:xfrm>
            <a:custGeom>
              <a:avLst/>
              <a:gdLst/>
              <a:ahLst/>
              <a:cxnLst/>
              <a:rect l="l" t="t" r="r" b="b"/>
              <a:pathLst>
                <a:path w="2215" h="1799" extrusionOk="0">
                  <a:moveTo>
                    <a:pt x="1764" y="164"/>
                  </a:moveTo>
                  <a:cubicBezTo>
                    <a:pt x="1785" y="164"/>
                    <a:pt x="1802" y="197"/>
                    <a:pt x="1835" y="264"/>
                  </a:cubicBezTo>
                  <a:cubicBezTo>
                    <a:pt x="1869" y="364"/>
                    <a:pt x="1935" y="531"/>
                    <a:pt x="1935" y="631"/>
                  </a:cubicBezTo>
                  <a:cubicBezTo>
                    <a:pt x="1935" y="898"/>
                    <a:pt x="1835" y="1131"/>
                    <a:pt x="1668" y="1265"/>
                  </a:cubicBezTo>
                  <a:cubicBezTo>
                    <a:pt x="1631" y="1302"/>
                    <a:pt x="1589" y="1335"/>
                    <a:pt x="1544" y="1362"/>
                  </a:cubicBezTo>
                  <a:lnTo>
                    <a:pt x="1544" y="1362"/>
                  </a:lnTo>
                  <a:cubicBezTo>
                    <a:pt x="1525" y="1254"/>
                    <a:pt x="1502" y="1148"/>
                    <a:pt x="1502" y="1031"/>
                  </a:cubicBezTo>
                  <a:cubicBezTo>
                    <a:pt x="1502" y="798"/>
                    <a:pt x="1568" y="431"/>
                    <a:pt x="1668" y="264"/>
                  </a:cubicBezTo>
                  <a:cubicBezTo>
                    <a:pt x="1719" y="197"/>
                    <a:pt x="1744" y="164"/>
                    <a:pt x="1764" y="164"/>
                  </a:cubicBezTo>
                  <a:close/>
                  <a:moveTo>
                    <a:pt x="646" y="921"/>
                  </a:moveTo>
                  <a:cubicBezTo>
                    <a:pt x="695" y="921"/>
                    <a:pt x="743" y="953"/>
                    <a:pt x="801" y="1031"/>
                  </a:cubicBezTo>
                  <a:cubicBezTo>
                    <a:pt x="868" y="1064"/>
                    <a:pt x="968" y="1198"/>
                    <a:pt x="1001" y="1265"/>
                  </a:cubicBezTo>
                  <a:cubicBezTo>
                    <a:pt x="1066" y="1329"/>
                    <a:pt x="1130" y="1398"/>
                    <a:pt x="1194" y="1468"/>
                  </a:cubicBezTo>
                  <a:lnTo>
                    <a:pt x="1194" y="1468"/>
                  </a:lnTo>
                  <a:cubicBezTo>
                    <a:pt x="1175" y="1470"/>
                    <a:pt x="1155" y="1470"/>
                    <a:pt x="1136" y="1470"/>
                  </a:cubicBezTo>
                  <a:cubicBezTo>
                    <a:pt x="902" y="1470"/>
                    <a:pt x="663" y="1378"/>
                    <a:pt x="501" y="1198"/>
                  </a:cubicBezTo>
                  <a:cubicBezTo>
                    <a:pt x="356" y="1053"/>
                    <a:pt x="337" y="958"/>
                    <a:pt x="467" y="958"/>
                  </a:cubicBezTo>
                  <a:cubicBezTo>
                    <a:pt x="486" y="958"/>
                    <a:pt x="508" y="960"/>
                    <a:pt x="534" y="964"/>
                  </a:cubicBezTo>
                  <a:cubicBezTo>
                    <a:pt x="576" y="937"/>
                    <a:pt x="612" y="921"/>
                    <a:pt x="646" y="921"/>
                  </a:cubicBezTo>
                  <a:close/>
                  <a:moveTo>
                    <a:pt x="1728" y="1"/>
                  </a:moveTo>
                  <a:cubicBezTo>
                    <a:pt x="1698" y="1"/>
                    <a:pt x="1668" y="30"/>
                    <a:pt x="1668" y="30"/>
                  </a:cubicBezTo>
                  <a:cubicBezTo>
                    <a:pt x="1462" y="414"/>
                    <a:pt x="1334" y="954"/>
                    <a:pt x="1422" y="1420"/>
                  </a:cubicBezTo>
                  <a:lnTo>
                    <a:pt x="1422" y="1420"/>
                  </a:lnTo>
                  <a:cubicBezTo>
                    <a:pt x="1387" y="1433"/>
                    <a:pt x="1351" y="1444"/>
                    <a:pt x="1314" y="1452"/>
                  </a:cubicBezTo>
                  <a:lnTo>
                    <a:pt x="1314" y="1452"/>
                  </a:lnTo>
                  <a:cubicBezTo>
                    <a:pt x="1162" y="1272"/>
                    <a:pt x="1005" y="1102"/>
                    <a:pt x="835" y="931"/>
                  </a:cubicBezTo>
                  <a:cubicBezTo>
                    <a:pt x="775" y="871"/>
                    <a:pt x="636" y="759"/>
                    <a:pt x="488" y="759"/>
                  </a:cubicBezTo>
                  <a:cubicBezTo>
                    <a:pt x="470" y="759"/>
                    <a:pt x="452" y="761"/>
                    <a:pt x="434" y="764"/>
                  </a:cubicBezTo>
                  <a:cubicBezTo>
                    <a:pt x="1" y="931"/>
                    <a:pt x="501" y="1431"/>
                    <a:pt x="734" y="1531"/>
                  </a:cubicBezTo>
                  <a:cubicBezTo>
                    <a:pt x="865" y="1588"/>
                    <a:pt x="993" y="1613"/>
                    <a:pt x="1114" y="1613"/>
                  </a:cubicBezTo>
                  <a:cubicBezTo>
                    <a:pt x="1180" y="1613"/>
                    <a:pt x="1244" y="1605"/>
                    <a:pt x="1306" y="1591"/>
                  </a:cubicBezTo>
                  <a:lnTo>
                    <a:pt x="1306" y="1591"/>
                  </a:lnTo>
                  <a:cubicBezTo>
                    <a:pt x="1371" y="1663"/>
                    <a:pt x="1436" y="1733"/>
                    <a:pt x="1502" y="1798"/>
                  </a:cubicBezTo>
                  <a:lnTo>
                    <a:pt x="1568" y="1765"/>
                  </a:lnTo>
                  <a:cubicBezTo>
                    <a:pt x="1514" y="1695"/>
                    <a:pt x="1460" y="1628"/>
                    <a:pt x="1406" y="1561"/>
                  </a:cubicBezTo>
                  <a:lnTo>
                    <a:pt x="1406" y="1561"/>
                  </a:lnTo>
                  <a:cubicBezTo>
                    <a:pt x="1421" y="1556"/>
                    <a:pt x="1436" y="1550"/>
                    <a:pt x="1451" y="1543"/>
                  </a:cubicBezTo>
                  <a:lnTo>
                    <a:pt x="1451" y="1543"/>
                  </a:lnTo>
                  <a:cubicBezTo>
                    <a:pt x="1457" y="1562"/>
                    <a:pt x="1462" y="1580"/>
                    <a:pt x="1468" y="1598"/>
                  </a:cubicBezTo>
                  <a:cubicBezTo>
                    <a:pt x="1468" y="1615"/>
                    <a:pt x="1493" y="1623"/>
                    <a:pt x="1518" y="1623"/>
                  </a:cubicBezTo>
                  <a:cubicBezTo>
                    <a:pt x="1543" y="1623"/>
                    <a:pt x="1568" y="1615"/>
                    <a:pt x="1568" y="1598"/>
                  </a:cubicBezTo>
                  <a:cubicBezTo>
                    <a:pt x="1568" y="1560"/>
                    <a:pt x="1566" y="1522"/>
                    <a:pt x="1562" y="1486"/>
                  </a:cubicBezTo>
                  <a:lnTo>
                    <a:pt x="1562" y="1486"/>
                  </a:lnTo>
                  <a:cubicBezTo>
                    <a:pt x="2019" y="1206"/>
                    <a:pt x="2215" y="521"/>
                    <a:pt x="1769" y="30"/>
                  </a:cubicBezTo>
                  <a:cubicBezTo>
                    <a:pt x="1757" y="8"/>
                    <a:pt x="1743" y="1"/>
                    <a:pt x="1728"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390;p44"/>
            <p:cNvSpPr/>
            <p:nvPr/>
          </p:nvSpPr>
          <p:spPr>
            <a:xfrm>
              <a:off x="4340775" y="1750850"/>
              <a:ext cx="134050" cy="84600"/>
            </a:xfrm>
            <a:custGeom>
              <a:avLst/>
              <a:gdLst/>
              <a:ahLst/>
              <a:cxnLst/>
              <a:rect l="l" t="t" r="r" b="b"/>
              <a:pathLst>
                <a:path w="5362" h="3384" extrusionOk="0">
                  <a:moveTo>
                    <a:pt x="67" y="1"/>
                  </a:moveTo>
                  <a:cubicBezTo>
                    <a:pt x="0" y="1"/>
                    <a:pt x="0" y="68"/>
                    <a:pt x="34" y="68"/>
                  </a:cubicBezTo>
                  <a:cubicBezTo>
                    <a:pt x="2035" y="835"/>
                    <a:pt x="3736" y="1836"/>
                    <a:pt x="5271" y="3370"/>
                  </a:cubicBezTo>
                  <a:cubicBezTo>
                    <a:pt x="5290" y="3380"/>
                    <a:pt x="5307" y="3384"/>
                    <a:pt x="5320" y="3384"/>
                  </a:cubicBezTo>
                  <a:cubicBezTo>
                    <a:pt x="5351" y="3384"/>
                    <a:pt x="5361" y="3360"/>
                    <a:pt x="5337" y="3337"/>
                  </a:cubicBezTo>
                  <a:cubicBezTo>
                    <a:pt x="3903" y="1802"/>
                    <a:pt x="2068" y="568"/>
                    <a:pt x="67"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391;p44"/>
            <p:cNvSpPr/>
            <p:nvPr/>
          </p:nvSpPr>
          <p:spPr>
            <a:xfrm>
              <a:off x="4422925" y="1764725"/>
              <a:ext cx="36300" cy="23700"/>
            </a:xfrm>
            <a:custGeom>
              <a:avLst/>
              <a:gdLst/>
              <a:ahLst/>
              <a:cxnLst/>
              <a:rect l="l" t="t" r="r" b="b"/>
              <a:pathLst>
                <a:path w="1452" h="948" extrusionOk="0">
                  <a:moveTo>
                    <a:pt x="83" y="1"/>
                  </a:moveTo>
                  <a:cubicBezTo>
                    <a:pt x="44" y="1"/>
                    <a:pt x="0" y="38"/>
                    <a:pt x="50" y="113"/>
                  </a:cubicBezTo>
                  <a:cubicBezTo>
                    <a:pt x="384" y="513"/>
                    <a:pt x="884" y="780"/>
                    <a:pt x="1351" y="947"/>
                  </a:cubicBezTo>
                  <a:cubicBezTo>
                    <a:pt x="1451" y="914"/>
                    <a:pt x="1451" y="814"/>
                    <a:pt x="1418" y="814"/>
                  </a:cubicBezTo>
                  <a:cubicBezTo>
                    <a:pt x="917" y="647"/>
                    <a:pt x="484" y="347"/>
                    <a:pt x="117" y="13"/>
                  </a:cubicBezTo>
                  <a:cubicBezTo>
                    <a:pt x="108" y="5"/>
                    <a:pt x="96" y="1"/>
                    <a:pt x="83"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392;p44"/>
            <p:cNvSpPr/>
            <p:nvPr/>
          </p:nvSpPr>
          <p:spPr>
            <a:xfrm>
              <a:off x="4425250" y="1758850"/>
              <a:ext cx="21450" cy="13725"/>
            </a:xfrm>
            <a:custGeom>
              <a:avLst/>
              <a:gdLst/>
              <a:ahLst/>
              <a:cxnLst/>
              <a:rect l="l" t="t" r="r" b="b"/>
              <a:pathLst>
                <a:path w="858" h="549" extrusionOk="0">
                  <a:moveTo>
                    <a:pt x="53" y="1"/>
                  </a:moveTo>
                  <a:cubicBezTo>
                    <a:pt x="10" y="1"/>
                    <a:pt x="0" y="24"/>
                    <a:pt x="24" y="48"/>
                  </a:cubicBezTo>
                  <a:cubicBezTo>
                    <a:pt x="90" y="181"/>
                    <a:pt x="224" y="315"/>
                    <a:pt x="391" y="381"/>
                  </a:cubicBezTo>
                  <a:cubicBezTo>
                    <a:pt x="524" y="482"/>
                    <a:pt x="691" y="548"/>
                    <a:pt x="824" y="548"/>
                  </a:cubicBezTo>
                  <a:cubicBezTo>
                    <a:pt x="858" y="548"/>
                    <a:pt x="858" y="515"/>
                    <a:pt x="858" y="482"/>
                  </a:cubicBezTo>
                  <a:cubicBezTo>
                    <a:pt x="724" y="381"/>
                    <a:pt x="591" y="348"/>
                    <a:pt x="491" y="315"/>
                  </a:cubicBezTo>
                  <a:cubicBezTo>
                    <a:pt x="357" y="215"/>
                    <a:pt x="224" y="81"/>
                    <a:pt x="124" y="15"/>
                  </a:cubicBezTo>
                  <a:cubicBezTo>
                    <a:pt x="95" y="5"/>
                    <a:pt x="71" y="1"/>
                    <a:pt x="53"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393;p44"/>
            <p:cNvSpPr/>
            <p:nvPr/>
          </p:nvSpPr>
          <p:spPr>
            <a:xfrm>
              <a:off x="4425825" y="1742225"/>
              <a:ext cx="34225" cy="27075"/>
            </a:xfrm>
            <a:custGeom>
              <a:avLst/>
              <a:gdLst/>
              <a:ahLst/>
              <a:cxnLst/>
              <a:rect l="l" t="t" r="r" b="b"/>
              <a:pathLst>
                <a:path w="1369" h="1083" extrusionOk="0">
                  <a:moveTo>
                    <a:pt x="262" y="133"/>
                  </a:moveTo>
                  <a:cubicBezTo>
                    <a:pt x="284" y="133"/>
                    <a:pt x="323" y="149"/>
                    <a:pt x="368" y="179"/>
                  </a:cubicBezTo>
                  <a:lnTo>
                    <a:pt x="434" y="213"/>
                  </a:lnTo>
                  <a:cubicBezTo>
                    <a:pt x="581" y="335"/>
                    <a:pt x="656" y="564"/>
                    <a:pt x="673" y="783"/>
                  </a:cubicBezTo>
                  <a:lnTo>
                    <a:pt x="673" y="783"/>
                  </a:lnTo>
                  <a:cubicBezTo>
                    <a:pt x="666" y="793"/>
                    <a:pt x="660" y="803"/>
                    <a:pt x="654" y="812"/>
                  </a:cubicBezTo>
                  <a:lnTo>
                    <a:pt x="654" y="812"/>
                  </a:lnTo>
                  <a:cubicBezTo>
                    <a:pt x="596" y="789"/>
                    <a:pt x="543" y="755"/>
                    <a:pt x="501" y="713"/>
                  </a:cubicBezTo>
                  <a:cubicBezTo>
                    <a:pt x="434" y="613"/>
                    <a:pt x="334" y="513"/>
                    <a:pt x="301" y="379"/>
                  </a:cubicBezTo>
                  <a:cubicBezTo>
                    <a:pt x="301" y="346"/>
                    <a:pt x="268" y="246"/>
                    <a:pt x="268" y="213"/>
                  </a:cubicBezTo>
                  <a:cubicBezTo>
                    <a:pt x="231" y="157"/>
                    <a:pt x="235" y="133"/>
                    <a:pt x="262" y="133"/>
                  </a:cubicBezTo>
                  <a:close/>
                  <a:moveTo>
                    <a:pt x="1231" y="434"/>
                  </a:moveTo>
                  <a:cubicBezTo>
                    <a:pt x="1283" y="434"/>
                    <a:pt x="1302" y="471"/>
                    <a:pt x="1302" y="546"/>
                  </a:cubicBezTo>
                  <a:cubicBezTo>
                    <a:pt x="1302" y="613"/>
                    <a:pt x="1302" y="680"/>
                    <a:pt x="1202" y="713"/>
                  </a:cubicBezTo>
                  <a:cubicBezTo>
                    <a:pt x="1106" y="808"/>
                    <a:pt x="980" y="851"/>
                    <a:pt x="856" y="851"/>
                  </a:cubicBezTo>
                  <a:cubicBezTo>
                    <a:pt x="841" y="851"/>
                    <a:pt x="826" y="850"/>
                    <a:pt x="812" y="849"/>
                  </a:cubicBezTo>
                  <a:lnTo>
                    <a:pt x="812" y="849"/>
                  </a:lnTo>
                  <a:lnTo>
                    <a:pt x="935" y="680"/>
                  </a:lnTo>
                  <a:cubicBezTo>
                    <a:pt x="1001" y="546"/>
                    <a:pt x="1035" y="446"/>
                    <a:pt x="1168" y="446"/>
                  </a:cubicBezTo>
                  <a:cubicBezTo>
                    <a:pt x="1193" y="438"/>
                    <a:pt x="1214" y="434"/>
                    <a:pt x="1231" y="434"/>
                  </a:cubicBezTo>
                  <a:close/>
                  <a:moveTo>
                    <a:pt x="229" y="1"/>
                  </a:moveTo>
                  <a:cubicBezTo>
                    <a:pt x="209" y="1"/>
                    <a:pt x="188" y="4"/>
                    <a:pt x="168" y="12"/>
                  </a:cubicBezTo>
                  <a:cubicBezTo>
                    <a:pt x="1" y="79"/>
                    <a:pt x="134" y="379"/>
                    <a:pt x="168" y="513"/>
                  </a:cubicBezTo>
                  <a:cubicBezTo>
                    <a:pt x="264" y="706"/>
                    <a:pt x="361" y="868"/>
                    <a:pt x="578" y="939"/>
                  </a:cubicBezTo>
                  <a:lnTo>
                    <a:pt x="578" y="939"/>
                  </a:lnTo>
                  <a:cubicBezTo>
                    <a:pt x="562" y="967"/>
                    <a:pt x="547" y="992"/>
                    <a:pt x="534" y="1013"/>
                  </a:cubicBezTo>
                  <a:cubicBezTo>
                    <a:pt x="514" y="1054"/>
                    <a:pt x="544" y="1083"/>
                    <a:pt x="586" y="1083"/>
                  </a:cubicBezTo>
                  <a:cubicBezTo>
                    <a:pt x="610" y="1083"/>
                    <a:pt x="639" y="1073"/>
                    <a:pt x="663" y="1051"/>
                  </a:cubicBezTo>
                  <a:lnTo>
                    <a:pt x="663" y="1051"/>
                  </a:lnTo>
                  <a:cubicBezTo>
                    <a:pt x="664" y="1051"/>
                    <a:pt x="665" y="1052"/>
                    <a:pt x="667" y="1052"/>
                  </a:cubicBezTo>
                  <a:cubicBezTo>
                    <a:pt x="679" y="1052"/>
                    <a:pt x="701" y="1032"/>
                    <a:pt x="701" y="1013"/>
                  </a:cubicBezTo>
                  <a:cubicBezTo>
                    <a:pt x="703" y="1007"/>
                    <a:pt x="704" y="1001"/>
                    <a:pt x="706" y="995"/>
                  </a:cubicBezTo>
                  <a:lnTo>
                    <a:pt x="706" y="995"/>
                  </a:lnTo>
                  <a:lnTo>
                    <a:pt x="714" y="983"/>
                  </a:lnTo>
                  <a:lnTo>
                    <a:pt x="714" y="983"/>
                  </a:lnTo>
                  <a:cubicBezTo>
                    <a:pt x="746" y="989"/>
                    <a:pt x="780" y="992"/>
                    <a:pt x="815" y="992"/>
                  </a:cubicBezTo>
                  <a:cubicBezTo>
                    <a:pt x="1073" y="992"/>
                    <a:pt x="1368" y="828"/>
                    <a:pt x="1368" y="546"/>
                  </a:cubicBezTo>
                  <a:cubicBezTo>
                    <a:pt x="1368" y="419"/>
                    <a:pt x="1310" y="312"/>
                    <a:pt x="1209" y="312"/>
                  </a:cubicBezTo>
                  <a:cubicBezTo>
                    <a:pt x="1177" y="312"/>
                    <a:pt x="1141" y="322"/>
                    <a:pt x="1102" y="346"/>
                  </a:cubicBezTo>
                  <a:cubicBezTo>
                    <a:pt x="963" y="385"/>
                    <a:pt x="825" y="553"/>
                    <a:pt x="715" y="718"/>
                  </a:cubicBezTo>
                  <a:lnTo>
                    <a:pt x="715" y="718"/>
                  </a:lnTo>
                  <a:cubicBezTo>
                    <a:pt x="692" y="543"/>
                    <a:pt x="620" y="374"/>
                    <a:pt x="534" y="246"/>
                  </a:cubicBezTo>
                  <a:cubicBezTo>
                    <a:pt x="505" y="187"/>
                    <a:pt x="373" y="1"/>
                    <a:pt x="229"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394;p44"/>
            <p:cNvSpPr/>
            <p:nvPr/>
          </p:nvSpPr>
          <p:spPr>
            <a:xfrm>
              <a:off x="4833625" y="1759800"/>
              <a:ext cx="145800" cy="80900"/>
            </a:xfrm>
            <a:custGeom>
              <a:avLst/>
              <a:gdLst/>
              <a:ahLst/>
              <a:cxnLst/>
              <a:rect l="l" t="t" r="r" b="b"/>
              <a:pathLst>
                <a:path w="5832" h="3236" extrusionOk="0">
                  <a:moveTo>
                    <a:pt x="5774" y="1"/>
                  </a:moveTo>
                  <a:cubicBezTo>
                    <a:pt x="5763" y="1"/>
                    <a:pt x="5751" y="3"/>
                    <a:pt x="5738" y="10"/>
                  </a:cubicBezTo>
                  <a:cubicBezTo>
                    <a:pt x="3803" y="977"/>
                    <a:pt x="1802" y="1945"/>
                    <a:pt x="0" y="3179"/>
                  </a:cubicBezTo>
                  <a:cubicBezTo>
                    <a:pt x="0" y="3179"/>
                    <a:pt x="0" y="3235"/>
                    <a:pt x="14" y="3235"/>
                  </a:cubicBezTo>
                  <a:cubicBezTo>
                    <a:pt x="19" y="3235"/>
                    <a:pt x="25" y="3229"/>
                    <a:pt x="34" y="3212"/>
                  </a:cubicBezTo>
                  <a:cubicBezTo>
                    <a:pt x="1968" y="2111"/>
                    <a:pt x="3803" y="1011"/>
                    <a:pt x="5805" y="43"/>
                  </a:cubicBezTo>
                  <a:cubicBezTo>
                    <a:pt x="5831" y="43"/>
                    <a:pt x="5815" y="1"/>
                    <a:pt x="5774"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395;p44"/>
            <p:cNvSpPr/>
            <p:nvPr/>
          </p:nvSpPr>
          <p:spPr>
            <a:xfrm>
              <a:off x="4409975" y="1351375"/>
              <a:ext cx="174025" cy="387550"/>
            </a:xfrm>
            <a:custGeom>
              <a:avLst/>
              <a:gdLst/>
              <a:ahLst/>
              <a:cxnLst/>
              <a:rect l="l" t="t" r="r" b="b"/>
              <a:pathLst>
                <a:path w="6961" h="15502" extrusionOk="0">
                  <a:moveTo>
                    <a:pt x="6867" y="1"/>
                  </a:moveTo>
                  <a:cubicBezTo>
                    <a:pt x="6842" y="1"/>
                    <a:pt x="6818" y="12"/>
                    <a:pt x="6806" y="35"/>
                  </a:cubicBezTo>
                  <a:cubicBezTo>
                    <a:pt x="5271" y="5506"/>
                    <a:pt x="1736" y="10042"/>
                    <a:pt x="1" y="15446"/>
                  </a:cubicBezTo>
                  <a:cubicBezTo>
                    <a:pt x="1" y="15485"/>
                    <a:pt x="47" y="15502"/>
                    <a:pt x="85" y="15502"/>
                  </a:cubicBezTo>
                  <a:cubicBezTo>
                    <a:pt x="112" y="15502"/>
                    <a:pt x="134" y="15493"/>
                    <a:pt x="134" y="15480"/>
                  </a:cubicBezTo>
                  <a:cubicBezTo>
                    <a:pt x="1869" y="10109"/>
                    <a:pt x="5438" y="5539"/>
                    <a:pt x="6939" y="102"/>
                  </a:cubicBezTo>
                  <a:cubicBezTo>
                    <a:pt x="6961" y="37"/>
                    <a:pt x="6913" y="1"/>
                    <a:pt x="6867"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396;p44"/>
            <p:cNvSpPr/>
            <p:nvPr/>
          </p:nvSpPr>
          <p:spPr>
            <a:xfrm>
              <a:off x="4523400" y="1005825"/>
              <a:ext cx="63800" cy="49800"/>
            </a:xfrm>
            <a:custGeom>
              <a:avLst/>
              <a:gdLst/>
              <a:ahLst/>
              <a:cxnLst/>
              <a:rect l="l" t="t" r="r" b="b"/>
              <a:pathLst>
                <a:path w="2552" h="1992" extrusionOk="0">
                  <a:moveTo>
                    <a:pt x="2472" y="1"/>
                  </a:moveTo>
                  <a:cubicBezTo>
                    <a:pt x="2458" y="1"/>
                    <a:pt x="2445" y="5"/>
                    <a:pt x="2436" y="14"/>
                  </a:cubicBezTo>
                  <a:cubicBezTo>
                    <a:pt x="1869" y="981"/>
                    <a:pt x="1068" y="1582"/>
                    <a:pt x="1" y="1949"/>
                  </a:cubicBezTo>
                  <a:cubicBezTo>
                    <a:pt x="27" y="1949"/>
                    <a:pt x="33" y="1991"/>
                    <a:pt x="51" y="1991"/>
                  </a:cubicBezTo>
                  <a:cubicBezTo>
                    <a:pt x="55" y="1991"/>
                    <a:pt x="61" y="1989"/>
                    <a:pt x="67" y="1982"/>
                  </a:cubicBezTo>
                  <a:cubicBezTo>
                    <a:pt x="1101" y="1815"/>
                    <a:pt x="2069" y="981"/>
                    <a:pt x="2502" y="81"/>
                  </a:cubicBezTo>
                  <a:cubicBezTo>
                    <a:pt x="2551" y="32"/>
                    <a:pt x="2511" y="1"/>
                    <a:pt x="2472"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397;p44"/>
            <p:cNvSpPr/>
            <p:nvPr/>
          </p:nvSpPr>
          <p:spPr>
            <a:xfrm>
              <a:off x="4570100" y="503300"/>
              <a:ext cx="73400" cy="10475"/>
            </a:xfrm>
            <a:custGeom>
              <a:avLst/>
              <a:gdLst/>
              <a:ahLst/>
              <a:cxnLst/>
              <a:rect l="l" t="t" r="r" b="b"/>
              <a:pathLst>
                <a:path w="2936" h="419" extrusionOk="0">
                  <a:moveTo>
                    <a:pt x="2869" y="1"/>
                  </a:moveTo>
                  <a:cubicBezTo>
                    <a:pt x="2351" y="197"/>
                    <a:pt x="1843" y="298"/>
                    <a:pt x="1333" y="298"/>
                  </a:cubicBezTo>
                  <a:cubicBezTo>
                    <a:pt x="892" y="298"/>
                    <a:pt x="450" y="222"/>
                    <a:pt x="1" y="67"/>
                  </a:cubicBezTo>
                  <a:lnTo>
                    <a:pt x="1" y="101"/>
                  </a:lnTo>
                  <a:cubicBezTo>
                    <a:pt x="435" y="310"/>
                    <a:pt x="916" y="418"/>
                    <a:pt x="1398" y="418"/>
                  </a:cubicBezTo>
                  <a:cubicBezTo>
                    <a:pt x="1916" y="418"/>
                    <a:pt x="2436" y="293"/>
                    <a:pt x="2903" y="34"/>
                  </a:cubicBezTo>
                  <a:cubicBezTo>
                    <a:pt x="2936" y="34"/>
                    <a:pt x="2903" y="1"/>
                    <a:pt x="2869"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398;p44"/>
            <p:cNvSpPr/>
            <p:nvPr/>
          </p:nvSpPr>
          <p:spPr>
            <a:xfrm>
              <a:off x="4490875" y="625050"/>
              <a:ext cx="90100" cy="500400"/>
            </a:xfrm>
            <a:custGeom>
              <a:avLst/>
              <a:gdLst/>
              <a:ahLst/>
              <a:cxnLst/>
              <a:rect l="l" t="t" r="r" b="b"/>
              <a:pathLst>
                <a:path w="3604" h="20016" extrusionOk="0">
                  <a:moveTo>
                    <a:pt x="801" y="1"/>
                  </a:moveTo>
                  <a:cubicBezTo>
                    <a:pt x="768" y="1"/>
                    <a:pt x="768" y="34"/>
                    <a:pt x="801" y="34"/>
                  </a:cubicBezTo>
                  <a:cubicBezTo>
                    <a:pt x="1602" y="168"/>
                    <a:pt x="2602" y="268"/>
                    <a:pt x="3069" y="1035"/>
                  </a:cubicBezTo>
                  <a:cubicBezTo>
                    <a:pt x="3603" y="1902"/>
                    <a:pt x="3236" y="3236"/>
                    <a:pt x="3069" y="4170"/>
                  </a:cubicBezTo>
                  <a:cubicBezTo>
                    <a:pt x="2736" y="5905"/>
                    <a:pt x="2402" y="7606"/>
                    <a:pt x="2035" y="9374"/>
                  </a:cubicBezTo>
                  <a:cubicBezTo>
                    <a:pt x="1368" y="12877"/>
                    <a:pt x="434" y="16412"/>
                    <a:pt x="1" y="20015"/>
                  </a:cubicBezTo>
                  <a:cubicBezTo>
                    <a:pt x="568" y="17880"/>
                    <a:pt x="935" y="15612"/>
                    <a:pt x="1368" y="13510"/>
                  </a:cubicBezTo>
                  <a:cubicBezTo>
                    <a:pt x="1835" y="11342"/>
                    <a:pt x="2269" y="9174"/>
                    <a:pt x="2703" y="6972"/>
                  </a:cubicBezTo>
                  <a:cubicBezTo>
                    <a:pt x="2903" y="5905"/>
                    <a:pt x="3103" y="4904"/>
                    <a:pt x="3270" y="3870"/>
                  </a:cubicBezTo>
                  <a:cubicBezTo>
                    <a:pt x="3403" y="3170"/>
                    <a:pt x="3570" y="2402"/>
                    <a:pt x="3436" y="1702"/>
                  </a:cubicBezTo>
                  <a:cubicBezTo>
                    <a:pt x="3236" y="401"/>
                    <a:pt x="1969" y="67"/>
                    <a:pt x="801"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399;p44"/>
            <p:cNvSpPr/>
            <p:nvPr/>
          </p:nvSpPr>
          <p:spPr>
            <a:xfrm>
              <a:off x="4763575" y="762325"/>
              <a:ext cx="28150" cy="51575"/>
            </a:xfrm>
            <a:custGeom>
              <a:avLst/>
              <a:gdLst/>
              <a:ahLst/>
              <a:cxnLst/>
              <a:rect l="l" t="t" r="r" b="b"/>
              <a:pathLst>
                <a:path w="1126" h="2063" extrusionOk="0">
                  <a:moveTo>
                    <a:pt x="1011" y="1"/>
                  </a:moveTo>
                  <a:cubicBezTo>
                    <a:pt x="993" y="1"/>
                    <a:pt x="977" y="5"/>
                    <a:pt x="968" y="14"/>
                  </a:cubicBezTo>
                  <a:cubicBezTo>
                    <a:pt x="601" y="647"/>
                    <a:pt x="201" y="1315"/>
                    <a:pt x="0" y="2015"/>
                  </a:cubicBezTo>
                  <a:cubicBezTo>
                    <a:pt x="0" y="2039"/>
                    <a:pt x="50" y="2062"/>
                    <a:pt x="80" y="2062"/>
                  </a:cubicBezTo>
                  <a:cubicBezTo>
                    <a:pt x="92" y="2062"/>
                    <a:pt x="100" y="2058"/>
                    <a:pt x="100" y="2048"/>
                  </a:cubicBezTo>
                  <a:cubicBezTo>
                    <a:pt x="367" y="1381"/>
                    <a:pt x="701" y="714"/>
                    <a:pt x="1101" y="80"/>
                  </a:cubicBezTo>
                  <a:cubicBezTo>
                    <a:pt x="1126" y="32"/>
                    <a:pt x="1061" y="1"/>
                    <a:pt x="1011"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400;p44"/>
            <p:cNvSpPr/>
            <p:nvPr/>
          </p:nvSpPr>
          <p:spPr>
            <a:xfrm>
              <a:off x="4418350" y="960125"/>
              <a:ext cx="95075" cy="27725"/>
            </a:xfrm>
            <a:custGeom>
              <a:avLst/>
              <a:gdLst/>
              <a:ahLst/>
              <a:cxnLst/>
              <a:rect l="l" t="t" r="r" b="b"/>
              <a:pathLst>
                <a:path w="3803" h="1109" extrusionOk="0">
                  <a:moveTo>
                    <a:pt x="63" y="1"/>
                  </a:moveTo>
                  <a:cubicBezTo>
                    <a:pt x="1" y="1"/>
                    <a:pt x="9" y="74"/>
                    <a:pt x="66" y="74"/>
                  </a:cubicBezTo>
                  <a:cubicBezTo>
                    <a:pt x="1267" y="441"/>
                    <a:pt x="2501" y="808"/>
                    <a:pt x="3736" y="1108"/>
                  </a:cubicBezTo>
                  <a:cubicBezTo>
                    <a:pt x="3769" y="1108"/>
                    <a:pt x="3802" y="1075"/>
                    <a:pt x="3769" y="1008"/>
                  </a:cubicBezTo>
                  <a:cubicBezTo>
                    <a:pt x="2568" y="608"/>
                    <a:pt x="1300" y="308"/>
                    <a:pt x="100" y="7"/>
                  </a:cubicBezTo>
                  <a:cubicBezTo>
                    <a:pt x="85" y="3"/>
                    <a:pt x="73" y="1"/>
                    <a:pt x="63" y="1"/>
                  </a:cubicBezTo>
                  <a:close/>
                </a:path>
              </a:pathLst>
            </a:custGeom>
            <a:solidFill>
              <a:srgbClr val="DC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401;p44"/>
            <p:cNvSpPr/>
            <p:nvPr/>
          </p:nvSpPr>
          <p:spPr>
            <a:xfrm>
              <a:off x="4408550" y="1018500"/>
              <a:ext cx="95350" cy="33725"/>
            </a:xfrm>
            <a:custGeom>
              <a:avLst/>
              <a:gdLst/>
              <a:ahLst/>
              <a:cxnLst/>
              <a:rect l="l" t="t" r="r" b="b"/>
              <a:pathLst>
                <a:path w="3814" h="1349" extrusionOk="0">
                  <a:moveTo>
                    <a:pt x="44" y="1"/>
                  </a:moveTo>
                  <a:cubicBezTo>
                    <a:pt x="17" y="1"/>
                    <a:pt x="1" y="74"/>
                    <a:pt x="58" y="74"/>
                  </a:cubicBezTo>
                  <a:cubicBezTo>
                    <a:pt x="1259" y="508"/>
                    <a:pt x="2493" y="941"/>
                    <a:pt x="3694" y="1342"/>
                  </a:cubicBezTo>
                  <a:cubicBezTo>
                    <a:pt x="3703" y="1346"/>
                    <a:pt x="3713" y="1348"/>
                    <a:pt x="3721" y="1348"/>
                  </a:cubicBezTo>
                  <a:cubicBezTo>
                    <a:pt x="3776" y="1348"/>
                    <a:pt x="3813" y="1270"/>
                    <a:pt x="3727" y="1242"/>
                  </a:cubicBezTo>
                  <a:cubicBezTo>
                    <a:pt x="2526" y="808"/>
                    <a:pt x="1326" y="341"/>
                    <a:pt x="58" y="7"/>
                  </a:cubicBezTo>
                  <a:cubicBezTo>
                    <a:pt x="53" y="3"/>
                    <a:pt x="48" y="1"/>
                    <a:pt x="44" y="1"/>
                  </a:cubicBezTo>
                  <a:close/>
                </a:path>
              </a:pathLst>
            </a:custGeom>
            <a:solidFill>
              <a:srgbClr val="DC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402;p44"/>
            <p:cNvSpPr/>
            <p:nvPr/>
          </p:nvSpPr>
          <p:spPr>
            <a:xfrm>
              <a:off x="4414275" y="990675"/>
              <a:ext cx="95800" cy="30525"/>
            </a:xfrm>
            <a:custGeom>
              <a:avLst/>
              <a:gdLst/>
              <a:ahLst/>
              <a:cxnLst/>
              <a:rect l="l" t="t" r="r" b="b"/>
              <a:pathLst>
                <a:path w="3832" h="1221" extrusionOk="0">
                  <a:moveTo>
                    <a:pt x="20" y="0"/>
                  </a:moveTo>
                  <a:cubicBezTo>
                    <a:pt x="1" y="0"/>
                    <a:pt x="9" y="33"/>
                    <a:pt x="29" y="53"/>
                  </a:cubicBezTo>
                  <a:cubicBezTo>
                    <a:pt x="1230" y="620"/>
                    <a:pt x="2498" y="987"/>
                    <a:pt x="3765" y="1220"/>
                  </a:cubicBezTo>
                  <a:cubicBezTo>
                    <a:pt x="3832" y="1220"/>
                    <a:pt x="3832" y="1120"/>
                    <a:pt x="3798" y="1120"/>
                  </a:cubicBezTo>
                  <a:cubicBezTo>
                    <a:pt x="2498" y="820"/>
                    <a:pt x="1297" y="487"/>
                    <a:pt x="96" y="53"/>
                  </a:cubicBezTo>
                  <a:cubicBezTo>
                    <a:pt x="57" y="14"/>
                    <a:pt x="33" y="0"/>
                    <a:pt x="20" y="0"/>
                  </a:cubicBezTo>
                  <a:close/>
                </a:path>
              </a:pathLst>
            </a:custGeom>
            <a:solidFill>
              <a:srgbClr val="DC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403;p44"/>
            <p:cNvSpPr/>
            <p:nvPr/>
          </p:nvSpPr>
          <p:spPr>
            <a:xfrm>
              <a:off x="4532575" y="897750"/>
              <a:ext cx="213500" cy="23375"/>
            </a:xfrm>
            <a:custGeom>
              <a:avLst/>
              <a:gdLst/>
              <a:ahLst/>
              <a:cxnLst/>
              <a:rect l="l" t="t" r="r" b="b"/>
              <a:pathLst>
                <a:path w="8540" h="935" extrusionOk="0">
                  <a:moveTo>
                    <a:pt x="8440" y="1"/>
                  </a:moveTo>
                  <a:cubicBezTo>
                    <a:pt x="5671" y="267"/>
                    <a:pt x="2869" y="568"/>
                    <a:pt x="34" y="834"/>
                  </a:cubicBezTo>
                  <a:cubicBezTo>
                    <a:pt x="0" y="901"/>
                    <a:pt x="0" y="935"/>
                    <a:pt x="34" y="935"/>
                  </a:cubicBezTo>
                  <a:cubicBezTo>
                    <a:pt x="2802" y="668"/>
                    <a:pt x="5604" y="434"/>
                    <a:pt x="8440" y="134"/>
                  </a:cubicBezTo>
                  <a:cubicBezTo>
                    <a:pt x="8540" y="134"/>
                    <a:pt x="8540" y="1"/>
                    <a:pt x="8440" y="1"/>
                  </a:cubicBezTo>
                  <a:close/>
                </a:path>
              </a:pathLst>
            </a:custGeom>
            <a:solidFill>
              <a:srgbClr val="DC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404;p44"/>
            <p:cNvSpPr/>
            <p:nvPr/>
          </p:nvSpPr>
          <p:spPr>
            <a:xfrm>
              <a:off x="4541750" y="854375"/>
              <a:ext cx="209350" cy="18375"/>
            </a:xfrm>
            <a:custGeom>
              <a:avLst/>
              <a:gdLst/>
              <a:ahLst/>
              <a:cxnLst/>
              <a:rect l="l" t="t" r="r" b="b"/>
              <a:pathLst>
                <a:path w="8374" h="735" extrusionOk="0">
                  <a:moveTo>
                    <a:pt x="8306" y="1"/>
                  </a:moveTo>
                  <a:cubicBezTo>
                    <a:pt x="5538" y="201"/>
                    <a:pt x="2802" y="368"/>
                    <a:pt x="34" y="668"/>
                  </a:cubicBezTo>
                  <a:cubicBezTo>
                    <a:pt x="0" y="668"/>
                    <a:pt x="0" y="735"/>
                    <a:pt x="34" y="735"/>
                  </a:cubicBezTo>
                  <a:cubicBezTo>
                    <a:pt x="2802" y="635"/>
                    <a:pt x="5538" y="368"/>
                    <a:pt x="8306" y="134"/>
                  </a:cubicBezTo>
                  <a:cubicBezTo>
                    <a:pt x="8373" y="134"/>
                    <a:pt x="8373" y="1"/>
                    <a:pt x="8306" y="1"/>
                  </a:cubicBezTo>
                  <a:close/>
                </a:path>
              </a:pathLst>
            </a:custGeom>
            <a:solidFill>
              <a:srgbClr val="DC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405;p44"/>
            <p:cNvSpPr/>
            <p:nvPr/>
          </p:nvSpPr>
          <p:spPr>
            <a:xfrm>
              <a:off x="4525075" y="934450"/>
              <a:ext cx="221850" cy="23375"/>
            </a:xfrm>
            <a:custGeom>
              <a:avLst/>
              <a:gdLst/>
              <a:ahLst/>
              <a:cxnLst/>
              <a:rect l="l" t="t" r="r" b="b"/>
              <a:pathLst>
                <a:path w="8874" h="935" extrusionOk="0">
                  <a:moveTo>
                    <a:pt x="8807" y="0"/>
                  </a:moveTo>
                  <a:cubicBezTo>
                    <a:pt x="5904" y="334"/>
                    <a:pt x="2969" y="300"/>
                    <a:pt x="67" y="834"/>
                  </a:cubicBezTo>
                  <a:cubicBezTo>
                    <a:pt x="0" y="834"/>
                    <a:pt x="34" y="934"/>
                    <a:pt x="67" y="934"/>
                  </a:cubicBezTo>
                  <a:cubicBezTo>
                    <a:pt x="2969" y="667"/>
                    <a:pt x="5904" y="534"/>
                    <a:pt x="8807" y="134"/>
                  </a:cubicBezTo>
                  <a:cubicBezTo>
                    <a:pt x="8873" y="134"/>
                    <a:pt x="8840" y="0"/>
                    <a:pt x="8807" y="0"/>
                  </a:cubicBezTo>
                  <a:close/>
                </a:path>
              </a:pathLst>
            </a:custGeom>
            <a:solidFill>
              <a:srgbClr val="DC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406;p44"/>
            <p:cNvSpPr/>
            <p:nvPr/>
          </p:nvSpPr>
          <p:spPr>
            <a:xfrm>
              <a:off x="4885325" y="745975"/>
              <a:ext cx="31725" cy="84600"/>
            </a:xfrm>
            <a:custGeom>
              <a:avLst/>
              <a:gdLst/>
              <a:ahLst/>
              <a:cxnLst/>
              <a:rect l="l" t="t" r="r" b="b"/>
              <a:pathLst>
                <a:path w="1269" h="3384" extrusionOk="0">
                  <a:moveTo>
                    <a:pt x="101" y="1"/>
                  </a:moveTo>
                  <a:cubicBezTo>
                    <a:pt x="101" y="1"/>
                    <a:pt x="1" y="1"/>
                    <a:pt x="1" y="34"/>
                  </a:cubicBezTo>
                  <a:cubicBezTo>
                    <a:pt x="167" y="1168"/>
                    <a:pt x="568" y="2402"/>
                    <a:pt x="1168" y="3370"/>
                  </a:cubicBezTo>
                  <a:cubicBezTo>
                    <a:pt x="1188" y="3379"/>
                    <a:pt x="1204" y="3383"/>
                    <a:pt x="1218" y="3383"/>
                  </a:cubicBezTo>
                  <a:cubicBezTo>
                    <a:pt x="1251" y="3383"/>
                    <a:pt x="1268" y="3360"/>
                    <a:pt x="1268" y="3336"/>
                  </a:cubicBezTo>
                  <a:cubicBezTo>
                    <a:pt x="834" y="2202"/>
                    <a:pt x="434" y="1168"/>
                    <a:pt x="101" y="1"/>
                  </a:cubicBezTo>
                  <a:close/>
                </a:path>
              </a:pathLst>
            </a:custGeom>
            <a:solidFill>
              <a:srgbClr val="DC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407;p44"/>
            <p:cNvSpPr/>
            <p:nvPr/>
          </p:nvSpPr>
          <p:spPr>
            <a:xfrm>
              <a:off x="4908675" y="734300"/>
              <a:ext cx="45650" cy="87425"/>
            </a:xfrm>
            <a:custGeom>
              <a:avLst/>
              <a:gdLst/>
              <a:ahLst/>
              <a:cxnLst/>
              <a:rect l="l" t="t" r="r" b="b"/>
              <a:pathLst>
                <a:path w="1826" h="3497" extrusionOk="0">
                  <a:moveTo>
                    <a:pt x="67" y="1"/>
                  </a:moveTo>
                  <a:cubicBezTo>
                    <a:pt x="67" y="1"/>
                    <a:pt x="1" y="34"/>
                    <a:pt x="1" y="101"/>
                  </a:cubicBezTo>
                  <a:cubicBezTo>
                    <a:pt x="367" y="1301"/>
                    <a:pt x="1001" y="2469"/>
                    <a:pt x="1668" y="3470"/>
                  </a:cubicBezTo>
                  <a:cubicBezTo>
                    <a:pt x="1678" y="3488"/>
                    <a:pt x="1695" y="3497"/>
                    <a:pt x="1714" y="3497"/>
                  </a:cubicBezTo>
                  <a:cubicBezTo>
                    <a:pt x="1763" y="3497"/>
                    <a:pt x="1826" y="3442"/>
                    <a:pt x="1802" y="3370"/>
                  </a:cubicBezTo>
                  <a:cubicBezTo>
                    <a:pt x="1135" y="2302"/>
                    <a:pt x="634" y="1168"/>
                    <a:pt x="67" y="1"/>
                  </a:cubicBezTo>
                  <a:close/>
                </a:path>
              </a:pathLst>
            </a:custGeom>
            <a:solidFill>
              <a:srgbClr val="DC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408;p44"/>
            <p:cNvSpPr/>
            <p:nvPr/>
          </p:nvSpPr>
          <p:spPr>
            <a:xfrm>
              <a:off x="4854475" y="754175"/>
              <a:ext cx="37325" cy="92575"/>
            </a:xfrm>
            <a:custGeom>
              <a:avLst/>
              <a:gdLst/>
              <a:ahLst/>
              <a:cxnLst/>
              <a:rect l="l" t="t" r="r" b="b"/>
              <a:pathLst>
                <a:path w="1493" h="3703" extrusionOk="0">
                  <a:moveTo>
                    <a:pt x="41" y="1"/>
                  </a:moveTo>
                  <a:cubicBezTo>
                    <a:pt x="23" y="1"/>
                    <a:pt x="0" y="20"/>
                    <a:pt x="0" y="39"/>
                  </a:cubicBezTo>
                  <a:cubicBezTo>
                    <a:pt x="167" y="1340"/>
                    <a:pt x="701" y="2541"/>
                    <a:pt x="1335" y="3675"/>
                  </a:cubicBezTo>
                  <a:cubicBezTo>
                    <a:pt x="1344" y="3694"/>
                    <a:pt x="1361" y="3702"/>
                    <a:pt x="1380" y="3702"/>
                  </a:cubicBezTo>
                  <a:cubicBezTo>
                    <a:pt x="1429" y="3702"/>
                    <a:pt x="1492" y="3647"/>
                    <a:pt x="1468" y="3575"/>
                  </a:cubicBezTo>
                  <a:cubicBezTo>
                    <a:pt x="801" y="2408"/>
                    <a:pt x="467" y="1274"/>
                    <a:pt x="67" y="39"/>
                  </a:cubicBezTo>
                  <a:cubicBezTo>
                    <a:pt x="67" y="11"/>
                    <a:pt x="55" y="1"/>
                    <a:pt x="41" y="1"/>
                  </a:cubicBezTo>
                  <a:close/>
                </a:path>
              </a:pathLst>
            </a:custGeom>
            <a:solidFill>
              <a:srgbClr val="DC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8763;p65"/>
          <p:cNvGrpSpPr/>
          <p:nvPr/>
        </p:nvGrpSpPr>
        <p:grpSpPr>
          <a:xfrm rot="-138577">
            <a:off x="523792" y="661263"/>
            <a:ext cx="701384" cy="1386286"/>
            <a:chOff x="8694925" y="207725"/>
            <a:chExt cx="701375" cy="1468675"/>
          </a:xfrm>
        </p:grpSpPr>
        <p:sp>
          <p:nvSpPr>
            <p:cNvPr id="107" name="Google Shape;8764;p65"/>
            <p:cNvSpPr/>
            <p:nvPr/>
          </p:nvSpPr>
          <p:spPr>
            <a:xfrm>
              <a:off x="9081050" y="757200"/>
              <a:ext cx="142625" cy="92150"/>
            </a:xfrm>
            <a:custGeom>
              <a:avLst/>
              <a:gdLst/>
              <a:ahLst/>
              <a:cxnLst/>
              <a:rect l="l" t="t" r="r" b="b"/>
              <a:pathLst>
                <a:path w="5705" h="3686" extrusionOk="0">
                  <a:moveTo>
                    <a:pt x="4973" y="0"/>
                  </a:moveTo>
                  <a:cubicBezTo>
                    <a:pt x="4961" y="0"/>
                    <a:pt x="4949" y="3"/>
                    <a:pt x="4937" y="8"/>
                  </a:cubicBezTo>
                  <a:cubicBezTo>
                    <a:pt x="4857" y="77"/>
                    <a:pt x="4680" y="95"/>
                    <a:pt x="4459" y="95"/>
                  </a:cubicBezTo>
                  <a:cubicBezTo>
                    <a:pt x="4236" y="95"/>
                    <a:pt x="3968" y="77"/>
                    <a:pt x="3706" y="77"/>
                  </a:cubicBezTo>
                  <a:cubicBezTo>
                    <a:pt x="3477" y="77"/>
                    <a:pt x="3253" y="91"/>
                    <a:pt x="3069" y="142"/>
                  </a:cubicBezTo>
                  <a:cubicBezTo>
                    <a:pt x="2469" y="308"/>
                    <a:pt x="1401" y="1009"/>
                    <a:pt x="1501" y="1209"/>
                  </a:cubicBezTo>
                  <a:cubicBezTo>
                    <a:pt x="1513" y="1244"/>
                    <a:pt x="1547" y="1259"/>
                    <a:pt x="1597" y="1259"/>
                  </a:cubicBezTo>
                  <a:cubicBezTo>
                    <a:pt x="1832" y="1259"/>
                    <a:pt x="2410" y="936"/>
                    <a:pt x="2602" y="909"/>
                  </a:cubicBezTo>
                  <a:cubicBezTo>
                    <a:pt x="2641" y="900"/>
                    <a:pt x="2679" y="896"/>
                    <a:pt x="2712" y="896"/>
                  </a:cubicBezTo>
                  <a:cubicBezTo>
                    <a:pt x="2937" y="896"/>
                    <a:pt x="2994" y="1081"/>
                    <a:pt x="2269" y="1342"/>
                  </a:cubicBezTo>
                  <a:cubicBezTo>
                    <a:pt x="1401" y="1643"/>
                    <a:pt x="201" y="2210"/>
                    <a:pt x="234" y="2477"/>
                  </a:cubicBezTo>
                  <a:cubicBezTo>
                    <a:pt x="246" y="2505"/>
                    <a:pt x="280" y="2517"/>
                    <a:pt x="330" y="2517"/>
                  </a:cubicBezTo>
                  <a:cubicBezTo>
                    <a:pt x="649" y="2517"/>
                    <a:pt x="1627" y="2036"/>
                    <a:pt x="1984" y="2036"/>
                  </a:cubicBezTo>
                  <a:cubicBezTo>
                    <a:pt x="2041" y="2036"/>
                    <a:pt x="2082" y="2048"/>
                    <a:pt x="2102" y="2076"/>
                  </a:cubicBezTo>
                  <a:cubicBezTo>
                    <a:pt x="2269" y="2343"/>
                    <a:pt x="1501" y="2510"/>
                    <a:pt x="1001" y="2610"/>
                  </a:cubicBezTo>
                  <a:cubicBezTo>
                    <a:pt x="501" y="2743"/>
                    <a:pt x="0" y="2910"/>
                    <a:pt x="0" y="2910"/>
                  </a:cubicBezTo>
                  <a:cubicBezTo>
                    <a:pt x="26" y="3080"/>
                    <a:pt x="185" y="3140"/>
                    <a:pt x="413" y="3140"/>
                  </a:cubicBezTo>
                  <a:cubicBezTo>
                    <a:pt x="948" y="3140"/>
                    <a:pt x="1862" y="2809"/>
                    <a:pt x="2289" y="2809"/>
                  </a:cubicBezTo>
                  <a:cubicBezTo>
                    <a:pt x="2393" y="2809"/>
                    <a:pt x="2468" y="2828"/>
                    <a:pt x="2502" y="2877"/>
                  </a:cubicBezTo>
                  <a:cubicBezTo>
                    <a:pt x="2702" y="3210"/>
                    <a:pt x="934" y="3344"/>
                    <a:pt x="768" y="3511"/>
                  </a:cubicBezTo>
                  <a:cubicBezTo>
                    <a:pt x="718" y="3611"/>
                    <a:pt x="901" y="3686"/>
                    <a:pt x="1243" y="3686"/>
                  </a:cubicBezTo>
                  <a:cubicBezTo>
                    <a:pt x="1585" y="3686"/>
                    <a:pt x="2085" y="3611"/>
                    <a:pt x="2669" y="3411"/>
                  </a:cubicBezTo>
                  <a:cubicBezTo>
                    <a:pt x="3770" y="3010"/>
                    <a:pt x="5704" y="1509"/>
                    <a:pt x="5704" y="1509"/>
                  </a:cubicBezTo>
                  <a:cubicBezTo>
                    <a:pt x="5704" y="1509"/>
                    <a:pt x="5273" y="0"/>
                    <a:pt x="4973" y="0"/>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765;p65"/>
            <p:cNvSpPr/>
            <p:nvPr/>
          </p:nvSpPr>
          <p:spPr>
            <a:xfrm>
              <a:off x="8870050" y="865800"/>
              <a:ext cx="297750" cy="728875"/>
            </a:xfrm>
            <a:custGeom>
              <a:avLst/>
              <a:gdLst/>
              <a:ahLst/>
              <a:cxnLst/>
              <a:rect l="l" t="t" r="r" b="b"/>
              <a:pathLst>
                <a:path w="11910" h="29155" extrusionOk="0">
                  <a:moveTo>
                    <a:pt x="1168" y="1"/>
                  </a:moveTo>
                  <a:lnTo>
                    <a:pt x="1" y="28187"/>
                  </a:lnTo>
                  <a:lnTo>
                    <a:pt x="2503" y="28721"/>
                  </a:lnTo>
                  <a:cubicBezTo>
                    <a:pt x="2503" y="28721"/>
                    <a:pt x="5805" y="4404"/>
                    <a:pt x="6005" y="4037"/>
                  </a:cubicBezTo>
                  <a:cubicBezTo>
                    <a:pt x="6056" y="3966"/>
                    <a:pt x="6150" y="3941"/>
                    <a:pt x="6256" y="3941"/>
                  </a:cubicBezTo>
                  <a:cubicBezTo>
                    <a:pt x="6499" y="3941"/>
                    <a:pt x="6806" y="4070"/>
                    <a:pt x="6806" y="4070"/>
                  </a:cubicBezTo>
                  <a:lnTo>
                    <a:pt x="5071" y="29021"/>
                  </a:lnTo>
                  <a:lnTo>
                    <a:pt x="7706" y="29155"/>
                  </a:lnTo>
                  <a:cubicBezTo>
                    <a:pt x="7706" y="29155"/>
                    <a:pt x="11576" y="5972"/>
                    <a:pt x="11910" y="301"/>
                  </a:cubicBezTo>
                  <a:lnTo>
                    <a:pt x="1168" y="1"/>
                  </a:ln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766;p65"/>
            <p:cNvSpPr/>
            <p:nvPr/>
          </p:nvSpPr>
          <p:spPr>
            <a:xfrm>
              <a:off x="8786675" y="1566300"/>
              <a:ext cx="150950" cy="93425"/>
            </a:xfrm>
            <a:custGeom>
              <a:avLst/>
              <a:gdLst/>
              <a:ahLst/>
              <a:cxnLst/>
              <a:rect l="l" t="t" r="r" b="b"/>
              <a:pathLst>
                <a:path w="6038" h="3737" extrusionOk="0">
                  <a:moveTo>
                    <a:pt x="2869" y="1"/>
                  </a:moveTo>
                  <a:lnTo>
                    <a:pt x="2702" y="1835"/>
                  </a:lnTo>
                  <a:lnTo>
                    <a:pt x="0" y="3236"/>
                  </a:lnTo>
                  <a:lnTo>
                    <a:pt x="5604" y="3737"/>
                  </a:lnTo>
                  <a:lnTo>
                    <a:pt x="6038" y="468"/>
                  </a:lnTo>
                  <a:lnTo>
                    <a:pt x="2869" y="1"/>
                  </a:lnTo>
                  <a:close/>
                </a:path>
              </a:pathLst>
            </a:custGeom>
            <a:solidFill>
              <a:srgbClr val="C15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767;p65"/>
            <p:cNvSpPr/>
            <p:nvPr/>
          </p:nvSpPr>
          <p:spPr>
            <a:xfrm>
              <a:off x="8980975" y="1582150"/>
              <a:ext cx="139300" cy="94250"/>
            </a:xfrm>
            <a:custGeom>
              <a:avLst/>
              <a:gdLst/>
              <a:ahLst/>
              <a:cxnLst/>
              <a:rect l="l" t="t" r="r" b="b"/>
              <a:pathLst>
                <a:path w="5572" h="3770" extrusionOk="0">
                  <a:moveTo>
                    <a:pt x="101" y="0"/>
                  </a:moveTo>
                  <a:lnTo>
                    <a:pt x="0" y="3336"/>
                  </a:lnTo>
                  <a:lnTo>
                    <a:pt x="5571" y="3770"/>
                  </a:lnTo>
                  <a:lnTo>
                    <a:pt x="3503" y="2069"/>
                  </a:lnTo>
                  <a:lnTo>
                    <a:pt x="3570" y="67"/>
                  </a:lnTo>
                  <a:lnTo>
                    <a:pt x="101" y="0"/>
                  </a:lnTo>
                  <a:close/>
                </a:path>
              </a:pathLst>
            </a:custGeom>
            <a:solidFill>
              <a:srgbClr val="C15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768;p65"/>
            <p:cNvSpPr/>
            <p:nvPr/>
          </p:nvSpPr>
          <p:spPr>
            <a:xfrm>
              <a:off x="8956800" y="216075"/>
              <a:ext cx="245200" cy="168350"/>
            </a:xfrm>
            <a:custGeom>
              <a:avLst/>
              <a:gdLst/>
              <a:ahLst/>
              <a:cxnLst/>
              <a:rect l="l" t="t" r="r" b="b"/>
              <a:pathLst>
                <a:path w="9808" h="6734" extrusionOk="0">
                  <a:moveTo>
                    <a:pt x="5203" y="0"/>
                  </a:moveTo>
                  <a:cubicBezTo>
                    <a:pt x="4710" y="0"/>
                    <a:pt x="4206" y="168"/>
                    <a:pt x="3870" y="505"/>
                  </a:cubicBezTo>
                  <a:cubicBezTo>
                    <a:pt x="2802" y="538"/>
                    <a:pt x="1868" y="1239"/>
                    <a:pt x="1168" y="2039"/>
                  </a:cubicBezTo>
                  <a:cubicBezTo>
                    <a:pt x="667" y="2606"/>
                    <a:pt x="234" y="3273"/>
                    <a:pt x="134" y="3974"/>
                  </a:cubicBezTo>
                  <a:cubicBezTo>
                    <a:pt x="0" y="4708"/>
                    <a:pt x="134" y="5508"/>
                    <a:pt x="634" y="6042"/>
                  </a:cubicBezTo>
                  <a:cubicBezTo>
                    <a:pt x="969" y="6422"/>
                    <a:pt x="1470" y="6637"/>
                    <a:pt x="1954" y="6637"/>
                  </a:cubicBezTo>
                  <a:cubicBezTo>
                    <a:pt x="2192" y="6637"/>
                    <a:pt x="2427" y="6585"/>
                    <a:pt x="2635" y="6476"/>
                  </a:cubicBezTo>
                  <a:lnTo>
                    <a:pt x="4737" y="5808"/>
                  </a:lnTo>
                  <a:cubicBezTo>
                    <a:pt x="5468" y="6335"/>
                    <a:pt x="6328" y="6733"/>
                    <a:pt x="7248" y="6733"/>
                  </a:cubicBezTo>
                  <a:cubicBezTo>
                    <a:pt x="7377" y="6733"/>
                    <a:pt x="7508" y="6726"/>
                    <a:pt x="7639" y="6709"/>
                  </a:cubicBezTo>
                  <a:cubicBezTo>
                    <a:pt x="8673" y="6576"/>
                    <a:pt x="9640" y="5808"/>
                    <a:pt x="9807" y="4808"/>
                  </a:cubicBezTo>
                  <a:cubicBezTo>
                    <a:pt x="9807" y="4641"/>
                    <a:pt x="9807" y="4508"/>
                    <a:pt x="9707" y="4374"/>
                  </a:cubicBezTo>
                  <a:cubicBezTo>
                    <a:pt x="9638" y="4305"/>
                    <a:pt x="9548" y="4286"/>
                    <a:pt x="9449" y="4286"/>
                  </a:cubicBezTo>
                  <a:cubicBezTo>
                    <a:pt x="9323" y="4286"/>
                    <a:pt x="9181" y="4317"/>
                    <a:pt x="9048" y="4317"/>
                  </a:cubicBezTo>
                  <a:cubicBezTo>
                    <a:pt x="8934" y="4317"/>
                    <a:pt x="8826" y="4294"/>
                    <a:pt x="8740" y="4207"/>
                  </a:cubicBezTo>
                  <a:cubicBezTo>
                    <a:pt x="9173" y="4041"/>
                    <a:pt x="9507" y="3674"/>
                    <a:pt x="9540" y="3207"/>
                  </a:cubicBezTo>
                  <a:cubicBezTo>
                    <a:pt x="9207" y="3173"/>
                    <a:pt x="8840" y="3140"/>
                    <a:pt x="8506" y="3073"/>
                  </a:cubicBezTo>
                  <a:cubicBezTo>
                    <a:pt x="8773" y="2873"/>
                    <a:pt x="9007" y="2506"/>
                    <a:pt x="9040" y="2139"/>
                  </a:cubicBezTo>
                  <a:cubicBezTo>
                    <a:pt x="9040" y="2039"/>
                    <a:pt x="9040" y="1906"/>
                    <a:pt x="8973" y="1839"/>
                  </a:cubicBezTo>
                  <a:cubicBezTo>
                    <a:pt x="8907" y="1750"/>
                    <a:pt x="8810" y="1735"/>
                    <a:pt x="8714" y="1735"/>
                  </a:cubicBezTo>
                  <a:cubicBezTo>
                    <a:pt x="8666" y="1735"/>
                    <a:pt x="8617" y="1739"/>
                    <a:pt x="8573" y="1739"/>
                  </a:cubicBezTo>
                  <a:cubicBezTo>
                    <a:pt x="8389" y="1772"/>
                    <a:pt x="8198" y="1806"/>
                    <a:pt x="8010" y="1806"/>
                  </a:cubicBezTo>
                  <a:cubicBezTo>
                    <a:pt x="7822" y="1806"/>
                    <a:pt x="7639" y="1772"/>
                    <a:pt x="7472" y="1672"/>
                  </a:cubicBezTo>
                  <a:cubicBezTo>
                    <a:pt x="7139" y="1472"/>
                    <a:pt x="6972" y="1105"/>
                    <a:pt x="6705" y="772"/>
                  </a:cubicBezTo>
                  <a:cubicBezTo>
                    <a:pt x="6371" y="338"/>
                    <a:pt x="5871" y="38"/>
                    <a:pt x="5337" y="4"/>
                  </a:cubicBezTo>
                  <a:cubicBezTo>
                    <a:pt x="5293" y="2"/>
                    <a:pt x="5248" y="0"/>
                    <a:pt x="5203" y="0"/>
                  </a:cubicBezTo>
                  <a:close/>
                </a:path>
              </a:pathLst>
            </a:custGeom>
            <a:solidFill>
              <a:srgbClr val="F77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769;p65"/>
            <p:cNvSpPr/>
            <p:nvPr/>
          </p:nvSpPr>
          <p:spPr>
            <a:xfrm>
              <a:off x="8898425" y="461225"/>
              <a:ext cx="300225" cy="425450"/>
            </a:xfrm>
            <a:custGeom>
              <a:avLst/>
              <a:gdLst/>
              <a:ahLst/>
              <a:cxnLst/>
              <a:rect l="l" t="t" r="r" b="b"/>
              <a:pathLst>
                <a:path w="12009" h="17018" extrusionOk="0">
                  <a:moveTo>
                    <a:pt x="6976" y="1"/>
                  </a:moveTo>
                  <a:cubicBezTo>
                    <a:pt x="6009" y="1"/>
                    <a:pt x="1777" y="262"/>
                    <a:pt x="1334" y="4809"/>
                  </a:cubicBezTo>
                  <a:cubicBezTo>
                    <a:pt x="801" y="9979"/>
                    <a:pt x="0" y="16717"/>
                    <a:pt x="0" y="16717"/>
                  </a:cubicBezTo>
                  <a:lnTo>
                    <a:pt x="10741" y="17017"/>
                  </a:lnTo>
                  <a:lnTo>
                    <a:pt x="11742" y="5376"/>
                  </a:lnTo>
                  <a:cubicBezTo>
                    <a:pt x="12009" y="2707"/>
                    <a:pt x="10074" y="306"/>
                    <a:pt x="7405" y="5"/>
                  </a:cubicBezTo>
                  <a:lnTo>
                    <a:pt x="7172" y="5"/>
                  </a:lnTo>
                  <a:cubicBezTo>
                    <a:pt x="7172" y="5"/>
                    <a:pt x="7101" y="1"/>
                    <a:pt x="6976" y="1"/>
                  </a:cubicBezTo>
                  <a:close/>
                </a:path>
              </a:pathLst>
            </a:custGeom>
            <a:solidFill>
              <a:srgbClr val="FFE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770;p65"/>
            <p:cNvSpPr/>
            <p:nvPr/>
          </p:nvSpPr>
          <p:spPr>
            <a:xfrm>
              <a:off x="9006825" y="237850"/>
              <a:ext cx="146800" cy="175200"/>
            </a:xfrm>
            <a:custGeom>
              <a:avLst/>
              <a:gdLst/>
              <a:ahLst/>
              <a:cxnLst/>
              <a:rect l="l" t="t" r="r" b="b"/>
              <a:pathLst>
                <a:path w="5872" h="7008" extrusionOk="0">
                  <a:moveTo>
                    <a:pt x="3303" y="1"/>
                  </a:moveTo>
                  <a:cubicBezTo>
                    <a:pt x="3303" y="67"/>
                    <a:pt x="3303" y="67"/>
                    <a:pt x="3236" y="67"/>
                  </a:cubicBezTo>
                  <a:cubicBezTo>
                    <a:pt x="3138" y="57"/>
                    <a:pt x="3041" y="51"/>
                    <a:pt x="2944" y="51"/>
                  </a:cubicBezTo>
                  <a:cubicBezTo>
                    <a:pt x="1532" y="51"/>
                    <a:pt x="323" y="1166"/>
                    <a:pt x="167" y="2602"/>
                  </a:cubicBezTo>
                  <a:cubicBezTo>
                    <a:pt x="1" y="4637"/>
                    <a:pt x="34" y="6972"/>
                    <a:pt x="2302" y="7006"/>
                  </a:cubicBezTo>
                  <a:cubicBezTo>
                    <a:pt x="2366" y="7007"/>
                    <a:pt x="2428" y="7008"/>
                    <a:pt x="2490" y="7008"/>
                  </a:cubicBezTo>
                  <a:cubicBezTo>
                    <a:pt x="5516" y="7008"/>
                    <a:pt x="5805" y="5415"/>
                    <a:pt x="5838" y="4270"/>
                  </a:cubicBezTo>
                  <a:cubicBezTo>
                    <a:pt x="5871" y="3136"/>
                    <a:pt x="5705" y="267"/>
                    <a:pt x="3303" y="1"/>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771;p65"/>
            <p:cNvSpPr/>
            <p:nvPr/>
          </p:nvSpPr>
          <p:spPr>
            <a:xfrm>
              <a:off x="9031000" y="399625"/>
              <a:ext cx="81750" cy="117725"/>
            </a:xfrm>
            <a:custGeom>
              <a:avLst/>
              <a:gdLst/>
              <a:ahLst/>
              <a:cxnLst/>
              <a:rect l="l" t="t" r="r" b="b"/>
              <a:pathLst>
                <a:path w="3270" h="4709" extrusionOk="0">
                  <a:moveTo>
                    <a:pt x="1" y="1"/>
                  </a:moveTo>
                  <a:lnTo>
                    <a:pt x="34" y="3136"/>
                  </a:lnTo>
                  <a:cubicBezTo>
                    <a:pt x="34" y="3999"/>
                    <a:pt x="768" y="4708"/>
                    <a:pt x="1622" y="4708"/>
                  </a:cubicBezTo>
                  <a:cubicBezTo>
                    <a:pt x="1659" y="4708"/>
                    <a:pt x="1697" y="4707"/>
                    <a:pt x="1735" y="4704"/>
                  </a:cubicBezTo>
                  <a:cubicBezTo>
                    <a:pt x="2569" y="4671"/>
                    <a:pt x="3203" y="4004"/>
                    <a:pt x="3203" y="3170"/>
                  </a:cubicBezTo>
                  <a:lnTo>
                    <a:pt x="3270" y="34"/>
                  </a:lnTo>
                  <a:lnTo>
                    <a:pt x="1" y="1"/>
                  </a:ln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772;p65"/>
            <p:cNvSpPr/>
            <p:nvPr/>
          </p:nvSpPr>
          <p:spPr>
            <a:xfrm>
              <a:off x="8983850" y="318525"/>
              <a:ext cx="39675" cy="51650"/>
            </a:xfrm>
            <a:custGeom>
              <a:avLst/>
              <a:gdLst/>
              <a:ahLst/>
              <a:cxnLst/>
              <a:rect l="l" t="t" r="r" b="b"/>
              <a:pathLst>
                <a:path w="1587" h="2066" extrusionOk="0">
                  <a:moveTo>
                    <a:pt x="826" y="1"/>
                  </a:moveTo>
                  <a:cubicBezTo>
                    <a:pt x="502" y="1"/>
                    <a:pt x="244" y="311"/>
                    <a:pt x="152" y="676"/>
                  </a:cubicBezTo>
                  <a:cubicBezTo>
                    <a:pt x="0" y="1315"/>
                    <a:pt x="459" y="2066"/>
                    <a:pt x="1174" y="2066"/>
                  </a:cubicBezTo>
                  <a:cubicBezTo>
                    <a:pt x="1242" y="2066"/>
                    <a:pt x="1313" y="2059"/>
                    <a:pt x="1387" y="2044"/>
                  </a:cubicBezTo>
                  <a:lnTo>
                    <a:pt x="1487" y="510"/>
                  </a:lnTo>
                  <a:cubicBezTo>
                    <a:pt x="1587" y="209"/>
                    <a:pt x="1120" y="9"/>
                    <a:pt x="920" y="9"/>
                  </a:cubicBezTo>
                  <a:cubicBezTo>
                    <a:pt x="888" y="3"/>
                    <a:pt x="857" y="1"/>
                    <a:pt x="826" y="1"/>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773;p65"/>
            <p:cNvSpPr/>
            <p:nvPr/>
          </p:nvSpPr>
          <p:spPr>
            <a:xfrm>
              <a:off x="9042800" y="307900"/>
              <a:ext cx="7425" cy="6400"/>
            </a:xfrm>
            <a:custGeom>
              <a:avLst/>
              <a:gdLst/>
              <a:ahLst/>
              <a:cxnLst/>
              <a:rect l="l" t="t" r="r" b="b"/>
              <a:pathLst>
                <a:path w="297" h="256" extrusionOk="0">
                  <a:moveTo>
                    <a:pt x="196" y="1"/>
                  </a:moveTo>
                  <a:cubicBezTo>
                    <a:pt x="129" y="1"/>
                    <a:pt x="96" y="1"/>
                    <a:pt x="96" y="34"/>
                  </a:cubicBezTo>
                  <a:cubicBezTo>
                    <a:pt x="1" y="153"/>
                    <a:pt x="93" y="255"/>
                    <a:pt x="177" y="255"/>
                  </a:cubicBezTo>
                  <a:cubicBezTo>
                    <a:pt x="211" y="255"/>
                    <a:pt x="244" y="239"/>
                    <a:pt x="263" y="201"/>
                  </a:cubicBezTo>
                  <a:cubicBezTo>
                    <a:pt x="296" y="134"/>
                    <a:pt x="263" y="34"/>
                    <a:pt x="229"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774;p65"/>
            <p:cNvSpPr/>
            <p:nvPr/>
          </p:nvSpPr>
          <p:spPr>
            <a:xfrm>
              <a:off x="9112575" y="305775"/>
              <a:ext cx="7700" cy="5550"/>
            </a:xfrm>
            <a:custGeom>
              <a:avLst/>
              <a:gdLst/>
              <a:ahLst/>
              <a:cxnLst/>
              <a:rect l="l" t="t" r="r" b="b"/>
              <a:pathLst>
                <a:path w="308" h="222" extrusionOk="0">
                  <a:moveTo>
                    <a:pt x="159" y="0"/>
                  </a:moveTo>
                  <a:cubicBezTo>
                    <a:pt x="11" y="0"/>
                    <a:pt x="1" y="221"/>
                    <a:pt x="147" y="221"/>
                  </a:cubicBezTo>
                  <a:cubicBezTo>
                    <a:pt x="155" y="221"/>
                    <a:pt x="164" y="221"/>
                    <a:pt x="174" y="219"/>
                  </a:cubicBezTo>
                  <a:cubicBezTo>
                    <a:pt x="307" y="186"/>
                    <a:pt x="307" y="52"/>
                    <a:pt x="240" y="19"/>
                  </a:cubicBezTo>
                  <a:cubicBezTo>
                    <a:pt x="210" y="6"/>
                    <a:pt x="183" y="0"/>
                    <a:pt x="159"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775;p65"/>
            <p:cNvSpPr/>
            <p:nvPr/>
          </p:nvSpPr>
          <p:spPr>
            <a:xfrm>
              <a:off x="9043600" y="409750"/>
              <a:ext cx="64750" cy="7775"/>
            </a:xfrm>
            <a:custGeom>
              <a:avLst/>
              <a:gdLst/>
              <a:ahLst/>
              <a:cxnLst/>
              <a:rect l="l" t="t" r="r" b="b"/>
              <a:pathLst>
                <a:path w="2590" h="311" extrusionOk="0">
                  <a:moveTo>
                    <a:pt x="9" y="1"/>
                  </a:moveTo>
                  <a:cubicBezTo>
                    <a:pt x="0" y="1"/>
                    <a:pt x="8" y="40"/>
                    <a:pt x="31" y="63"/>
                  </a:cubicBezTo>
                  <a:cubicBezTo>
                    <a:pt x="484" y="226"/>
                    <a:pt x="938" y="311"/>
                    <a:pt x="1392" y="311"/>
                  </a:cubicBezTo>
                  <a:cubicBezTo>
                    <a:pt x="1772" y="311"/>
                    <a:pt x="2152" y="251"/>
                    <a:pt x="2532" y="130"/>
                  </a:cubicBezTo>
                  <a:cubicBezTo>
                    <a:pt x="2590" y="130"/>
                    <a:pt x="2573" y="56"/>
                    <a:pt x="2525" y="56"/>
                  </a:cubicBezTo>
                  <a:cubicBezTo>
                    <a:pt x="2517" y="56"/>
                    <a:pt x="2509" y="58"/>
                    <a:pt x="2499" y="63"/>
                  </a:cubicBezTo>
                  <a:cubicBezTo>
                    <a:pt x="2098" y="159"/>
                    <a:pt x="1705" y="209"/>
                    <a:pt x="1312" y="209"/>
                  </a:cubicBezTo>
                  <a:cubicBezTo>
                    <a:pt x="888" y="209"/>
                    <a:pt x="464" y="151"/>
                    <a:pt x="31" y="30"/>
                  </a:cubicBezTo>
                  <a:cubicBezTo>
                    <a:pt x="20" y="9"/>
                    <a:pt x="13" y="1"/>
                    <a:pt x="9"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776;p65"/>
            <p:cNvSpPr/>
            <p:nvPr/>
          </p:nvSpPr>
          <p:spPr>
            <a:xfrm>
              <a:off x="9046025" y="233250"/>
              <a:ext cx="100100" cy="58000"/>
            </a:xfrm>
            <a:custGeom>
              <a:avLst/>
              <a:gdLst/>
              <a:ahLst/>
              <a:cxnLst/>
              <a:rect l="l" t="t" r="r" b="b"/>
              <a:pathLst>
                <a:path w="4004" h="2320" extrusionOk="0">
                  <a:moveTo>
                    <a:pt x="1325" y="1"/>
                  </a:moveTo>
                  <a:cubicBezTo>
                    <a:pt x="876" y="1"/>
                    <a:pt x="421" y="93"/>
                    <a:pt x="0" y="285"/>
                  </a:cubicBezTo>
                  <a:lnTo>
                    <a:pt x="134" y="318"/>
                  </a:lnTo>
                  <a:cubicBezTo>
                    <a:pt x="467" y="818"/>
                    <a:pt x="901" y="1319"/>
                    <a:pt x="1401" y="1686"/>
                  </a:cubicBezTo>
                  <a:cubicBezTo>
                    <a:pt x="1902" y="2086"/>
                    <a:pt x="2502" y="2319"/>
                    <a:pt x="3103" y="2319"/>
                  </a:cubicBezTo>
                  <a:cubicBezTo>
                    <a:pt x="3169" y="2319"/>
                    <a:pt x="3303" y="2319"/>
                    <a:pt x="3336" y="2253"/>
                  </a:cubicBezTo>
                  <a:cubicBezTo>
                    <a:pt x="3403" y="2153"/>
                    <a:pt x="3403" y="2086"/>
                    <a:pt x="3303" y="2019"/>
                  </a:cubicBezTo>
                  <a:cubicBezTo>
                    <a:pt x="3299" y="2016"/>
                    <a:pt x="3296" y="2013"/>
                    <a:pt x="3291" y="2009"/>
                  </a:cubicBezTo>
                  <a:lnTo>
                    <a:pt x="3291" y="2009"/>
                  </a:lnTo>
                  <a:cubicBezTo>
                    <a:pt x="3433" y="2072"/>
                    <a:pt x="3586" y="2119"/>
                    <a:pt x="3770" y="2119"/>
                  </a:cubicBezTo>
                  <a:cubicBezTo>
                    <a:pt x="3836" y="2119"/>
                    <a:pt x="3937" y="2119"/>
                    <a:pt x="3970" y="2019"/>
                  </a:cubicBezTo>
                  <a:cubicBezTo>
                    <a:pt x="4003" y="1953"/>
                    <a:pt x="4003" y="1819"/>
                    <a:pt x="3970" y="1752"/>
                  </a:cubicBezTo>
                  <a:cubicBezTo>
                    <a:pt x="3636" y="1019"/>
                    <a:pt x="3069" y="451"/>
                    <a:pt x="2302" y="151"/>
                  </a:cubicBezTo>
                  <a:cubicBezTo>
                    <a:pt x="1989" y="52"/>
                    <a:pt x="1658" y="1"/>
                    <a:pt x="1325" y="1"/>
                  </a:cubicBezTo>
                  <a:close/>
                </a:path>
              </a:pathLst>
            </a:custGeom>
            <a:solidFill>
              <a:srgbClr val="F77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777;p65"/>
            <p:cNvSpPr/>
            <p:nvPr/>
          </p:nvSpPr>
          <p:spPr>
            <a:xfrm>
              <a:off x="9079375" y="302075"/>
              <a:ext cx="23375" cy="44775"/>
            </a:xfrm>
            <a:custGeom>
              <a:avLst/>
              <a:gdLst/>
              <a:ahLst/>
              <a:cxnLst/>
              <a:rect l="l" t="t" r="r" b="b"/>
              <a:pathLst>
                <a:path w="935" h="1791" extrusionOk="0">
                  <a:moveTo>
                    <a:pt x="1" y="0"/>
                  </a:moveTo>
                  <a:cubicBezTo>
                    <a:pt x="1" y="434"/>
                    <a:pt x="134" y="901"/>
                    <a:pt x="268" y="1368"/>
                  </a:cubicBezTo>
                  <a:cubicBezTo>
                    <a:pt x="268" y="1391"/>
                    <a:pt x="284" y="1415"/>
                    <a:pt x="306" y="1415"/>
                  </a:cubicBezTo>
                  <a:cubicBezTo>
                    <a:pt x="315" y="1415"/>
                    <a:pt x="324" y="1411"/>
                    <a:pt x="334" y="1401"/>
                  </a:cubicBezTo>
                  <a:cubicBezTo>
                    <a:pt x="425" y="1378"/>
                    <a:pt x="454" y="1324"/>
                    <a:pt x="495" y="1324"/>
                  </a:cubicBezTo>
                  <a:cubicBezTo>
                    <a:pt x="514" y="1324"/>
                    <a:pt x="536" y="1336"/>
                    <a:pt x="568" y="1368"/>
                  </a:cubicBezTo>
                  <a:cubicBezTo>
                    <a:pt x="668" y="1501"/>
                    <a:pt x="501" y="1568"/>
                    <a:pt x="468" y="1701"/>
                  </a:cubicBezTo>
                  <a:cubicBezTo>
                    <a:pt x="442" y="1727"/>
                    <a:pt x="475" y="1790"/>
                    <a:pt x="521" y="1790"/>
                  </a:cubicBezTo>
                  <a:cubicBezTo>
                    <a:pt x="536" y="1790"/>
                    <a:pt x="552" y="1784"/>
                    <a:pt x="568" y="1768"/>
                  </a:cubicBezTo>
                  <a:cubicBezTo>
                    <a:pt x="668" y="1668"/>
                    <a:pt x="935" y="1368"/>
                    <a:pt x="801" y="1201"/>
                  </a:cubicBezTo>
                  <a:cubicBezTo>
                    <a:pt x="762" y="1142"/>
                    <a:pt x="711" y="1121"/>
                    <a:pt x="656" y="1121"/>
                  </a:cubicBezTo>
                  <a:cubicBezTo>
                    <a:pt x="543" y="1121"/>
                    <a:pt x="411" y="1209"/>
                    <a:pt x="316" y="1250"/>
                  </a:cubicBezTo>
                  <a:lnTo>
                    <a:pt x="316" y="1250"/>
                  </a:lnTo>
                  <a:cubicBezTo>
                    <a:pt x="222" y="815"/>
                    <a:pt x="126" y="408"/>
                    <a:pt x="1"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778;p65"/>
            <p:cNvSpPr/>
            <p:nvPr/>
          </p:nvSpPr>
          <p:spPr>
            <a:xfrm>
              <a:off x="9036125" y="1631350"/>
              <a:ext cx="37450" cy="5850"/>
            </a:xfrm>
            <a:custGeom>
              <a:avLst/>
              <a:gdLst/>
              <a:ahLst/>
              <a:cxnLst/>
              <a:rect l="l" t="t" r="r" b="b"/>
              <a:pathLst>
                <a:path w="1498" h="234" extrusionOk="0">
                  <a:moveTo>
                    <a:pt x="1464" y="0"/>
                  </a:moveTo>
                  <a:cubicBezTo>
                    <a:pt x="997" y="0"/>
                    <a:pt x="530" y="101"/>
                    <a:pt x="63" y="201"/>
                  </a:cubicBezTo>
                  <a:cubicBezTo>
                    <a:pt x="46" y="184"/>
                    <a:pt x="34" y="178"/>
                    <a:pt x="25" y="178"/>
                  </a:cubicBezTo>
                  <a:cubicBezTo>
                    <a:pt x="0" y="178"/>
                    <a:pt x="13" y="234"/>
                    <a:pt x="63" y="234"/>
                  </a:cubicBezTo>
                  <a:cubicBezTo>
                    <a:pt x="530" y="201"/>
                    <a:pt x="997" y="201"/>
                    <a:pt x="1464" y="101"/>
                  </a:cubicBezTo>
                  <a:cubicBezTo>
                    <a:pt x="1497" y="101"/>
                    <a:pt x="1497" y="0"/>
                    <a:pt x="1464"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779;p65"/>
            <p:cNvSpPr/>
            <p:nvPr/>
          </p:nvSpPr>
          <p:spPr>
            <a:xfrm>
              <a:off x="9040175" y="1620150"/>
              <a:ext cx="30900" cy="2800"/>
            </a:xfrm>
            <a:custGeom>
              <a:avLst/>
              <a:gdLst/>
              <a:ahLst/>
              <a:cxnLst/>
              <a:rect l="l" t="t" r="r" b="b"/>
              <a:pathLst>
                <a:path w="1236" h="112" extrusionOk="0">
                  <a:moveTo>
                    <a:pt x="834" y="0"/>
                  </a:moveTo>
                  <a:cubicBezTo>
                    <a:pt x="586" y="0"/>
                    <a:pt x="334" y="15"/>
                    <a:pt x="68" y="15"/>
                  </a:cubicBezTo>
                  <a:cubicBezTo>
                    <a:pt x="1" y="48"/>
                    <a:pt x="1" y="82"/>
                    <a:pt x="34" y="82"/>
                  </a:cubicBezTo>
                  <a:cubicBezTo>
                    <a:pt x="279" y="82"/>
                    <a:pt x="553" y="111"/>
                    <a:pt x="817" y="111"/>
                  </a:cubicBezTo>
                  <a:cubicBezTo>
                    <a:pt x="950" y="111"/>
                    <a:pt x="1079" y="104"/>
                    <a:pt x="1202" y="82"/>
                  </a:cubicBezTo>
                  <a:cubicBezTo>
                    <a:pt x="1235" y="82"/>
                    <a:pt x="1235" y="15"/>
                    <a:pt x="1202" y="15"/>
                  </a:cubicBezTo>
                  <a:cubicBezTo>
                    <a:pt x="1079" y="4"/>
                    <a:pt x="957" y="0"/>
                    <a:pt x="834"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780;p65"/>
            <p:cNvSpPr/>
            <p:nvPr/>
          </p:nvSpPr>
          <p:spPr>
            <a:xfrm>
              <a:off x="9047700" y="1599325"/>
              <a:ext cx="41000" cy="23325"/>
            </a:xfrm>
            <a:custGeom>
              <a:avLst/>
              <a:gdLst/>
              <a:ahLst/>
              <a:cxnLst/>
              <a:rect l="l" t="t" r="r" b="b"/>
              <a:pathLst>
                <a:path w="1640" h="933" extrusionOk="0">
                  <a:moveTo>
                    <a:pt x="1500" y="140"/>
                  </a:moveTo>
                  <a:lnTo>
                    <a:pt x="1500" y="140"/>
                  </a:lnTo>
                  <a:cubicBezTo>
                    <a:pt x="1476" y="522"/>
                    <a:pt x="1210" y="770"/>
                    <a:pt x="908" y="836"/>
                  </a:cubicBezTo>
                  <a:lnTo>
                    <a:pt x="908" y="836"/>
                  </a:lnTo>
                  <a:cubicBezTo>
                    <a:pt x="1059" y="569"/>
                    <a:pt x="1287" y="329"/>
                    <a:pt x="1500" y="140"/>
                  </a:cubicBezTo>
                  <a:close/>
                  <a:moveTo>
                    <a:pt x="1563" y="0"/>
                  </a:moveTo>
                  <a:cubicBezTo>
                    <a:pt x="1554" y="0"/>
                    <a:pt x="1544" y="4"/>
                    <a:pt x="1535" y="14"/>
                  </a:cubicBezTo>
                  <a:cubicBezTo>
                    <a:pt x="1234" y="214"/>
                    <a:pt x="934" y="448"/>
                    <a:pt x="834" y="814"/>
                  </a:cubicBezTo>
                  <a:cubicBezTo>
                    <a:pt x="809" y="827"/>
                    <a:pt x="812" y="840"/>
                    <a:pt x="826" y="849"/>
                  </a:cubicBezTo>
                  <a:lnTo>
                    <a:pt x="826" y="849"/>
                  </a:lnTo>
                  <a:cubicBezTo>
                    <a:pt x="800" y="851"/>
                    <a:pt x="774" y="853"/>
                    <a:pt x="748" y="853"/>
                  </a:cubicBezTo>
                  <a:cubicBezTo>
                    <a:pt x="503" y="853"/>
                    <a:pt x="259" y="732"/>
                    <a:pt x="118" y="464"/>
                  </a:cubicBezTo>
                  <a:lnTo>
                    <a:pt x="118" y="464"/>
                  </a:lnTo>
                  <a:cubicBezTo>
                    <a:pt x="319" y="551"/>
                    <a:pt x="528" y="653"/>
                    <a:pt x="667" y="848"/>
                  </a:cubicBezTo>
                  <a:cubicBezTo>
                    <a:pt x="734" y="848"/>
                    <a:pt x="834" y="814"/>
                    <a:pt x="767" y="748"/>
                  </a:cubicBezTo>
                  <a:cubicBezTo>
                    <a:pt x="567" y="548"/>
                    <a:pt x="367" y="381"/>
                    <a:pt x="67" y="314"/>
                  </a:cubicBezTo>
                  <a:cubicBezTo>
                    <a:pt x="33" y="314"/>
                    <a:pt x="0" y="347"/>
                    <a:pt x="0" y="381"/>
                  </a:cubicBezTo>
                  <a:cubicBezTo>
                    <a:pt x="3" y="389"/>
                    <a:pt x="6" y="397"/>
                    <a:pt x="9" y="405"/>
                  </a:cubicBezTo>
                  <a:lnTo>
                    <a:pt x="9" y="405"/>
                  </a:lnTo>
                  <a:lnTo>
                    <a:pt x="0" y="414"/>
                  </a:lnTo>
                  <a:cubicBezTo>
                    <a:pt x="5" y="416"/>
                    <a:pt x="11" y="419"/>
                    <a:pt x="16" y="421"/>
                  </a:cubicBezTo>
                  <a:lnTo>
                    <a:pt x="16" y="421"/>
                  </a:lnTo>
                  <a:cubicBezTo>
                    <a:pt x="163" y="772"/>
                    <a:pt x="470" y="932"/>
                    <a:pt x="775" y="932"/>
                  </a:cubicBezTo>
                  <a:cubicBezTo>
                    <a:pt x="1209" y="932"/>
                    <a:pt x="1640" y="607"/>
                    <a:pt x="1601" y="47"/>
                  </a:cubicBezTo>
                  <a:cubicBezTo>
                    <a:pt x="1601" y="24"/>
                    <a:pt x="1585" y="0"/>
                    <a:pt x="1563"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781;p65"/>
            <p:cNvSpPr/>
            <p:nvPr/>
          </p:nvSpPr>
          <p:spPr>
            <a:xfrm>
              <a:off x="8851725" y="1612175"/>
              <a:ext cx="23375" cy="5850"/>
            </a:xfrm>
            <a:custGeom>
              <a:avLst/>
              <a:gdLst/>
              <a:ahLst/>
              <a:cxnLst/>
              <a:rect l="l" t="t" r="r" b="b"/>
              <a:pathLst>
                <a:path w="935" h="234" extrusionOk="0">
                  <a:moveTo>
                    <a:pt x="33" y="0"/>
                  </a:moveTo>
                  <a:cubicBezTo>
                    <a:pt x="0" y="0"/>
                    <a:pt x="0" y="67"/>
                    <a:pt x="33" y="67"/>
                  </a:cubicBezTo>
                  <a:cubicBezTo>
                    <a:pt x="334" y="167"/>
                    <a:pt x="601" y="234"/>
                    <a:pt x="901" y="234"/>
                  </a:cubicBezTo>
                  <a:cubicBezTo>
                    <a:pt x="934" y="234"/>
                    <a:pt x="934" y="200"/>
                    <a:pt x="901" y="167"/>
                  </a:cubicBezTo>
                  <a:cubicBezTo>
                    <a:pt x="667" y="34"/>
                    <a:pt x="334" y="34"/>
                    <a:pt x="33"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782;p65"/>
            <p:cNvSpPr/>
            <p:nvPr/>
          </p:nvSpPr>
          <p:spPr>
            <a:xfrm>
              <a:off x="8849225" y="1605500"/>
              <a:ext cx="25875" cy="4200"/>
            </a:xfrm>
            <a:custGeom>
              <a:avLst/>
              <a:gdLst/>
              <a:ahLst/>
              <a:cxnLst/>
              <a:rect l="l" t="t" r="r" b="b"/>
              <a:pathLst>
                <a:path w="1035" h="168" extrusionOk="0">
                  <a:moveTo>
                    <a:pt x="100" y="0"/>
                  </a:moveTo>
                  <a:cubicBezTo>
                    <a:pt x="33" y="0"/>
                    <a:pt x="0" y="67"/>
                    <a:pt x="100" y="100"/>
                  </a:cubicBezTo>
                  <a:cubicBezTo>
                    <a:pt x="367" y="134"/>
                    <a:pt x="667" y="167"/>
                    <a:pt x="967" y="167"/>
                  </a:cubicBezTo>
                  <a:cubicBezTo>
                    <a:pt x="1034" y="167"/>
                    <a:pt x="1034" y="100"/>
                    <a:pt x="967" y="34"/>
                  </a:cubicBezTo>
                  <a:cubicBezTo>
                    <a:pt x="667" y="0"/>
                    <a:pt x="367" y="0"/>
                    <a:pt x="100"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783;p65"/>
            <p:cNvSpPr/>
            <p:nvPr/>
          </p:nvSpPr>
          <p:spPr>
            <a:xfrm>
              <a:off x="8861725" y="1596325"/>
              <a:ext cx="11700" cy="2700"/>
            </a:xfrm>
            <a:custGeom>
              <a:avLst/>
              <a:gdLst/>
              <a:ahLst/>
              <a:cxnLst/>
              <a:rect l="l" t="t" r="r" b="b"/>
              <a:pathLst>
                <a:path w="468" h="108" extrusionOk="0">
                  <a:moveTo>
                    <a:pt x="0" y="0"/>
                  </a:moveTo>
                  <a:cubicBezTo>
                    <a:pt x="115" y="29"/>
                    <a:pt x="255" y="107"/>
                    <a:pt x="376" y="107"/>
                  </a:cubicBezTo>
                  <a:cubicBezTo>
                    <a:pt x="396" y="107"/>
                    <a:pt x="415" y="105"/>
                    <a:pt x="434" y="101"/>
                  </a:cubicBezTo>
                  <a:cubicBezTo>
                    <a:pt x="467" y="101"/>
                    <a:pt x="467" y="34"/>
                    <a:pt x="434"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784;p65"/>
            <p:cNvSpPr/>
            <p:nvPr/>
          </p:nvSpPr>
          <p:spPr>
            <a:xfrm>
              <a:off x="8835200" y="1577025"/>
              <a:ext cx="46350" cy="22975"/>
            </a:xfrm>
            <a:custGeom>
              <a:avLst/>
              <a:gdLst/>
              <a:ahLst/>
              <a:cxnLst/>
              <a:rect l="l" t="t" r="r" b="b"/>
              <a:pathLst>
                <a:path w="1854" h="919" extrusionOk="0">
                  <a:moveTo>
                    <a:pt x="503" y="414"/>
                  </a:moveTo>
                  <a:cubicBezTo>
                    <a:pt x="601" y="453"/>
                    <a:pt x="697" y="493"/>
                    <a:pt x="791" y="533"/>
                  </a:cubicBezTo>
                  <a:lnTo>
                    <a:pt x="791" y="533"/>
                  </a:lnTo>
                  <a:cubicBezTo>
                    <a:pt x="692" y="506"/>
                    <a:pt x="595" y="465"/>
                    <a:pt x="503" y="414"/>
                  </a:cubicBezTo>
                  <a:close/>
                  <a:moveTo>
                    <a:pt x="1395" y="239"/>
                  </a:moveTo>
                  <a:lnTo>
                    <a:pt x="1528" y="472"/>
                  </a:lnTo>
                  <a:cubicBezTo>
                    <a:pt x="1528" y="504"/>
                    <a:pt x="1263" y="564"/>
                    <a:pt x="1204" y="572"/>
                  </a:cubicBezTo>
                  <a:lnTo>
                    <a:pt x="1204" y="572"/>
                  </a:lnTo>
                  <a:cubicBezTo>
                    <a:pt x="1221" y="516"/>
                    <a:pt x="1239" y="461"/>
                    <a:pt x="1262" y="406"/>
                  </a:cubicBezTo>
                  <a:cubicBezTo>
                    <a:pt x="1328" y="305"/>
                    <a:pt x="1362" y="272"/>
                    <a:pt x="1395" y="239"/>
                  </a:cubicBezTo>
                  <a:close/>
                  <a:moveTo>
                    <a:pt x="1546" y="1"/>
                  </a:moveTo>
                  <a:cubicBezTo>
                    <a:pt x="1529" y="1"/>
                    <a:pt x="1512" y="2"/>
                    <a:pt x="1495" y="5"/>
                  </a:cubicBezTo>
                  <a:cubicBezTo>
                    <a:pt x="1257" y="77"/>
                    <a:pt x="1104" y="335"/>
                    <a:pt x="1036" y="575"/>
                  </a:cubicBezTo>
                  <a:lnTo>
                    <a:pt x="1036" y="575"/>
                  </a:lnTo>
                  <a:cubicBezTo>
                    <a:pt x="1001" y="572"/>
                    <a:pt x="966" y="569"/>
                    <a:pt x="931" y="563"/>
                  </a:cubicBezTo>
                  <a:lnTo>
                    <a:pt x="931" y="563"/>
                  </a:lnTo>
                  <a:cubicBezTo>
                    <a:pt x="693" y="446"/>
                    <a:pt x="463" y="317"/>
                    <a:pt x="215" y="196"/>
                  </a:cubicBezTo>
                  <a:lnTo>
                    <a:pt x="215" y="196"/>
                  </a:lnTo>
                  <a:cubicBezTo>
                    <a:pt x="196" y="178"/>
                    <a:pt x="178" y="158"/>
                    <a:pt x="161" y="139"/>
                  </a:cubicBezTo>
                  <a:cubicBezTo>
                    <a:pt x="150" y="144"/>
                    <a:pt x="141" y="150"/>
                    <a:pt x="133" y="157"/>
                  </a:cubicBezTo>
                  <a:lnTo>
                    <a:pt x="133" y="157"/>
                  </a:lnTo>
                  <a:cubicBezTo>
                    <a:pt x="120" y="151"/>
                    <a:pt x="107" y="145"/>
                    <a:pt x="94" y="139"/>
                  </a:cubicBezTo>
                  <a:cubicBezTo>
                    <a:pt x="88" y="133"/>
                    <a:pt x="81" y="130"/>
                    <a:pt x="73" y="130"/>
                  </a:cubicBezTo>
                  <a:cubicBezTo>
                    <a:pt x="40" y="130"/>
                    <a:pt x="0" y="184"/>
                    <a:pt x="27" y="239"/>
                  </a:cubicBezTo>
                  <a:cubicBezTo>
                    <a:pt x="261" y="506"/>
                    <a:pt x="594" y="672"/>
                    <a:pt x="995" y="672"/>
                  </a:cubicBezTo>
                  <a:cubicBezTo>
                    <a:pt x="1000" y="672"/>
                    <a:pt x="1006" y="672"/>
                    <a:pt x="1012" y="672"/>
                  </a:cubicBezTo>
                  <a:lnTo>
                    <a:pt x="1012" y="672"/>
                  </a:lnTo>
                  <a:cubicBezTo>
                    <a:pt x="1001" y="732"/>
                    <a:pt x="995" y="789"/>
                    <a:pt x="995" y="839"/>
                  </a:cubicBezTo>
                  <a:cubicBezTo>
                    <a:pt x="995" y="888"/>
                    <a:pt x="1030" y="919"/>
                    <a:pt x="1063" y="919"/>
                  </a:cubicBezTo>
                  <a:cubicBezTo>
                    <a:pt x="1075" y="919"/>
                    <a:pt x="1086" y="915"/>
                    <a:pt x="1095" y="906"/>
                  </a:cubicBezTo>
                  <a:cubicBezTo>
                    <a:pt x="1123" y="836"/>
                    <a:pt x="1145" y="766"/>
                    <a:pt x="1166" y="696"/>
                  </a:cubicBezTo>
                  <a:lnTo>
                    <a:pt x="1166" y="696"/>
                  </a:lnTo>
                  <a:cubicBezTo>
                    <a:pt x="1198" y="710"/>
                    <a:pt x="1230" y="725"/>
                    <a:pt x="1262" y="739"/>
                  </a:cubicBezTo>
                  <a:cubicBezTo>
                    <a:pt x="1284" y="761"/>
                    <a:pt x="1302" y="769"/>
                    <a:pt x="1316" y="769"/>
                  </a:cubicBezTo>
                  <a:cubicBezTo>
                    <a:pt x="1343" y="769"/>
                    <a:pt x="1351" y="739"/>
                    <a:pt x="1328" y="739"/>
                  </a:cubicBezTo>
                  <a:cubicBezTo>
                    <a:pt x="1275" y="719"/>
                    <a:pt x="1223" y="697"/>
                    <a:pt x="1172" y="675"/>
                  </a:cubicBezTo>
                  <a:lnTo>
                    <a:pt x="1172" y="675"/>
                  </a:lnTo>
                  <a:cubicBezTo>
                    <a:pt x="1173" y="672"/>
                    <a:pt x="1174" y="669"/>
                    <a:pt x="1175" y="665"/>
                  </a:cubicBezTo>
                  <a:lnTo>
                    <a:pt x="1175" y="665"/>
                  </a:lnTo>
                  <a:cubicBezTo>
                    <a:pt x="1414" y="645"/>
                    <a:pt x="1710" y="573"/>
                    <a:pt x="1762" y="339"/>
                  </a:cubicBezTo>
                  <a:cubicBezTo>
                    <a:pt x="1853" y="156"/>
                    <a:pt x="1722" y="1"/>
                    <a:pt x="1546"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785;p65"/>
            <p:cNvSpPr/>
            <p:nvPr/>
          </p:nvSpPr>
          <p:spPr>
            <a:xfrm>
              <a:off x="9103575" y="469675"/>
              <a:ext cx="292725" cy="336950"/>
            </a:xfrm>
            <a:custGeom>
              <a:avLst/>
              <a:gdLst/>
              <a:ahLst/>
              <a:cxnLst/>
              <a:rect l="l" t="t" r="r" b="b"/>
              <a:pathLst>
                <a:path w="11709" h="13478" extrusionOk="0">
                  <a:moveTo>
                    <a:pt x="500" y="1"/>
                  </a:moveTo>
                  <a:lnTo>
                    <a:pt x="0" y="3970"/>
                  </a:lnTo>
                  <a:lnTo>
                    <a:pt x="6138" y="8474"/>
                  </a:lnTo>
                  <a:lnTo>
                    <a:pt x="3202" y="11676"/>
                  </a:lnTo>
                  <a:lnTo>
                    <a:pt x="4270" y="13477"/>
                  </a:lnTo>
                  <a:cubicBezTo>
                    <a:pt x="4270" y="13477"/>
                    <a:pt x="11708" y="10208"/>
                    <a:pt x="10341" y="7473"/>
                  </a:cubicBezTo>
                  <a:cubicBezTo>
                    <a:pt x="8973" y="4704"/>
                    <a:pt x="500" y="1"/>
                    <a:pt x="500" y="1"/>
                  </a:cubicBezTo>
                  <a:close/>
                </a:path>
              </a:pathLst>
            </a:custGeom>
            <a:solidFill>
              <a:srgbClr val="FFE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786;p65"/>
            <p:cNvSpPr/>
            <p:nvPr/>
          </p:nvSpPr>
          <p:spPr>
            <a:xfrm>
              <a:off x="8847550" y="822425"/>
              <a:ext cx="322750" cy="712225"/>
            </a:xfrm>
            <a:custGeom>
              <a:avLst/>
              <a:gdLst/>
              <a:ahLst/>
              <a:cxnLst/>
              <a:rect l="l" t="t" r="r" b="b"/>
              <a:pathLst>
                <a:path w="12910" h="28489" extrusionOk="0">
                  <a:moveTo>
                    <a:pt x="2202" y="1"/>
                  </a:moveTo>
                  <a:lnTo>
                    <a:pt x="0" y="27954"/>
                  </a:lnTo>
                  <a:lnTo>
                    <a:pt x="4003" y="28288"/>
                  </a:lnTo>
                  <a:cubicBezTo>
                    <a:pt x="4003" y="28288"/>
                    <a:pt x="6672" y="6439"/>
                    <a:pt x="6872" y="6072"/>
                  </a:cubicBezTo>
                  <a:cubicBezTo>
                    <a:pt x="6923" y="5990"/>
                    <a:pt x="7016" y="5961"/>
                    <a:pt x="7119" y="5961"/>
                  </a:cubicBezTo>
                  <a:cubicBezTo>
                    <a:pt x="7351" y="5961"/>
                    <a:pt x="7639" y="6105"/>
                    <a:pt x="7639" y="6105"/>
                  </a:cubicBezTo>
                  <a:lnTo>
                    <a:pt x="5404" y="28388"/>
                  </a:lnTo>
                  <a:lnTo>
                    <a:pt x="10241" y="28488"/>
                  </a:lnTo>
                  <a:cubicBezTo>
                    <a:pt x="10241" y="28488"/>
                    <a:pt x="12609" y="6105"/>
                    <a:pt x="12910" y="435"/>
                  </a:cubicBezTo>
                  <a:lnTo>
                    <a:pt x="2202" y="1"/>
                  </a:lnTo>
                  <a:close/>
                </a:path>
              </a:pathLst>
            </a:custGeom>
            <a:solidFill>
              <a:srgbClr val="6C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787;p65"/>
            <p:cNvSpPr/>
            <p:nvPr/>
          </p:nvSpPr>
          <p:spPr>
            <a:xfrm>
              <a:off x="8941775" y="616450"/>
              <a:ext cx="206000" cy="237700"/>
            </a:xfrm>
            <a:custGeom>
              <a:avLst/>
              <a:gdLst/>
              <a:ahLst/>
              <a:cxnLst/>
              <a:rect l="l" t="t" r="r" b="b"/>
              <a:pathLst>
                <a:path w="8240" h="9508" extrusionOk="0">
                  <a:moveTo>
                    <a:pt x="1902" y="1"/>
                  </a:moveTo>
                  <a:lnTo>
                    <a:pt x="1" y="9508"/>
                  </a:lnTo>
                  <a:lnTo>
                    <a:pt x="7573" y="8940"/>
                  </a:lnTo>
                  <a:cubicBezTo>
                    <a:pt x="7573" y="8807"/>
                    <a:pt x="8240" y="1102"/>
                    <a:pt x="8240" y="1102"/>
                  </a:cubicBezTo>
                  <a:lnTo>
                    <a:pt x="1902" y="1"/>
                  </a:lnTo>
                  <a:close/>
                </a:path>
              </a:pathLst>
            </a:custGeom>
            <a:solidFill>
              <a:srgbClr val="6C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788;p65"/>
            <p:cNvSpPr/>
            <p:nvPr/>
          </p:nvSpPr>
          <p:spPr>
            <a:xfrm>
              <a:off x="8873400" y="742625"/>
              <a:ext cx="134275" cy="108450"/>
            </a:xfrm>
            <a:custGeom>
              <a:avLst/>
              <a:gdLst/>
              <a:ahLst/>
              <a:cxnLst/>
              <a:rect l="l" t="t" r="r" b="b"/>
              <a:pathLst>
                <a:path w="5371" h="4338" extrusionOk="0">
                  <a:moveTo>
                    <a:pt x="935" y="1"/>
                  </a:moveTo>
                  <a:cubicBezTo>
                    <a:pt x="609" y="1"/>
                    <a:pt x="0" y="1392"/>
                    <a:pt x="0" y="1392"/>
                  </a:cubicBezTo>
                  <a:cubicBezTo>
                    <a:pt x="0" y="1392"/>
                    <a:pt x="1602" y="3160"/>
                    <a:pt x="2669" y="3793"/>
                  </a:cubicBezTo>
                  <a:cubicBezTo>
                    <a:pt x="3369" y="4187"/>
                    <a:pt x="3969" y="4337"/>
                    <a:pt x="4280" y="4337"/>
                  </a:cubicBezTo>
                  <a:cubicBezTo>
                    <a:pt x="4443" y="4337"/>
                    <a:pt x="4527" y="4296"/>
                    <a:pt x="4504" y="4227"/>
                  </a:cubicBezTo>
                  <a:cubicBezTo>
                    <a:pt x="4370" y="3994"/>
                    <a:pt x="2669" y="3593"/>
                    <a:pt x="2902" y="3293"/>
                  </a:cubicBezTo>
                  <a:cubicBezTo>
                    <a:pt x="2929" y="3263"/>
                    <a:pt x="2974" y="3249"/>
                    <a:pt x="3031" y="3249"/>
                  </a:cubicBezTo>
                  <a:cubicBezTo>
                    <a:pt x="3439" y="3249"/>
                    <a:pt x="4527" y="3914"/>
                    <a:pt x="5076" y="3914"/>
                  </a:cubicBezTo>
                  <a:cubicBezTo>
                    <a:pt x="5217" y="3914"/>
                    <a:pt x="5322" y="3870"/>
                    <a:pt x="5371" y="3760"/>
                  </a:cubicBezTo>
                  <a:cubicBezTo>
                    <a:pt x="5371" y="3760"/>
                    <a:pt x="4904" y="3493"/>
                    <a:pt x="4437" y="3293"/>
                  </a:cubicBezTo>
                  <a:cubicBezTo>
                    <a:pt x="3937" y="3093"/>
                    <a:pt x="3203" y="2793"/>
                    <a:pt x="3436" y="2593"/>
                  </a:cubicBezTo>
                  <a:cubicBezTo>
                    <a:pt x="3458" y="2571"/>
                    <a:pt x="3491" y="2561"/>
                    <a:pt x="3532" y="2561"/>
                  </a:cubicBezTo>
                  <a:cubicBezTo>
                    <a:pt x="3887" y="2561"/>
                    <a:pt x="4878" y="3292"/>
                    <a:pt x="5167" y="3292"/>
                  </a:cubicBezTo>
                  <a:cubicBezTo>
                    <a:pt x="5201" y="3292"/>
                    <a:pt x="5225" y="3282"/>
                    <a:pt x="5237" y="3260"/>
                  </a:cubicBezTo>
                  <a:cubicBezTo>
                    <a:pt x="5371" y="2993"/>
                    <a:pt x="4237" y="2192"/>
                    <a:pt x="3436" y="1792"/>
                  </a:cubicBezTo>
                  <a:cubicBezTo>
                    <a:pt x="2826" y="1421"/>
                    <a:pt x="2849" y="1260"/>
                    <a:pt x="3018" y="1260"/>
                  </a:cubicBezTo>
                  <a:cubicBezTo>
                    <a:pt x="3061" y="1260"/>
                    <a:pt x="3115" y="1271"/>
                    <a:pt x="3169" y="1292"/>
                  </a:cubicBezTo>
                  <a:cubicBezTo>
                    <a:pt x="3372" y="1407"/>
                    <a:pt x="3925" y="1824"/>
                    <a:pt x="4134" y="1824"/>
                  </a:cubicBezTo>
                  <a:cubicBezTo>
                    <a:pt x="4166" y="1824"/>
                    <a:pt x="4190" y="1814"/>
                    <a:pt x="4203" y="1792"/>
                  </a:cubicBezTo>
                  <a:cubicBezTo>
                    <a:pt x="4270" y="1625"/>
                    <a:pt x="3369" y="691"/>
                    <a:pt x="2836" y="458"/>
                  </a:cubicBezTo>
                  <a:cubicBezTo>
                    <a:pt x="2269" y="191"/>
                    <a:pt x="1201" y="258"/>
                    <a:pt x="1001" y="24"/>
                  </a:cubicBezTo>
                  <a:cubicBezTo>
                    <a:pt x="981" y="8"/>
                    <a:pt x="958" y="1"/>
                    <a:pt x="935" y="1"/>
                  </a:cubicBezTo>
                  <a:close/>
                </a:path>
              </a:pathLst>
            </a:custGeom>
            <a:solidFill>
              <a:srgbClr val="FD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789;p65"/>
            <p:cNvSpPr/>
            <p:nvPr/>
          </p:nvSpPr>
          <p:spPr>
            <a:xfrm>
              <a:off x="8694925" y="469675"/>
              <a:ext cx="321100" cy="314425"/>
            </a:xfrm>
            <a:custGeom>
              <a:avLst/>
              <a:gdLst/>
              <a:ahLst/>
              <a:cxnLst/>
              <a:rect l="l" t="t" r="r" b="b"/>
              <a:pathLst>
                <a:path w="12844" h="12577" extrusionOk="0">
                  <a:moveTo>
                    <a:pt x="12843" y="1"/>
                  </a:moveTo>
                  <a:cubicBezTo>
                    <a:pt x="12843" y="1"/>
                    <a:pt x="3670" y="3003"/>
                    <a:pt x="1836" y="5505"/>
                  </a:cubicBezTo>
                  <a:cubicBezTo>
                    <a:pt x="1" y="8007"/>
                    <a:pt x="7473" y="12577"/>
                    <a:pt x="7473" y="12577"/>
                  </a:cubicBezTo>
                  <a:lnTo>
                    <a:pt x="8807" y="11009"/>
                  </a:lnTo>
                  <a:lnTo>
                    <a:pt x="5805" y="7239"/>
                  </a:lnTo>
                  <a:lnTo>
                    <a:pt x="11209" y="4471"/>
                  </a:lnTo>
                  <a:lnTo>
                    <a:pt x="12843" y="1"/>
                  </a:lnTo>
                  <a:close/>
                </a:path>
              </a:pathLst>
            </a:custGeom>
            <a:solidFill>
              <a:srgbClr val="FFE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790;p65"/>
            <p:cNvSpPr/>
            <p:nvPr/>
          </p:nvSpPr>
          <p:spPr>
            <a:xfrm>
              <a:off x="9122750" y="483850"/>
              <a:ext cx="38375" cy="172650"/>
            </a:xfrm>
            <a:custGeom>
              <a:avLst/>
              <a:gdLst/>
              <a:ahLst/>
              <a:cxnLst/>
              <a:rect l="l" t="t" r="r" b="b"/>
              <a:pathLst>
                <a:path w="1535" h="6906" extrusionOk="0">
                  <a:moveTo>
                    <a:pt x="734" y="1"/>
                  </a:moveTo>
                  <a:lnTo>
                    <a:pt x="0" y="6839"/>
                  </a:lnTo>
                  <a:lnTo>
                    <a:pt x="601" y="6906"/>
                  </a:lnTo>
                  <a:lnTo>
                    <a:pt x="1535" y="435"/>
                  </a:lnTo>
                  <a:lnTo>
                    <a:pt x="734" y="1"/>
                  </a:lnTo>
                  <a:close/>
                </a:path>
              </a:pathLst>
            </a:custGeom>
            <a:solidFill>
              <a:srgbClr val="6C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791;p65"/>
            <p:cNvSpPr/>
            <p:nvPr/>
          </p:nvSpPr>
          <p:spPr>
            <a:xfrm>
              <a:off x="8991825" y="470525"/>
              <a:ext cx="23375" cy="162625"/>
            </a:xfrm>
            <a:custGeom>
              <a:avLst/>
              <a:gdLst/>
              <a:ahLst/>
              <a:cxnLst/>
              <a:rect l="l" t="t" r="r" b="b"/>
              <a:pathLst>
                <a:path w="935" h="6505" extrusionOk="0">
                  <a:moveTo>
                    <a:pt x="934" y="0"/>
                  </a:moveTo>
                  <a:lnTo>
                    <a:pt x="0" y="300"/>
                  </a:lnTo>
                  <a:lnTo>
                    <a:pt x="134" y="6438"/>
                  </a:lnTo>
                  <a:lnTo>
                    <a:pt x="767" y="6505"/>
                  </a:lnTo>
                  <a:lnTo>
                    <a:pt x="934" y="0"/>
                  </a:lnTo>
                  <a:close/>
                </a:path>
              </a:pathLst>
            </a:custGeom>
            <a:solidFill>
              <a:srgbClr val="6C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792;p65"/>
            <p:cNvSpPr/>
            <p:nvPr/>
          </p:nvSpPr>
          <p:spPr>
            <a:xfrm>
              <a:off x="9126925" y="642150"/>
              <a:ext cx="12525" cy="10200"/>
            </a:xfrm>
            <a:custGeom>
              <a:avLst/>
              <a:gdLst/>
              <a:ahLst/>
              <a:cxnLst/>
              <a:rect l="l" t="t" r="r" b="b"/>
              <a:pathLst>
                <a:path w="501" h="408" extrusionOk="0">
                  <a:moveTo>
                    <a:pt x="181" y="0"/>
                  </a:moveTo>
                  <a:cubicBezTo>
                    <a:pt x="176" y="0"/>
                    <a:pt x="171" y="2"/>
                    <a:pt x="167" y="7"/>
                  </a:cubicBezTo>
                  <a:cubicBezTo>
                    <a:pt x="0" y="107"/>
                    <a:pt x="33" y="407"/>
                    <a:pt x="234" y="407"/>
                  </a:cubicBezTo>
                  <a:cubicBezTo>
                    <a:pt x="434" y="407"/>
                    <a:pt x="500" y="107"/>
                    <a:pt x="334" y="7"/>
                  </a:cubicBezTo>
                  <a:cubicBezTo>
                    <a:pt x="326" y="3"/>
                    <a:pt x="319" y="1"/>
                    <a:pt x="312" y="1"/>
                  </a:cubicBezTo>
                  <a:cubicBezTo>
                    <a:pt x="254" y="1"/>
                    <a:pt x="208" y="107"/>
                    <a:pt x="267" y="107"/>
                  </a:cubicBezTo>
                  <a:cubicBezTo>
                    <a:pt x="334" y="140"/>
                    <a:pt x="367" y="240"/>
                    <a:pt x="267" y="274"/>
                  </a:cubicBezTo>
                  <a:cubicBezTo>
                    <a:pt x="200" y="274"/>
                    <a:pt x="167" y="140"/>
                    <a:pt x="234" y="107"/>
                  </a:cubicBezTo>
                  <a:cubicBezTo>
                    <a:pt x="234" y="78"/>
                    <a:pt x="209" y="0"/>
                    <a:pt x="181"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793;p65"/>
            <p:cNvSpPr/>
            <p:nvPr/>
          </p:nvSpPr>
          <p:spPr>
            <a:xfrm>
              <a:off x="8996500" y="621400"/>
              <a:ext cx="13375" cy="8725"/>
            </a:xfrm>
            <a:custGeom>
              <a:avLst/>
              <a:gdLst/>
              <a:ahLst/>
              <a:cxnLst/>
              <a:rect l="l" t="t" r="r" b="b"/>
              <a:pathLst>
                <a:path w="535" h="349" extrusionOk="0">
                  <a:moveTo>
                    <a:pt x="213" y="136"/>
                  </a:moveTo>
                  <a:cubicBezTo>
                    <a:pt x="247" y="136"/>
                    <a:pt x="280" y="136"/>
                    <a:pt x="280" y="236"/>
                  </a:cubicBezTo>
                  <a:cubicBezTo>
                    <a:pt x="274" y="249"/>
                    <a:pt x="265" y="255"/>
                    <a:pt x="255" y="255"/>
                  </a:cubicBezTo>
                  <a:cubicBezTo>
                    <a:pt x="214" y="255"/>
                    <a:pt x="160" y="163"/>
                    <a:pt x="213" y="136"/>
                  </a:cubicBezTo>
                  <a:close/>
                  <a:moveTo>
                    <a:pt x="277" y="0"/>
                  </a:moveTo>
                  <a:cubicBezTo>
                    <a:pt x="267" y="0"/>
                    <a:pt x="257" y="1"/>
                    <a:pt x="247" y="3"/>
                  </a:cubicBezTo>
                  <a:cubicBezTo>
                    <a:pt x="213" y="3"/>
                    <a:pt x="147" y="3"/>
                    <a:pt x="147" y="70"/>
                  </a:cubicBezTo>
                  <a:cubicBezTo>
                    <a:pt x="0" y="157"/>
                    <a:pt x="85" y="348"/>
                    <a:pt x="244" y="348"/>
                  </a:cubicBezTo>
                  <a:cubicBezTo>
                    <a:pt x="266" y="348"/>
                    <a:pt x="289" y="345"/>
                    <a:pt x="313" y="336"/>
                  </a:cubicBezTo>
                  <a:cubicBezTo>
                    <a:pt x="535" y="273"/>
                    <a:pt x="456" y="0"/>
                    <a:pt x="277"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794;p65"/>
            <p:cNvSpPr/>
            <p:nvPr/>
          </p:nvSpPr>
          <p:spPr>
            <a:xfrm>
              <a:off x="9014325" y="676175"/>
              <a:ext cx="87600" cy="87875"/>
            </a:xfrm>
            <a:custGeom>
              <a:avLst/>
              <a:gdLst/>
              <a:ahLst/>
              <a:cxnLst/>
              <a:rect l="l" t="t" r="r" b="b"/>
              <a:pathLst>
                <a:path w="3504" h="3515" extrusionOk="0">
                  <a:moveTo>
                    <a:pt x="422" y="238"/>
                  </a:moveTo>
                  <a:lnTo>
                    <a:pt x="422" y="238"/>
                  </a:lnTo>
                  <a:cubicBezTo>
                    <a:pt x="426" y="241"/>
                    <a:pt x="430" y="244"/>
                    <a:pt x="434" y="247"/>
                  </a:cubicBezTo>
                  <a:cubicBezTo>
                    <a:pt x="868" y="314"/>
                    <a:pt x="1268" y="347"/>
                    <a:pt x="1702" y="447"/>
                  </a:cubicBezTo>
                  <a:cubicBezTo>
                    <a:pt x="2102" y="547"/>
                    <a:pt x="2703" y="547"/>
                    <a:pt x="3070" y="714"/>
                  </a:cubicBezTo>
                  <a:cubicBezTo>
                    <a:pt x="3503" y="847"/>
                    <a:pt x="3270" y="1314"/>
                    <a:pt x="3236" y="1748"/>
                  </a:cubicBezTo>
                  <a:cubicBezTo>
                    <a:pt x="3203" y="2082"/>
                    <a:pt x="3236" y="2715"/>
                    <a:pt x="3070" y="2982"/>
                  </a:cubicBezTo>
                  <a:cubicBezTo>
                    <a:pt x="2911" y="3265"/>
                    <a:pt x="2715" y="3342"/>
                    <a:pt x="2496" y="3342"/>
                  </a:cubicBezTo>
                  <a:cubicBezTo>
                    <a:pt x="2301" y="3342"/>
                    <a:pt x="2089" y="3281"/>
                    <a:pt x="1869" y="3249"/>
                  </a:cubicBezTo>
                  <a:cubicBezTo>
                    <a:pt x="1502" y="3149"/>
                    <a:pt x="868" y="3149"/>
                    <a:pt x="534" y="2982"/>
                  </a:cubicBezTo>
                  <a:cubicBezTo>
                    <a:pt x="67" y="2682"/>
                    <a:pt x="268" y="1848"/>
                    <a:pt x="334" y="1414"/>
                  </a:cubicBezTo>
                  <a:cubicBezTo>
                    <a:pt x="364" y="1004"/>
                    <a:pt x="393" y="620"/>
                    <a:pt x="422" y="238"/>
                  </a:cubicBezTo>
                  <a:close/>
                  <a:moveTo>
                    <a:pt x="385" y="0"/>
                  </a:moveTo>
                  <a:cubicBezTo>
                    <a:pt x="374" y="0"/>
                    <a:pt x="368" y="17"/>
                    <a:pt x="368" y="47"/>
                  </a:cubicBezTo>
                  <a:cubicBezTo>
                    <a:pt x="268" y="480"/>
                    <a:pt x="201" y="981"/>
                    <a:pt x="168" y="1481"/>
                  </a:cubicBezTo>
                  <a:cubicBezTo>
                    <a:pt x="101" y="1815"/>
                    <a:pt x="1" y="2315"/>
                    <a:pt x="101" y="2649"/>
                  </a:cubicBezTo>
                  <a:cubicBezTo>
                    <a:pt x="268" y="3249"/>
                    <a:pt x="1102" y="3216"/>
                    <a:pt x="1602" y="3282"/>
                  </a:cubicBezTo>
                  <a:cubicBezTo>
                    <a:pt x="1875" y="3345"/>
                    <a:pt x="2293" y="3514"/>
                    <a:pt x="2632" y="3514"/>
                  </a:cubicBezTo>
                  <a:cubicBezTo>
                    <a:pt x="2832" y="3514"/>
                    <a:pt x="3004" y="3456"/>
                    <a:pt x="3103" y="3282"/>
                  </a:cubicBezTo>
                  <a:cubicBezTo>
                    <a:pt x="3270" y="3049"/>
                    <a:pt x="3236" y="2582"/>
                    <a:pt x="3270" y="2282"/>
                  </a:cubicBezTo>
                  <a:cubicBezTo>
                    <a:pt x="3370" y="1748"/>
                    <a:pt x="3403" y="1214"/>
                    <a:pt x="3503" y="647"/>
                  </a:cubicBezTo>
                  <a:cubicBezTo>
                    <a:pt x="3503" y="614"/>
                    <a:pt x="3437" y="581"/>
                    <a:pt x="3403" y="581"/>
                  </a:cubicBezTo>
                  <a:cubicBezTo>
                    <a:pt x="2402" y="414"/>
                    <a:pt x="1435" y="247"/>
                    <a:pt x="434" y="80"/>
                  </a:cubicBezTo>
                  <a:cubicBezTo>
                    <a:pt x="416" y="25"/>
                    <a:pt x="398" y="0"/>
                    <a:pt x="385"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795;p65"/>
            <p:cNvSpPr/>
            <p:nvPr/>
          </p:nvSpPr>
          <p:spPr>
            <a:xfrm>
              <a:off x="9020175" y="695675"/>
              <a:ext cx="77575" cy="12550"/>
            </a:xfrm>
            <a:custGeom>
              <a:avLst/>
              <a:gdLst/>
              <a:ahLst/>
              <a:cxnLst/>
              <a:rect l="l" t="t" r="r" b="b"/>
              <a:pathLst>
                <a:path w="3103" h="502" extrusionOk="0">
                  <a:moveTo>
                    <a:pt x="0" y="1"/>
                  </a:moveTo>
                  <a:lnTo>
                    <a:pt x="0" y="34"/>
                  </a:lnTo>
                  <a:cubicBezTo>
                    <a:pt x="1001" y="301"/>
                    <a:pt x="2002" y="434"/>
                    <a:pt x="3002" y="501"/>
                  </a:cubicBezTo>
                  <a:cubicBezTo>
                    <a:pt x="3103" y="501"/>
                    <a:pt x="3103" y="368"/>
                    <a:pt x="3002" y="368"/>
                  </a:cubicBezTo>
                  <a:cubicBezTo>
                    <a:pt x="2002" y="301"/>
                    <a:pt x="1001" y="167"/>
                    <a:pt x="0"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796;p65"/>
            <p:cNvSpPr/>
            <p:nvPr/>
          </p:nvSpPr>
          <p:spPr>
            <a:xfrm>
              <a:off x="9132750" y="850875"/>
              <a:ext cx="31425" cy="53525"/>
            </a:xfrm>
            <a:custGeom>
              <a:avLst/>
              <a:gdLst/>
              <a:ahLst/>
              <a:cxnLst/>
              <a:rect l="l" t="t" r="r" b="b"/>
              <a:pathLst>
                <a:path w="1257" h="2141" extrusionOk="0">
                  <a:moveTo>
                    <a:pt x="80" y="1"/>
                  </a:moveTo>
                  <a:cubicBezTo>
                    <a:pt x="54" y="1"/>
                    <a:pt x="34" y="19"/>
                    <a:pt x="34" y="64"/>
                  </a:cubicBezTo>
                  <a:cubicBezTo>
                    <a:pt x="1" y="898"/>
                    <a:pt x="401" y="1665"/>
                    <a:pt x="1135" y="2132"/>
                  </a:cubicBezTo>
                  <a:cubicBezTo>
                    <a:pt x="1146" y="2138"/>
                    <a:pt x="1158" y="2141"/>
                    <a:pt x="1169" y="2141"/>
                  </a:cubicBezTo>
                  <a:cubicBezTo>
                    <a:pt x="1221" y="2141"/>
                    <a:pt x="1256" y="2081"/>
                    <a:pt x="1201" y="1999"/>
                  </a:cubicBezTo>
                  <a:cubicBezTo>
                    <a:pt x="601" y="1565"/>
                    <a:pt x="167" y="831"/>
                    <a:pt x="167" y="64"/>
                  </a:cubicBezTo>
                  <a:cubicBezTo>
                    <a:pt x="149" y="27"/>
                    <a:pt x="111" y="1"/>
                    <a:pt x="80"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797;p65"/>
            <p:cNvSpPr/>
            <p:nvPr/>
          </p:nvSpPr>
          <p:spPr>
            <a:xfrm>
              <a:off x="9030175" y="855575"/>
              <a:ext cx="32550" cy="75050"/>
            </a:xfrm>
            <a:custGeom>
              <a:avLst/>
              <a:gdLst/>
              <a:ahLst/>
              <a:cxnLst/>
              <a:rect l="l" t="t" r="r" b="b"/>
              <a:pathLst>
                <a:path w="1302" h="3002" extrusionOk="0">
                  <a:moveTo>
                    <a:pt x="1251" y="1"/>
                  </a:moveTo>
                  <a:cubicBezTo>
                    <a:pt x="1226" y="1"/>
                    <a:pt x="1201" y="26"/>
                    <a:pt x="1201" y="76"/>
                  </a:cubicBezTo>
                  <a:cubicBezTo>
                    <a:pt x="1135" y="576"/>
                    <a:pt x="1135" y="1077"/>
                    <a:pt x="1068" y="1577"/>
                  </a:cubicBezTo>
                  <a:cubicBezTo>
                    <a:pt x="935" y="2278"/>
                    <a:pt x="568" y="2544"/>
                    <a:pt x="67" y="2978"/>
                  </a:cubicBezTo>
                  <a:cubicBezTo>
                    <a:pt x="468" y="2711"/>
                    <a:pt x="901" y="2411"/>
                    <a:pt x="1068" y="1944"/>
                  </a:cubicBezTo>
                  <a:cubicBezTo>
                    <a:pt x="1268" y="1377"/>
                    <a:pt x="1268" y="710"/>
                    <a:pt x="1301" y="76"/>
                  </a:cubicBezTo>
                  <a:cubicBezTo>
                    <a:pt x="1301" y="26"/>
                    <a:pt x="1276" y="1"/>
                    <a:pt x="1251" y="1"/>
                  </a:cubicBezTo>
                  <a:close/>
                  <a:moveTo>
                    <a:pt x="33" y="2971"/>
                  </a:moveTo>
                  <a:cubicBezTo>
                    <a:pt x="1" y="2971"/>
                    <a:pt x="16" y="3002"/>
                    <a:pt x="38" y="3002"/>
                  </a:cubicBezTo>
                  <a:cubicBezTo>
                    <a:pt x="48" y="3002"/>
                    <a:pt x="59" y="2996"/>
                    <a:pt x="67" y="2978"/>
                  </a:cubicBezTo>
                  <a:cubicBezTo>
                    <a:pt x="52" y="2973"/>
                    <a:pt x="41" y="2971"/>
                    <a:pt x="33" y="297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798;p65"/>
            <p:cNvSpPr/>
            <p:nvPr/>
          </p:nvSpPr>
          <p:spPr>
            <a:xfrm>
              <a:off x="8904250" y="849925"/>
              <a:ext cx="42800" cy="41750"/>
            </a:xfrm>
            <a:custGeom>
              <a:avLst/>
              <a:gdLst/>
              <a:ahLst/>
              <a:cxnLst/>
              <a:rect l="l" t="t" r="r" b="b"/>
              <a:pathLst>
                <a:path w="1712" h="1670" extrusionOk="0">
                  <a:moveTo>
                    <a:pt x="1628" y="0"/>
                  </a:moveTo>
                  <a:cubicBezTo>
                    <a:pt x="1605" y="0"/>
                    <a:pt x="1580" y="12"/>
                    <a:pt x="1568" y="35"/>
                  </a:cubicBezTo>
                  <a:cubicBezTo>
                    <a:pt x="1268" y="769"/>
                    <a:pt x="768" y="1303"/>
                    <a:pt x="67" y="1603"/>
                  </a:cubicBezTo>
                  <a:cubicBezTo>
                    <a:pt x="1" y="1636"/>
                    <a:pt x="67" y="1670"/>
                    <a:pt x="101" y="1670"/>
                  </a:cubicBezTo>
                  <a:cubicBezTo>
                    <a:pt x="801" y="1369"/>
                    <a:pt x="1402" y="836"/>
                    <a:pt x="1668" y="102"/>
                  </a:cubicBezTo>
                  <a:cubicBezTo>
                    <a:pt x="1712" y="37"/>
                    <a:pt x="1671" y="0"/>
                    <a:pt x="1628"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799;p65"/>
            <p:cNvSpPr/>
            <p:nvPr/>
          </p:nvSpPr>
          <p:spPr>
            <a:xfrm>
              <a:off x="8843375" y="1517925"/>
              <a:ext cx="98425" cy="8375"/>
            </a:xfrm>
            <a:custGeom>
              <a:avLst/>
              <a:gdLst/>
              <a:ahLst/>
              <a:cxnLst/>
              <a:rect l="l" t="t" r="r" b="b"/>
              <a:pathLst>
                <a:path w="3937" h="335" extrusionOk="0">
                  <a:moveTo>
                    <a:pt x="67" y="1"/>
                  </a:moveTo>
                  <a:cubicBezTo>
                    <a:pt x="34" y="1"/>
                    <a:pt x="1" y="68"/>
                    <a:pt x="67" y="68"/>
                  </a:cubicBezTo>
                  <a:cubicBezTo>
                    <a:pt x="1335" y="168"/>
                    <a:pt x="2569" y="268"/>
                    <a:pt x="3870" y="334"/>
                  </a:cubicBezTo>
                  <a:cubicBezTo>
                    <a:pt x="3937" y="334"/>
                    <a:pt x="3937" y="268"/>
                    <a:pt x="3870" y="268"/>
                  </a:cubicBezTo>
                  <a:cubicBezTo>
                    <a:pt x="2602" y="134"/>
                    <a:pt x="1368" y="68"/>
                    <a:pt x="67"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800;p65"/>
            <p:cNvSpPr/>
            <p:nvPr/>
          </p:nvSpPr>
          <p:spPr>
            <a:xfrm>
              <a:off x="8853475" y="1489700"/>
              <a:ext cx="92500" cy="14075"/>
            </a:xfrm>
            <a:custGeom>
              <a:avLst/>
              <a:gdLst/>
              <a:ahLst/>
              <a:cxnLst/>
              <a:rect l="l" t="t" r="r" b="b"/>
              <a:pathLst>
                <a:path w="3700" h="563" extrusionOk="0">
                  <a:moveTo>
                    <a:pt x="9" y="1"/>
                  </a:moveTo>
                  <a:lnTo>
                    <a:pt x="9" y="1"/>
                  </a:lnTo>
                  <a:cubicBezTo>
                    <a:pt x="0" y="1"/>
                    <a:pt x="7" y="39"/>
                    <a:pt x="30" y="62"/>
                  </a:cubicBezTo>
                  <a:cubicBezTo>
                    <a:pt x="1264" y="229"/>
                    <a:pt x="2465" y="429"/>
                    <a:pt x="3666" y="563"/>
                  </a:cubicBezTo>
                  <a:cubicBezTo>
                    <a:pt x="3699" y="563"/>
                    <a:pt x="3699" y="463"/>
                    <a:pt x="3666" y="463"/>
                  </a:cubicBezTo>
                  <a:cubicBezTo>
                    <a:pt x="2465" y="263"/>
                    <a:pt x="1264" y="129"/>
                    <a:pt x="30" y="29"/>
                  </a:cubicBezTo>
                  <a:cubicBezTo>
                    <a:pt x="20" y="8"/>
                    <a:pt x="13" y="1"/>
                    <a:pt x="9"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801;p65"/>
            <p:cNvSpPr/>
            <p:nvPr/>
          </p:nvSpPr>
          <p:spPr>
            <a:xfrm>
              <a:off x="8978475" y="1525450"/>
              <a:ext cx="112600" cy="7800"/>
            </a:xfrm>
            <a:custGeom>
              <a:avLst/>
              <a:gdLst/>
              <a:ahLst/>
              <a:cxnLst/>
              <a:rect l="l" t="t" r="r" b="b"/>
              <a:pathLst>
                <a:path w="4504" h="312" extrusionOk="0">
                  <a:moveTo>
                    <a:pt x="4370" y="0"/>
                  </a:moveTo>
                  <a:cubicBezTo>
                    <a:pt x="2936" y="134"/>
                    <a:pt x="1468" y="200"/>
                    <a:pt x="0" y="200"/>
                  </a:cubicBezTo>
                  <a:cubicBezTo>
                    <a:pt x="34" y="200"/>
                    <a:pt x="34" y="267"/>
                    <a:pt x="34" y="300"/>
                  </a:cubicBezTo>
                  <a:cubicBezTo>
                    <a:pt x="364" y="308"/>
                    <a:pt x="694" y="312"/>
                    <a:pt x="1023" y="312"/>
                  </a:cubicBezTo>
                  <a:cubicBezTo>
                    <a:pt x="2161" y="312"/>
                    <a:pt x="3299" y="263"/>
                    <a:pt x="4437" y="134"/>
                  </a:cubicBezTo>
                  <a:cubicBezTo>
                    <a:pt x="4504" y="134"/>
                    <a:pt x="4470" y="0"/>
                    <a:pt x="4370"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802;p65"/>
            <p:cNvSpPr/>
            <p:nvPr/>
          </p:nvSpPr>
          <p:spPr>
            <a:xfrm>
              <a:off x="8983475" y="1493750"/>
              <a:ext cx="120950" cy="6700"/>
            </a:xfrm>
            <a:custGeom>
              <a:avLst/>
              <a:gdLst/>
              <a:ahLst/>
              <a:cxnLst/>
              <a:rect l="l" t="t" r="r" b="b"/>
              <a:pathLst>
                <a:path w="4838" h="268" extrusionOk="0">
                  <a:moveTo>
                    <a:pt x="1" y="1"/>
                  </a:moveTo>
                  <a:lnTo>
                    <a:pt x="1" y="67"/>
                  </a:lnTo>
                  <a:cubicBezTo>
                    <a:pt x="1602" y="134"/>
                    <a:pt x="3169" y="234"/>
                    <a:pt x="4771" y="267"/>
                  </a:cubicBezTo>
                  <a:cubicBezTo>
                    <a:pt x="4837" y="267"/>
                    <a:pt x="4837" y="134"/>
                    <a:pt x="4771" y="134"/>
                  </a:cubicBezTo>
                  <a:cubicBezTo>
                    <a:pt x="3169" y="67"/>
                    <a:pt x="1602" y="67"/>
                    <a:pt x="1"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803;p65"/>
            <p:cNvSpPr/>
            <p:nvPr/>
          </p:nvSpPr>
          <p:spPr>
            <a:xfrm>
              <a:off x="9066875" y="1198550"/>
              <a:ext cx="48375" cy="10850"/>
            </a:xfrm>
            <a:custGeom>
              <a:avLst/>
              <a:gdLst/>
              <a:ahLst/>
              <a:cxnLst/>
              <a:rect l="l" t="t" r="r" b="b"/>
              <a:pathLst>
                <a:path w="1935" h="434" extrusionOk="0">
                  <a:moveTo>
                    <a:pt x="1802" y="0"/>
                  </a:moveTo>
                  <a:cubicBezTo>
                    <a:pt x="1235" y="167"/>
                    <a:pt x="634" y="334"/>
                    <a:pt x="0" y="400"/>
                  </a:cubicBezTo>
                  <a:cubicBezTo>
                    <a:pt x="0" y="400"/>
                    <a:pt x="0" y="434"/>
                    <a:pt x="67" y="434"/>
                  </a:cubicBezTo>
                  <a:cubicBezTo>
                    <a:pt x="667" y="367"/>
                    <a:pt x="1268" y="267"/>
                    <a:pt x="1835" y="100"/>
                  </a:cubicBezTo>
                  <a:cubicBezTo>
                    <a:pt x="1935" y="67"/>
                    <a:pt x="1902" y="0"/>
                    <a:pt x="1802"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804;p65"/>
            <p:cNvSpPr/>
            <p:nvPr/>
          </p:nvSpPr>
          <p:spPr>
            <a:xfrm>
              <a:off x="8906175" y="1183175"/>
              <a:ext cx="36975" cy="30625"/>
            </a:xfrm>
            <a:custGeom>
              <a:avLst/>
              <a:gdLst/>
              <a:ahLst/>
              <a:cxnLst/>
              <a:rect l="l" t="t" r="r" b="b"/>
              <a:pathLst>
                <a:path w="1479" h="1225" extrusionOk="0">
                  <a:moveTo>
                    <a:pt x="29" y="1"/>
                  </a:moveTo>
                  <a:cubicBezTo>
                    <a:pt x="10" y="1"/>
                    <a:pt x="0" y="24"/>
                    <a:pt x="24" y="48"/>
                  </a:cubicBezTo>
                  <a:cubicBezTo>
                    <a:pt x="491" y="448"/>
                    <a:pt x="891" y="849"/>
                    <a:pt x="1358" y="1216"/>
                  </a:cubicBezTo>
                  <a:cubicBezTo>
                    <a:pt x="1364" y="1222"/>
                    <a:pt x="1373" y="1225"/>
                    <a:pt x="1383" y="1225"/>
                  </a:cubicBezTo>
                  <a:cubicBezTo>
                    <a:pt x="1423" y="1225"/>
                    <a:pt x="1479" y="1176"/>
                    <a:pt x="1425" y="1149"/>
                  </a:cubicBezTo>
                  <a:cubicBezTo>
                    <a:pt x="991" y="715"/>
                    <a:pt x="524" y="382"/>
                    <a:pt x="57" y="15"/>
                  </a:cubicBezTo>
                  <a:cubicBezTo>
                    <a:pt x="47" y="5"/>
                    <a:pt x="38" y="1"/>
                    <a:pt x="29"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805;p65"/>
            <p:cNvSpPr/>
            <p:nvPr/>
          </p:nvSpPr>
          <p:spPr>
            <a:xfrm>
              <a:off x="8981800" y="207725"/>
              <a:ext cx="45075" cy="46825"/>
            </a:xfrm>
            <a:custGeom>
              <a:avLst/>
              <a:gdLst/>
              <a:ahLst/>
              <a:cxnLst/>
              <a:rect l="l" t="t" r="r" b="b"/>
              <a:pathLst>
                <a:path w="1803" h="1873" extrusionOk="0">
                  <a:moveTo>
                    <a:pt x="881" y="1"/>
                  </a:moveTo>
                  <a:cubicBezTo>
                    <a:pt x="675" y="1"/>
                    <a:pt x="471" y="69"/>
                    <a:pt x="334" y="205"/>
                  </a:cubicBezTo>
                  <a:cubicBezTo>
                    <a:pt x="68" y="472"/>
                    <a:pt x="1" y="839"/>
                    <a:pt x="134" y="1172"/>
                  </a:cubicBezTo>
                  <a:cubicBezTo>
                    <a:pt x="234" y="1506"/>
                    <a:pt x="535" y="1706"/>
                    <a:pt x="835" y="1873"/>
                  </a:cubicBezTo>
                  <a:lnTo>
                    <a:pt x="1502" y="1472"/>
                  </a:lnTo>
                  <a:cubicBezTo>
                    <a:pt x="1702" y="1272"/>
                    <a:pt x="1802" y="1005"/>
                    <a:pt x="1735" y="705"/>
                  </a:cubicBezTo>
                  <a:cubicBezTo>
                    <a:pt x="1702" y="472"/>
                    <a:pt x="1535" y="205"/>
                    <a:pt x="1302" y="105"/>
                  </a:cubicBezTo>
                  <a:cubicBezTo>
                    <a:pt x="1177" y="35"/>
                    <a:pt x="1028" y="1"/>
                    <a:pt x="881" y="1"/>
                  </a:cubicBezTo>
                  <a:close/>
                </a:path>
              </a:pathLst>
            </a:custGeom>
            <a:solidFill>
              <a:srgbClr val="F77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806;p65"/>
            <p:cNvSpPr/>
            <p:nvPr/>
          </p:nvSpPr>
          <p:spPr>
            <a:xfrm>
              <a:off x="8990150" y="229050"/>
              <a:ext cx="42225" cy="27175"/>
            </a:xfrm>
            <a:custGeom>
              <a:avLst/>
              <a:gdLst/>
              <a:ahLst/>
              <a:cxnLst/>
              <a:rect l="l" t="t" r="r" b="b"/>
              <a:pathLst>
                <a:path w="1689" h="1087" extrusionOk="0">
                  <a:moveTo>
                    <a:pt x="1545" y="1"/>
                  </a:moveTo>
                  <a:cubicBezTo>
                    <a:pt x="1529" y="1"/>
                    <a:pt x="1514" y="6"/>
                    <a:pt x="1501" y="19"/>
                  </a:cubicBezTo>
                  <a:cubicBezTo>
                    <a:pt x="1034" y="386"/>
                    <a:pt x="567" y="720"/>
                    <a:pt x="34" y="986"/>
                  </a:cubicBezTo>
                  <a:cubicBezTo>
                    <a:pt x="0" y="1020"/>
                    <a:pt x="34" y="1086"/>
                    <a:pt x="67" y="1086"/>
                  </a:cubicBezTo>
                  <a:cubicBezTo>
                    <a:pt x="668" y="853"/>
                    <a:pt x="1168" y="586"/>
                    <a:pt x="1635" y="152"/>
                  </a:cubicBezTo>
                  <a:cubicBezTo>
                    <a:pt x="1689" y="98"/>
                    <a:pt x="1612" y="1"/>
                    <a:pt x="1545"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807;p65"/>
            <p:cNvSpPr/>
            <p:nvPr/>
          </p:nvSpPr>
          <p:spPr>
            <a:xfrm>
              <a:off x="9085475" y="336675"/>
              <a:ext cx="31325" cy="25750"/>
            </a:xfrm>
            <a:custGeom>
              <a:avLst/>
              <a:gdLst/>
              <a:ahLst/>
              <a:cxnLst/>
              <a:rect l="l" t="t" r="r" b="b"/>
              <a:pathLst>
                <a:path w="1253" h="1030" extrusionOk="0">
                  <a:moveTo>
                    <a:pt x="1158" y="0"/>
                  </a:moveTo>
                  <a:cubicBezTo>
                    <a:pt x="1124" y="0"/>
                    <a:pt x="1091" y="17"/>
                    <a:pt x="1091" y="50"/>
                  </a:cubicBezTo>
                  <a:cubicBezTo>
                    <a:pt x="1091" y="589"/>
                    <a:pt x="689" y="966"/>
                    <a:pt x="196" y="966"/>
                  </a:cubicBezTo>
                  <a:cubicBezTo>
                    <a:pt x="140" y="966"/>
                    <a:pt x="82" y="961"/>
                    <a:pt x="24" y="951"/>
                  </a:cubicBezTo>
                  <a:cubicBezTo>
                    <a:pt x="24" y="930"/>
                    <a:pt x="20" y="923"/>
                    <a:pt x="17" y="923"/>
                  </a:cubicBezTo>
                  <a:lnTo>
                    <a:pt x="17" y="923"/>
                  </a:lnTo>
                  <a:cubicBezTo>
                    <a:pt x="9" y="923"/>
                    <a:pt x="0" y="961"/>
                    <a:pt x="24" y="984"/>
                  </a:cubicBezTo>
                  <a:cubicBezTo>
                    <a:pt x="120" y="1015"/>
                    <a:pt x="216" y="1029"/>
                    <a:pt x="309" y="1029"/>
                  </a:cubicBezTo>
                  <a:cubicBezTo>
                    <a:pt x="825" y="1029"/>
                    <a:pt x="1253" y="588"/>
                    <a:pt x="1224" y="50"/>
                  </a:cubicBezTo>
                  <a:cubicBezTo>
                    <a:pt x="1224" y="17"/>
                    <a:pt x="1191" y="0"/>
                    <a:pt x="1158"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9528;p69"/>
          <p:cNvGrpSpPr/>
          <p:nvPr/>
        </p:nvGrpSpPr>
        <p:grpSpPr>
          <a:xfrm>
            <a:off x="6493904" y="215048"/>
            <a:ext cx="623800" cy="1412030"/>
            <a:chOff x="5941975" y="3232250"/>
            <a:chExt cx="623800" cy="1687225"/>
          </a:xfrm>
        </p:grpSpPr>
        <p:sp>
          <p:nvSpPr>
            <p:cNvPr id="152" name="Google Shape;9529;p69"/>
            <p:cNvSpPr/>
            <p:nvPr/>
          </p:nvSpPr>
          <p:spPr>
            <a:xfrm>
              <a:off x="5945300" y="4794375"/>
              <a:ext cx="186825" cy="125100"/>
            </a:xfrm>
            <a:custGeom>
              <a:avLst/>
              <a:gdLst/>
              <a:ahLst/>
              <a:cxnLst/>
              <a:rect l="l" t="t" r="r" b="b"/>
              <a:pathLst>
                <a:path w="7473" h="5004" extrusionOk="0">
                  <a:moveTo>
                    <a:pt x="3503" y="0"/>
                  </a:moveTo>
                  <a:lnTo>
                    <a:pt x="3536" y="2602"/>
                  </a:lnTo>
                  <a:lnTo>
                    <a:pt x="0" y="4570"/>
                  </a:lnTo>
                  <a:lnTo>
                    <a:pt x="7472" y="5004"/>
                  </a:lnTo>
                  <a:lnTo>
                    <a:pt x="7339" y="767"/>
                  </a:lnTo>
                  <a:lnTo>
                    <a:pt x="3503" y="0"/>
                  </a:lnTo>
                  <a:close/>
                </a:path>
              </a:pathLst>
            </a:custGeom>
            <a:solidFill>
              <a:srgbClr val="784D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30;p69"/>
            <p:cNvSpPr/>
            <p:nvPr/>
          </p:nvSpPr>
          <p:spPr>
            <a:xfrm>
              <a:off x="6021175" y="3866200"/>
              <a:ext cx="278575" cy="987400"/>
            </a:xfrm>
            <a:custGeom>
              <a:avLst/>
              <a:gdLst/>
              <a:ahLst/>
              <a:cxnLst/>
              <a:rect l="l" t="t" r="r" b="b"/>
              <a:pathLst>
                <a:path w="11143" h="39496" extrusionOk="0">
                  <a:moveTo>
                    <a:pt x="3637" y="1"/>
                  </a:moveTo>
                  <a:cubicBezTo>
                    <a:pt x="635" y="14178"/>
                    <a:pt x="1" y="38395"/>
                    <a:pt x="1" y="38395"/>
                  </a:cubicBezTo>
                  <a:lnTo>
                    <a:pt x="4671" y="39496"/>
                  </a:lnTo>
                  <a:cubicBezTo>
                    <a:pt x="7773" y="23684"/>
                    <a:pt x="11142" y="2436"/>
                    <a:pt x="11142" y="2436"/>
                  </a:cubicBezTo>
                  <a:lnTo>
                    <a:pt x="3637" y="1"/>
                  </a:lnTo>
                  <a:close/>
                </a:path>
              </a:pathLst>
            </a:custGeom>
            <a:solidFill>
              <a:srgbClr val="8E7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31;p69"/>
            <p:cNvSpPr/>
            <p:nvPr/>
          </p:nvSpPr>
          <p:spPr>
            <a:xfrm>
              <a:off x="6125425" y="4232300"/>
              <a:ext cx="94250" cy="589750"/>
            </a:xfrm>
            <a:custGeom>
              <a:avLst/>
              <a:gdLst/>
              <a:ahLst/>
              <a:cxnLst/>
              <a:rect l="l" t="t" r="r" b="b"/>
              <a:pathLst>
                <a:path w="3770" h="23590" extrusionOk="0">
                  <a:moveTo>
                    <a:pt x="3770" y="1"/>
                  </a:moveTo>
                  <a:lnTo>
                    <a:pt x="3770" y="1"/>
                  </a:lnTo>
                  <a:cubicBezTo>
                    <a:pt x="3770" y="1"/>
                    <a:pt x="3770" y="2"/>
                    <a:pt x="3770" y="3"/>
                  </a:cubicBezTo>
                  <a:lnTo>
                    <a:pt x="3770" y="3"/>
                  </a:lnTo>
                  <a:cubicBezTo>
                    <a:pt x="3770" y="3"/>
                    <a:pt x="3770" y="2"/>
                    <a:pt x="3770" y="1"/>
                  </a:cubicBezTo>
                  <a:close/>
                  <a:moveTo>
                    <a:pt x="3770" y="3"/>
                  </a:moveTo>
                  <a:cubicBezTo>
                    <a:pt x="3766" y="34"/>
                    <a:pt x="3703" y="34"/>
                    <a:pt x="3703" y="34"/>
                  </a:cubicBezTo>
                  <a:cubicBezTo>
                    <a:pt x="2836" y="10908"/>
                    <a:pt x="1869" y="12810"/>
                    <a:pt x="1" y="23551"/>
                  </a:cubicBezTo>
                  <a:cubicBezTo>
                    <a:pt x="1" y="23570"/>
                    <a:pt x="34" y="23589"/>
                    <a:pt x="62" y="23589"/>
                  </a:cubicBezTo>
                  <a:cubicBezTo>
                    <a:pt x="83" y="23589"/>
                    <a:pt x="101" y="23579"/>
                    <a:pt x="101" y="23551"/>
                  </a:cubicBezTo>
                  <a:cubicBezTo>
                    <a:pt x="1768" y="12744"/>
                    <a:pt x="3103" y="10909"/>
                    <a:pt x="3770" y="3"/>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32;p69"/>
            <p:cNvSpPr/>
            <p:nvPr/>
          </p:nvSpPr>
          <p:spPr>
            <a:xfrm>
              <a:off x="6123750" y="4229800"/>
              <a:ext cx="98425" cy="595450"/>
            </a:xfrm>
            <a:custGeom>
              <a:avLst/>
              <a:gdLst/>
              <a:ahLst/>
              <a:cxnLst/>
              <a:rect l="l" t="t" r="r" b="b"/>
              <a:pathLst>
                <a:path w="3937" h="23818" extrusionOk="0">
                  <a:moveTo>
                    <a:pt x="3837" y="0"/>
                  </a:moveTo>
                  <a:cubicBezTo>
                    <a:pt x="3770" y="0"/>
                    <a:pt x="3704" y="34"/>
                    <a:pt x="3704" y="134"/>
                  </a:cubicBezTo>
                  <a:cubicBezTo>
                    <a:pt x="3070" y="7606"/>
                    <a:pt x="2436" y="10775"/>
                    <a:pt x="1502" y="15612"/>
                  </a:cubicBezTo>
                  <a:cubicBezTo>
                    <a:pt x="1068" y="17813"/>
                    <a:pt x="568" y="20282"/>
                    <a:pt x="1" y="23651"/>
                  </a:cubicBezTo>
                  <a:cubicBezTo>
                    <a:pt x="1" y="23684"/>
                    <a:pt x="1" y="23717"/>
                    <a:pt x="34" y="23784"/>
                  </a:cubicBezTo>
                  <a:cubicBezTo>
                    <a:pt x="34" y="23817"/>
                    <a:pt x="68" y="23817"/>
                    <a:pt x="101" y="23817"/>
                  </a:cubicBezTo>
                  <a:lnTo>
                    <a:pt x="201" y="23817"/>
                  </a:lnTo>
                  <a:cubicBezTo>
                    <a:pt x="234" y="23784"/>
                    <a:pt x="268" y="23717"/>
                    <a:pt x="268" y="23684"/>
                  </a:cubicBezTo>
                  <a:cubicBezTo>
                    <a:pt x="902" y="19648"/>
                    <a:pt x="1502" y="16812"/>
                    <a:pt x="2002" y="14344"/>
                  </a:cubicBezTo>
                  <a:cubicBezTo>
                    <a:pt x="2870" y="10174"/>
                    <a:pt x="3537" y="6939"/>
                    <a:pt x="3937" y="134"/>
                  </a:cubicBezTo>
                  <a:cubicBezTo>
                    <a:pt x="3937" y="101"/>
                    <a:pt x="3904" y="0"/>
                    <a:pt x="3837"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533;p69"/>
            <p:cNvSpPr/>
            <p:nvPr/>
          </p:nvSpPr>
          <p:spPr>
            <a:xfrm>
              <a:off x="6020350" y="4861925"/>
              <a:ext cx="49225" cy="9200"/>
            </a:xfrm>
            <a:custGeom>
              <a:avLst/>
              <a:gdLst/>
              <a:ahLst/>
              <a:cxnLst/>
              <a:rect l="l" t="t" r="r" b="b"/>
              <a:pathLst>
                <a:path w="1969" h="368" extrusionOk="0">
                  <a:moveTo>
                    <a:pt x="67" y="0"/>
                  </a:moveTo>
                  <a:cubicBezTo>
                    <a:pt x="34" y="0"/>
                    <a:pt x="1" y="67"/>
                    <a:pt x="34" y="67"/>
                  </a:cubicBezTo>
                  <a:cubicBezTo>
                    <a:pt x="634" y="234"/>
                    <a:pt x="1235" y="300"/>
                    <a:pt x="1869" y="367"/>
                  </a:cubicBezTo>
                  <a:cubicBezTo>
                    <a:pt x="1969" y="367"/>
                    <a:pt x="1969" y="300"/>
                    <a:pt x="1902" y="300"/>
                  </a:cubicBezTo>
                  <a:cubicBezTo>
                    <a:pt x="1335" y="167"/>
                    <a:pt x="701" y="0"/>
                    <a:pt x="67"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534;p69"/>
            <p:cNvSpPr/>
            <p:nvPr/>
          </p:nvSpPr>
          <p:spPr>
            <a:xfrm>
              <a:off x="6017025" y="4867750"/>
              <a:ext cx="45775" cy="14375"/>
            </a:xfrm>
            <a:custGeom>
              <a:avLst/>
              <a:gdLst/>
              <a:ahLst/>
              <a:cxnLst/>
              <a:rect l="l" t="t" r="r" b="b"/>
              <a:pathLst>
                <a:path w="1831" h="575" extrusionOk="0">
                  <a:moveTo>
                    <a:pt x="100" y="1"/>
                  </a:moveTo>
                  <a:cubicBezTo>
                    <a:pt x="34" y="1"/>
                    <a:pt x="0" y="101"/>
                    <a:pt x="34" y="101"/>
                  </a:cubicBezTo>
                  <a:cubicBezTo>
                    <a:pt x="634" y="268"/>
                    <a:pt x="1168" y="434"/>
                    <a:pt x="1768" y="568"/>
                  </a:cubicBezTo>
                  <a:cubicBezTo>
                    <a:pt x="1773" y="573"/>
                    <a:pt x="1778" y="575"/>
                    <a:pt x="1782" y="575"/>
                  </a:cubicBezTo>
                  <a:cubicBezTo>
                    <a:pt x="1810" y="575"/>
                    <a:pt x="1830" y="501"/>
                    <a:pt x="1801" y="501"/>
                  </a:cubicBezTo>
                  <a:cubicBezTo>
                    <a:pt x="1201" y="334"/>
                    <a:pt x="667" y="167"/>
                    <a:pt x="100"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535;p69"/>
            <p:cNvSpPr/>
            <p:nvPr/>
          </p:nvSpPr>
          <p:spPr>
            <a:xfrm>
              <a:off x="5996000" y="4828550"/>
              <a:ext cx="57725" cy="41400"/>
            </a:xfrm>
            <a:custGeom>
              <a:avLst/>
              <a:gdLst/>
              <a:ahLst/>
              <a:cxnLst/>
              <a:rect l="l" t="t" r="r" b="b"/>
              <a:pathLst>
                <a:path w="2309" h="1656" extrusionOk="0">
                  <a:moveTo>
                    <a:pt x="1929" y="320"/>
                  </a:moveTo>
                  <a:cubicBezTo>
                    <a:pt x="2004" y="320"/>
                    <a:pt x="2027" y="390"/>
                    <a:pt x="2009" y="501"/>
                  </a:cubicBezTo>
                  <a:cubicBezTo>
                    <a:pt x="2031" y="841"/>
                    <a:pt x="1716" y="1104"/>
                    <a:pt x="1386" y="1196"/>
                  </a:cubicBezTo>
                  <a:lnTo>
                    <a:pt x="1386" y="1196"/>
                  </a:lnTo>
                  <a:cubicBezTo>
                    <a:pt x="1410" y="1109"/>
                    <a:pt x="1438" y="1022"/>
                    <a:pt x="1475" y="935"/>
                  </a:cubicBezTo>
                  <a:cubicBezTo>
                    <a:pt x="1508" y="835"/>
                    <a:pt x="1508" y="668"/>
                    <a:pt x="1608" y="535"/>
                  </a:cubicBezTo>
                  <a:cubicBezTo>
                    <a:pt x="1608" y="501"/>
                    <a:pt x="1642" y="468"/>
                    <a:pt x="1642" y="468"/>
                  </a:cubicBezTo>
                  <a:cubicBezTo>
                    <a:pt x="1775" y="364"/>
                    <a:pt x="1869" y="320"/>
                    <a:pt x="1929" y="320"/>
                  </a:cubicBezTo>
                  <a:close/>
                  <a:moveTo>
                    <a:pt x="361" y="163"/>
                  </a:moveTo>
                  <a:cubicBezTo>
                    <a:pt x="510" y="163"/>
                    <a:pt x="876" y="803"/>
                    <a:pt x="908" y="835"/>
                  </a:cubicBezTo>
                  <a:cubicBezTo>
                    <a:pt x="994" y="963"/>
                    <a:pt x="1038" y="1092"/>
                    <a:pt x="1085" y="1229"/>
                  </a:cubicBezTo>
                  <a:lnTo>
                    <a:pt x="1085" y="1229"/>
                  </a:lnTo>
                  <a:cubicBezTo>
                    <a:pt x="1035" y="1226"/>
                    <a:pt x="986" y="1217"/>
                    <a:pt x="941" y="1202"/>
                  </a:cubicBezTo>
                  <a:cubicBezTo>
                    <a:pt x="674" y="1168"/>
                    <a:pt x="508" y="935"/>
                    <a:pt x="374" y="735"/>
                  </a:cubicBezTo>
                  <a:cubicBezTo>
                    <a:pt x="341" y="668"/>
                    <a:pt x="174" y="201"/>
                    <a:pt x="341" y="168"/>
                  </a:cubicBezTo>
                  <a:cubicBezTo>
                    <a:pt x="347" y="165"/>
                    <a:pt x="353" y="163"/>
                    <a:pt x="361" y="163"/>
                  </a:cubicBezTo>
                  <a:close/>
                  <a:moveTo>
                    <a:pt x="1238" y="1334"/>
                  </a:moveTo>
                  <a:lnTo>
                    <a:pt x="1238" y="1334"/>
                  </a:lnTo>
                  <a:cubicBezTo>
                    <a:pt x="1237" y="1340"/>
                    <a:pt x="1236" y="1347"/>
                    <a:pt x="1235" y="1353"/>
                  </a:cubicBezTo>
                  <a:lnTo>
                    <a:pt x="1235" y="1353"/>
                  </a:lnTo>
                  <a:cubicBezTo>
                    <a:pt x="1234" y="1347"/>
                    <a:pt x="1233" y="1341"/>
                    <a:pt x="1232" y="1334"/>
                  </a:cubicBezTo>
                  <a:lnTo>
                    <a:pt x="1232" y="1334"/>
                  </a:lnTo>
                  <a:cubicBezTo>
                    <a:pt x="1234" y="1334"/>
                    <a:pt x="1236" y="1334"/>
                    <a:pt x="1238" y="1334"/>
                  </a:cubicBezTo>
                  <a:close/>
                  <a:moveTo>
                    <a:pt x="307" y="1"/>
                  </a:moveTo>
                  <a:cubicBezTo>
                    <a:pt x="241" y="1"/>
                    <a:pt x="207" y="1"/>
                    <a:pt x="207" y="34"/>
                  </a:cubicBezTo>
                  <a:cubicBezTo>
                    <a:pt x="0" y="725"/>
                    <a:pt x="539" y="1320"/>
                    <a:pt x="1123" y="1338"/>
                  </a:cubicBezTo>
                  <a:lnTo>
                    <a:pt x="1123" y="1338"/>
                  </a:lnTo>
                  <a:cubicBezTo>
                    <a:pt x="1139" y="1380"/>
                    <a:pt x="1156" y="1424"/>
                    <a:pt x="1175" y="1469"/>
                  </a:cubicBezTo>
                  <a:cubicBezTo>
                    <a:pt x="1175" y="1481"/>
                    <a:pt x="1184" y="1489"/>
                    <a:pt x="1195" y="1489"/>
                  </a:cubicBezTo>
                  <a:cubicBezTo>
                    <a:pt x="1202" y="1489"/>
                    <a:pt x="1210" y="1486"/>
                    <a:pt x="1218" y="1479"/>
                  </a:cubicBezTo>
                  <a:lnTo>
                    <a:pt x="1218" y="1479"/>
                  </a:lnTo>
                  <a:cubicBezTo>
                    <a:pt x="1214" y="1509"/>
                    <a:pt x="1211" y="1539"/>
                    <a:pt x="1208" y="1569"/>
                  </a:cubicBezTo>
                  <a:cubicBezTo>
                    <a:pt x="1208" y="1632"/>
                    <a:pt x="1235" y="1655"/>
                    <a:pt x="1255" y="1655"/>
                  </a:cubicBezTo>
                  <a:cubicBezTo>
                    <a:pt x="1266" y="1655"/>
                    <a:pt x="1275" y="1648"/>
                    <a:pt x="1275" y="1635"/>
                  </a:cubicBezTo>
                  <a:cubicBezTo>
                    <a:pt x="1305" y="1528"/>
                    <a:pt x="1329" y="1421"/>
                    <a:pt x="1355" y="1314"/>
                  </a:cubicBezTo>
                  <a:lnTo>
                    <a:pt x="1355" y="1314"/>
                  </a:lnTo>
                  <a:cubicBezTo>
                    <a:pt x="1541" y="1268"/>
                    <a:pt x="1722" y="1158"/>
                    <a:pt x="1875" y="968"/>
                  </a:cubicBezTo>
                  <a:cubicBezTo>
                    <a:pt x="2042" y="801"/>
                    <a:pt x="2309" y="134"/>
                    <a:pt x="1842" y="134"/>
                  </a:cubicBezTo>
                  <a:cubicBezTo>
                    <a:pt x="1675" y="134"/>
                    <a:pt x="1542" y="301"/>
                    <a:pt x="1508" y="401"/>
                  </a:cubicBezTo>
                  <a:cubicBezTo>
                    <a:pt x="1393" y="679"/>
                    <a:pt x="1309" y="956"/>
                    <a:pt x="1258" y="1223"/>
                  </a:cubicBezTo>
                  <a:lnTo>
                    <a:pt x="1258" y="1223"/>
                  </a:lnTo>
                  <a:cubicBezTo>
                    <a:pt x="1241" y="1225"/>
                    <a:pt x="1225" y="1227"/>
                    <a:pt x="1209" y="1228"/>
                  </a:cubicBezTo>
                  <a:lnTo>
                    <a:pt x="1209" y="1228"/>
                  </a:lnTo>
                  <a:cubicBezTo>
                    <a:pt x="1085" y="733"/>
                    <a:pt x="696" y="300"/>
                    <a:pt x="307"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536;p69"/>
            <p:cNvSpPr/>
            <p:nvPr/>
          </p:nvSpPr>
          <p:spPr>
            <a:xfrm>
              <a:off x="5953650" y="4904200"/>
              <a:ext cx="176800" cy="9450"/>
            </a:xfrm>
            <a:custGeom>
              <a:avLst/>
              <a:gdLst/>
              <a:ahLst/>
              <a:cxnLst/>
              <a:rect l="l" t="t" r="r" b="b"/>
              <a:pathLst>
                <a:path w="7072" h="378" extrusionOk="0">
                  <a:moveTo>
                    <a:pt x="1393" y="0"/>
                  </a:moveTo>
                  <a:cubicBezTo>
                    <a:pt x="939" y="0"/>
                    <a:pt x="486" y="4"/>
                    <a:pt x="33" y="10"/>
                  </a:cubicBezTo>
                  <a:cubicBezTo>
                    <a:pt x="0" y="10"/>
                    <a:pt x="0" y="44"/>
                    <a:pt x="33" y="44"/>
                  </a:cubicBezTo>
                  <a:cubicBezTo>
                    <a:pt x="208" y="41"/>
                    <a:pt x="382" y="40"/>
                    <a:pt x="556" y="40"/>
                  </a:cubicBezTo>
                  <a:cubicBezTo>
                    <a:pt x="2717" y="40"/>
                    <a:pt x="4878" y="223"/>
                    <a:pt x="7038" y="377"/>
                  </a:cubicBezTo>
                  <a:cubicBezTo>
                    <a:pt x="7072" y="377"/>
                    <a:pt x="7072" y="344"/>
                    <a:pt x="7038" y="311"/>
                  </a:cubicBezTo>
                  <a:cubicBezTo>
                    <a:pt x="5183" y="69"/>
                    <a:pt x="3283" y="0"/>
                    <a:pt x="1393"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537;p69"/>
            <p:cNvSpPr/>
            <p:nvPr/>
          </p:nvSpPr>
          <p:spPr>
            <a:xfrm>
              <a:off x="6378950" y="4784350"/>
              <a:ext cx="186825" cy="125125"/>
            </a:xfrm>
            <a:custGeom>
              <a:avLst/>
              <a:gdLst/>
              <a:ahLst/>
              <a:cxnLst/>
              <a:rect l="l" t="t" r="r" b="b"/>
              <a:pathLst>
                <a:path w="7473" h="5005" extrusionOk="0">
                  <a:moveTo>
                    <a:pt x="4003" y="1"/>
                  </a:moveTo>
                  <a:lnTo>
                    <a:pt x="167" y="802"/>
                  </a:lnTo>
                  <a:lnTo>
                    <a:pt x="0" y="5005"/>
                  </a:lnTo>
                  <a:lnTo>
                    <a:pt x="7472" y="4638"/>
                  </a:lnTo>
                  <a:lnTo>
                    <a:pt x="3903" y="2670"/>
                  </a:lnTo>
                  <a:lnTo>
                    <a:pt x="4003" y="1"/>
                  </a:lnTo>
                  <a:close/>
                </a:path>
              </a:pathLst>
            </a:custGeom>
            <a:solidFill>
              <a:srgbClr val="784D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538;p69"/>
            <p:cNvSpPr/>
            <p:nvPr/>
          </p:nvSpPr>
          <p:spPr>
            <a:xfrm>
              <a:off x="6211325" y="3903725"/>
              <a:ext cx="277725" cy="941550"/>
            </a:xfrm>
            <a:custGeom>
              <a:avLst/>
              <a:gdLst/>
              <a:ahLst/>
              <a:cxnLst/>
              <a:rect l="l" t="t" r="r" b="b"/>
              <a:pathLst>
                <a:path w="11109" h="37662" extrusionOk="0">
                  <a:moveTo>
                    <a:pt x="6739" y="1"/>
                  </a:moveTo>
                  <a:lnTo>
                    <a:pt x="0" y="601"/>
                  </a:lnTo>
                  <a:cubicBezTo>
                    <a:pt x="0" y="601"/>
                    <a:pt x="3369" y="21850"/>
                    <a:pt x="6438" y="37661"/>
                  </a:cubicBezTo>
                  <a:lnTo>
                    <a:pt x="11108" y="36560"/>
                  </a:lnTo>
                  <a:lnTo>
                    <a:pt x="6739" y="1"/>
                  </a:lnTo>
                  <a:close/>
                </a:path>
              </a:pathLst>
            </a:custGeom>
            <a:solidFill>
              <a:srgbClr val="8E7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539;p69"/>
            <p:cNvSpPr/>
            <p:nvPr/>
          </p:nvSpPr>
          <p:spPr>
            <a:xfrm>
              <a:off x="6300550" y="4232500"/>
              <a:ext cx="94250" cy="590675"/>
            </a:xfrm>
            <a:custGeom>
              <a:avLst/>
              <a:gdLst/>
              <a:ahLst/>
              <a:cxnLst/>
              <a:rect l="l" t="t" r="r" b="b"/>
              <a:pathLst>
                <a:path w="3770" h="23627" extrusionOk="0">
                  <a:moveTo>
                    <a:pt x="17" y="1"/>
                  </a:moveTo>
                  <a:cubicBezTo>
                    <a:pt x="9" y="1"/>
                    <a:pt x="1" y="9"/>
                    <a:pt x="1" y="26"/>
                  </a:cubicBezTo>
                  <a:cubicBezTo>
                    <a:pt x="433" y="7068"/>
                    <a:pt x="1158" y="10347"/>
                    <a:pt x="2060" y="14710"/>
                  </a:cubicBezTo>
                  <a:lnTo>
                    <a:pt x="2060" y="14710"/>
                  </a:lnTo>
                  <a:cubicBezTo>
                    <a:pt x="1183" y="10354"/>
                    <a:pt x="573" y="7060"/>
                    <a:pt x="34" y="26"/>
                  </a:cubicBezTo>
                  <a:cubicBezTo>
                    <a:pt x="34" y="9"/>
                    <a:pt x="26" y="1"/>
                    <a:pt x="17" y="1"/>
                  </a:cubicBezTo>
                  <a:close/>
                  <a:moveTo>
                    <a:pt x="2060" y="14710"/>
                  </a:moveTo>
                  <a:cubicBezTo>
                    <a:pt x="2231" y="15558"/>
                    <a:pt x="2412" y="16447"/>
                    <a:pt x="2605" y="17411"/>
                  </a:cubicBezTo>
                  <a:lnTo>
                    <a:pt x="2605" y="17411"/>
                  </a:lnTo>
                  <a:cubicBezTo>
                    <a:pt x="2417" y="16446"/>
                    <a:pt x="2235" y="15558"/>
                    <a:pt x="2060" y="14710"/>
                  </a:cubicBezTo>
                  <a:close/>
                  <a:moveTo>
                    <a:pt x="2605" y="17411"/>
                  </a:moveTo>
                  <a:cubicBezTo>
                    <a:pt x="2943" y="19149"/>
                    <a:pt x="3300" y="21135"/>
                    <a:pt x="3670" y="23576"/>
                  </a:cubicBezTo>
                  <a:cubicBezTo>
                    <a:pt x="3670" y="23609"/>
                    <a:pt x="3695" y="23626"/>
                    <a:pt x="3720" y="23626"/>
                  </a:cubicBezTo>
                  <a:cubicBezTo>
                    <a:pt x="3745" y="23626"/>
                    <a:pt x="3770" y="23609"/>
                    <a:pt x="3770" y="23576"/>
                  </a:cubicBezTo>
                  <a:cubicBezTo>
                    <a:pt x="3338" y="21136"/>
                    <a:pt x="2953" y="19150"/>
                    <a:pt x="2605" y="1741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540;p69"/>
            <p:cNvSpPr/>
            <p:nvPr/>
          </p:nvSpPr>
          <p:spPr>
            <a:xfrm>
              <a:off x="6298875" y="4229800"/>
              <a:ext cx="98425" cy="595450"/>
            </a:xfrm>
            <a:custGeom>
              <a:avLst/>
              <a:gdLst/>
              <a:ahLst/>
              <a:cxnLst/>
              <a:rect l="l" t="t" r="r" b="b"/>
              <a:pathLst>
                <a:path w="3937" h="23818" extrusionOk="0">
                  <a:moveTo>
                    <a:pt x="101" y="0"/>
                  </a:moveTo>
                  <a:cubicBezTo>
                    <a:pt x="34" y="0"/>
                    <a:pt x="1" y="67"/>
                    <a:pt x="1" y="134"/>
                  </a:cubicBezTo>
                  <a:cubicBezTo>
                    <a:pt x="401" y="6939"/>
                    <a:pt x="1068" y="10241"/>
                    <a:pt x="1936" y="14344"/>
                  </a:cubicBezTo>
                  <a:cubicBezTo>
                    <a:pt x="2436" y="16812"/>
                    <a:pt x="3036" y="19648"/>
                    <a:pt x="3670" y="23684"/>
                  </a:cubicBezTo>
                  <a:cubicBezTo>
                    <a:pt x="3670" y="23784"/>
                    <a:pt x="3704" y="23817"/>
                    <a:pt x="3737" y="23817"/>
                  </a:cubicBezTo>
                  <a:lnTo>
                    <a:pt x="3770" y="23817"/>
                  </a:lnTo>
                  <a:cubicBezTo>
                    <a:pt x="3837" y="23817"/>
                    <a:pt x="3837" y="23817"/>
                    <a:pt x="3904" y="23784"/>
                  </a:cubicBezTo>
                  <a:cubicBezTo>
                    <a:pt x="3937" y="23751"/>
                    <a:pt x="3937" y="23684"/>
                    <a:pt x="3937" y="23651"/>
                  </a:cubicBezTo>
                  <a:cubicBezTo>
                    <a:pt x="3370" y="20282"/>
                    <a:pt x="2870" y="17813"/>
                    <a:pt x="2436" y="15612"/>
                  </a:cubicBezTo>
                  <a:cubicBezTo>
                    <a:pt x="1502" y="10808"/>
                    <a:pt x="835" y="7606"/>
                    <a:pt x="234" y="134"/>
                  </a:cubicBezTo>
                  <a:cubicBezTo>
                    <a:pt x="234" y="67"/>
                    <a:pt x="168" y="0"/>
                    <a:pt x="101"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541;p69"/>
            <p:cNvSpPr/>
            <p:nvPr/>
          </p:nvSpPr>
          <p:spPr>
            <a:xfrm>
              <a:off x="6441475" y="4853575"/>
              <a:ext cx="49225" cy="9200"/>
            </a:xfrm>
            <a:custGeom>
              <a:avLst/>
              <a:gdLst/>
              <a:ahLst/>
              <a:cxnLst/>
              <a:rect l="l" t="t" r="r" b="b"/>
              <a:pathLst>
                <a:path w="1969" h="368" extrusionOk="0">
                  <a:moveTo>
                    <a:pt x="1869" y="1"/>
                  </a:moveTo>
                  <a:cubicBezTo>
                    <a:pt x="1235" y="1"/>
                    <a:pt x="635" y="167"/>
                    <a:pt x="34" y="301"/>
                  </a:cubicBezTo>
                  <a:cubicBezTo>
                    <a:pt x="1" y="301"/>
                    <a:pt x="1" y="368"/>
                    <a:pt x="34" y="368"/>
                  </a:cubicBezTo>
                  <a:cubicBezTo>
                    <a:pt x="668" y="301"/>
                    <a:pt x="1302" y="234"/>
                    <a:pt x="1869" y="67"/>
                  </a:cubicBezTo>
                  <a:cubicBezTo>
                    <a:pt x="1969" y="67"/>
                    <a:pt x="1902" y="1"/>
                    <a:pt x="1869"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542;p69"/>
            <p:cNvSpPr/>
            <p:nvPr/>
          </p:nvSpPr>
          <p:spPr>
            <a:xfrm>
              <a:off x="6447325" y="4859425"/>
              <a:ext cx="45900" cy="14200"/>
            </a:xfrm>
            <a:custGeom>
              <a:avLst/>
              <a:gdLst/>
              <a:ahLst/>
              <a:cxnLst/>
              <a:rect l="l" t="t" r="r" b="b"/>
              <a:pathLst>
                <a:path w="1836" h="568" extrusionOk="0">
                  <a:moveTo>
                    <a:pt x="1768" y="0"/>
                  </a:moveTo>
                  <a:cubicBezTo>
                    <a:pt x="1168" y="167"/>
                    <a:pt x="634" y="334"/>
                    <a:pt x="67" y="500"/>
                  </a:cubicBezTo>
                  <a:cubicBezTo>
                    <a:pt x="0" y="500"/>
                    <a:pt x="67" y="567"/>
                    <a:pt x="101" y="567"/>
                  </a:cubicBezTo>
                  <a:cubicBezTo>
                    <a:pt x="668" y="434"/>
                    <a:pt x="1235" y="267"/>
                    <a:pt x="1802" y="100"/>
                  </a:cubicBezTo>
                  <a:cubicBezTo>
                    <a:pt x="1835" y="100"/>
                    <a:pt x="1802" y="0"/>
                    <a:pt x="1768"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543;p69"/>
            <p:cNvSpPr/>
            <p:nvPr/>
          </p:nvSpPr>
          <p:spPr>
            <a:xfrm>
              <a:off x="6457325" y="4820225"/>
              <a:ext cx="56900" cy="40875"/>
            </a:xfrm>
            <a:custGeom>
              <a:avLst/>
              <a:gdLst/>
              <a:ahLst/>
              <a:cxnLst/>
              <a:rect l="l" t="t" r="r" b="b"/>
              <a:pathLst>
                <a:path w="2276" h="1635" extrusionOk="0">
                  <a:moveTo>
                    <a:pt x="361" y="319"/>
                  </a:moveTo>
                  <a:cubicBezTo>
                    <a:pt x="424" y="319"/>
                    <a:pt x="516" y="364"/>
                    <a:pt x="635" y="467"/>
                  </a:cubicBezTo>
                  <a:cubicBezTo>
                    <a:pt x="635" y="467"/>
                    <a:pt x="701" y="501"/>
                    <a:pt x="701" y="534"/>
                  </a:cubicBezTo>
                  <a:cubicBezTo>
                    <a:pt x="768" y="667"/>
                    <a:pt x="768" y="834"/>
                    <a:pt x="835" y="968"/>
                  </a:cubicBezTo>
                  <a:cubicBezTo>
                    <a:pt x="859" y="1039"/>
                    <a:pt x="878" y="1116"/>
                    <a:pt x="898" y="1194"/>
                  </a:cubicBezTo>
                  <a:lnTo>
                    <a:pt x="898" y="1194"/>
                  </a:lnTo>
                  <a:cubicBezTo>
                    <a:pt x="559" y="1102"/>
                    <a:pt x="245" y="839"/>
                    <a:pt x="268" y="501"/>
                  </a:cubicBezTo>
                  <a:cubicBezTo>
                    <a:pt x="249" y="389"/>
                    <a:pt x="282" y="319"/>
                    <a:pt x="361" y="319"/>
                  </a:cubicBezTo>
                  <a:close/>
                  <a:moveTo>
                    <a:pt x="1928" y="166"/>
                  </a:moveTo>
                  <a:cubicBezTo>
                    <a:pt x="1930" y="166"/>
                    <a:pt x="1933" y="166"/>
                    <a:pt x="1935" y="167"/>
                  </a:cubicBezTo>
                  <a:cubicBezTo>
                    <a:pt x="2102" y="200"/>
                    <a:pt x="1935" y="667"/>
                    <a:pt x="1902" y="734"/>
                  </a:cubicBezTo>
                  <a:cubicBezTo>
                    <a:pt x="1769" y="968"/>
                    <a:pt x="1602" y="1168"/>
                    <a:pt x="1368" y="1201"/>
                  </a:cubicBezTo>
                  <a:cubicBezTo>
                    <a:pt x="1313" y="1218"/>
                    <a:pt x="1253" y="1228"/>
                    <a:pt x="1190" y="1230"/>
                  </a:cubicBezTo>
                  <a:lnTo>
                    <a:pt x="1190" y="1230"/>
                  </a:lnTo>
                  <a:cubicBezTo>
                    <a:pt x="1238" y="1092"/>
                    <a:pt x="1282" y="963"/>
                    <a:pt x="1368" y="834"/>
                  </a:cubicBezTo>
                  <a:cubicBezTo>
                    <a:pt x="1401" y="802"/>
                    <a:pt x="1814" y="166"/>
                    <a:pt x="1928" y="166"/>
                  </a:cubicBezTo>
                  <a:close/>
                  <a:moveTo>
                    <a:pt x="1038" y="1333"/>
                  </a:moveTo>
                  <a:lnTo>
                    <a:pt x="1038" y="1333"/>
                  </a:lnTo>
                  <a:cubicBezTo>
                    <a:pt x="1040" y="1333"/>
                    <a:pt x="1042" y="1334"/>
                    <a:pt x="1045" y="1334"/>
                  </a:cubicBezTo>
                  <a:lnTo>
                    <a:pt x="1045" y="1334"/>
                  </a:lnTo>
                  <a:cubicBezTo>
                    <a:pt x="1043" y="1340"/>
                    <a:pt x="1042" y="1346"/>
                    <a:pt x="1041" y="1353"/>
                  </a:cubicBezTo>
                  <a:lnTo>
                    <a:pt x="1041" y="1353"/>
                  </a:lnTo>
                  <a:cubicBezTo>
                    <a:pt x="1040" y="1346"/>
                    <a:pt x="1039" y="1340"/>
                    <a:pt x="1038" y="1333"/>
                  </a:cubicBezTo>
                  <a:close/>
                  <a:moveTo>
                    <a:pt x="2002" y="0"/>
                  </a:moveTo>
                  <a:cubicBezTo>
                    <a:pt x="1584" y="299"/>
                    <a:pt x="1192" y="732"/>
                    <a:pt x="1067" y="1226"/>
                  </a:cubicBezTo>
                  <a:lnTo>
                    <a:pt x="1067" y="1226"/>
                  </a:lnTo>
                  <a:cubicBezTo>
                    <a:pt x="1051" y="1224"/>
                    <a:pt x="1035" y="1222"/>
                    <a:pt x="1018" y="1220"/>
                  </a:cubicBezTo>
                  <a:lnTo>
                    <a:pt x="1018" y="1220"/>
                  </a:lnTo>
                  <a:cubicBezTo>
                    <a:pt x="967" y="954"/>
                    <a:pt x="883" y="677"/>
                    <a:pt x="768" y="401"/>
                  </a:cubicBezTo>
                  <a:cubicBezTo>
                    <a:pt x="735" y="301"/>
                    <a:pt x="601" y="134"/>
                    <a:pt x="434" y="134"/>
                  </a:cubicBezTo>
                  <a:cubicBezTo>
                    <a:pt x="1" y="134"/>
                    <a:pt x="234" y="801"/>
                    <a:pt x="401" y="968"/>
                  </a:cubicBezTo>
                  <a:cubicBezTo>
                    <a:pt x="557" y="1161"/>
                    <a:pt x="741" y="1271"/>
                    <a:pt x="929" y="1315"/>
                  </a:cubicBezTo>
                  <a:lnTo>
                    <a:pt x="929" y="1315"/>
                  </a:lnTo>
                  <a:cubicBezTo>
                    <a:pt x="957" y="1419"/>
                    <a:pt x="989" y="1527"/>
                    <a:pt x="1035" y="1635"/>
                  </a:cubicBezTo>
                  <a:cubicBezTo>
                    <a:pt x="1035" y="1635"/>
                    <a:pt x="1102" y="1635"/>
                    <a:pt x="1068" y="1568"/>
                  </a:cubicBezTo>
                  <a:cubicBezTo>
                    <a:pt x="1065" y="1538"/>
                    <a:pt x="1062" y="1508"/>
                    <a:pt x="1059" y="1478"/>
                  </a:cubicBezTo>
                  <a:lnTo>
                    <a:pt x="1059" y="1478"/>
                  </a:lnTo>
                  <a:cubicBezTo>
                    <a:pt x="1066" y="1485"/>
                    <a:pt x="1074" y="1488"/>
                    <a:pt x="1081" y="1488"/>
                  </a:cubicBezTo>
                  <a:cubicBezTo>
                    <a:pt x="1093" y="1488"/>
                    <a:pt x="1102" y="1480"/>
                    <a:pt x="1102" y="1468"/>
                  </a:cubicBezTo>
                  <a:cubicBezTo>
                    <a:pt x="1121" y="1423"/>
                    <a:pt x="1137" y="1380"/>
                    <a:pt x="1153" y="1337"/>
                  </a:cubicBezTo>
                  <a:lnTo>
                    <a:pt x="1153" y="1337"/>
                  </a:lnTo>
                  <a:cubicBezTo>
                    <a:pt x="1737" y="1319"/>
                    <a:pt x="2276" y="724"/>
                    <a:pt x="2069" y="34"/>
                  </a:cubicBezTo>
                  <a:cubicBezTo>
                    <a:pt x="2069" y="0"/>
                    <a:pt x="2036" y="0"/>
                    <a:pt x="2002"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544;p69"/>
            <p:cNvSpPr/>
            <p:nvPr/>
          </p:nvSpPr>
          <p:spPr>
            <a:xfrm>
              <a:off x="6379775" y="4895850"/>
              <a:ext cx="178475" cy="9450"/>
            </a:xfrm>
            <a:custGeom>
              <a:avLst/>
              <a:gdLst/>
              <a:ahLst/>
              <a:cxnLst/>
              <a:rect l="l" t="t" r="r" b="b"/>
              <a:pathLst>
                <a:path w="7139" h="378" extrusionOk="0">
                  <a:moveTo>
                    <a:pt x="5743" y="0"/>
                  </a:moveTo>
                  <a:cubicBezTo>
                    <a:pt x="3845" y="0"/>
                    <a:pt x="1929" y="69"/>
                    <a:pt x="101" y="311"/>
                  </a:cubicBezTo>
                  <a:cubicBezTo>
                    <a:pt x="1" y="311"/>
                    <a:pt x="34" y="378"/>
                    <a:pt x="101" y="378"/>
                  </a:cubicBezTo>
                  <a:cubicBezTo>
                    <a:pt x="2261" y="223"/>
                    <a:pt x="4422" y="41"/>
                    <a:pt x="6583" y="41"/>
                  </a:cubicBezTo>
                  <a:cubicBezTo>
                    <a:pt x="6757" y="41"/>
                    <a:pt x="6931" y="42"/>
                    <a:pt x="7106" y="44"/>
                  </a:cubicBezTo>
                  <a:cubicBezTo>
                    <a:pt x="7139" y="44"/>
                    <a:pt x="7139" y="11"/>
                    <a:pt x="7106" y="11"/>
                  </a:cubicBezTo>
                  <a:cubicBezTo>
                    <a:pt x="6653" y="4"/>
                    <a:pt x="6198" y="0"/>
                    <a:pt x="5743"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545;p69"/>
            <p:cNvSpPr/>
            <p:nvPr/>
          </p:nvSpPr>
          <p:spPr>
            <a:xfrm>
              <a:off x="6070400" y="3529975"/>
              <a:ext cx="346925" cy="549750"/>
            </a:xfrm>
            <a:custGeom>
              <a:avLst/>
              <a:gdLst/>
              <a:ahLst/>
              <a:cxnLst/>
              <a:rect l="l" t="t" r="r" b="b"/>
              <a:pathLst>
                <a:path w="13877" h="21990" extrusionOk="0">
                  <a:moveTo>
                    <a:pt x="6738" y="0"/>
                  </a:moveTo>
                  <a:cubicBezTo>
                    <a:pt x="4237" y="0"/>
                    <a:pt x="1650" y="637"/>
                    <a:pt x="1334" y="4310"/>
                  </a:cubicBezTo>
                  <a:lnTo>
                    <a:pt x="0" y="20922"/>
                  </a:lnTo>
                  <a:lnTo>
                    <a:pt x="13810" y="21989"/>
                  </a:lnTo>
                  <a:cubicBezTo>
                    <a:pt x="13810" y="21989"/>
                    <a:pt x="13143" y="11648"/>
                    <a:pt x="13510" y="6144"/>
                  </a:cubicBezTo>
                  <a:cubicBezTo>
                    <a:pt x="13877" y="641"/>
                    <a:pt x="8206" y="73"/>
                    <a:pt x="8206" y="73"/>
                  </a:cubicBezTo>
                  <a:cubicBezTo>
                    <a:pt x="8139" y="40"/>
                    <a:pt x="8006" y="40"/>
                    <a:pt x="7939" y="40"/>
                  </a:cubicBezTo>
                  <a:cubicBezTo>
                    <a:pt x="7548" y="17"/>
                    <a:pt x="7144" y="0"/>
                    <a:pt x="6738" y="0"/>
                  </a:cubicBezTo>
                  <a:close/>
                </a:path>
              </a:pathLst>
            </a:custGeom>
            <a:solidFill>
              <a:srgbClr val="FFE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546;p69"/>
            <p:cNvSpPr/>
            <p:nvPr/>
          </p:nvSpPr>
          <p:spPr>
            <a:xfrm>
              <a:off x="6272200" y="3564325"/>
              <a:ext cx="279400" cy="472850"/>
            </a:xfrm>
            <a:custGeom>
              <a:avLst/>
              <a:gdLst/>
              <a:ahLst/>
              <a:cxnLst/>
              <a:rect l="l" t="t" r="r" b="b"/>
              <a:pathLst>
                <a:path w="11176" h="18914" extrusionOk="0">
                  <a:moveTo>
                    <a:pt x="3436" y="0"/>
                  </a:moveTo>
                  <a:lnTo>
                    <a:pt x="0" y="2269"/>
                  </a:lnTo>
                  <a:cubicBezTo>
                    <a:pt x="0" y="2269"/>
                    <a:pt x="6338" y="8373"/>
                    <a:pt x="6405" y="8807"/>
                  </a:cubicBezTo>
                  <a:cubicBezTo>
                    <a:pt x="6472" y="9807"/>
                    <a:pt x="3903" y="17646"/>
                    <a:pt x="3903" y="17646"/>
                  </a:cubicBezTo>
                  <a:lnTo>
                    <a:pt x="7239" y="18914"/>
                  </a:lnTo>
                  <a:cubicBezTo>
                    <a:pt x="7239" y="18914"/>
                    <a:pt x="11175" y="8573"/>
                    <a:pt x="10475" y="6872"/>
                  </a:cubicBezTo>
                  <a:cubicBezTo>
                    <a:pt x="9674" y="5037"/>
                    <a:pt x="3436" y="0"/>
                    <a:pt x="3436" y="0"/>
                  </a:cubicBezTo>
                  <a:close/>
                </a:path>
              </a:pathLst>
            </a:custGeom>
            <a:solidFill>
              <a:srgbClr val="FFE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547;p69"/>
            <p:cNvSpPr/>
            <p:nvPr/>
          </p:nvSpPr>
          <p:spPr>
            <a:xfrm>
              <a:off x="6392475" y="3589625"/>
              <a:ext cx="151600" cy="446725"/>
            </a:xfrm>
            <a:custGeom>
              <a:avLst/>
              <a:gdLst/>
              <a:ahLst/>
              <a:cxnLst/>
              <a:rect l="l" t="t" r="r" b="b"/>
              <a:pathLst>
                <a:path w="6064" h="17869" extrusionOk="0">
                  <a:moveTo>
                    <a:pt x="80" y="0"/>
                  </a:moveTo>
                  <a:cubicBezTo>
                    <a:pt x="33" y="0"/>
                    <a:pt x="1" y="64"/>
                    <a:pt x="26" y="89"/>
                  </a:cubicBezTo>
                  <a:cubicBezTo>
                    <a:pt x="1327" y="1290"/>
                    <a:pt x="2661" y="2524"/>
                    <a:pt x="3962" y="3725"/>
                  </a:cubicBezTo>
                  <a:cubicBezTo>
                    <a:pt x="4630" y="4359"/>
                    <a:pt x="5297" y="4959"/>
                    <a:pt x="5730" y="5760"/>
                  </a:cubicBezTo>
                  <a:cubicBezTo>
                    <a:pt x="5964" y="6093"/>
                    <a:pt x="5797" y="7461"/>
                    <a:pt x="5597" y="8362"/>
                  </a:cubicBezTo>
                  <a:cubicBezTo>
                    <a:pt x="4663" y="11664"/>
                    <a:pt x="3696" y="14433"/>
                    <a:pt x="2495" y="17869"/>
                  </a:cubicBezTo>
                  <a:cubicBezTo>
                    <a:pt x="3829" y="14233"/>
                    <a:pt x="5363" y="10897"/>
                    <a:pt x="5930" y="7027"/>
                  </a:cubicBezTo>
                  <a:cubicBezTo>
                    <a:pt x="6064" y="5660"/>
                    <a:pt x="5664" y="5260"/>
                    <a:pt x="4763" y="4326"/>
                  </a:cubicBezTo>
                  <a:cubicBezTo>
                    <a:pt x="3229" y="2791"/>
                    <a:pt x="1661" y="1390"/>
                    <a:pt x="126" y="22"/>
                  </a:cubicBezTo>
                  <a:cubicBezTo>
                    <a:pt x="110" y="6"/>
                    <a:pt x="94" y="0"/>
                    <a:pt x="80"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548;p69"/>
            <p:cNvSpPr/>
            <p:nvPr/>
          </p:nvSpPr>
          <p:spPr>
            <a:xfrm>
              <a:off x="6378100" y="4013800"/>
              <a:ext cx="60900" cy="80925"/>
            </a:xfrm>
            <a:custGeom>
              <a:avLst/>
              <a:gdLst/>
              <a:ahLst/>
              <a:cxnLst/>
              <a:rect l="l" t="t" r="r" b="b"/>
              <a:pathLst>
                <a:path w="2436" h="3237" extrusionOk="0">
                  <a:moveTo>
                    <a:pt x="601" y="1"/>
                  </a:moveTo>
                  <a:cubicBezTo>
                    <a:pt x="601" y="1"/>
                    <a:pt x="1" y="2970"/>
                    <a:pt x="1268" y="3237"/>
                  </a:cubicBezTo>
                  <a:lnTo>
                    <a:pt x="2436" y="2236"/>
                  </a:lnTo>
                  <a:lnTo>
                    <a:pt x="2336" y="635"/>
                  </a:lnTo>
                  <a:lnTo>
                    <a:pt x="601" y="1"/>
                  </a:lnTo>
                  <a:close/>
                </a:path>
              </a:pathLst>
            </a:custGeom>
            <a:solidFill>
              <a:srgbClr val="784D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549;p69"/>
            <p:cNvSpPr/>
            <p:nvPr/>
          </p:nvSpPr>
          <p:spPr>
            <a:xfrm>
              <a:off x="5941975" y="3564325"/>
              <a:ext cx="279375" cy="472850"/>
            </a:xfrm>
            <a:custGeom>
              <a:avLst/>
              <a:gdLst/>
              <a:ahLst/>
              <a:cxnLst/>
              <a:rect l="l" t="t" r="r" b="b"/>
              <a:pathLst>
                <a:path w="11175" h="18914" extrusionOk="0">
                  <a:moveTo>
                    <a:pt x="7772" y="0"/>
                  </a:moveTo>
                  <a:cubicBezTo>
                    <a:pt x="7772" y="0"/>
                    <a:pt x="1501" y="5037"/>
                    <a:pt x="701" y="6872"/>
                  </a:cubicBezTo>
                  <a:cubicBezTo>
                    <a:pt x="0" y="8573"/>
                    <a:pt x="3970" y="18914"/>
                    <a:pt x="3970" y="18914"/>
                  </a:cubicBezTo>
                  <a:lnTo>
                    <a:pt x="7305" y="17646"/>
                  </a:lnTo>
                  <a:cubicBezTo>
                    <a:pt x="7305" y="17646"/>
                    <a:pt x="4703" y="9807"/>
                    <a:pt x="4803" y="8807"/>
                  </a:cubicBezTo>
                  <a:cubicBezTo>
                    <a:pt x="4837" y="8373"/>
                    <a:pt x="11175" y="2269"/>
                    <a:pt x="11175" y="2269"/>
                  </a:cubicBezTo>
                  <a:lnTo>
                    <a:pt x="7772" y="0"/>
                  </a:lnTo>
                  <a:close/>
                </a:path>
              </a:pathLst>
            </a:custGeom>
            <a:solidFill>
              <a:srgbClr val="E9C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550;p69"/>
            <p:cNvSpPr/>
            <p:nvPr/>
          </p:nvSpPr>
          <p:spPr>
            <a:xfrm>
              <a:off x="5949475" y="3589625"/>
              <a:ext cx="151600" cy="446725"/>
            </a:xfrm>
            <a:custGeom>
              <a:avLst/>
              <a:gdLst/>
              <a:ahLst/>
              <a:cxnLst/>
              <a:rect l="l" t="t" r="r" b="b"/>
              <a:pathLst>
                <a:path w="6064" h="17869" extrusionOk="0">
                  <a:moveTo>
                    <a:pt x="5999" y="0"/>
                  </a:moveTo>
                  <a:cubicBezTo>
                    <a:pt x="5989" y="0"/>
                    <a:pt x="5979" y="6"/>
                    <a:pt x="5971" y="22"/>
                  </a:cubicBezTo>
                  <a:cubicBezTo>
                    <a:pt x="4403" y="1390"/>
                    <a:pt x="2836" y="2791"/>
                    <a:pt x="1335" y="4326"/>
                  </a:cubicBezTo>
                  <a:cubicBezTo>
                    <a:pt x="401" y="5260"/>
                    <a:pt x="0" y="5660"/>
                    <a:pt x="167" y="7027"/>
                  </a:cubicBezTo>
                  <a:cubicBezTo>
                    <a:pt x="701" y="10897"/>
                    <a:pt x="2235" y="14233"/>
                    <a:pt x="3569" y="17869"/>
                  </a:cubicBezTo>
                  <a:cubicBezTo>
                    <a:pt x="2369" y="14433"/>
                    <a:pt x="1401" y="11664"/>
                    <a:pt x="501" y="8362"/>
                  </a:cubicBezTo>
                  <a:cubicBezTo>
                    <a:pt x="300" y="7461"/>
                    <a:pt x="134" y="6093"/>
                    <a:pt x="334" y="5760"/>
                  </a:cubicBezTo>
                  <a:cubicBezTo>
                    <a:pt x="801" y="4959"/>
                    <a:pt x="1468" y="4359"/>
                    <a:pt x="2135" y="3725"/>
                  </a:cubicBezTo>
                  <a:cubicBezTo>
                    <a:pt x="3403" y="2524"/>
                    <a:pt x="4737" y="1290"/>
                    <a:pt x="6038" y="89"/>
                  </a:cubicBezTo>
                  <a:cubicBezTo>
                    <a:pt x="6063" y="64"/>
                    <a:pt x="6031" y="0"/>
                    <a:pt x="5999"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551;p69"/>
            <p:cNvSpPr/>
            <p:nvPr/>
          </p:nvSpPr>
          <p:spPr>
            <a:xfrm>
              <a:off x="6054550" y="4013800"/>
              <a:ext cx="61725" cy="80925"/>
            </a:xfrm>
            <a:custGeom>
              <a:avLst/>
              <a:gdLst/>
              <a:ahLst/>
              <a:cxnLst/>
              <a:rect l="l" t="t" r="r" b="b"/>
              <a:pathLst>
                <a:path w="2469" h="3237" extrusionOk="0">
                  <a:moveTo>
                    <a:pt x="1835" y="1"/>
                  </a:moveTo>
                  <a:lnTo>
                    <a:pt x="134" y="635"/>
                  </a:lnTo>
                  <a:lnTo>
                    <a:pt x="0" y="2236"/>
                  </a:lnTo>
                  <a:lnTo>
                    <a:pt x="1168" y="3237"/>
                  </a:lnTo>
                  <a:cubicBezTo>
                    <a:pt x="2469" y="2970"/>
                    <a:pt x="1835" y="1"/>
                    <a:pt x="1835" y="1"/>
                  </a:cubicBezTo>
                  <a:close/>
                </a:path>
              </a:pathLst>
            </a:custGeom>
            <a:solidFill>
              <a:srgbClr val="784D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552;p69"/>
            <p:cNvSpPr/>
            <p:nvPr/>
          </p:nvSpPr>
          <p:spPr>
            <a:xfrm>
              <a:off x="6212725" y="4091225"/>
              <a:ext cx="46150" cy="104850"/>
            </a:xfrm>
            <a:custGeom>
              <a:avLst/>
              <a:gdLst/>
              <a:ahLst/>
              <a:cxnLst/>
              <a:rect l="l" t="t" r="r" b="b"/>
              <a:pathLst>
                <a:path w="1846" h="4194" extrusionOk="0">
                  <a:moveTo>
                    <a:pt x="763" y="1"/>
                  </a:moveTo>
                  <a:cubicBezTo>
                    <a:pt x="735" y="1"/>
                    <a:pt x="712" y="11"/>
                    <a:pt x="712" y="40"/>
                  </a:cubicBezTo>
                  <a:cubicBezTo>
                    <a:pt x="648" y="935"/>
                    <a:pt x="1" y="4194"/>
                    <a:pt x="1567" y="4194"/>
                  </a:cubicBezTo>
                  <a:cubicBezTo>
                    <a:pt x="1633" y="4194"/>
                    <a:pt x="1704" y="4188"/>
                    <a:pt x="1779" y="4176"/>
                  </a:cubicBezTo>
                  <a:cubicBezTo>
                    <a:pt x="1846" y="4176"/>
                    <a:pt x="1846" y="4009"/>
                    <a:pt x="1779" y="4009"/>
                  </a:cubicBezTo>
                  <a:cubicBezTo>
                    <a:pt x="311" y="3976"/>
                    <a:pt x="878" y="1007"/>
                    <a:pt x="845" y="40"/>
                  </a:cubicBezTo>
                  <a:cubicBezTo>
                    <a:pt x="845" y="20"/>
                    <a:pt x="801" y="1"/>
                    <a:pt x="763" y="1"/>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553;p69"/>
            <p:cNvSpPr/>
            <p:nvPr/>
          </p:nvSpPr>
          <p:spPr>
            <a:xfrm>
              <a:off x="6088725" y="3530800"/>
              <a:ext cx="328600" cy="269550"/>
            </a:xfrm>
            <a:custGeom>
              <a:avLst/>
              <a:gdLst/>
              <a:ahLst/>
              <a:cxnLst/>
              <a:rect l="l" t="t" r="r" b="b"/>
              <a:pathLst>
                <a:path w="13144" h="10782" extrusionOk="0">
                  <a:moveTo>
                    <a:pt x="5961" y="0"/>
                  </a:moveTo>
                  <a:cubicBezTo>
                    <a:pt x="3446" y="0"/>
                    <a:pt x="884" y="637"/>
                    <a:pt x="568" y="4310"/>
                  </a:cubicBezTo>
                  <a:lnTo>
                    <a:pt x="1" y="10781"/>
                  </a:lnTo>
                  <a:lnTo>
                    <a:pt x="12643" y="10781"/>
                  </a:lnTo>
                  <a:cubicBezTo>
                    <a:pt x="12643" y="9080"/>
                    <a:pt x="12677" y="7446"/>
                    <a:pt x="12777" y="6111"/>
                  </a:cubicBezTo>
                  <a:cubicBezTo>
                    <a:pt x="13144" y="608"/>
                    <a:pt x="7473" y="40"/>
                    <a:pt x="7473" y="40"/>
                  </a:cubicBezTo>
                  <a:lnTo>
                    <a:pt x="7173" y="40"/>
                  </a:lnTo>
                  <a:cubicBezTo>
                    <a:pt x="6777" y="17"/>
                    <a:pt x="6369" y="0"/>
                    <a:pt x="5961" y="0"/>
                  </a:cubicBezTo>
                  <a:close/>
                </a:path>
              </a:pathLst>
            </a:custGeom>
            <a:solidFill>
              <a:srgbClr val="FFE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554;p69"/>
            <p:cNvSpPr/>
            <p:nvPr/>
          </p:nvSpPr>
          <p:spPr>
            <a:xfrm>
              <a:off x="6147950" y="3232250"/>
              <a:ext cx="175975" cy="161975"/>
            </a:xfrm>
            <a:custGeom>
              <a:avLst/>
              <a:gdLst/>
              <a:ahLst/>
              <a:cxnLst/>
              <a:rect l="l" t="t" r="r" b="b"/>
              <a:pathLst>
                <a:path w="7039" h="6479" extrusionOk="0">
                  <a:moveTo>
                    <a:pt x="4750" y="1"/>
                  </a:moveTo>
                  <a:cubicBezTo>
                    <a:pt x="4713" y="1"/>
                    <a:pt x="4676" y="3"/>
                    <a:pt x="4637" y="7"/>
                  </a:cubicBezTo>
                  <a:cubicBezTo>
                    <a:pt x="4370" y="7"/>
                    <a:pt x="4070" y="174"/>
                    <a:pt x="3970" y="408"/>
                  </a:cubicBezTo>
                  <a:cubicBezTo>
                    <a:pt x="3927" y="578"/>
                    <a:pt x="3966" y="790"/>
                    <a:pt x="4070" y="929"/>
                  </a:cubicBezTo>
                  <a:lnTo>
                    <a:pt x="4070" y="929"/>
                  </a:lnTo>
                  <a:cubicBezTo>
                    <a:pt x="3629" y="672"/>
                    <a:pt x="3144" y="487"/>
                    <a:pt x="2635" y="374"/>
                  </a:cubicBezTo>
                  <a:cubicBezTo>
                    <a:pt x="2538" y="350"/>
                    <a:pt x="2431" y="334"/>
                    <a:pt x="2327" y="334"/>
                  </a:cubicBezTo>
                  <a:cubicBezTo>
                    <a:pt x="2147" y="334"/>
                    <a:pt x="1974" y="381"/>
                    <a:pt x="1868" y="508"/>
                  </a:cubicBezTo>
                  <a:cubicBezTo>
                    <a:pt x="1735" y="674"/>
                    <a:pt x="1768" y="941"/>
                    <a:pt x="1868" y="1108"/>
                  </a:cubicBezTo>
                  <a:cubicBezTo>
                    <a:pt x="1935" y="1275"/>
                    <a:pt x="2102" y="1375"/>
                    <a:pt x="2269" y="1542"/>
                  </a:cubicBezTo>
                  <a:cubicBezTo>
                    <a:pt x="1960" y="1387"/>
                    <a:pt x="1623" y="1204"/>
                    <a:pt x="1283" y="1204"/>
                  </a:cubicBezTo>
                  <a:cubicBezTo>
                    <a:pt x="1256" y="1204"/>
                    <a:pt x="1228" y="1206"/>
                    <a:pt x="1201" y="1208"/>
                  </a:cubicBezTo>
                  <a:cubicBezTo>
                    <a:pt x="801" y="1241"/>
                    <a:pt x="434" y="1642"/>
                    <a:pt x="567" y="2009"/>
                  </a:cubicBezTo>
                  <a:cubicBezTo>
                    <a:pt x="634" y="2309"/>
                    <a:pt x="968" y="2442"/>
                    <a:pt x="1268" y="2509"/>
                  </a:cubicBezTo>
                  <a:cubicBezTo>
                    <a:pt x="1068" y="2509"/>
                    <a:pt x="801" y="2509"/>
                    <a:pt x="601" y="2576"/>
                  </a:cubicBezTo>
                  <a:cubicBezTo>
                    <a:pt x="401" y="2676"/>
                    <a:pt x="134" y="2743"/>
                    <a:pt x="67" y="3143"/>
                  </a:cubicBezTo>
                  <a:cubicBezTo>
                    <a:pt x="0" y="3376"/>
                    <a:pt x="134" y="3643"/>
                    <a:pt x="567" y="3843"/>
                  </a:cubicBezTo>
                  <a:cubicBezTo>
                    <a:pt x="1234" y="4210"/>
                    <a:pt x="767" y="5044"/>
                    <a:pt x="934" y="6412"/>
                  </a:cubicBezTo>
                  <a:lnTo>
                    <a:pt x="6638" y="6479"/>
                  </a:lnTo>
                  <a:cubicBezTo>
                    <a:pt x="6905" y="5378"/>
                    <a:pt x="7039" y="4244"/>
                    <a:pt x="6939" y="3143"/>
                  </a:cubicBezTo>
                  <a:cubicBezTo>
                    <a:pt x="6872" y="2009"/>
                    <a:pt x="6371" y="841"/>
                    <a:pt x="5437" y="241"/>
                  </a:cubicBezTo>
                  <a:cubicBezTo>
                    <a:pt x="5205" y="95"/>
                    <a:pt x="4998" y="1"/>
                    <a:pt x="4750" y="1"/>
                  </a:cubicBezTo>
                  <a:close/>
                </a:path>
              </a:pathLst>
            </a:custGeom>
            <a:solidFill>
              <a:srgbClr val="3E4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555;p69"/>
            <p:cNvSpPr/>
            <p:nvPr/>
          </p:nvSpPr>
          <p:spPr>
            <a:xfrm>
              <a:off x="6166375" y="3287325"/>
              <a:ext cx="150875" cy="220100"/>
            </a:xfrm>
            <a:custGeom>
              <a:avLst/>
              <a:gdLst/>
              <a:ahLst/>
              <a:cxnLst/>
              <a:rect l="l" t="t" r="r" b="b"/>
              <a:pathLst>
                <a:path w="6035" h="8804" extrusionOk="0">
                  <a:moveTo>
                    <a:pt x="2998" y="0"/>
                  </a:moveTo>
                  <a:cubicBezTo>
                    <a:pt x="2954" y="0"/>
                    <a:pt x="2910" y="2"/>
                    <a:pt x="2866" y="6"/>
                  </a:cubicBezTo>
                  <a:cubicBezTo>
                    <a:pt x="2832" y="6"/>
                    <a:pt x="2832" y="6"/>
                    <a:pt x="2732" y="73"/>
                  </a:cubicBezTo>
                  <a:cubicBezTo>
                    <a:pt x="231" y="273"/>
                    <a:pt x="197" y="2241"/>
                    <a:pt x="30" y="5310"/>
                  </a:cubicBezTo>
                  <a:cubicBezTo>
                    <a:pt x="1" y="6346"/>
                    <a:pt x="313" y="8804"/>
                    <a:pt x="2696" y="8804"/>
                  </a:cubicBezTo>
                  <a:cubicBezTo>
                    <a:pt x="2997" y="8804"/>
                    <a:pt x="3330" y="8765"/>
                    <a:pt x="3700" y="8679"/>
                  </a:cubicBezTo>
                  <a:cubicBezTo>
                    <a:pt x="6001" y="8178"/>
                    <a:pt x="6035" y="5977"/>
                    <a:pt x="5868" y="3842"/>
                  </a:cubicBezTo>
                  <a:cubicBezTo>
                    <a:pt x="5738" y="2284"/>
                    <a:pt x="4566" y="0"/>
                    <a:pt x="2998" y="0"/>
                  </a:cubicBezTo>
                  <a:close/>
                </a:path>
              </a:pathLst>
            </a:custGeom>
            <a:solidFill>
              <a:srgbClr val="784D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556;p69"/>
            <p:cNvSpPr/>
            <p:nvPr/>
          </p:nvSpPr>
          <p:spPr>
            <a:xfrm>
              <a:off x="6190475" y="3373875"/>
              <a:ext cx="4825" cy="4500"/>
            </a:xfrm>
            <a:custGeom>
              <a:avLst/>
              <a:gdLst/>
              <a:ahLst/>
              <a:cxnLst/>
              <a:rect l="l" t="t" r="r" b="b"/>
              <a:pathLst>
                <a:path w="193" h="180" extrusionOk="0">
                  <a:moveTo>
                    <a:pt x="73" y="0"/>
                  </a:moveTo>
                  <a:cubicBezTo>
                    <a:pt x="57" y="0"/>
                    <a:pt x="42" y="5"/>
                    <a:pt x="34" y="13"/>
                  </a:cubicBezTo>
                  <a:cubicBezTo>
                    <a:pt x="34" y="13"/>
                    <a:pt x="34" y="46"/>
                    <a:pt x="0" y="46"/>
                  </a:cubicBezTo>
                  <a:cubicBezTo>
                    <a:pt x="34" y="146"/>
                    <a:pt x="67" y="180"/>
                    <a:pt x="101" y="180"/>
                  </a:cubicBezTo>
                  <a:cubicBezTo>
                    <a:pt x="167" y="180"/>
                    <a:pt x="167" y="146"/>
                    <a:pt x="167" y="113"/>
                  </a:cubicBezTo>
                  <a:cubicBezTo>
                    <a:pt x="192" y="38"/>
                    <a:pt x="123" y="0"/>
                    <a:pt x="73"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557;p69"/>
            <p:cNvSpPr/>
            <p:nvPr/>
          </p:nvSpPr>
          <p:spPr>
            <a:xfrm>
              <a:off x="6259000" y="3369000"/>
              <a:ext cx="5825" cy="4600"/>
            </a:xfrm>
            <a:custGeom>
              <a:avLst/>
              <a:gdLst/>
              <a:ahLst/>
              <a:cxnLst/>
              <a:rect l="l" t="t" r="r" b="b"/>
              <a:pathLst>
                <a:path w="233" h="184" extrusionOk="0">
                  <a:moveTo>
                    <a:pt x="95" y="0"/>
                  </a:moveTo>
                  <a:cubicBezTo>
                    <a:pt x="73" y="0"/>
                    <a:pt x="50" y="12"/>
                    <a:pt x="28" y="41"/>
                  </a:cubicBezTo>
                  <a:cubicBezTo>
                    <a:pt x="1" y="124"/>
                    <a:pt x="18" y="183"/>
                    <a:pt x="81" y="183"/>
                  </a:cubicBezTo>
                  <a:cubicBezTo>
                    <a:pt x="95" y="183"/>
                    <a:pt x="110" y="180"/>
                    <a:pt x="128" y="175"/>
                  </a:cubicBezTo>
                  <a:cubicBezTo>
                    <a:pt x="232" y="149"/>
                    <a:pt x="174" y="0"/>
                    <a:pt x="95"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558;p69"/>
            <p:cNvSpPr/>
            <p:nvPr/>
          </p:nvSpPr>
          <p:spPr>
            <a:xfrm>
              <a:off x="6205475" y="3483425"/>
              <a:ext cx="85925" cy="122725"/>
            </a:xfrm>
            <a:custGeom>
              <a:avLst/>
              <a:gdLst/>
              <a:ahLst/>
              <a:cxnLst/>
              <a:rect l="l" t="t" r="r" b="b"/>
              <a:pathLst>
                <a:path w="3437" h="4909" extrusionOk="0">
                  <a:moveTo>
                    <a:pt x="3437" y="1"/>
                  </a:moveTo>
                  <a:lnTo>
                    <a:pt x="1" y="67"/>
                  </a:lnTo>
                  <a:lnTo>
                    <a:pt x="68" y="3270"/>
                  </a:lnTo>
                  <a:cubicBezTo>
                    <a:pt x="68" y="4104"/>
                    <a:pt x="735" y="4804"/>
                    <a:pt x="1569" y="4904"/>
                  </a:cubicBezTo>
                  <a:cubicBezTo>
                    <a:pt x="1608" y="4907"/>
                    <a:pt x="1647" y="4908"/>
                    <a:pt x="1687" y="4908"/>
                  </a:cubicBezTo>
                  <a:cubicBezTo>
                    <a:pt x="2572" y="4908"/>
                    <a:pt x="3337" y="4196"/>
                    <a:pt x="3337" y="3270"/>
                  </a:cubicBezTo>
                  <a:lnTo>
                    <a:pt x="3437" y="1"/>
                  </a:lnTo>
                  <a:close/>
                </a:path>
              </a:pathLst>
            </a:custGeom>
            <a:solidFill>
              <a:srgbClr val="784D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559;p69"/>
            <p:cNvSpPr/>
            <p:nvPr/>
          </p:nvSpPr>
          <p:spPr>
            <a:xfrm>
              <a:off x="6202150" y="3414300"/>
              <a:ext cx="59225" cy="34200"/>
            </a:xfrm>
            <a:custGeom>
              <a:avLst/>
              <a:gdLst/>
              <a:ahLst/>
              <a:cxnLst/>
              <a:rect l="l" t="t" r="r" b="b"/>
              <a:pathLst>
                <a:path w="2369" h="1368" extrusionOk="0">
                  <a:moveTo>
                    <a:pt x="1996" y="1"/>
                  </a:moveTo>
                  <a:cubicBezTo>
                    <a:pt x="1857" y="1"/>
                    <a:pt x="1724" y="75"/>
                    <a:pt x="1635" y="164"/>
                  </a:cubicBezTo>
                  <a:cubicBezTo>
                    <a:pt x="1535" y="264"/>
                    <a:pt x="1435" y="431"/>
                    <a:pt x="1268" y="564"/>
                  </a:cubicBezTo>
                  <a:cubicBezTo>
                    <a:pt x="1155" y="639"/>
                    <a:pt x="1024" y="677"/>
                    <a:pt x="895" y="677"/>
                  </a:cubicBezTo>
                  <a:cubicBezTo>
                    <a:pt x="680" y="677"/>
                    <a:pt x="472" y="572"/>
                    <a:pt x="367" y="364"/>
                  </a:cubicBezTo>
                  <a:cubicBezTo>
                    <a:pt x="317" y="314"/>
                    <a:pt x="259" y="289"/>
                    <a:pt x="205" y="289"/>
                  </a:cubicBezTo>
                  <a:cubicBezTo>
                    <a:pt x="151" y="289"/>
                    <a:pt x="101" y="314"/>
                    <a:pt x="67" y="364"/>
                  </a:cubicBezTo>
                  <a:cubicBezTo>
                    <a:pt x="0" y="431"/>
                    <a:pt x="0" y="564"/>
                    <a:pt x="67" y="631"/>
                  </a:cubicBezTo>
                  <a:cubicBezTo>
                    <a:pt x="194" y="1074"/>
                    <a:pt x="591" y="1367"/>
                    <a:pt x="1031" y="1367"/>
                  </a:cubicBezTo>
                  <a:cubicBezTo>
                    <a:pt x="1054" y="1367"/>
                    <a:pt x="1078" y="1366"/>
                    <a:pt x="1101" y="1365"/>
                  </a:cubicBezTo>
                  <a:cubicBezTo>
                    <a:pt x="1568" y="1365"/>
                    <a:pt x="1969" y="1065"/>
                    <a:pt x="2202" y="631"/>
                  </a:cubicBezTo>
                  <a:cubicBezTo>
                    <a:pt x="2269" y="431"/>
                    <a:pt x="2369" y="197"/>
                    <a:pt x="2202" y="64"/>
                  </a:cubicBezTo>
                  <a:cubicBezTo>
                    <a:pt x="2135" y="19"/>
                    <a:pt x="2065" y="1"/>
                    <a:pt x="1996" y="1"/>
                  </a:cubicBezTo>
                  <a:close/>
                </a:path>
              </a:pathLst>
            </a:custGeom>
            <a:solidFill>
              <a:srgbClr val="F9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560;p69"/>
            <p:cNvSpPr/>
            <p:nvPr/>
          </p:nvSpPr>
          <p:spPr>
            <a:xfrm>
              <a:off x="6207150" y="3357725"/>
              <a:ext cx="24200" cy="52575"/>
            </a:xfrm>
            <a:custGeom>
              <a:avLst/>
              <a:gdLst/>
              <a:ahLst/>
              <a:cxnLst/>
              <a:rect l="l" t="t" r="r" b="b"/>
              <a:pathLst>
                <a:path w="968" h="2103" extrusionOk="0">
                  <a:moveTo>
                    <a:pt x="901" y="0"/>
                  </a:moveTo>
                  <a:cubicBezTo>
                    <a:pt x="885" y="0"/>
                    <a:pt x="868" y="8"/>
                    <a:pt x="868" y="25"/>
                  </a:cubicBezTo>
                  <a:cubicBezTo>
                    <a:pt x="868" y="559"/>
                    <a:pt x="868" y="1062"/>
                    <a:pt x="840" y="1564"/>
                  </a:cubicBezTo>
                  <a:lnTo>
                    <a:pt x="840" y="1564"/>
                  </a:lnTo>
                  <a:cubicBezTo>
                    <a:pt x="692" y="1464"/>
                    <a:pt x="476" y="1314"/>
                    <a:pt x="321" y="1314"/>
                  </a:cubicBezTo>
                  <a:cubicBezTo>
                    <a:pt x="274" y="1314"/>
                    <a:pt x="233" y="1327"/>
                    <a:pt x="201" y="1359"/>
                  </a:cubicBezTo>
                  <a:cubicBezTo>
                    <a:pt x="1" y="1560"/>
                    <a:pt x="501" y="1993"/>
                    <a:pt x="568" y="2060"/>
                  </a:cubicBezTo>
                  <a:cubicBezTo>
                    <a:pt x="578" y="2090"/>
                    <a:pt x="597" y="2102"/>
                    <a:pt x="618" y="2102"/>
                  </a:cubicBezTo>
                  <a:cubicBezTo>
                    <a:pt x="667" y="2102"/>
                    <a:pt x="724" y="2040"/>
                    <a:pt x="701" y="1993"/>
                  </a:cubicBezTo>
                  <a:cubicBezTo>
                    <a:pt x="601" y="1893"/>
                    <a:pt x="368" y="1693"/>
                    <a:pt x="501" y="1626"/>
                  </a:cubicBezTo>
                  <a:cubicBezTo>
                    <a:pt x="524" y="1604"/>
                    <a:pt x="550" y="1595"/>
                    <a:pt x="577" y="1595"/>
                  </a:cubicBezTo>
                  <a:cubicBezTo>
                    <a:pt x="673" y="1595"/>
                    <a:pt x="790" y="1701"/>
                    <a:pt x="868" y="1726"/>
                  </a:cubicBezTo>
                  <a:cubicBezTo>
                    <a:pt x="878" y="1747"/>
                    <a:pt x="892" y="1755"/>
                    <a:pt x="906" y="1755"/>
                  </a:cubicBezTo>
                  <a:cubicBezTo>
                    <a:pt x="936" y="1755"/>
                    <a:pt x="968" y="1716"/>
                    <a:pt x="968" y="1693"/>
                  </a:cubicBezTo>
                  <a:cubicBezTo>
                    <a:pt x="968" y="1159"/>
                    <a:pt x="935" y="626"/>
                    <a:pt x="935" y="25"/>
                  </a:cubicBezTo>
                  <a:cubicBezTo>
                    <a:pt x="935" y="8"/>
                    <a:pt x="918" y="0"/>
                    <a:pt x="901"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561;p69"/>
            <p:cNvSpPr/>
            <p:nvPr/>
          </p:nvSpPr>
          <p:spPr>
            <a:xfrm>
              <a:off x="6240500" y="3482600"/>
              <a:ext cx="52575" cy="22550"/>
            </a:xfrm>
            <a:custGeom>
              <a:avLst/>
              <a:gdLst/>
              <a:ahLst/>
              <a:cxnLst/>
              <a:rect l="l" t="t" r="r" b="b"/>
              <a:pathLst>
                <a:path w="2103" h="902" extrusionOk="0">
                  <a:moveTo>
                    <a:pt x="2036" y="0"/>
                  </a:moveTo>
                  <a:cubicBezTo>
                    <a:pt x="1435" y="467"/>
                    <a:pt x="735" y="768"/>
                    <a:pt x="34" y="834"/>
                  </a:cubicBezTo>
                  <a:cubicBezTo>
                    <a:pt x="1" y="834"/>
                    <a:pt x="1" y="901"/>
                    <a:pt x="34" y="901"/>
                  </a:cubicBezTo>
                  <a:cubicBezTo>
                    <a:pt x="835" y="868"/>
                    <a:pt x="1502" y="534"/>
                    <a:pt x="2069" y="34"/>
                  </a:cubicBezTo>
                  <a:cubicBezTo>
                    <a:pt x="2102" y="34"/>
                    <a:pt x="2069" y="0"/>
                    <a:pt x="2036"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562;p69"/>
            <p:cNvSpPr/>
            <p:nvPr/>
          </p:nvSpPr>
          <p:spPr>
            <a:xfrm>
              <a:off x="6174625" y="3276575"/>
              <a:ext cx="141800" cy="128700"/>
            </a:xfrm>
            <a:custGeom>
              <a:avLst/>
              <a:gdLst/>
              <a:ahLst/>
              <a:cxnLst/>
              <a:rect l="l" t="t" r="r" b="b"/>
              <a:pathLst>
                <a:path w="5672" h="5148" extrusionOk="0">
                  <a:moveTo>
                    <a:pt x="2625" y="1"/>
                  </a:moveTo>
                  <a:cubicBezTo>
                    <a:pt x="2122" y="1"/>
                    <a:pt x="1629" y="72"/>
                    <a:pt x="1168" y="302"/>
                  </a:cubicBezTo>
                  <a:cubicBezTo>
                    <a:pt x="501" y="636"/>
                    <a:pt x="1" y="1370"/>
                    <a:pt x="67" y="2070"/>
                  </a:cubicBezTo>
                  <a:cubicBezTo>
                    <a:pt x="668" y="1703"/>
                    <a:pt x="1368" y="1570"/>
                    <a:pt x="2035" y="1570"/>
                  </a:cubicBezTo>
                  <a:cubicBezTo>
                    <a:pt x="2736" y="1570"/>
                    <a:pt x="3403" y="1737"/>
                    <a:pt x="4070" y="1870"/>
                  </a:cubicBezTo>
                  <a:cubicBezTo>
                    <a:pt x="4304" y="1904"/>
                    <a:pt x="4504" y="1970"/>
                    <a:pt x="4637" y="2104"/>
                  </a:cubicBezTo>
                  <a:cubicBezTo>
                    <a:pt x="4737" y="2270"/>
                    <a:pt x="4804" y="2537"/>
                    <a:pt x="4804" y="2737"/>
                  </a:cubicBezTo>
                  <a:cubicBezTo>
                    <a:pt x="4837" y="3538"/>
                    <a:pt x="4904" y="4272"/>
                    <a:pt x="4971" y="5072"/>
                  </a:cubicBezTo>
                  <a:cubicBezTo>
                    <a:pt x="5024" y="5125"/>
                    <a:pt x="5093" y="5148"/>
                    <a:pt x="5166" y="5148"/>
                  </a:cubicBezTo>
                  <a:cubicBezTo>
                    <a:pt x="5322" y="5148"/>
                    <a:pt x="5492" y="5042"/>
                    <a:pt x="5538" y="4906"/>
                  </a:cubicBezTo>
                  <a:cubicBezTo>
                    <a:pt x="5671" y="4706"/>
                    <a:pt x="5571" y="4439"/>
                    <a:pt x="5538" y="4205"/>
                  </a:cubicBezTo>
                  <a:cubicBezTo>
                    <a:pt x="5505" y="3505"/>
                    <a:pt x="5538" y="3071"/>
                    <a:pt x="5538" y="2371"/>
                  </a:cubicBezTo>
                  <a:cubicBezTo>
                    <a:pt x="5505" y="1737"/>
                    <a:pt x="5371" y="1070"/>
                    <a:pt x="4904" y="603"/>
                  </a:cubicBezTo>
                  <a:cubicBezTo>
                    <a:pt x="4504" y="202"/>
                    <a:pt x="3870" y="69"/>
                    <a:pt x="3303" y="36"/>
                  </a:cubicBezTo>
                  <a:cubicBezTo>
                    <a:pt x="3076" y="15"/>
                    <a:pt x="2849" y="1"/>
                    <a:pt x="2625" y="1"/>
                  </a:cubicBezTo>
                  <a:close/>
                </a:path>
              </a:pathLst>
            </a:custGeom>
            <a:solidFill>
              <a:srgbClr val="3E4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563;p69"/>
            <p:cNvSpPr/>
            <p:nvPr/>
          </p:nvSpPr>
          <p:spPr>
            <a:xfrm>
              <a:off x="6303050" y="3379975"/>
              <a:ext cx="41300" cy="53350"/>
            </a:xfrm>
            <a:custGeom>
              <a:avLst/>
              <a:gdLst/>
              <a:ahLst/>
              <a:cxnLst/>
              <a:rect l="l" t="t" r="r" b="b"/>
              <a:pathLst>
                <a:path w="1652" h="2134" extrusionOk="0">
                  <a:moveTo>
                    <a:pt x="752" y="0"/>
                  </a:moveTo>
                  <a:cubicBezTo>
                    <a:pt x="735" y="0"/>
                    <a:pt x="718" y="1"/>
                    <a:pt x="701" y="2"/>
                  </a:cubicBezTo>
                  <a:cubicBezTo>
                    <a:pt x="434" y="69"/>
                    <a:pt x="1" y="269"/>
                    <a:pt x="67" y="570"/>
                  </a:cubicBezTo>
                  <a:lnTo>
                    <a:pt x="234" y="2104"/>
                  </a:lnTo>
                  <a:cubicBezTo>
                    <a:pt x="317" y="2124"/>
                    <a:pt x="397" y="2133"/>
                    <a:pt x="475" y="2133"/>
                  </a:cubicBezTo>
                  <a:cubicBezTo>
                    <a:pt x="1180" y="2133"/>
                    <a:pt x="1652" y="1364"/>
                    <a:pt x="1502" y="703"/>
                  </a:cubicBezTo>
                  <a:cubicBezTo>
                    <a:pt x="1406" y="352"/>
                    <a:pt x="1127" y="0"/>
                    <a:pt x="752" y="0"/>
                  </a:cubicBezTo>
                  <a:close/>
                </a:path>
              </a:pathLst>
            </a:custGeom>
            <a:solidFill>
              <a:srgbClr val="784D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564;p69"/>
            <p:cNvSpPr/>
            <p:nvPr/>
          </p:nvSpPr>
          <p:spPr>
            <a:xfrm>
              <a:off x="6230500" y="3460375"/>
              <a:ext cx="5875" cy="17150"/>
            </a:xfrm>
            <a:custGeom>
              <a:avLst/>
              <a:gdLst/>
              <a:ahLst/>
              <a:cxnLst/>
              <a:rect l="l" t="t" r="r" b="b"/>
              <a:pathLst>
                <a:path w="235" h="686" extrusionOk="0">
                  <a:moveTo>
                    <a:pt x="70" y="0"/>
                  </a:moveTo>
                  <a:cubicBezTo>
                    <a:pt x="35" y="0"/>
                    <a:pt x="1" y="16"/>
                    <a:pt x="1" y="55"/>
                  </a:cubicBezTo>
                  <a:cubicBezTo>
                    <a:pt x="67" y="256"/>
                    <a:pt x="67" y="422"/>
                    <a:pt x="67" y="623"/>
                  </a:cubicBezTo>
                  <a:cubicBezTo>
                    <a:pt x="67" y="659"/>
                    <a:pt x="87" y="686"/>
                    <a:pt x="105" y="686"/>
                  </a:cubicBezTo>
                  <a:cubicBezTo>
                    <a:pt x="120" y="686"/>
                    <a:pt x="134" y="668"/>
                    <a:pt x="134" y="623"/>
                  </a:cubicBezTo>
                  <a:cubicBezTo>
                    <a:pt x="234" y="422"/>
                    <a:pt x="167" y="222"/>
                    <a:pt x="134" y="22"/>
                  </a:cubicBezTo>
                  <a:cubicBezTo>
                    <a:pt x="120" y="8"/>
                    <a:pt x="95" y="0"/>
                    <a:pt x="70"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565;p69"/>
            <p:cNvSpPr/>
            <p:nvPr/>
          </p:nvSpPr>
          <p:spPr>
            <a:xfrm>
              <a:off x="6225500" y="3461125"/>
              <a:ext cx="4200" cy="16075"/>
            </a:xfrm>
            <a:custGeom>
              <a:avLst/>
              <a:gdLst/>
              <a:ahLst/>
              <a:cxnLst/>
              <a:rect l="l" t="t" r="r" b="b"/>
              <a:pathLst>
                <a:path w="168" h="643" extrusionOk="0">
                  <a:moveTo>
                    <a:pt x="84" y="0"/>
                  </a:moveTo>
                  <a:cubicBezTo>
                    <a:pt x="59" y="0"/>
                    <a:pt x="34" y="9"/>
                    <a:pt x="34" y="25"/>
                  </a:cubicBezTo>
                  <a:lnTo>
                    <a:pt x="34" y="326"/>
                  </a:lnTo>
                  <a:cubicBezTo>
                    <a:pt x="34" y="392"/>
                    <a:pt x="0" y="526"/>
                    <a:pt x="0" y="593"/>
                  </a:cubicBezTo>
                  <a:cubicBezTo>
                    <a:pt x="0" y="626"/>
                    <a:pt x="25" y="643"/>
                    <a:pt x="50" y="643"/>
                  </a:cubicBezTo>
                  <a:cubicBezTo>
                    <a:pt x="75" y="643"/>
                    <a:pt x="101" y="626"/>
                    <a:pt x="101" y="593"/>
                  </a:cubicBezTo>
                  <a:cubicBezTo>
                    <a:pt x="167" y="426"/>
                    <a:pt x="167" y="192"/>
                    <a:pt x="134" y="25"/>
                  </a:cubicBezTo>
                  <a:cubicBezTo>
                    <a:pt x="134" y="9"/>
                    <a:pt x="109" y="0"/>
                    <a:pt x="84"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566;p69"/>
            <p:cNvSpPr/>
            <p:nvPr/>
          </p:nvSpPr>
          <p:spPr>
            <a:xfrm>
              <a:off x="6219650" y="3458425"/>
              <a:ext cx="5050" cy="18675"/>
            </a:xfrm>
            <a:custGeom>
              <a:avLst/>
              <a:gdLst/>
              <a:ahLst/>
              <a:cxnLst/>
              <a:rect l="l" t="t" r="r" b="b"/>
              <a:pathLst>
                <a:path w="202" h="747" extrusionOk="0">
                  <a:moveTo>
                    <a:pt x="168" y="0"/>
                  </a:moveTo>
                  <a:cubicBezTo>
                    <a:pt x="101" y="0"/>
                    <a:pt x="34" y="0"/>
                    <a:pt x="68" y="67"/>
                  </a:cubicBezTo>
                  <a:lnTo>
                    <a:pt x="68" y="400"/>
                  </a:lnTo>
                  <a:cubicBezTo>
                    <a:pt x="68" y="467"/>
                    <a:pt x="34" y="600"/>
                    <a:pt x="1" y="667"/>
                  </a:cubicBezTo>
                  <a:cubicBezTo>
                    <a:pt x="1" y="716"/>
                    <a:pt x="37" y="747"/>
                    <a:pt x="56" y="747"/>
                  </a:cubicBezTo>
                  <a:cubicBezTo>
                    <a:pt x="63" y="747"/>
                    <a:pt x="68" y="743"/>
                    <a:pt x="68" y="734"/>
                  </a:cubicBezTo>
                  <a:cubicBezTo>
                    <a:pt x="201" y="500"/>
                    <a:pt x="168" y="267"/>
                    <a:pt x="168" y="0"/>
                  </a:cubicBezTo>
                  <a:close/>
                </a:path>
              </a:pathLst>
            </a:custGeom>
            <a:solidFill>
              <a:srgbClr val="002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4"/>
          <p:cNvSpPr/>
          <p:nvPr/>
        </p:nvSpPr>
        <p:spPr>
          <a:xfrm>
            <a:off x="497468" y="1071221"/>
            <a:ext cx="2869800" cy="364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txBox="1">
            <a:spLocks noGrp="1"/>
          </p:cNvSpPr>
          <p:nvPr>
            <p:ph type="title" idx="2"/>
          </p:nvPr>
        </p:nvSpPr>
        <p:spPr>
          <a:xfrm>
            <a:off x="722750" y="31393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smtClean="0">
                <a:latin typeface="Times New Roman" panose="02020603050405020304" pitchFamily="18" charset="0"/>
                <a:cs typeface="Times New Roman" panose="02020603050405020304" pitchFamily="18" charset="0"/>
              </a:rPr>
              <a:t>PHÁT HIỆN TẮC NGHẼN</a:t>
            </a:r>
            <a:endParaRPr sz="2800" b="1">
              <a:latin typeface="Times New Roman" panose="02020603050405020304" pitchFamily="18" charset="0"/>
              <a:cs typeface="Times New Roman" panose="02020603050405020304" pitchFamily="18" charset="0"/>
            </a:endParaRPr>
          </a:p>
        </p:txBody>
      </p:sp>
      <p:grpSp>
        <p:nvGrpSpPr>
          <p:cNvPr id="615" name="Google Shape;615;p44"/>
          <p:cNvGrpSpPr/>
          <p:nvPr/>
        </p:nvGrpSpPr>
        <p:grpSpPr>
          <a:xfrm>
            <a:off x="7325949" y="173689"/>
            <a:ext cx="718577" cy="853190"/>
            <a:chOff x="3260100" y="255325"/>
            <a:chExt cx="140925" cy="167325"/>
          </a:xfrm>
        </p:grpSpPr>
        <p:sp>
          <p:nvSpPr>
            <p:cNvPr id="616" name="Google Shape;616;p44"/>
            <p:cNvSpPr/>
            <p:nvPr/>
          </p:nvSpPr>
          <p:spPr>
            <a:xfrm>
              <a:off x="3260100" y="255325"/>
              <a:ext cx="140925" cy="167325"/>
            </a:xfrm>
            <a:custGeom>
              <a:avLst/>
              <a:gdLst/>
              <a:ahLst/>
              <a:cxnLst/>
              <a:rect l="l" t="t" r="r" b="b"/>
              <a:pathLst>
                <a:path w="5637" h="6693" extrusionOk="0">
                  <a:moveTo>
                    <a:pt x="2819" y="402"/>
                  </a:moveTo>
                  <a:cubicBezTo>
                    <a:pt x="4165" y="402"/>
                    <a:pt x="5251" y="1488"/>
                    <a:pt x="5251" y="2825"/>
                  </a:cubicBezTo>
                  <a:cubicBezTo>
                    <a:pt x="5251" y="3624"/>
                    <a:pt x="4595" y="4270"/>
                    <a:pt x="3797" y="4279"/>
                  </a:cubicBezTo>
                  <a:lnTo>
                    <a:pt x="3797" y="4673"/>
                  </a:lnTo>
                  <a:cubicBezTo>
                    <a:pt x="3931" y="4673"/>
                    <a:pt x="4057" y="4656"/>
                    <a:pt x="4192" y="4629"/>
                  </a:cubicBezTo>
                  <a:lnTo>
                    <a:pt x="4192" y="5517"/>
                  </a:lnTo>
                  <a:lnTo>
                    <a:pt x="3797" y="5517"/>
                  </a:lnTo>
                  <a:lnTo>
                    <a:pt x="3797" y="5122"/>
                  </a:lnTo>
                  <a:lnTo>
                    <a:pt x="3411" y="5122"/>
                  </a:lnTo>
                  <a:lnTo>
                    <a:pt x="3411" y="5517"/>
                  </a:lnTo>
                  <a:lnTo>
                    <a:pt x="3016" y="5517"/>
                  </a:lnTo>
                  <a:lnTo>
                    <a:pt x="3016" y="5122"/>
                  </a:lnTo>
                  <a:lnTo>
                    <a:pt x="2630" y="5122"/>
                  </a:lnTo>
                  <a:lnTo>
                    <a:pt x="2630" y="5517"/>
                  </a:lnTo>
                  <a:lnTo>
                    <a:pt x="2235" y="5517"/>
                  </a:lnTo>
                  <a:lnTo>
                    <a:pt x="2235" y="5122"/>
                  </a:lnTo>
                  <a:lnTo>
                    <a:pt x="1840" y="5122"/>
                  </a:lnTo>
                  <a:lnTo>
                    <a:pt x="1840" y="5517"/>
                  </a:lnTo>
                  <a:lnTo>
                    <a:pt x="1446" y="5517"/>
                  </a:lnTo>
                  <a:lnTo>
                    <a:pt x="1446" y="4629"/>
                  </a:lnTo>
                  <a:cubicBezTo>
                    <a:pt x="1580" y="4656"/>
                    <a:pt x="1706" y="4664"/>
                    <a:pt x="1840" y="4664"/>
                  </a:cubicBezTo>
                  <a:lnTo>
                    <a:pt x="1840" y="4279"/>
                  </a:lnTo>
                  <a:cubicBezTo>
                    <a:pt x="1042" y="4270"/>
                    <a:pt x="396" y="3624"/>
                    <a:pt x="396" y="2825"/>
                  </a:cubicBezTo>
                  <a:cubicBezTo>
                    <a:pt x="396" y="1488"/>
                    <a:pt x="1481" y="402"/>
                    <a:pt x="2819" y="402"/>
                  </a:cubicBezTo>
                  <a:close/>
                  <a:moveTo>
                    <a:pt x="4972" y="4243"/>
                  </a:moveTo>
                  <a:lnTo>
                    <a:pt x="4972" y="6298"/>
                  </a:lnTo>
                  <a:lnTo>
                    <a:pt x="665" y="6298"/>
                  </a:lnTo>
                  <a:lnTo>
                    <a:pt x="665" y="4243"/>
                  </a:lnTo>
                  <a:cubicBezTo>
                    <a:pt x="781" y="4341"/>
                    <a:pt x="916" y="4422"/>
                    <a:pt x="1060" y="4485"/>
                  </a:cubicBezTo>
                  <a:lnTo>
                    <a:pt x="1060" y="5903"/>
                  </a:lnTo>
                  <a:lnTo>
                    <a:pt x="4577" y="5903"/>
                  </a:lnTo>
                  <a:lnTo>
                    <a:pt x="4577" y="4485"/>
                  </a:lnTo>
                  <a:cubicBezTo>
                    <a:pt x="4721" y="4422"/>
                    <a:pt x="4856" y="4341"/>
                    <a:pt x="4972" y="4243"/>
                  </a:cubicBezTo>
                  <a:close/>
                  <a:moveTo>
                    <a:pt x="2837" y="0"/>
                  </a:moveTo>
                  <a:cubicBezTo>
                    <a:pt x="1389" y="0"/>
                    <a:pt x="1" y="1125"/>
                    <a:pt x="1" y="2825"/>
                  </a:cubicBezTo>
                  <a:cubicBezTo>
                    <a:pt x="1" y="3166"/>
                    <a:pt x="90" y="3498"/>
                    <a:pt x="270" y="3794"/>
                  </a:cubicBezTo>
                  <a:lnTo>
                    <a:pt x="270" y="6693"/>
                  </a:lnTo>
                  <a:lnTo>
                    <a:pt x="5367" y="6693"/>
                  </a:lnTo>
                  <a:lnTo>
                    <a:pt x="5367" y="3794"/>
                  </a:lnTo>
                  <a:cubicBezTo>
                    <a:pt x="5547" y="3498"/>
                    <a:pt x="5636" y="3166"/>
                    <a:pt x="5636" y="2825"/>
                  </a:cubicBezTo>
                  <a:cubicBezTo>
                    <a:pt x="5636" y="2080"/>
                    <a:pt x="5340" y="1362"/>
                    <a:pt x="4811" y="833"/>
                  </a:cubicBezTo>
                  <a:cubicBezTo>
                    <a:pt x="4236" y="258"/>
                    <a:pt x="3529" y="0"/>
                    <a:pt x="2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3335500" y="350375"/>
              <a:ext cx="9650" cy="11925"/>
            </a:xfrm>
            <a:custGeom>
              <a:avLst/>
              <a:gdLst/>
              <a:ahLst/>
              <a:cxnLst/>
              <a:rect l="l" t="t" r="r" b="b"/>
              <a:pathLst>
                <a:path w="386" h="477" extrusionOk="0">
                  <a:moveTo>
                    <a:pt x="0" y="1"/>
                  </a:moveTo>
                  <a:lnTo>
                    <a:pt x="0" y="477"/>
                  </a:lnTo>
                  <a:lnTo>
                    <a:pt x="386" y="477"/>
                  </a:lnTo>
                  <a:lnTo>
                    <a:pt x="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3283000" y="301475"/>
              <a:ext cx="95375" cy="39300"/>
            </a:xfrm>
            <a:custGeom>
              <a:avLst/>
              <a:gdLst/>
              <a:ahLst/>
              <a:cxnLst/>
              <a:rect l="l" t="t" r="r" b="b"/>
              <a:pathLst>
                <a:path w="3815" h="1572" extrusionOk="0">
                  <a:moveTo>
                    <a:pt x="1230" y="396"/>
                  </a:moveTo>
                  <a:cubicBezTo>
                    <a:pt x="1086" y="638"/>
                    <a:pt x="1086" y="934"/>
                    <a:pt x="1230" y="1176"/>
                  </a:cubicBezTo>
                  <a:lnTo>
                    <a:pt x="781" y="1176"/>
                  </a:lnTo>
                  <a:cubicBezTo>
                    <a:pt x="260" y="1176"/>
                    <a:pt x="260" y="396"/>
                    <a:pt x="781" y="396"/>
                  </a:cubicBezTo>
                  <a:close/>
                  <a:moveTo>
                    <a:pt x="1901" y="390"/>
                  </a:moveTo>
                  <a:cubicBezTo>
                    <a:pt x="2104" y="390"/>
                    <a:pt x="2297" y="544"/>
                    <a:pt x="2297" y="781"/>
                  </a:cubicBezTo>
                  <a:cubicBezTo>
                    <a:pt x="2297" y="997"/>
                    <a:pt x="2118" y="1176"/>
                    <a:pt x="1903" y="1176"/>
                  </a:cubicBezTo>
                  <a:cubicBezTo>
                    <a:pt x="1553" y="1176"/>
                    <a:pt x="1373" y="754"/>
                    <a:pt x="1624" y="503"/>
                  </a:cubicBezTo>
                  <a:cubicBezTo>
                    <a:pt x="1706" y="425"/>
                    <a:pt x="1804" y="390"/>
                    <a:pt x="1901" y="390"/>
                  </a:cubicBezTo>
                  <a:close/>
                  <a:moveTo>
                    <a:pt x="3024" y="396"/>
                  </a:moveTo>
                  <a:cubicBezTo>
                    <a:pt x="3545" y="396"/>
                    <a:pt x="3545" y="1176"/>
                    <a:pt x="3024" y="1176"/>
                  </a:cubicBezTo>
                  <a:lnTo>
                    <a:pt x="2576" y="1176"/>
                  </a:lnTo>
                  <a:cubicBezTo>
                    <a:pt x="2719" y="934"/>
                    <a:pt x="2719" y="638"/>
                    <a:pt x="2576" y="396"/>
                  </a:cubicBezTo>
                  <a:close/>
                  <a:moveTo>
                    <a:pt x="781" y="1"/>
                  </a:moveTo>
                  <a:cubicBezTo>
                    <a:pt x="350" y="1"/>
                    <a:pt x="0" y="351"/>
                    <a:pt x="0" y="790"/>
                  </a:cubicBezTo>
                  <a:cubicBezTo>
                    <a:pt x="0" y="1221"/>
                    <a:pt x="350" y="1571"/>
                    <a:pt x="781" y="1571"/>
                  </a:cubicBezTo>
                  <a:lnTo>
                    <a:pt x="3024" y="1571"/>
                  </a:lnTo>
                  <a:cubicBezTo>
                    <a:pt x="3455" y="1571"/>
                    <a:pt x="3814" y="1221"/>
                    <a:pt x="3814" y="790"/>
                  </a:cubicBezTo>
                  <a:cubicBezTo>
                    <a:pt x="3814" y="351"/>
                    <a:pt x="3455" y="1"/>
                    <a:pt x="3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3315750" y="350375"/>
              <a:ext cx="9900" cy="11925"/>
            </a:xfrm>
            <a:custGeom>
              <a:avLst/>
              <a:gdLst/>
              <a:ahLst/>
              <a:cxnLst/>
              <a:rect l="l" t="t" r="r" b="b"/>
              <a:pathLst>
                <a:path w="396" h="477" extrusionOk="0">
                  <a:moveTo>
                    <a:pt x="0" y="1"/>
                  </a:moveTo>
                  <a:lnTo>
                    <a:pt x="0" y="477"/>
                  </a:lnTo>
                  <a:lnTo>
                    <a:pt x="395" y="477"/>
                  </a:lnTo>
                  <a:lnTo>
                    <a:pt x="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44"/>
          <p:cNvSpPr txBox="1">
            <a:spLocks noGrp="1"/>
          </p:cNvSpPr>
          <p:nvPr>
            <p:ph type="title"/>
          </p:nvPr>
        </p:nvSpPr>
        <p:spPr>
          <a:xfrm>
            <a:off x="722750" y="1072127"/>
            <a:ext cx="2682600" cy="36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latin typeface="Times New Roman" panose="02020603050405020304" pitchFamily="18" charset="0"/>
                <a:cs typeface="Times New Roman" panose="02020603050405020304" pitchFamily="18" charset="0"/>
              </a:rPr>
              <a:t>Phát hiện tác nghẽn là gì?</a:t>
            </a:r>
            <a:endParaRPr>
              <a:latin typeface="Times New Roman" panose="02020603050405020304" pitchFamily="18" charset="0"/>
              <a:cs typeface="Times New Roman" panose="02020603050405020304" pitchFamily="18" charset="0"/>
            </a:endParaRPr>
          </a:p>
        </p:txBody>
      </p:sp>
      <p:sp>
        <p:nvSpPr>
          <p:cNvPr id="2" name="Folded Corner 1"/>
          <p:cNvSpPr/>
          <p:nvPr/>
        </p:nvSpPr>
        <p:spPr>
          <a:xfrm>
            <a:off x="403673" y="1543867"/>
            <a:ext cx="3057390" cy="2512862"/>
          </a:xfrm>
          <a:prstGeom prst="foldedCorner">
            <a:avLst/>
          </a:prstGeom>
          <a:solidFill>
            <a:schemeClr val="accent1">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chemeClr val="tx2">
                  <a:lumMod val="10000"/>
                </a:schemeClr>
              </a:solidFill>
            </a:endParaRPr>
          </a:p>
        </p:txBody>
      </p:sp>
      <p:sp>
        <p:nvSpPr>
          <p:cNvPr id="4" name="TextBox 3"/>
          <p:cNvSpPr txBox="1"/>
          <p:nvPr/>
        </p:nvSpPr>
        <p:spPr>
          <a:xfrm>
            <a:off x="401746" y="1436021"/>
            <a:ext cx="3057390" cy="2677656"/>
          </a:xfrm>
          <a:prstGeom prst="rect">
            <a:avLst/>
          </a:prstGeom>
          <a:noFill/>
        </p:spPr>
        <p:txBody>
          <a:bodyPr wrap="square" rtlCol="0">
            <a:spAutoFit/>
          </a:bodyPr>
          <a:lstStyle/>
          <a:p>
            <a:pPr algn="just">
              <a:lnSpc>
                <a:spcPct val="150000"/>
              </a:lnSpc>
            </a:pPr>
            <a:r>
              <a:rPr lang="en-GB">
                <a:latin typeface="Times New Roman" panose="02020603050405020304" pitchFamily="18" charset="0"/>
                <a:cs typeface="Times New Roman" panose="02020603050405020304" pitchFamily="18" charset="0"/>
              </a:rPr>
              <a:t>Thuật toán phát hiện tắc nghẽn là tìm một tiến trình mà yêu cầu tài nguyên có thể thỏa mãn với các tài nguyên có sẵn sau đó giả sử các nguồn đó được cấp và nếu tiến trình chạy đến hoàn thành và giải phóng tất cả tài nguyên của nó. Thuật toán sau đó tìm kiếm 1 tiến trình khác để thõa mãn</a:t>
            </a:r>
            <a:r>
              <a:rPr lang="en-GB" smtClean="0">
                <a:latin typeface="Times New Roman" panose="02020603050405020304" pitchFamily="18" charset="0"/>
                <a:cs typeface="Times New Roman" panose="02020603050405020304" pitchFamily="18" charset="0"/>
              </a:rPr>
              <a:t>.</a:t>
            </a:r>
            <a:endParaRPr lang="en-GB">
              <a:latin typeface="Times New Roman" panose="02020603050405020304" pitchFamily="18" charset="0"/>
              <a:cs typeface="Times New Roman" panose="02020603050405020304" pitchFamily="18" charset="0"/>
            </a:endParaRPr>
          </a:p>
        </p:txBody>
      </p:sp>
      <p:sp>
        <p:nvSpPr>
          <p:cNvPr id="5" name="TextBox 4"/>
          <p:cNvSpPr txBox="1"/>
          <p:nvPr/>
        </p:nvSpPr>
        <p:spPr>
          <a:xfrm>
            <a:off x="4336561" y="1212089"/>
            <a:ext cx="4500081" cy="700000"/>
          </a:xfrm>
          <a:prstGeom prst="rect">
            <a:avLst/>
          </a:prstGeom>
          <a:noFill/>
        </p:spPr>
        <p:txBody>
          <a:bodyPr wrap="square" rtlCol="0">
            <a:spAutoFit/>
          </a:bodyPr>
          <a:lstStyle/>
          <a:p>
            <a:pPr algn="just">
              <a:lnSpc>
                <a:spcPct val="150000"/>
              </a:lnSpc>
            </a:pPr>
            <a:r>
              <a:rPr lang="en-GB">
                <a:latin typeface="Times New Roman" panose="02020603050405020304" pitchFamily="18" charset="0"/>
                <a:cs typeface="Times New Roman" panose="02020603050405020304" pitchFamily="18" charset="0"/>
              </a:rPr>
              <a:t>Nếu một hệ thống không sử dụng ngăn chặn tắc nghẽn hoặc tránh tắc nghẽn khi đó tình huống tắc nghẽn có thể xảy ra</a:t>
            </a:r>
          </a:p>
        </p:txBody>
      </p:sp>
      <p:cxnSp>
        <p:nvCxnSpPr>
          <p:cNvPr id="10" name="Straight Arrow Connector 9"/>
          <p:cNvCxnSpPr/>
          <p:nvPr/>
        </p:nvCxnSpPr>
        <p:spPr>
          <a:xfrm>
            <a:off x="6772986" y="2041888"/>
            <a:ext cx="1069988" cy="36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730949" y="2041887"/>
            <a:ext cx="931088" cy="413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oogle Shape;1125;p30"/>
          <p:cNvGrpSpPr/>
          <p:nvPr/>
        </p:nvGrpSpPr>
        <p:grpSpPr>
          <a:xfrm rot="6328354">
            <a:off x="7588764" y="-287261"/>
            <a:ext cx="680537" cy="1952025"/>
            <a:chOff x="4326425" y="5583250"/>
            <a:chExt cx="744150" cy="981100"/>
          </a:xfrm>
        </p:grpSpPr>
        <p:sp>
          <p:nvSpPr>
            <p:cNvPr id="26" name="Google Shape;1126;p30"/>
            <p:cNvSpPr/>
            <p:nvPr/>
          </p:nvSpPr>
          <p:spPr>
            <a:xfrm>
              <a:off x="4939300" y="6115475"/>
              <a:ext cx="90500" cy="306300"/>
            </a:xfrm>
            <a:custGeom>
              <a:avLst/>
              <a:gdLst/>
              <a:ahLst/>
              <a:cxnLst/>
              <a:rect l="l" t="t" r="r" b="b"/>
              <a:pathLst>
                <a:path w="3620" h="12252" extrusionOk="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27;p30"/>
            <p:cNvSpPr/>
            <p:nvPr/>
          </p:nvSpPr>
          <p:spPr>
            <a:xfrm>
              <a:off x="4965500" y="6115175"/>
              <a:ext cx="54775" cy="305125"/>
            </a:xfrm>
            <a:custGeom>
              <a:avLst/>
              <a:gdLst/>
              <a:ahLst/>
              <a:cxnLst/>
              <a:rect l="l" t="t" r="r" b="b"/>
              <a:pathLst>
                <a:path w="2191" h="12205" extrusionOk="0">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28;p30"/>
            <p:cNvSpPr/>
            <p:nvPr/>
          </p:nvSpPr>
          <p:spPr>
            <a:xfrm>
              <a:off x="4799100" y="6040150"/>
              <a:ext cx="81875" cy="309000"/>
            </a:xfrm>
            <a:custGeom>
              <a:avLst/>
              <a:gdLst/>
              <a:ahLst/>
              <a:cxnLst/>
              <a:rect l="l" t="t" r="r" b="b"/>
              <a:pathLst>
                <a:path w="3275" h="12360" extrusionOk="0">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29;p30"/>
            <p:cNvSpPr/>
            <p:nvPr/>
          </p:nvSpPr>
          <p:spPr>
            <a:xfrm>
              <a:off x="4836600" y="6040150"/>
              <a:ext cx="37825" cy="307500"/>
            </a:xfrm>
            <a:custGeom>
              <a:avLst/>
              <a:gdLst/>
              <a:ahLst/>
              <a:cxnLst/>
              <a:rect l="l" t="t" r="r" b="b"/>
              <a:pathLst>
                <a:path w="1513" h="12300" extrusionOk="0">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30;p30"/>
            <p:cNvSpPr/>
            <p:nvPr/>
          </p:nvSpPr>
          <p:spPr>
            <a:xfrm>
              <a:off x="4717850" y="5983600"/>
              <a:ext cx="82175" cy="308700"/>
            </a:xfrm>
            <a:custGeom>
              <a:avLst/>
              <a:gdLst/>
              <a:ahLst/>
              <a:cxnLst/>
              <a:rect l="l" t="t" r="r" b="b"/>
              <a:pathLst>
                <a:path w="3287" h="12348" extrusionOk="0">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31;p30"/>
            <p:cNvSpPr/>
            <p:nvPr/>
          </p:nvSpPr>
          <p:spPr>
            <a:xfrm>
              <a:off x="4747300" y="5983000"/>
              <a:ext cx="40525" cy="307800"/>
            </a:xfrm>
            <a:custGeom>
              <a:avLst/>
              <a:gdLst/>
              <a:ahLst/>
              <a:cxnLst/>
              <a:rect l="l" t="t" r="r" b="b"/>
              <a:pathLst>
                <a:path w="1621" h="12312" extrusionOk="0">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32;p30"/>
            <p:cNvSpPr/>
            <p:nvPr/>
          </p:nvSpPr>
          <p:spPr>
            <a:xfrm>
              <a:off x="4627350" y="5900250"/>
              <a:ext cx="103900" cy="301250"/>
            </a:xfrm>
            <a:custGeom>
              <a:avLst/>
              <a:gdLst/>
              <a:ahLst/>
              <a:cxnLst/>
              <a:rect l="l" t="t" r="r" b="b"/>
              <a:pathLst>
                <a:path w="4156" h="12050" extrusionOk="0">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33;p30"/>
            <p:cNvSpPr/>
            <p:nvPr/>
          </p:nvSpPr>
          <p:spPr>
            <a:xfrm>
              <a:off x="4650575" y="5900250"/>
              <a:ext cx="74725" cy="299775"/>
            </a:xfrm>
            <a:custGeom>
              <a:avLst/>
              <a:gdLst/>
              <a:ahLst/>
              <a:cxnLst/>
              <a:rect l="l" t="t" r="r" b="b"/>
              <a:pathLst>
                <a:path w="2989" h="11991" extrusionOk="0">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34;p30"/>
            <p:cNvSpPr/>
            <p:nvPr/>
          </p:nvSpPr>
          <p:spPr>
            <a:xfrm>
              <a:off x="4565450" y="5756500"/>
              <a:ext cx="136925" cy="279525"/>
            </a:xfrm>
            <a:custGeom>
              <a:avLst/>
              <a:gdLst/>
              <a:ahLst/>
              <a:cxnLst/>
              <a:rect l="l" t="t" r="r" b="b"/>
              <a:pathLst>
                <a:path w="5477" h="11181" extrusionOk="0">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5;p30"/>
            <p:cNvSpPr/>
            <p:nvPr/>
          </p:nvSpPr>
          <p:spPr>
            <a:xfrm>
              <a:off x="4567525" y="5756500"/>
              <a:ext cx="134275" cy="278025"/>
            </a:xfrm>
            <a:custGeom>
              <a:avLst/>
              <a:gdLst/>
              <a:ahLst/>
              <a:cxnLst/>
              <a:rect l="l" t="t" r="r" b="b"/>
              <a:pathLst>
                <a:path w="5371" h="11121" extrusionOk="0">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36;p30"/>
            <p:cNvSpPr/>
            <p:nvPr/>
          </p:nvSpPr>
          <p:spPr>
            <a:xfrm>
              <a:off x="4535075" y="5601125"/>
              <a:ext cx="136950" cy="279225"/>
            </a:xfrm>
            <a:custGeom>
              <a:avLst/>
              <a:gdLst/>
              <a:ahLst/>
              <a:cxnLst/>
              <a:rect l="l" t="t" r="r" b="b"/>
              <a:pathLst>
                <a:path w="5478" h="11169" extrusionOk="0">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37;p30"/>
            <p:cNvSpPr/>
            <p:nvPr/>
          </p:nvSpPr>
          <p:spPr>
            <a:xfrm>
              <a:off x="4537750" y="5601125"/>
              <a:ext cx="134275" cy="277725"/>
            </a:xfrm>
            <a:custGeom>
              <a:avLst/>
              <a:gdLst/>
              <a:ahLst/>
              <a:cxnLst/>
              <a:rect l="l" t="t" r="r" b="b"/>
              <a:pathLst>
                <a:path w="5371" h="11109" extrusionOk="0">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8;p30"/>
            <p:cNvSpPr/>
            <p:nvPr/>
          </p:nvSpPr>
          <p:spPr>
            <a:xfrm>
              <a:off x="4345475" y="5636525"/>
              <a:ext cx="192000" cy="243525"/>
            </a:xfrm>
            <a:custGeom>
              <a:avLst/>
              <a:gdLst/>
              <a:ahLst/>
              <a:cxnLst/>
              <a:rect l="l" t="t" r="r" b="b"/>
              <a:pathLst>
                <a:path w="7680" h="9741" extrusionOk="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9;p30"/>
            <p:cNvSpPr/>
            <p:nvPr/>
          </p:nvSpPr>
          <p:spPr>
            <a:xfrm>
              <a:off x="4345475" y="5636825"/>
              <a:ext cx="192000" cy="242025"/>
            </a:xfrm>
            <a:custGeom>
              <a:avLst/>
              <a:gdLst/>
              <a:ahLst/>
              <a:cxnLst/>
              <a:rect l="l" t="t" r="r" b="b"/>
              <a:pathLst>
                <a:path w="7680" h="9681" extrusionOk="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40;p30"/>
            <p:cNvSpPr/>
            <p:nvPr/>
          </p:nvSpPr>
          <p:spPr>
            <a:xfrm>
              <a:off x="4326425" y="5838650"/>
              <a:ext cx="239625" cy="197075"/>
            </a:xfrm>
            <a:custGeom>
              <a:avLst/>
              <a:gdLst/>
              <a:ahLst/>
              <a:cxnLst/>
              <a:rect l="l" t="t" r="r" b="b"/>
              <a:pathLst>
                <a:path w="9585" h="7883" extrusionOk="0">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41;p30"/>
            <p:cNvSpPr/>
            <p:nvPr/>
          </p:nvSpPr>
          <p:spPr>
            <a:xfrm>
              <a:off x="4326425" y="5839250"/>
              <a:ext cx="239625" cy="195275"/>
            </a:xfrm>
            <a:custGeom>
              <a:avLst/>
              <a:gdLst/>
              <a:ahLst/>
              <a:cxnLst/>
              <a:rect l="l" t="t" r="r" b="b"/>
              <a:pathLst>
                <a:path w="9585" h="7811" extrusionOk="0">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42;p30"/>
            <p:cNvSpPr/>
            <p:nvPr/>
          </p:nvSpPr>
          <p:spPr>
            <a:xfrm>
              <a:off x="4371375" y="6076050"/>
              <a:ext cx="281000" cy="132600"/>
            </a:xfrm>
            <a:custGeom>
              <a:avLst/>
              <a:gdLst/>
              <a:ahLst/>
              <a:cxnLst/>
              <a:rect l="l" t="t" r="r" b="b"/>
              <a:pathLst>
                <a:path w="11240" h="5304" extrusionOk="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43;p30"/>
            <p:cNvSpPr/>
            <p:nvPr/>
          </p:nvSpPr>
          <p:spPr>
            <a:xfrm>
              <a:off x="4371975" y="6077375"/>
              <a:ext cx="279800" cy="130100"/>
            </a:xfrm>
            <a:custGeom>
              <a:avLst/>
              <a:gdLst/>
              <a:ahLst/>
              <a:cxnLst/>
              <a:rect l="l" t="t" r="r" b="b"/>
              <a:pathLst>
                <a:path w="11192" h="5204" extrusionOk="0">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44;p30"/>
            <p:cNvSpPr/>
            <p:nvPr/>
          </p:nvSpPr>
          <p:spPr>
            <a:xfrm>
              <a:off x="4455300" y="6235750"/>
              <a:ext cx="308100" cy="61750"/>
            </a:xfrm>
            <a:custGeom>
              <a:avLst/>
              <a:gdLst/>
              <a:ahLst/>
              <a:cxnLst/>
              <a:rect l="l" t="t" r="r" b="b"/>
              <a:pathLst>
                <a:path w="12324" h="2470" extrusionOk="0">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45;p30"/>
            <p:cNvSpPr/>
            <p:nvPr/>
          </p:nvSpPr>
          <p:spPr>
            <a:xfrm>
              <a:off x="4455300" y="6253050"/>
              <a:ext cx="306925" cy="42525"/>
            </a:xfrm>
            <a:custGeom>
              <a:avLst/>
              <a:gdLst/>
              <a:ahLst/>
              <a:cxnLst/>
              <a:rect l="l" t="t" r="r" b="b"/>
              <a:pathLst>
                <a:path w="12277" h="1701" extrusionOk="0">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46;p30"/>
            <p:cNvSpPr/>
            <p:nvPr/>
          </p:nvSpPr>
          <p:spPr>
            <a:xfrm>
              <a:off x="4569000" y="6326350"/>
              <a:ext cx="307800" cy="67950"/>
            </a:xfrm>
            <a:custGeom>
              <a:avLst/>
              <a:gdLst/>
              <a:ahLst/>
              <a:cxnLst/>
              <a:rect l="l" t="t" r="r" b="b"/>
              <a:pathLst>
                <a:path w="12312" h="2718" extrusionOk="0">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47;p30"/>
            <p:cNvSpPr/>
            <p:nvPr/>
          </p:nvSpPr>
          <p:spPr>
            <a:xfrm>
              <a:off x="4569000" y="6342000"/>
              <a:ext cx="306625" cy="46725"/>
            </a:xfrm>
            <a:custGeom>
              <a:avLst/>
              <a:gdLst/>
              <a:ahLst/>
              <a:cxnLst/>
              <a:rect l="l" t="t" r="r" b="b"/>
              <a:pathLst>
                <a:path w="12265" h="1869" extrusionOk="0">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48;p30"/>
            <p:cNvSpPr/>
            <p:nvPr/>
          </p:nvSpPr>
          <p:spPr>
            <a:xfrm>
              <a:off x="4663375" y="6401875"/>
              <a:ext cx="307800" cy="68025"/>
            </a:xfrm>
            <a:custGeom>
              <a:avLst/>
              <a:gdLst/>
              <a:ahLst/>
              <a:cxnLst/>
              <a:rect l="l" t="t" r="r" b="b"/>
              <a:pathLst>
                <a:path w="12312" h="2721" extrusionOk="0">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49;p30"/>
            <p:cNvSpPr/>
            <p:nvPr/>
          </p:nvSpPr>
          <p:spPr>
            <a:xfrm>
              <a:off x="4663675" y="6417475"/>
              <a:ext cx="306600" cy="46875"/>
            </a:xfrm>
            <a:custGeom>
              <a:avLst/>
              <a:gdLst/>
              <a:ahLst/>
              <a:cxnLst/>
              <a:rect l="l" t="t" r="r" b="b"/>
              <a:pathLst>
                <a:path w="12264" h="1875" extrusionOk="0">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50;p30"/>
            <p:cNvSpPr/>
            <p:nvPr/>
          </p:nvSpPr>
          <p:spPr>
            <a:xfrm>
              <a:off x="4517225" y="5583250"/>
              <a:ext cx="553350" cy="981100"/>
            </a:xfrm>
            <a:custGeom>
              <a:avLst/>
              <a:gdLst/>
              <a:ahLst/>
              <a:cxnLst/>
              <a:rect l="l" t="t" r="r" b="b"/>
              <a:pathLst>
                <a:path w="22134" h="39244" extrusionOk="0">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2167;p40"/>
          <p:cNvSpPr/>
          <p:nvPr/>
        </p:nvSpPr>
        <p:spPr>
          <a:xfrm rot="3001112">
            <a:off x="7417628" y="1115107"/>
            <a:ext cx="539227" cy="480638"/>
          </a:xfrm>
          <a:prstGeom prst="ellipse">
            <a:avLst/>
          </a:prstGeom>
          <a:solidFill>
            <a:srgbClr val="F3FFE2">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Hexagon 16"/>
          <p:cNvSpPr/>
          <p:nvPr/>
        </p:nvSpPr>
        <p:spPr>
          <a:xfrm>
            <a:off x="4856164" y="2651131"/>
            <a:ext cx="2041452" cy="1672411"/>
          </a:xfrm>
          <a:prstGeom prst="hexagon">
            <a:avLst>
              <a:gd name="adj" fmla="val 33706"/>
              <a:gd name="vf" fmla="val 115470"/>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Rectangle 17"/>
          <p:cNvSpPr/>
          <p:nvPr/>
        </p:nvSpPr>
        <p:spPr>
          <a:xfrm>
            <a:off x="5145462" y="2633256"/>
            <a:ext cx="1441139" cy="1708160"/>
          </a:xfrm>
          <a:prstGeom prst="rect">
            <a:avLst/>
          </a:prstGeom>
        </p:spPr>
        <p:txBody>
          <a:bodyPr wrap="square">
            <a:spAutoFit/>
          </a:bodyPr>
          <a:lstStyle/>
          <a:p>
            <a:pPr algn="ctr">
              <a:lnSpc>
                <a:spcPct val="150000"/>
              </a:lnSpc>
            </a:pPr>
            <a:r>
              <a:rPr lang="en-GB">
                <a:latin typeface="Times New Roman" panose="02020603050405020304" pitchFamily="18" charset="0"/>
                <a:cs typeface="Times New Roman" panose="02020603050405020304" pitchFamily="18" charset="0"/>
              </a:rPr>
              <a:t>Kiểm tra trạng thái của hệ thống để xác định xem một tắc nghẽn đã xảy ra</a:t>
            </a:r>
          </a:p>
        </p:txBody>
      </p:sp>
      <p:sp>
        <p:nvSpPr>
          <p:cNvPr id="67" name="Hexagon 66"/>
          <p:cNvSpPr/>
          <p:nvPr/>
        </p:nvSpPr>
        <p:spPr>
          <a:xfrm>
            <a:off x="7023800" y="2599987"/>
            <a:ext cx="2041452" cy="1672411"/>
          </a:xfrm>
          <a:prstGeom prst="hexagon">
            <a:avLst>
              <a:gd name="adj" fmla="val 33706"/>
              <a:gd name="vf" fmla="val 115470"/>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GB">
                <a:solidFill>
                  <a:schemeClr val="tx2">
                    <a:lumMod val="10000"/>
                  </a:schemeClr>
                </a:solidFill>
                <a:latin typeface="Times New Roman" panose="02020603050405020304" pitchFamily="18" charset="0"/>
                <a:cs typeface="Times New Roman" panose="02020603050405020304" pitchFamily="18" charset="0"/>
              </a:rPr>
              <a:t>khôi phục từ bế tắc</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0"/>
                                        </p:tgtEl>
                                        <p:attrNameLst>
                                          <p:attrName>style.visibility</p:attrName>
                                        </p:attrNameLst>
                                      </p:cBhvr>
                                      <p:to>
                                        <p:strVal val="visible"/>
                                      </p:to>
                                    </p:set>
                                    <p:animEffect transition="in" filter="barn(inVertical)">
                                      <p:cBhvr>
                                        <p:cTn id="7" dur="500"/>
                                        <p:tgtEl>
                                          <p:spTgt spid="6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20"/>
                                        </p:tgtEl>
                                        <p:attrNameLst>
                                          <p:attrName>style.visibility</p:attrName>
                                        </p:attrNameLst>
                                      </p:cBhvr>
                                      <p:to>
                                        <p:strVal val="visible"/>
                                      </p:to>
                                    </p:set>
                                    <p:animEffect transition="in" filter="barn(inVertical)">
                                      <p:cBhvr>
                                        <p:cTn id="10" dur="500"/>
                                        <p:tgtEl>
                                          <p:spTgt spid="62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down)">
                                      <p:cBhvr>
                                        <p:cTn id="4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 grpId="0" animBg="1"/>
      <p:bldP spid="620" grpId="0"/>
      <p:bldP spid="2" grpId="0" animBg="1"/>
      <p:bldP spid="4" grpId="0"/>
      <p:bldP spid="5" grpId="0"/>
      <p:bldP spid="17" grpId="0" animBg="1"/>
      <p:bldP spid="18" grpId="0"/>
      <p:bldP spid="6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612;p44"/>
          <p:cNvSpPr txBox="1">
            <a:spLocks noGrp="1"/>
          </p:cNvSpPr>
          <p:nvPr>
            <p:ph type="title" idx="2"/>
          </p:nvPr>
        </p:nvSpPr>
        <p:spPr>
          <a:xfrm>
            <a:off x="407399" y="634613"/>
            <a:ext cx="835745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smtClean="0">
                <a:latin typeface="Times New Roman" panose="02020603050405020304" pitchFamily="18" charset="0"/>
                <a:cs typeface="Times New Roman" panose="02020603050405020304" pitchFamily="18" charset="0"/>
              </a:rPr>
              <a:t>MỖI LOẠI TÀI NGUYÊN CÓ NHIỀU THỰC THỂ</a:t>
            </a:r>
            <a:endParaRPr sz="2800" b="1">
              <a:latin typeface="Times New Roman" panose="02020603050405020304" pitchFamily="18" charset="0"/>
              <a:cs typeface="Times New Roman" panose="02020603050405020304" pitchFamily="18" charset="0"/>
            </a:endParaRPr>
          </a:p>
        </p:txBody>
      </p:sp>
      <p:sp>
        <p:nvSpPr>
          <p:cNvPr id="22" name="TextBox 21"/>
          <p:cNvSpPr txBox="1"/>
          <p:nvPr/>
        </p:nvSpPr>
        <p:spPr>
          <a:xfrm>
            <a:off x="616688" y="1297172"/>
            <a:ext cx="4327451" cy="738664"/>
          </a:xfrm>
          <a:prstGeom prst="rect">
            <a:avLst/>
          </a:prstGeom>
          <a:noFill/>
        </p:spPr>
        <p:txBody>
          <a:bodyPr wrap="square" rtlCol="0">
            <a:spAutoFit/>
          </a:bodyPr>
          <a:lstStyle/>
          <a:p>
            <a:pPr algn="just">
              <a:lnSpc>
                <a:spcPct val="150000"/>
              </a:lnSpc>
            </a:pPr>
            <a:r>
              <a:rPr lang="en-GB">
                <a:latin typeface="Times New Roman" panose="02020603050405020304" pitchFamily="18" charset="0"/>
                <a:cs typeface="Times New Roman" panose="02020603050405020304" pitchFamily="18" charset="0"/>
              </a:rPr>
              <a:t>Đồ thị chờ đợi không áp dụng được cho hệ thống phân bổ tài nguyên với mỗi loại tài nguyên có nhiều thực thể</a:t>
            </a:r>
          </a:p>
        </p:txBody>
      </p:sp>
      <p:grpSp>
        <p:nvGrpSpPr>
          <p:cNvPr id="32" name="Google Shape;2526;p40"/>
          <p:cNvGrpSpPr/>
          <p:nvPr/>
        </p:nvGrpSpPr>
        <p:grpSpPr>
          <a:xfrm>
            <a:off x="2583603" y="4083547"/>
            <a:ext cx="5401448" cy="808604"/>
            <a:chOff x="3300935" y="3070409"/>
            <a:chExt cx="5385866" cy="723108"/>
          </a:xfrm>
        </p:grpSpPr>
        <p:grpSp>
          <p:nvGrpSpPr>
            <p:cNvPr id="33" name="Google Shape;2527;p40"/>
            <p:cNvGrpSpPr/>
            <p:nvPr/>
          </p:nvGrpSpPr>
          <p:grpSpPr>
            <a:xfrm>
              <a:off x="3300935" y="3070409"/>
              <a:ext cx="928144" cy="723108"/>
              <a:chOff x="3300935" y="3070409"/>
              <a:chExt cx="928144" cy="723108"/>
            </a:xfrm>
          </p:grpSpPr>
          <p:sp>
            <p:nvSpPr>
              <p:cNvPr id="53" name="Google Shape;2528;p40"/>
              <p:cNvSpPr/>
              <p:nvPr/>
            </p:nvSpPr>
            <p:spPr>
              <a:xfrm>
                <a:off x="3300935" y="3431559"/>
                <a:ext cx="495474" cy="35"/>
              </a:xfrm>
              <a:custGeom>
                <a:avLst/>
                <a:gdLst/>
                <a:ahLst/>
                <a:cxnLst/>
                <a:rect l="l" t="t" r="r" b="b"/>
                <a:pathLst>
                  <a:path w="14098" h="1" fill="none" extrusionOk="0">
                    <a:moveTo>
                      <a:pt x="1" y="0"/>
                    </a:moveTo>
                    <a:lnTo>
                      <a:pt x="14098" y="0"/>
                    </a:lnTo>
                  </a:path>
                </a:pathLst>
              </a:custGeom>
              <a:solidFill>
                <a:schemeClr val="dk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29;p40"/>
              <p:cNvSpPr/>
              <p:nvPr/>
            </p:nvSpPr>
            <p:spPr>
              <a:xfrm>
                <a:off x="3796374" y="3070409"/>
                <a:ext cx="432705" cy="723108"/>
              </a:xfrm>
              <a:custGeom>
                <a:avLst/>
                <a:gdLst/>
                <a:ahLst/>
                <a:cxnLst/>
                <a:rect l="l" t="t" r="r" b="b"/>
                <a:pathLst>
                  <a:path w="12312" h="20575" fill="none" extrusionOk="0">
                    <a:moveTo>
                      <a:pt x="12312" y="20575"/>
                    </a:moveTo>
                    <a:cubicBezTo>
                      <a:pt x="7264" y="20563"/>
                      <a:pt x="2954" y="16896"/>
                      <a:pt x="2156" y="11907"/>
                    </a:cubicBezTo>
                    <a:lnTo>
                      <a:pt x="1" y="10288"/>
                    </a:lnTo>
                    <a:lnTo>
                      <a:pt x="2156" y="8657"/>
                    </a:lnTo>
                    <a:cubicBezTo>
                      <a:pt x="2954" y="3668"/>
                      <a:pt x="7264" y="1"/>
                      <a:pt x="12312" y="1"/>
                    </a:cubicBezTo>
                  </a:path>
                </a:pathLst>
              </a:custGeom>
              <a:solidFill>
                <a:schemeClr val="dk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530;p40"/>
            <p:cNvGrpSpPr/>
            <p:nvPr/>
          </p:nvGrpSpPr>
          <p:grpSpPr>
            <a:xfrm>
              <a:off x="3845331" y="3099620"/>
              <a:ext cx="4841470" cy="670438"/>
              <a:chOff x="3845331" y="3099620"/>
              <a:chExt cx="4841470" cy="670438"/>
            </a:xfrm>
          </p:grpSpPr>
          <p:grpSp>
            <p:nvGrpSpPr>
              <p:cNvPr id="35" name="Google Shape;2531;p40"/>
              <p:cNvGrpSpPr/>
              <p:nvPr/>
            </p:nvGrpSpPr>
            <p:grpSpPr>
              <a:xfrm>
                <a:off x="3845331" y="3099620"/>
                <a:ext cx="4841470" cy="670438"/>
                <a:chOff x="3845331" y="3099620"/>
                <a:chExt cx="4841470" cy="670438"/>
              </a:xfrm>
            </p:grpSpPr>
            <p:sp>
              <p:nvSpPr>
                <p:cNvPr id="49" name="Google Shape;2532;p40"/>
                <p:cNvSpPr/>
                <p:nvPr/>
              </p:nvSpPr>
              <p:spPr>
                <a:xfrm>
                  <a:off x="3845331" y="3099720"/>
                  <a:ext cx="4841470" cy="664100"/>
                </a:xfrm>
                <a:custGeom>
                  <a:avLst/>
                  <a:gdLst/>
                  <a:ahLst/>
                  <a:cxnLst/>
                  <a:rect l="l" t="t" r="r" b="b"/>
                  <a:pathLst>
                    <a:path w="137757" h="18896" extrusionOk="0">
                      <a:moveTo>
                        <a:pt x="10919" y="0"/>
                      </a:moveTo>
                      <a:cubicBezTo>
                        <a:pt x="6156" y="0"/>
                        <a:pt x="2132" y="3548"/>
                        <a:pt x="1549" y="8287"/>
                      </a:cubicBezTo>
                      <a:lnTo>
                        <a:pt x="1" y="9442"/>
                      </a:lnTo>
                      <a:lnTo>
                        <a:pt x="1549" y="10609"/>
                      </a:lnTo>
                      <a:cubicBezTo>
                        <a:pt x="2132" y="15336"/>
                        <a:pt x="6156" y="18896"/>
                        <a:pt x="10919" y="18896"/>
                      </a:cubicBezTo>
                      <a:lnTo>
                        <a:pt x="128303" y="18896"/>
                      </a:lnTo>
                      <a:cubicBezTo>
                        <a:pt x="133517" y="18896"/>
                        <a:pt x="137744" y="14669"/>
                        <a:pt x="137756" y="9454"/>
                      </a:cubicBezTo>
                      <a:cubicBezTo>
                        <a:pt x="137756" y="4227"/>
                        <a:pt x="133517" y="0"/>
                        <a:pt x="128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2533;p40"/>
                <p:cNvGrpSpPr/>
                <p:nvPr/>
              </p:nvGrpSpPr>
              <p:grpSpPr>
                <a:xfrm>
                  <a:off x="4385195" y="3099620"/>
                  <a:ext cx="4237580" cy="670438"/>
                  <a:chOff x="4385195" y="3099573"/>
                  <a:chExt cx="4237580" cy="670438"/>
                </a:xfrm>
              </p:grpSpPr>
              <p:sp>
                <p:nvSpPr>
                  <p:cNvPr id="51" name="Google Shape;2534;p40"/>
                  <p:cNvSpPr/>
                  <p:nvPr/>
                </p:nvSpPr>
                <p:spPr>
                  <a:xfrm>
                    <a:off x="5843210" y="3099573"/>
                    <a:ext cx="2779565" cy="664200"/>
                  </a:xfrm>
                  <a:prstGeom prst="rect">
                    <a:avLst/>
                  </a:prstGeom>
                  <a:noFill/>
                  <a:ln>
                    <a:noFill/>
                  </a:ln>
                </p:spPr>
                <p:txBody>
                  <a:bodyPr spcFirstLastPara="1" wrap="square" lIns="137150" tIns="91425" rIns="137150" bIns="91425" anchor="ctr" anchorCtr="0">
                    <a:noAutofit/>
                  </a:bodyPr>
                  <a:lstStyle/>
                  <a:p>
                    <a:pPr lvl="0" algn="ctr">
                      <a:lnSpc>
                        <a:spcPct val="150000"/>
                      </a:lnSpc>
                    </a:pPr>
                    <a:r>
                      <a:rPr lang="en-GB">
                        <a:latin typeface="Times New Roman" panose="02020603050405020304" pitchFamily="18" charset="0"/>
                        <a:cs typeface="Times New Roman" panose="02020603050405020304" pitchFamily="18" charset="0"/>
                      </a:rPr>
                      <a:t>ma trận n × </a:t>
                    </a:r>
                    <a:r>
                      <a:rPr lang="en-GB" smtClean="0">
                        <a:latin typeface="Times New Roman" panose="02020603050405020304" pitchFamily="18" charset="0"/>
                        <a:cs typeface="Times New Roman" panose="02020603050405020304" pitchFamily="18" charset="0"/>
                      </a:rPr>
                      <a:t>m: cho </a:t>
                    </a:r>
                    <a:r>
                      <a:rPr lang="en-GB">
                        <a:latin typeface="Times New Roman" panose="02020603050405020304" pitchFamily="18" charset="0"/>
                        <a:cs typeface="Times New Roman" panose="02020603050405020304" pitchFamily="18" charset="0"/>
                      </a:rPr>
                      <a:t>biết yêu cầu của mỗi tài nguyên hiện tại</a:t>
                    </a:r>
                    <a:endParaRPr>
                      <a:latin typeface="Times New Roman" panose="02020603050405020304" pitchFamily="18" charset="0"/>
                      <a:ea typeface="Roboto"/>
                      <a:cs typeface="Times New Roman" panose="02020603050405020304" pitchFamily="18" charset="0"/>
                      <a:sym typeface="Roboto"/>
                    </a:endParaRPr>
                  </a:p>
                </p:txBody>
              </p:sp>
              <p:sp>
                <p:nvSpPr>
                  <p:cNvPr id="52" name="Google Shape;2535;p40"/>
                  <p:cNvSpPr/>
                  <p:nvPr/>
                </p:nvSpPr>
                <p:spPr>
                  <a:xfrm>
                    <a:off x="4385195" y="3105811"/>
                    <a:ext cx="1280053" cy="664200"/>
                  </a:xfrm>
                  <a:prstGeom prst="rect">
                    <a:avLst/>
                  </a:prstGeom>
                  <a:noFill/>
                  <a:ln>
                    <a:noFill/>
                  </a:ln>
                </p:spPr>
                <p:txBody>
                  <a:bodyPr spcFirstLastPara="1" wrap="square" lIns="137150" tIns="91425" rIns="137150" bIns="91425" anchor="ctr" anchorCtr="0">
                    <a:noAutofit/>
                  </a:bodyPr>
                  <a:lstStyle/>
                  <a:p>
                    <a:pPr lvl="0" algn="ctr"/>
                    <a:r>
                      <a:rPr lang="en-GB" sz="1600" b="1">
                        <a:latin typeface="Times New Roman" panose="02020603050405020304" pitchFamily="18" charset="0"/>
                        <a:cs typeface="Times New Roman" panose="02020603050405020304" pitchFamily="18" charset="0"/>
                      </a:rPr>
                      <a:t>Request</a:t>
                    </a:r>
                    <a:endParaRPr sz="1600" b="1">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grpSp>
          <p:grpSp>
            <p:nvGrpSpPr>
              <p:cNvPr id="36" name="Google Shape;2536;p40"/>
              <p:cNvGrpSpPr/>
              <p:nvPr/>
            </p:nvGrpSpPr>
            <p:grpSpPr>
              <a:xfrm>
                <a:off x="3962504" y="3179218"/>
                <a:ext cx="505947" cy="505104"/>
                <a:chOff x="3962504" y="3179218"/>
                <a:chExt cx="505947" cy="505104"/>
              </a:xfrm>
            </p:grpSpPr>
            <p:grpSp>
              <p:nvGrpSpPr>
                <p:cNvPr id="37" name="Google Shape;2537;p40"/>
                <p:cNvGrpSpPr/>
                <p:nvPr/>
              </p:nvGrpSpPr>
              <p:grpSpPr>
                <a:xfrm>
                  <a:off x="3962504" y="3179218"/>
                  <a:ext cx="505947" cy="505104"/>
                  <a:chOff x="3962504" y="3179218"/>
                  <a:chExt cx="505947" cy="505104"/>
                </a:xfrm>
              </p:grpSpPr>
              <p:sp>
                <p:nvSpPr>
                  <p:cNvPr id="47" name="Google Shape;2538;p40"/>
                  <p:cNvSpPr/>
                  <p:nvPr/>
                </p:nvSpPr>
                <p:spPr>
                  <a:xfrm>
                    <a:off x="3963770" y="3179218"/>
                    <a:ext cx="504682" cy="505104"/>
                  </a:xfrm>
                  <a:custGeom>
                    <a:avLst/>
                    <a:gdLst/>
                    <a:ahLst/>
                    <a:cxnLst/>
                    <a:rect l="l" t="t" r="r" b="b"/>
                    <a:pathLst>
                      <a:path w="14360" h="14372" extrusionOk="0">
                        <a:moveTo>
                          <a:pt x="14359" y="7180"/>
                        </a:moveTo>
                        <a:cubicBezTo>
                          <a:pt x="14359" y="11157"/>
                          <a:pt x="11145" y="14371"/>
                          <a:pt x="7180" y="14371"/>
                        </a:cubicBezTo>
                        <a:cubicBezTo>
                          <a:pt x="3215" y="14371"/>
                          <a:pt x="0" y="11157"/>
                          <a:pt x="0" y="7180"/>
                        </a:cubicBezTo>
                        <a:cubicBezTo>
                          <a:pt x="0" y="3215"/>
                          <a:pt x="3215" y="1"/>
                          <a:pt x="7180" y="1"/>
                        </a:cubicBezTo>
                        <a:cubicBezTo>
                          <a:pt x="11145" y="1"/>
                          <a:pt x="14359" y="3215"/>
                          <a:pt x="14359" y="7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39;p40"/>
                  <p:cNvSpPr/>
                  <p:nvPr/>
                </p:nvSpPr>
                <p:spPr>
                  <a:xfrm>
                    <a:off x="3962504" y="3301839"/>
                    <a:ext cx="467428" cy="380550"/>
                  </a:xfrm>
                  <a:custGeom>
                    <a:avLst/>
                    <a:gdLst/>
                    <a:ahLst/>
                    <a:cxnLst/>
                    <a:rect l="l" t="t" r="r" b="b"/>
                    <a:pathLst>
                      <a:path w="13300" h="10828" extrusionOk="0">
                        <a:moveTo>
                          <a:pt x="1013" y="0"/>
                        </a:moveTo>
                        <a:cubicBezTo>
                          <a:pt x="536" y="798"/>
                          <a:pt x="227" y="1691"/>
                          <a:pt x="84" y="2608"/>
                        </a:cubicBezTo>
                        <a:cubicBezTo>
                          <a:pt x="12" y="3072"/>
                          <a:pt x="1" y="3536"/>
                          <a:pt x="36" y="4001"/>
                        </a:cubicBezTo>
                        <a:lnTo>
                          <a:pt x="48" y="4358"/>
                        </a:lnTo>
                        <a:lnTo>
                          <a:pt x="96" y="4703"/>
                        </a:lnTo>
                        <a:lnTo>
                          <a:pt x="155" y="5048"/>
                        </a:lnTo>
                        <a:cubicBezTo>
                          <a:pt x="179" y="5167"/>
                          <a:pt x="203" y="5275"/>
                          <a:pt x="239" y="5394"/>
                        </a:cubicBezTo>
                        <a:cubicBezTo>
                          <a:pt x="1053" y="8649"/>
                          <a:pt x="3988" y="10827"/>
                          <a:pt x="7217" y="10827"/>
                        </a:cubicBezTo>
                        <a:cubicBezTo>
                          <a:pt x="7767" y="10827"/>
                          <a:pt x="8325" y="10764"/>
                          <a:pt x="8883" y="10632"/>
                        </a:cubicBezTo>
                        <a:cubicBezTo>
                          <a:pt x="9335" y="10525"/>
                          <a:pt x="9776" y="10370"/>
                          <a:pt x="10204" y="10168"/>
                        </a:cubicBezTo>
                        <a:cubicBezTo>
                          <a:pt x="10621" y="9978"/>
                          <a:pt x="11026" y="9739"/>
                          <a:pt x="11407" y="9466"/>
                        </a:cubicBezTo>
                        <a:cubicBezTo>
                          <a:pt x="11776" y="9192"/>
                          <a:pt x="12133" y="8882"/>
                          <a:pt x="12443" y="8537"/>
                        </a:cubicBezTo>
                        <a:cubicBezTo>
                          <a:pt x="12764" y="8204"/>
                          <a:pt x="13050" y="7823"/>
                          <a:pt x="13300" y="7430"/>
                        </a:cubicBezTo>
                        <a:lnTo>
                          <a:pt x="13300" y="7430"/>
                        </a:lnTo>
                        <a:cubicBezTo>
                          <a:pt x="12276" y="9013"/>
                          <a:pt x="10692" y="10132"/>
                          <a:pt x="8859" y="10561"/>
                        </a:cubicBezTo>
                        <a:cubicBezTo>
                          <a:pt x="8319" y="10685"/>
                          <a:pt x="7778" y="10745"/>
                          <a:pt x="7246" y="10745"/>
                        </a:cubicBezTo>
                        <a:cubicBezTo>
                          <a:pt x="4046" y="10745"/>
                          <a:pt x="1135" y="8595"/>
                          <a:pt x="298" y="5370"/>
                        </a:cubicBezTo>
                        <a:cubicBezTo>
                          <a:pt x="274" y="5251"/>
                          <a:pt x="239" y="5144"/>
                          <a:pt x="215" y="5036"/>
                        </a:cubicBezTo>
                        <a:lnTo>
                          <a:pt x="155" y="4691"/>
                        </a:lnTo>
                        <a:lnTo>
                          <a:pt x="108" y="4346"/>
                        </a:lnTo>
                        <a:lnTo>
                          <a:pt x="84" y="4001"/>
                        </a:lnTo>
                        <a:cubicBezTo>
                          <a:pt x="48" y="3536"/>
                          <a:pt x="60" y="3072"/>
                          <a:pt x="132" y="2620"/>
                        </a:cubicBezTo>
                        <a:cubicBezTo>
                          <a:pt x="251" y="1691"/>
                          <a:pt x="548" y="798"/>
                          <a:pt x="10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540;p40"/>
                <p:cNvGrpSpPr/>
                <p:nvPr/>
              </p:nvGrpSpPr>
              <p:grpSpPr>
                <a:xfrm>
                  <a:off x="4106957" y="3322616"/>
                  <a:ext cx="218308" cy="218308"/>
                  <a:chOff x="-20197575" y="4066875"/>
                  <a:chExt cx="305625" cy="305625"/>
                </a:xfrm>
              </p:grpSpPr>
              <p:sp>
                <p:nvSpPr>
                  <p:cNvPr id="39" name="Google Shape;2541;p40"/>
                  <p:cNvSpPr/>
                  <p:nvPr/>
                </p:nvSpPr>
                <p:spPr>
                  <a:xfrm>
                    <a:off x="-20089675" y="4066875"/>
                    <a:ext cx="89025" cy="92175"/>
                  </a:xfrm>
                  <a:custGeom>
                    <a:avLst/>
                    <a:gdLst/>
                    <a:ahLst/>
                    <a:cxnLst/>
                    <a:rect l="l" t="t" r="r" b="b"/>
                    <a:pathLst>
                      <a:path w="3561" h="3687" extrusionOk="0">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42;p40"/>
                  <p:cNvSpPr/>
                  <p:nvPr/>
                </p:nvSpPr>
                <p:spPr>
                  <a:xfrm>
                    <a:off x="-20024300" y="4085775"/>
                    <a:ext cx="132350" cy="125250"/>
                  </a:xfrm>
                  <a:custGeom>
                    <a:avLst/>
                    <a:gdLst/>
                    <a:ahLst/>
                    <a:cxnLst/>
                    <a:rect l="l" t="t" r="r" b="b"/>
                    <a:pathLst>
                      <a:path w="5294" h="5010" extrusionOk="0">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3;p40"/>
                  <p:cNvSpPr/>
                  <p:nvPr/>
                </p:nvSpPr>
                <p:spPr>
                  <a:xfrm>
                    <a:off x="-19983350" y="4263775"/>
                    <a:ext cx="18925" cy="18150"/>
                  </a:xfrm>
                  <a:custGeom>
                    <a:avLst/>
                    <a:gdLst/>
                    <a:ahLst/>
                    <a:cxnLst/>
                    <a:rect l="l" t="t" r="r" b="b"/>
                    <a:pathLst>
                      <a:path w="757" h="726" extrusionOk="0">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4;p40"/>
                  <p:cNvSpPr/>
                  <p:nvPr/>
                </p:nvSpPr>
                <p:spPr>
                  <a:xfrm>
                    <a:off x="-20035325" y="4228350"/>
                    <a:ext cx="125250" cy="143350"/>
                  </a:xfrm>
                  <a:custGeom>
                    <a:avLst/>
                    <a:gdLst/>
                    <a:ahLst/>
                    <a:cxnLst/>
                    <a:rect l="l" t="t" r="r" b="b"/>
                    <a:pathLst>
                      <a:path w="5010" h="5734" extrusionOk="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5;p40"/>
                  <p:cNvSpPr/>
                  <p:nvPr/>
                </p:nvSpPr>
                <p:spPr>
                  <a:xfrm>
                    <a:off x="-20054225" y="4175575"/>
                    <a:ext cx="18125" cy="125250"/>
                  </a:xfrm>
                  <a:custGeom>
                    <a:avLst/>
                    <a:gdLst/>
                    <a:ahLst/>
                    <a:cxnLst/>
                    <a:rect l="l" t="t" r="r" b="b"/>
                    <a:pathLst>
                      <a:path w="725" h="5010" extrusionOk="0">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6;p40"/>
                  <p:cNvSpPr/>
                  <p:nvPr/>
                </p:nvSpPr>
                <p:spPr>
                  <a:xfrm>
                    <a:off x="-20197575" y="4085775"/>
                    <a:ext cx="132350" cy="125250"/>
                  </a:xfrm>
                  <a:custGeom>
                    <a:avLst/>
                    <a:gdLst/>
                    <a:ahLst/>
                    <a:cxnLst/>
                    <a:rect l="l" t="t" r="r" b="b"/>
                    <a:pathLst>
                      <a:path w="5294" h="5010" extrusionOk="0">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7;p40"/>
                  <p:cNvSpPr/>
                  <p:nvPr/>
                </p:nvSpPr>
                <p:spPr>
                  <a:xfrm>
                    <a:off x="-20179475" y="4229925"/>
                    <a:ext cx="125275" cy="142575"/>
                  </a:xfrm>
                  <a:custGeom>
                    <a:avLst/>
                    <a:gdLst/>
                    <a:ahLst/>
                    <a:cxnLst/>
                    <a:rect l="l" t="t" r="r" b="b"/>
                    <a:pathLst>
                      <a:path w="5011" h="5703" extrusionOk="0">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8;p40"/>
                  <p:cNvSpPr/>
                  <p:nvPr/>
                </p:nvSpPr>
                <p:spPr>
                  <a:xfrm>
                    <a:off x="-20125125" y="4263775"/>
                    <a:ext cx="18150" cy="18150"/>
                  </a:xfrm>
                  <a:custGeom>
                    <a:avLst/>
                    <a:gdLst/>
                    <a:ahLst/>
                    <a:cxnLst/>
                    <a:rect l="l" t="t" r="r" b="b"/>
                    <a:pathLst>
                      <a:path w="726" h="726" extrusionOk="0">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55" name="Google Shape;2549;p40"/>
          <p:cNvGrpSpPr/>
          <p:nvPr/>
        </p:nvGrpSpPr>
        <p:grpSpPr>
          <a:xfrm>
            <a:off x="3100351" y="3077038"/>
            <a:ext cx="5643822" cy="819724"/>
            <a:chOff x="3300935" y="2186761"/>
            <a:chExt cx="5494616" cy="733052"/>
          </a:xfrm>
        </p:grpSpPr>
        <p:sp>
          <p:nvSpPr>
            <p:cNvPr id="56" name="Google Shape;2550;p40"/>
            <p:cNvSpPr/>
            <p:nvPr/>
          </p:nvSpPr>
          <p:spPr>
            <a:xfrm>
              <a:off x="3300935" y="2558241"/>
              <a:ext cx="495474" cy="35"/>
            </a:xfrm>
            <a:custGeom>
              <a:avLst/>
              <a:gdLst/>
              <a:ahLst/>
              <a:cxnLst/>
              <a:rect l="l" t="t" r="r" b="b"/>
              <a:pathLst>
                <a:path w="14098" h="1" fill="none" extrusionOk="0">
                  <a:moveTo>
                    <a:pt x="1" y="1"/>
                  </a:moveTo>
                  <a:lnTo>
                    <a:pt x="14098" y="1"/>
                  </a:lnTo>
                </a:path>
              </a:pathLst>
            </a:custGeom>
            <a:solidFill>
              <a:schemeClr val="dk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51;p40"/>
            <p:cNvSpPr/>
            <p:nvPr/>
          </p:nvSpPr>
          <p:spPr>
            <a:xfrm>
              <a:off x="3796374" y="2196705"/>
              <a:ext cx="432705" cy="723108"/>
            </a:xfrm>
            <a:custGeom>
              <a:avLst/>
              <a:gdLst/>
              <a:ahLst/>
              <a:cxnLst/>
              <a:rect l="l" t="t" r="r" b="b"/>
              <a:pathLst>
                <a:path w="12312" h="20575" fill="none" extrusionOk="0">
                  <a:moveTo>
                    <a:pt x="12312" y="20575"/>
                  </a:moveTo>
                  <a:cubicBezTo>
                    <a:pt x="7264" y="20563"/>
                    <a:pt x="2954" y="16896"/>
                    <a:pt x="2156" y="11907"/>
                  </a:cubicBezTo>
                  <a:lnTo>
                    <a:pt x="1" y="10288"/>
                  </a:lnTo>
                  <a:lnTo>
                    <a:pt x="2156" y="8657"/>
                  </a:lnTo>
                  <a:cubicBezTo>
                    <a:pt x="2954" y="3668"/>
                    <a:pt x="7264" y="1"/>
                    <a:pt x="12312" y="1"/>
                  </a:cubicBezTo>
                </a:path>
              </a:pathLst>
            </a:custGeom>
            <a:solidFill>
              <a:schemeClr val="dk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2552;p40"/>
            <p:cNvGrpSpPr/>
            <p:nvPr/>
          </p:nvGrpSpPr>
          <p:grpSpPr>
            <a:xfrm>
              <a:off x="3848874" y="2186761"/>
              <a:ext cx="4946677" cy="705977"/>
              <a:chOff x="3848874" y="2186761"/>
              <a:chExt cx="4946677" cy="705977"/>
            </a:xfrm>
          </p:grpSpPr>
          <p:grpSp>
            <p:nvGrpSpPr>
              <p:cNvPr id="59" name="Google Shape;2553;p40"/>
              <p:cNvGrpSpPr/>
              <p:nvPr/>
            </p:nvGrpSpPr>
            <p:grpSpPr>
              <a:xfrm>
                <a:off x="3848874" y="2186761"/>
                <a:ext cx="4946677" cy="705977"/>
                <a:chOff x="3848874" y="2186761"/>
                <a:chExt cx="4946677" cy="705977"/>
              </a:xfrm>
            </p:grpSpPr>
            <p:sp>
              <p:nvSpPr>
                <p:cNvPr id="70" name="Google Shape;2554;p40"/>
                <p:cNvSpPr/>
                <p:nvPr/>
              </p:nvSpPr>
              <p:spPr>
                <a:xfrm>
                  <a:off x="3848874" y="2228638"/>
                  <a:ext cx="4841470" cy="664100"/>
                </a:xfrm>
                <a:custGeom>
                  <a:avLst/>
                  <a:gdLst/>
                  <a:ahLst/>
                  <a:cxnLst/>
                  <a:rect l="l" t="t" r="r" b="b"/>
                  <a:pathLst>
                    <a:path w="137757" h="18896" extrusionOk="0">
                      <a:moveTo>
                        <a:pt x="10919" y="0"/>
                      </a:moveTo>
                      <a:cubicBezTo>
                        <a:pt x="6156" y="0"/>
                        <a:pt x="2132" y="3548"/>
                        <a:pt x="1549" y="8287"/>
                      </a:cubicBezTo>
                      <a:lnTo>
                        <a:pt x="1" y="9442"/>
                      </a:lnTo>
                      <a:lnTo>
                        <a:pt x="1549" y="10609"/>
                      </a:lnTo>
                      <a:cubicBezTo>
                        <a:pt x="2132" y="15335"/>
                        <a:pt x="6156" y="18895"/>
                        <a:pt x="10919" y="18895"/>
                      </a:cubicBezTo>
                      <a:lnTo>
                        <a:pt x="128303" y="18895"/>
                      </a:lnTo>
                      <a:cubicBezTo>
                        <a:pt x="133517" y="18895"/>
                        <a:pt x="137744" y="14669"/>
                        <a:pt x="137756" y="9454"/>
                      </a:cubicBezTo>
                      <a:cubicBezTo>
                        <a:pt x="137756" y="4227"/>
                        <a:pt x="133517" y="0"/>
                        <a:pt x="128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2555;p40"/>
                <p:cNvGrpSpPr/>
                <p:nvPr/>
              </p:nvGrpSpPr>
              <p:grpSpPr>
                <a:xfrm>
                  <a:off x="4323863" y="2186761"/>
                  <a:ext cx="4471688" cy="700097"/>
                  <a:chOff x="4323863" y="2186652"/>
                  <a:chExt cx="4471688" cy="700097"/>
                </a:xfrm>
              </p:grpSpPr>
              <p:sp>
                <p:nvSpPr>
                  <p:cNvPr id="72" name="Google Shape;2556;p40"/>
                  <p:cNvSpPr/>
                  <p:nvPr/>
                </p:nvSpPr>
                <p:spPr>
                  <a:xfrm>
                    <a:off x="5375320" y="2186652"/>
                    <a:ext cx="3420231" cy="664200"/>
                  </a:xfrm>
                  <a:prstGeom prst="rect">
                    <a:avLst/>
                  </a:prstGeom>
                  <a:noFill/>
                  <a:ln>
                    <a:noFill/>
                  </a:ln>
                </p:spPr>
                <p:txBody>
                  <a:bodyPr spcFirstLastPara="1" wrap="square" lIns="137150" tIns="91425" rIns="137150" bIns="91425" anchor="ctr" anchorCtr="0">
                    <a:noAutofit/>
                  </a:bodyPr>
                  <a:lstStyle/>
                  <a:p>
                    <a:pPr algn="ctr">
                      <a:lnSpc>
                        <a:spcPct val="150000"/>
                      </a:lnSpc>
                    </a:pPr>
                    <a:r>
                      <a:rPr lang="en-GB">
                        <a:latin typeface="Times New Roman" panose="02020603050405020304" pitchFamily="18" charset="0"/>
                        <a:cs typeface="Times New Roman" panose="02020603050405020304" pitchFamily="18" charset="0"/>
                      </a:rPr>
                      <a:t>ma trận n × </a:t>
                    </a:r>
                    <a:r>
                      <a:rPr lang="en-GB" smtClean="0">
                        <a:latin typeface="Times New Roman" panose="02020603050405020304" pitchFamily="18" charset="0"/>
                        <a:cs typeface="Times New Roman" panose="02020603050405020304" pitchFamily="18" charset="0"/>
                      </a:rPr>
                      <a:t>m: số </a:t>
                    </a:r>
                    <a:r>
                      <a:rPr lang="en-GB">
                        <a:latin typeface="Times New Roman" panose="02020603050405020304" pitchFamily="18" charset="0"/>
                        <a:cs typeface="Times New Roman" panose="02020603050405020304" pitchFamily="18" charset="0"/>
                      </a:rPr>
                      <a:t>lượng tài nguyên của mỗi </a:t>
                    </a:r>
                    <a:r>
                      <a:rPr lang="en-GB" smtClean="0">
                        <a:latin typeface="Times New Roman" panose="02020603050405020304" pitchFamily="18" charset="0"/>
                        <a:cs typeface="Times New Roman" panose="02020603050405020304" pitchFamily="18" charset="0"/>
                      </a:rPr>
                      <a:t>loại được </a:t>
                    </a:r>
                    <a:r>
                      <a:rPr lang="en-GB">
                        <a:latin typeface="Times New Roman" panose="02020603050405020304" pitchFamily="18" charset="0"/>
                        <a:cs typeface="Times New Roman" panose="02020603050405020304" pitchFamily="18" charset="0"/>
                      </a:rPr>
                      <a:t>phân bổ cho mỗi tiến trình</a:t>
                    </a:r>
                    <a:endParaRPr>
                      <a:latin typeface="Times New Roman" panose="02020603050405020304" pitchFamily="18" charset="0"/>
                      <a:ea typeface="Roboto"/>
                      <a:cs typeface="Times New Roman" panose="02020603050405020304" pitchFamily="18" charset="0"/>
                      <a:sym typeface="Roboto"/>
                    </a:endParaRPr>
                  </a:p>
                </p:txBody>
              </p:sp>
              <p:sp>
                <p:nvSpPr>
                  <p:cNvPr id="73" name="Google Shape;2557;p40"/>
                  <p:cNvSpPr/>
                  <p:nvPr/>
                </p:nvSpPr>
                <p:spPr>
                  <a:xfrm>
                    <a:off x="4323863" y="2222549"/>
                    <a:ext cx="1469907" cy="664200"/>
                  </a:xfrm>
                  <a:prstGeom prst="rect">
                    <a:avLst/>
                  </a:prstGeom>
                  <a:noFill/>
                  <a:ln>
                    <a:noFill/>
                  </a:ln>
                </p:spPr>
                <p:txBody>
                  <a:bodyPr spcFirstLastPara="1" wrap="square" lIns="137150" tIns="91425" rIns="137150" bIns="91425" anchor="ctr" anchorCtr="0">
                    <a:noAutofit/>
                  </a:bodyPr>
                  <a:lstStyle/>
                  <a:p>
                    <a:pPr lvl="0" algn="ctr"/>
                    <a:r>
                      <a:rPr lang="en-GB" sz="1600" b="1">
                        <a:latin typeface="Times New Roman" panose="02020603050405020304" pitchFamily="18" charset="0"/>
                        <a:cs typeface="Times New Roman" panose="02020603050405020304" pitchFamily="18" charset="0"/>
                      </a:rPr>
                      <a:t>Allocation</a:t>
                    </a:r>
                    <a:endParaRPr sz="1600" b="1">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grpSp>
          <p:grpSp>
            <p:nvGrpSpPr>
              <p:cNvPr id="60" name="Google Shape;2558;p40"/>
              <p:cNvGrpSpPr/>
              <p:nvPr/>
            </p:nvGrpSpPr>
            <p:grpSpPr>
              <a:xfrm>
                <a:off x="3962504" y="2305513"/>
                <a:ext cx="505947" cy="505104"/>
                <a:chOff x="3962504" y="2305513"/>
                <a:chExt cx="505947" cy="505104"/>
              </a:xfrm>
            </p:grpSpPr>
            <p:grpSp>
              <p:nvGrpSpPr>
                <p:cNvPr id="61" name="Google Shape;2559;p40"/>
                <p:cNvGrpSpPr/>
                <p:nvPr/>
              </p:nvGrpSpPr>
              <p:grpSpPr>
                <a:xfrm>
                  <a:off x="3962504" y="2305513"/>
                  <a:ext cx="505947" cy="505104"/>
                  <a:chOff x="3962504" y="2305513"/>
                  <a:chExt cx="505947" cy="505104"/>
                </a:xfrm>
              </p:grpSpPr>
              <p:sp>
                <p:nvSpPr>
                  <p:cNvPr id="68" name="Google Shape;2560;p40"/>
                  <p:cNvSpPr/>
                  <p:nvPr/>
                </p:nvSpPr>
                <p:spPr>
                  <a:xfrm>
                    <a:off x="3963770" y="2305513"/>
                    <a:ext cx="504682" cy="505104"/>
                  </a:xfrm>
                  <a:custGeom>
                    <a:avLst/>
                    <a:gdLst/>
                    <a:ahLst/>
                    <a:cxnLst/>
                    <a:rect l="l" t="t" r="r" b="b"/>
                    <a:pathLst>
                      <a:path w="14360" h="14372" extrusionOk="0">
                        <a:moveTo>
                          <a:pt x="14359" y="7192"/>
                        </a:moveTo>
                        <a:cubicBezTo>
                          <a:pt x="14359" y="11157"/>
                          <a:pt x="11145" y="14371"/>
                          <a:pt x="7180" y="14371"/>
                        </a:cubicBezTo>
                        <a:cubicBezTo>
                          <a:pt x="3215" y="14371"/>
                          <a:pt x="0" y="11157"/>
                          <a:pt x="0" y="7192"/>
                        </a:cubicBezTo>
                        <a:cubicBezTo>
                          <a:pt x="0" y="3215"/>
                          <a:pt x="3215" y="0"/>
                          <a:pt x="7180" y="0"/>
                        </a:cubicBezTo>
                        <a:cubicBezTo>
                          <a:pt x="11145" y="0"/>
                          <a:pt x="14359" y="3215"/>
                          <a:pt x="14359" y="71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61;p40"/>
                  <p:cNvSpPr/>
                  <p:nvPr/>
                </p:nvSpPr>
                <p:spPr>
                  <a:xfrm>
                    <a:off x="3962504" y="2428099"/>
                    <a:ext cx="467428" cy="380691"/>
                  </a:xfrm>
                  <a:custGeom>
                    <a:avLst/>
                    <a:gdLst/>
                    <a:ahLst/>
                    <a:cxnLst/>
                    <a:rect l="l" t="t" r="r" b="b"/>
                    <a:pathLst>
                      <a:path w="13300" h="10832" extrusionOk="0">
                        <a:moveTo>
                          <a:pt x="1013" y="1"/>
                        </a:moveTo>
                        <a:cubicBezTo>
                          <a:pt x="536" y="799"/>
                          <a:pt x="227" y="1692"/>
                          <a:pt x="84" y="2608"/>
                        </a:cubicBezTo>
                        <a:cubicBezTo>
                          <a:pt x="12" y="3073"/>
                          <a:pt x="1" y="3537"/>
                          <a:pt x="36" y="4013"/>
                        </a:cubicBezTo>
                        <a:lnTo>
                          <a:pt x="48" y="4359"/>
                        </a:lnTo>
                        <a:lnTo>
                          <a:pt x="96" y="4704"/>
                        </a:lnTo>
                        <a:lnTo>
                          <a:pt x="155" y="5049"/>
                        </a:lnTo>
                        <a:cubicBezTo>
                          <a:pt x="179" y="5168"/>
                          <a:pt x="203" y="5275"/>
                          <a:pt x="239" y="5394"/>
                        </a:cubicBezTo>
                        <a:cubicBezTo>
                          <a:pt x="1052" y="8647"/>
                          <a:pt x="3981" y="10832"/>
                          <a:pt x="7206" y="10832"/>
                        </a:cubicBezTo>
                        <a:cubicBezTo>
                          <a:pt x="7759" y="10832"/>
                          <a:pt x="8321" y="10767"/>
                          <a:pt x="8883" y="10633"/>
                        </a:cubicBezTo>
                        <a:cubicBezTo>
                          <a:pt x="9335" y="10526"/>
                          <a:pt x="9776" y="10371"/>
                          <a:pt x="10204" y="10169"/>
                        </a:cubicBezTo>
                        <a:cubicBezTo>
                          <a:pt x="10621" y="9978"/>
                          <a:pt x="11026" y="9740"/>
                          <a:pt x="11407" y="9466"/>
                        </a:cubicBezTo>
                        <a:cubicBezTo>
                          <a:pt x="11776" y="9193"/>
                          <a:pt x="12133" y="8883"/>
                          <a:pt x="12443" y="8550"/>
                        </a:cubicBezTo>
                        <a:cubicBezTo>
                          <a:pt x="12764" y="8204"/>
                          <a:pt x="13050" y="7835"/>
                          <a:pt x="13300" y="7430"/>
                        </a:cubicBezTo>
                        <a:lnTo>
                          <a:pt x="13300" y="7430"/>
                        </a:lnTo>
                        <a:cubicBezTo>
                          <a:pt x="12276" y="9014"/>
                          <a:pt x="10692" y="10133"/>
                          <a:pt x="8859" y="10562"/>
                        </a:cubicBezTo>
                        <a:cubicBezTo>
                          <a:pt x="8315" y="10688"/>
                          <a:pt x="7771" y="10749"/>
                          <a:pt x="7234" y="10749"/>
                        </a:cubicBezTo>
                        <a:cubicBezTo>
                          <a:pt x="4039" y="10749"/>
                          <a:pt x="1134" y="8592"/>
                          <a:pt x="298" y="5371"/>
                        </a:cubicBezTo>
                        <a:cubicBezTo>
                          <a:pt x="274" y="5252"/>
                          <a:pt x="239" y="5144"/>
                          <a:pt x="215" y="5037"/>
                        </a:cubicBezTo>
                        <a:lnTo>
                          <a:pt x="155" y="4692"/>
                        </a:lnTo>
                        <a:lnTo>
                          <a:pt x="108" y="4347"/>
                        </a:lnTo>
                        <a:lnTo>
                          <a:pt x="84" y="4001"/>
                        </a:lnTo>
                        <a:cubicBezTo>
                          <a:pt x="48" y="3537"/>
                          <a:pt x="60" y="3073"/>
                          <a:pt x="132" y="2620"/>
                        </a:cubicBezTo>
                        <a:cubicBezTo>
                          <a:pt x="251" y="1692"/>
                          <a:pt x="548" y="799"/>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2562;p40"/>
                <p:cNvGrpSpPr/>
                <p:nvPr/>
              </p:nvGrpSpPr>
              <p:grpSpPr>
                <a:xfrm>
                  <a:off x="4107234" y="2449420"/>
                  <a:ext cx="217754" cy="217290"/>
                  <a:chOff x="-19822675" y="3692750"/>
                  <a:chExt cx="304850" cy="304200"/>
                </a:xfrm>
              </p:grpSpPr>
              <p:sp>
                <p:nvSpPr>
                  <p:cNvPr id="63" name="Google Shape;2563;p40"/>
                  <p:cNvSpPr/>
                  <p:nvPr/>
                </p:nvSpPr>
                <p:spPr>
                  <a:xfrm>
                    <a:off x="-19715550" y="3692750"/>
                    <a:ext cx="90600" cy="60675"/>
                  </a:xfrm>
                  <a:custGeom>
                    <a:avLst/>
                    <a:gdLst/>
                    <a:ahLst/>
                    <a:cxnLst/>
                    <a:rect l="l" t="t" r="r" b="b"/>
                    <a:pathLst>
                      <a:path w="3624" h="2427" extrusionOk="0">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64;p40"/>
                  <p:cNvSpPr/>
                  <p:nvPr/>
                </p:nvSpPr>
                <p:spPr>
                  <a:xfrm>
                    <a:off x="-19660425" y="3766200"/>
                    <a:ext cx="142600" cy="230750"/>
                  </a:xfrm>
                  <a:custGeom>
                    <a:avLst/>
                    <a:gdLst/>
                    <a:ahLst/>
                    <a:cxnLst/>
                    <a:rect l="l" t="t" r="r" b="b"/>
                    <a:pathLst>
                      <a:path w="5704" h="9230" extrusionOk="0">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65;p40"/>
                  <p:cNvSpPr/>
                  <p:nvPr/>
                </p:nvSpPr>
                <p:spPr>
                  <a:xfrm>
                    <a:off x="-19728150" y="3763650"/>
                    <a:ext cx="114225" cy="54375"/>
                  </a:xfrm>
                  <a:custGeom>
                    <a:avLst/>
                    <a:gdLst/>
                    <a:ahLst/>
                    <a:cxnLst/>
                    <a:rect l="l" t="t" r="r" b="b"/>
                    <a:pathLst>
                      <a:path w="4569" h="2175" extrusionOk="0">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66;p40"/>
                  <p:cNvSpPr/>
                  <p:nvPr/>
                </p:nvSpPr>
                <p:spPr>
                  <a:xfrm>
                    <a:off x="-19695075" y="3868400"/>
                    <a:ext cx="48075" cy="110300"/>
                  </a:xfrm>
                  <a:custGeom>
                    <a:avLst/>
                    <a:gdLst/>
                    <a:ahLst/>
                    <a:cxnLst/>
                    <a:rect l="l" t="t" r="r" b="b"/>
                    <a:pathLst>
                      <a:path w="1923" h="4412" extrusionOk="0">
                        <a:moveTo>
                          <a:pt x="977" y="0"/>
                        </a:moveTo>
                        <a:lnTo>
                          <a:pt x="0" y="4285"/>
                        </a:lnTo>
                        <a:cubicBezTo>
                          <a:pt x="316" y="4380"/>
                          <a:pt x="631" y="4411"/>
                          <a:pt x="977" y="4411"/>
                        </a:cubicBezTo>
                        <a:cubicBezTo>
                          <a:pt x="1261" y="4411"/>
                          <a:pt x="1576" y="4380"/>
                          <a:pt x="1922" y="4285"/>
                        </a:cubicBezTo>
                        <a:lnTo>
                          <a:pt x="9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67;p40"/>
                  <p:cNvSpPr/>
                  <p:nvPr/>
                </p:nvSpPr>
                <p:spPr>
                  <a:xfrm>
                    <a:off x="-19822675" y="3764250"/>
                    <a:ext cx="142575" cy="229550"/>
                  </a:xfrm>
                  <a:custGeom>
                    <a:avLst/>
                    <a:gdLst/>
                    <a:ahLst/>
                    <a:cxnLst/>
                    <a:rect l="l" t="t" r="r" b="b"/>
                    <a:pathLst>
                      <a:path w="5703" h="9182" extrusionOk="0">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75" name="Google Shape;2461;p40"/>
          <p:cNvGrpSpPr/>
          <p:nvPr/>
        </p:nvGrpSpPr>
        <p:grpSpPr>
          <a:xfrm rot="1215802">
            <a:off x="2351424" y="3168927"/>
            <a:ext cx="676295" cy="260706"/>
            <a:chOff x="2582466" y="2477900"/>
            <a:chExt cx="664522" cy="185425"/>
          </a:xfrm>
        </p:grpSpPr>
        <p:sp>
          <p:nvSpPr>
            <p:cNvPr id="76" name="Google Shape;2462;p40"/>
            <p:cNvSpPr/>
            <p:nvPr/>
          </p:nvSpPr>
          <p:spPr>
            <a:xfrm>
              <a:off x="3087113" y="2477900"/>
              <a:ext cx="159875" cy="160296"/>
            </a:xfrm>
            <a:custGeom>
              <a:avLst/>
              <a:gdLst/>
              <a:ahLst/>
              <a:cxnLst/>
              <a:rect l="l" t="t" r="r" b="b"/>
              <a:pathLst>
                <a:path w="4549" h="4561" extrusionOk="0">
                  <a:moveTo>
                    <a:pt x="2275" y="1"/>
                  </a:moveTo>
                  <a:cubicBezTo>
                    <a:pt x="1025" y="1"/>
                    <a:pt x="1" y="1025"/>
                    <a:pt x="1" y="2287"/>
                  </a:cubicBezTo>
                  <a:cubicBezTo>
                    <a:pt x="1" y="3537"/>
                    <a:pt x="1025" y="4561"/>
                    <a:pt x="2275" y="4561"/>
                  </a:cubicBezTo>
                  <a:cubicBezTo>
                    <a:pt x="3537" y="4561"/>
                    <a:pt x="4549" y="3537"/>
                    <a:pt x="4549" y="2287"/>
                  </a:cubicBezTo>
                  <a:cubicBezTo>
                    <a:pt x="4549" y="1025"/>
                    <a:pt x="3537" y="1"/>
                    <a:pt x="2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63;p40"/>
            <p:cNvSpPr/>
            <p:nvPr/>
          </p:nvSpPr>
          <p:spPr>
            <a:xfrm>
              <a:off x="2582466" y="2558241"/>
              <a:ext cx="459064" cy="105084"/>
            </a:xfrm>
            <a:custGeom>
              <a:avLst/>
              <a:gdLst/>
              <a:ahLst/>
              <a:cxnLst/>
              <a:rect l="l" t="t" r="r" b="b"/>
              <a:pathLst>
                <a:path w="13062" h="2990" fill="none" extrusionOk="0">
                  <a:moveTo>
                    <a:pt x="13062" y="1"/>
                  </a:moveTo>
                  <a:lnTo>
                    <a:pt x="1" y="2989"/>
                  </a:lnTo>
                </a:path>
              </a:pathLst>
            </a:custGeom>
            <a:solidFill>
              <a:schemeClr val="dk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2464;p40"/>
          <p:cNvGrpSpPr/>
          <p:nvPr/>
        </p:nvGrpSpPr>
        <p:grpSpPr>
          <a:xfrm rot="1574342">
            <a:off x="2507248" y="2211058"/>
            <a:ext cx="698496" cy="750597"/>
            <a:chOff x="2153556" y="1602930"/>
            <a:chExt cx="847381" cy="671234"/>
          </a:xfrm>
        </p:grpSpPr>
        <p:sp>
          <p:nvSpPr>
            <p:cNvPr id="79" name="Google Shape;2465;p40"/>
            <p:cNvSpPr/>
            <p:nvPr/>
          </p:nvSpPr>
          <p:spPr>
            <a:xfrm>
              <a:off x="2840641" y="1602930"/>
              <a:ext cx="160296" cy="159910"/>
            </a:xfrm>
            <a:custGeom>
              <a:avLst/>
              <a:gdLst/>
              <a:ahLst/>
              <a:cxnLst/>
              <a:rect l="l" t="t" r="r" b="b"/>
              <a:pathLst>
                <a:path w="4561" h="4550" extrusionOk="0">
                  <a:moveTo>
                    <a:pt x="2275" y="1"/>
                  </a:moveTo>
                  <a:cubicBezTo>
                    <a:pt x="1025" y="1"/>
                    <a:pt x="1" y="1013"/>
                    <a:pt x="1" y="2275"/>
                  </a:cubicBezTo>
                  <a:cubicBezTo>
                    <a:pt x="1" y="3525"/>
                    <a:pt x="1025" y="4549"/>
                    <a:pt x="2275" y="4549"/>
                  </a:cubicBezTo>
                  <a:cubicBezTo>
                    <a:pt x="3537" y="4549"/>
                    <a:pt x="4561" y="3525"/>
                    <a:pt x="4561" y="2275"/>
                  </a:cubicBezTo>
                  <a:cubicBezTo>
                    <a:pt x="4561" y="1013"/>
                    <a:pt x="3537" y="1"/>
                    <a:pt x="2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66;p40"/>
            <p:cNvSpPr/>
            <p:nvPr/>
          </p:nvSpPr>
          <p:spPr>
            <a:xfrm>
              <a:off x="2153556" y="1703374"/>
              <a:ext cx="646527" cy="570790"/>
            </a:xfrm>
            <a:custGeom>
              <a:avLst/>
              <a:gdLst/>
              <a:ahLst/>
              <a:cxnLst/>
              <a:rect l="l" t="t" r="r" b="b"/>
              <a:pathLst>
                <a:path w="18396" h="16241" fill="none" extrusionOk="0">
                  <a:moveTo>
                    <a:pt x="18396" y="0"/>
                  </a:moveTo>
                  <a:lnTo>
                    <a:pt x="1" y="16240"/>
                  </a:lnTo>
                </a:path>
              </a:pathLst>
            </a:custGeom>
            <a:solidFill>
              <a:schemeClr val="dk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2467;p40"/>
          <p:cNvGrpSpPr/>
          <p:nvPr/>
        </p:nvGrpSpPr>
        <p:grpSpPr>
          <a:xfrm rot="1451669">
            <a:off x="1883301" y="3881111"/>
            <a:ext cx="675859" cy="316256"/>
            <a:chOff x="2582466" y="3326511"/>
            <a:chExt cx="664522" cy="185425"/>
          </a:xfrm>
        </p:grpSpPr>
        <p:sp>
          <p:nvSpPr>
            <p:cNvPr id="82" name="Google Shape;2468;p40"/>
            <p:cNvSpPr/>
            <p:nvPr/>
          </p:nvSpPr>
          <p:spPr>
            <a:xfrm>
              <a:off x="3087113" y="3351604"/>
              <a:ext cx="159875" cy="160331"/>
            </a:xfrm>
            <a:custGeom>
              <a:avLst/>
              <a:gdLst/>
              <a:ahLst/>
              <a:cxnLst/>
              <a:rect l="l" t="t" r="r" b="b"/>
              <a:pathLst>
                <a:path w="4549" h="4562" extrusionOk="0">
                  <a:moveTo>
                    <a:pt x="2275" y="1"/>
                  </a:moveTo>
                  <a:cubicBezTo>
                    <a:pt x="1025" y="1"/>
                    <a:pt x="1" y="1025"/>
                    <a:pt x="1" y="2275"/>
                  </a:cubicBezTo>
                  <a:cubicBezTo>
                    <a:pt x="1" y="3537"/>
                    <a:pt x="1025" y="4561"/>
                    <a:pt x="2275" y="4561"/>
                  </a:cubicBezTo>
                  <a:cubicBezTo>
                    <a:pt x="3537" y="4561"/>
                    <a:pt x="4549" y="3537"/>
                    <a:pt x="4549" y="2275"/>
                  </a:cubicBezTo>
                  <a:cubicBezTo>
                    <a:pt x="4549" y="1025"/>
                    <a:pt x="3537" y="1"/>
                    <a:pt x="2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69;p40"/>
            <p:cNvSpPr/>
            <p:nvPr/>
          </p:nvSpPr>
          <p:spPr>
            <a:xfrm>
              <a:off x="2582466" y="3326511"/>
              <a:ext cx="459064" cy="105084"/>
            </a:xfrm>
            <a:custGeom>
              <a:avLst/>
              <a:gdLst/>
              <a:ahLst/>
              <a:cxnLst/>
              <a:rect l="l" t="t" r="r" b="b"/>
              <a:pathLst>
                <a:path w="13062" h="2990" fill="none" extrusionOk="0">
                  <a:moveTo>
                    <a:pt x="13062" y="2989"/>
                  </a:moveTo>
                  <a:lnTo>
                    <a:pt x="1" y="1"/>
                  </a:lnTo>
                </a:path>
              </a:pathLst>
            </a:custGeom>
            <a:solidFill>
              <a:schemeClr val="dk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2482;p40"/>
          <p:cNvGrpSpPr/>
          <p:nvPr/>
        </p:nvGrpSpPr>
        <p:grpSpPr>
          <a:xfrm>
            <a:off x="482310" y="2251655"/>
            <a:ext cx="1949567" cy="2599858"/>
            <a:chOff x="3282900" y="1355000"/>
            <a:chExt cx="2578630" cy="3368319"/>
          </a:xfrm>
        </p:grpSpPr>
        <p:sp>
          <p:nvSpPr>
            <p:cNvPr id="88" name="Google Shape;2483;p40"/>
            <p:cNvSpPr/>
            <p:nvPr/>
          </p:nvSpPr>
          <p:spPr>
            <a:xfrm>
              <a:off x="3282900" y="1355000"/>
              <a:ext cx="2578630" cy="1946390"/>
            </a:xfrm>
            <a:custGeom>
              <a:avLst/>
              <a:gdLst/>
              <a:ahLst/>
              <a:cxnLst/>
              <a:rect l="l" t="t" r="r" b="b"/>
              <a:pathLst>
                <a:path w="13457" h="11631" extrusionOk="0">
                  <a:moveTo>
                    <a:pt x="6784" y="0"/>
                  </a:moveTo>
                  <a:cubicBezTo>
                    <a:pt x="5458" y="0"/>
                    <a:pt x="4138" y="366"/>
                    <a:pt x="3044" y="1113"/>
                  </a:cubicBezTo>
                  <a:cubicBezTo>
                    <a:pt x="1089" y="2451"/>
                    <a:pt x="0" y="5005"/>
                    <a:pt x="536" y="7313"/>
                  </a:cubicBezTo>
                  <a:cubicBezTo>
                    <a:pt x="1067" y="9600"/>
                    <a:pt x="3252" y="11438"/>
                    <a:pt x="5597" y="11438"/>
                  </a:cubicBezTo>
                  <a:cubicBezTo>
                    <a:pt x="5616" y="11438"/>
                    <a:pt x="5636" y="11438"/>
                    <a:pt x="5655" y="11437"/>
                  </a:cubicBezTo>
                  <a:lnTo>
                    <a:pt x="4195" y="10883"/>
                  </a:lnTo>
                  <a:lnTo>
                    <a:pt x="4195" y="10883"/>
                  </a:lnTo>
                  <a:cubicBezTo>
                    <a:pt x="5361" y="11312"/>
                    <a:pt x="6627" y="11631"/>
                    <a:pt x="7847" y="11631"/>
                  </a:cubicBezTo>
                  <a:cubicBezTo>
                    <a:pt x="8803" y="11631"/>
                    <a:pt x="9731" y="11435"/>
                    <a:pt x="10562" y="10943"/>
                  </a:cubicBezTo>
                  <a:cubicBezTo>
                    <a:pt x="12793" y="9621"/>
                    <a:pt x="13456" y="6525"/>
                    <a:pt x="12665" y="4054"/>
                  </a:cubicBezTo>
                  <a:cubicBezTo>
                    <a:pt x="12358" y="3092"/>
                    <a:pt x="11857" y="2172"/>
                    <a:pt x="11102" y="1502"/>
                  </a:cubicBezTo>
                  <a:cubicBezTo>
                    <a:pt x="10720" y="1164"/>
                    <a:pt x="10278" y="894"/>
                    <a:pt x="9817" y="674"/>
                  </a:cubicBezTo>
                  <a:cubicBezTo>
                    <a:pt x="8875" y="227"/>
                    <a:pt x="7828" y="0"/>
                    <a:pt x="67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84;p40"/>
            <p:cNvSpPr/>
            <p:nvPr/>
          </p:nvSpPr>
          <p:spPr>
            <a:xfrm>
              <a:off x="4538975" y="2256175"/>
              <a:ext cx="117650" cy="2467144"/>
            </a:xfrm>
            <a:custGeom>
              <a:avLst/>
              <a:gdLst/>
              <a:ahLst/>
              <a:cxnLst/>
              <a:rect l="l" t="t" r="r" b="b"/>
              <a:pathLst>
                <a:path w="614" h="16947" extrusionOk="0">
                  <a:moveTo>
                    <a:pt x="155" y="1"/>
                  </a:moveTo>
                  <a:cubicBezTo>
                    <a:pt x="99" y="1"/>
                    <a:pt x="44" y="39"/>
                    <a:pt x="38" y="115"/>
                  </a:cubicBezTo>
                  <a:cubicBezTo>
                    <a:pt x="1" y="656"/>
                    <a:pt x="18" y="1202"/>
                    <a:pt x="16" y="1743"/>
                  </a:cubicBezTo>
                  <a:cubicBezTo>
                    <a:pt x="12" y="2283"/>
                    <a:pt x="18" y="2828"/>
                    <a:pt x="20" y="3370"/>
                  </a:cubicBezTo>
                  <a:cubicBezTo>
                    <a:pt x="25" y="4455"/>
                    <a:pt x="42" y="5538"/>
                    <a:pt x="53" y="6623"/>
                  </a:cubicBezTo>
                  <a:cubicBezTo>
                    <a:pt x="80" y="8792"/>
                    <a:pt x="104" y="10960"/>
                    <a:pt x="130" y="13130"/>
                  </a:cubicBezTo>
                  <a:lnTo>
                    <a:pt x="152" y="14968"/>
                  </a:lnTo>
                  <a:cubicBezTo>
                    <a:pt x="154" y="15271"/>
                    <a:pt x="159" y="15572"/>
                    <a:pt x="159" y="15875"/>
                  </a:cubicBezTo>
                  <a:cubicBezTo>
                    <a:pt x="159" y="16187"/>
                    <a:pt x="143" y="16499"/>
                    <a:pt x="196" y="16806"/>
                  </a:cubicBezTo>
                  <a:cubicBezTo>
                    <a:pt x="213" y="16899"/>
                    <a:pt x="301" y="16946"/>
                    <a:pt x="388" y="16946"/>
                  </a:cubicBezTo>
                  <a:cubicBezTo>
                    <a:pt x="474" y="16946"/>
                    <a:pt x="560" y="16900"/>
                    <a:pt x="574" y="16806"/>
                  </a:cubicBezTo>
                  <a:cubicBezTo>
                    <a:pt x="613" y="16532"/>
                    <a:pt x="596" y="16259"/>
                    <a:pt x="589" y="15980"/>
                  </a:cubicBezTo>
                  <a:cubicBezTo>
                    <a:pt x="583" y="15715"/>
                    <a:pt x="576" y="15447"/>
                    <a:pt x="572" y="15181"/>
                  </a:cubicBezTo>
                  <a:lnTo>
                    <a:pt x="545" y="13554"/>
                  </a:lnTo>
                  <a:cubicBezTo>
                    <a:pt x="530" y="12469"/>
                    <a:pt x="512" y="11386"/>
                    <a:pt x="495" y="10301"/>
                  </a:cubicBezTo>
                  <a:cubicBezTo>
                    <a:pt x="462" y="8131"/>
                    <a:pt x="442" y="5964"/>
                    <a:pt x="392" y="3794"/>
                  </a:cubicBezTo>
                  <a:lnTo>
                    <a:pt x="348" y="1956"/>
                  </a:lnTo>
                  <a:cubicBezTo>
                    <a:pt x="335" y="1345"/>
                    <a:pt x="335" y="724"/>
                    <a:pt x="275" y="115"/>
                  </a:cubicBezTo>
                  <a:cubicBezTo>
                    <a:pt x="269" y="39"/>
                    <a:pt x="212"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85;p40"/>
            <p:cNvSpPr/>
            <p:nvPr/>
          </p:nvSpPr>
          <p:spPr>
            <a:xfrm>
              <a:off x="3972725" y="2485200"/>
              <a:ext cx="1434276" cy="659729"/>
            </a:xfrm>
            <a:custGeom>
              <a:avLst/>
              <a:gdLst/>
              <a:ahLst/>
              <a:cxnLst/>
              <a:rect l="l" t="t" r="r" b="b"/>
              <a:pathLst>
                <a:path w="7485" h="4833" extrusionOk="0">
                  <a:moveTo>
                    <a:pt x="7184" y="0"/>
                  </a:moveTo>
                  <a:cubicBezTo>
                    <a:pt x="7134" y="0"/>
                    <a:pt x="7085" y="19"/>
                    <a:pt x="7045" y="62"/>
                  </a:cubicBezTo>
                  <a:cubicBezTo>
                    <a:pt x="6781" y="345"/>
                    <a:pt x="6546" y="662"/>
                    <a:pt x="6303" y="963"/>
                  </a:cubicBezTo>
                  <a:lnTo>
                    <a:pt x="5602" y="1828"/>
                  </a:lnTo>
                  <a:lnTo>
                    <a:pt x="4164" y="3600"/>
                  </a:lnTo>
                  <a:cubicBezTo>
                    <a:pt x="3959" y="3855"/>
                    <a:pt x="3764" y="4156"/>
                    <a:pt x="3485" y="4336"/>
                  </a:cubicBezTo>
                  <a:cubicBezTo>
                    <a:pt x="3408" y="4385"/>
                    <a:pt x="3314" y="4439"/>
                    <a:pt x="3217" y="4439"/>
                  </a:cubicBezTo>
                  <a:cubicBezTo>
                    <a:pt x="3207" y="4439"/>
                    <a:pt x="3197" y="4438"/>
                    <a:pt x="3186" y="4437"/>
                  </a:cubicBezTo>
                  <a:cubicBezTo>
                    <a:pt x="3044" y="4421"/>
                    <a:pt x="2971" y="4277"/>
                    <a:pt x="2901" y="4171"/>
                  </a:cubicBezTo>
                  <a:cubicBezTo>
                    <a:pt x="2484" y="3532"/>
                    <a:pt x="2064" y="2893"/>
                    <a:pt x="1645" y="2256"/>
                  </a:cubicBezTo>
                  <a:cubicBezTo>
                    <a:pt x="1170" y="1538"/>
                    <a:pt x="711" y="804"/>
                    <a:pt x="180" y="128"/>
                  </a:cubicBezTo>
                  <a:cubicBezTo>
                    <a:pt x="163" y="106"/>
                    <a:pt x="142" y="97"/>
                    <a:pt x="121" y="97"/>
                  </a:cubicBezTo>
                  <a:cubicBezTo>
                    <a:pt x="61" y="97"/>
                    <a:pt x="1" y="173"/>
                    <a:pt x="35" y="240"/>
                  </a:cubicBezTo>
                  <a:cubicBezTo>
                    <a:pt x="410" y="965"/>
                    <a:pt x="858" y="1648"/>
                    <a:pt x="1291" y="2340"/>
                  </a:cubicBezTo>
                  <a:cubicBezTo>
                    <a:pt x="1724" y="3029"/>
                    <a:pt x="2156" y="3723"/>
                    <a:pt x="2596" y="4411"/>
                  </a:cubicBezTo>
                  <a:cubicBezTo>
                    <a:pt x="2750" y="4650"/>
                    <a:pt x="2950" y="4832"/>
                    <a:pt x="3227" y="4832"/>
                  </a:cubicBezTo>
                  <a:cubicBezTo>
                    <a:pt x="3269" y="4832"/>
                    <a:pt x="3314" y="4828"/>
                    <a:pt x="3360" y="4819"/>
                  </a:cubicBezTo>
                  <a:cubicBezTo>
                    <a:pt x="3667" y="4760"/>
                    <a:pt x="3933" y="4525"/>
                    <a:pt x="4131" y="4296"/>
                  </a:cubicBezTo>
                  <a:cubicBezTo>
                    <a:pt x="4649" y="3699"/>
                    <a:pt x="5137" y="3073"/>
                    <a:pt x="5637" y="2460"/>
                  </a:cubicBezTo>
                  <a:lnTo>
                    <a:pt x="6509" y="1393"/>
                  </a:lnTo>
                  <a:cubicBezTo>
                    <a:pt x="6801" y="1039"/>
                    <a:pt x="7113" y="692"/>
                    <a:pt x="7379" y="319"/>
                  </a:cubicBezTo>
                  <a:cubicBezTo>
                    <a:pt x="7485" y="170"/>
                    <a:pt x="7334" y="0"/>
                    <a:pt x="7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86;p40"/>
            <p:cNvSpPr/>
            <p:nvPr/>
          </p:nvSpPr>
          <p:spPr>
            <a:xfrm>
              <a:off x="4231040" y="1972615"/>
              <a:ext cx="558189" cy="395604"/>
            </a:xfrm>
            <a:custGeom>
              <a:avLst/>
              <a:gdLst/>
              <a:ahLst/>
              <a:cxnLst/>
              <a:rect l="l" t="t" r="r" b="b"/>
              <a:pathLst>
                <a:path w="2913" h="2364" extrusionOk="0">
                  <a:moveTo>
                    <a:pt x="105" y="1"/>
                  </a:moveTo>
                  <a:cubicBezTo>
                    <a:pt x="49" y="1"/>
                    <a:pt x="0" y="57"/>
                    <a:pt x="33" y="119"/>
                  </a:cubicBezTo>
                  <a:lnTo>
                    <a:pt x="35" y="119"/>
                  </a:lnTo>
                  <a:cubicBezTo>
                    <a:pt x="64" y="172"/>
                    <a:pt x="79" y="229"/>
                    <a:pt x="110" y="281"/>
                  </a:cubicBezTo>
                  <a:cubicBezTo>
                    <a:pt x="136" y="325"/>
                    <a:pt x="169" y="365"/>
                    <a:pt x="198" y="407"/>
                  </a:cubicBezTo>
                  <a:cubicBezTo>
                    <a:pt x="257" y="501"/>
                    <a:pt x="319" y="593"/>
                    <a:pt x="384" y="681"/>
                  </a:cubicBezTo>
                  <a:cubicBezTo>
                    <a:pt x="512" y="855"/>
                    <a:pt x="641" y="1024"/>
                    <a:pt x="769" y="1197"/>
                  </a:cubicBezTo>
                  <a:cubicBezTo>
                    <a:pt x="1030" y="1546"/>
                    <a:pt x="1276" y="1909"/>
                    <a:pt x="1535" y="2260"/>
                  </a:cubicBezTo>
                  <a:cubicBezTo>
                    <a:pt x="1580" y="2319"/>
                    <a:pt x="1656" y="2363"/>
                    <a:pt x="1729" y="2363"/>
                  </a:cubicBezTo>
                  <a:cubicBezTo>
                    <a:pt x="1776" y="2363"/>
                    <a:pt x="1822" y="2345"/>
                    <a:pt x="1858" y="2302"/>
                  </a:cubicBezTo>
                  <a:lnTo>
                    <a:pt x="2418" y="1632"/>
                  </a:lnTo>
                  <a:lnTo>
                    <a:pt x="2688" y="1307"/>
                  </a:lnTo>
                  <a:cubicBezTo>
                    <a:pt x="2789" y="1184"/>
                    <a:pt x="2871" y="1092"/>
                    <a:pt x="2899" y="931"/>
                  </a:cubicBezTo>
                  <a:cubicBezTo>
                    <a:pt x="2912" y="848"/>
                    <a:pt x="2856" y="747"/>
                    <a:pt x="2768" y="747"/>
                  </a:cubicBezTo>
                  <a:cubicBezTo>
                    <a:pt x="2754" y="747"/>
                    <a:pt x="2739" y="750"/>
                    <a:pt x="2723" y="756"/>
                  </a:cubicBezTo>
                  <a:cubicBezTo>
                    <a:pt x="2581" y="808"/>
                    <a:pt x="2506" y="874"/>
                    <a:pt x="2412" y="991"/>
                  </a:cubicBezTo>
                  <a:lnTo>
                    <a:pt x="2124" y="1338"/>
                  </a:lnTo>
                  <a:lnTo>
                    <a:pt x="1719" y="1829"/>
                  </a:lnTo>
                  <a:lnTo>
                    <a:pt x="1719" y="1829"/>
                  </a:lnTo>
                  <a:cubicBezTo>
                    <a:pt x="1503" y="1550"/>
                    <a:pt x="1279" y="1278"/>
                    <a:pt x="1059" y="1004"/>
                  </a:cubicBezTo>
                  <a:cubicBezTo>
                    <a:pt x="920" y="830"/>
                    <a:pt x="780" y="657"/>
                    <a:pt x="635" y="488"/>
                  </a:cubicBezTo>
                  <a:cubicBezTo>
                    <a:pt x="569" y="409"/>
                    <a:pt x="501" y="334"/>
                    <a:pt x="428" y="259"/>
                  </a:cubicBezTo>
                  <a:cubicBezTo>
                    <a:pt x="391" y="224"/>
                    <a:pt x="358" y="185"/>
                    <a:pt x="321" y="150"/>
                  </a:cubicBezTo>
                  <a:cubicBezTo>
                    <a:pt x="270" y="99"/>
                    <a:pt x="213" y="66"/>
                    <a:pt x="160" y="22"/>
                  </a:cubicBezTo>
                  <a:cubicBezTo>
                    <a:pt x="143" y="7"/>
                    <a:pt x="123" y="1"/>
                    <a:pt x="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87;p40"/>
            <p:cNvSpPr/>
            <p:nvPr/>
          </p:nvSpPr>
          <p:spPr>
            <a:xfrm>
              <a:off x="4061673" y="1822772"/>
              <a:ext cx="328216" cy="247769"/>
            </a:xfrm>
            <a:custGeom>
              <a:avLst/>
              <a:gdLst/>
              <a:ahLst/>
              <a:cxnLst/>
              <a:rect l="l" t="t" r="r" b="b"/>
              <a:pathLst>
                <a:path w="13457" h="11631" extrusionOk="0">
                  <a:moveTo>
                    <a:pt x="6784" y="0"/>
                  </a:moveTo>
                  <a:cubicBezTo>
                    <a:pt x="5458" y="0"/>
                    <a:pt x="4138" y="366"/>
                    <a:pt x="3044" y="1113"/>
                  </a:cubicBezTo>
                  <a:cubicBezTo>
                    <a:pt x="1089" y="2451"/>
                    <a:pt x="0" y="5005"/>
                    <a:pt x="536" y="7313"/>
                  </a:cubicBezTo>
                  <a:cubicBezTo>
                    <a:pt x="1067" y="9600"/>
                    <a:pt x="3252" y="11438"/>
                    <a:pt x="5597" y="11438"/>
                  </a:cubicBezTo>
                  <a:cubicBezTo>
                    <a:pt x="5616" y="11438"/>
                    <a:pt x="5636" y="11438"/>
                    <a:pt x="5655" y="11437"/>
                  </a:cubicBezTo>
                  <a:lnTo>
                    <a:pt x="4195" y="10883"/>
                  </a:lnTo>
                  <a:lnTo>
                    <a:pt x="4195" y="10883"/>
                  </a:lnTo>
                  <a:cubicBezTo>
                    <a:pt x="5361" y="11312"/>
                    <a:pt x="6627" y="11631"/>
                    <a:pt x="7847" y="11631"/>
                  </a:cubicBezTo>
                  <a:cubicBezTo>
                    <a:pt x="8803" y="11631"/>
                    <a:pt x="9731" y="11435"/>
                    <a:pt x="10562" y="10943"/>
                  </a:cubicBezTo>
                  <a:cubicBezTo>
                    <a:pt x="12793" y="9621"/>
                    <a:pt x="13456" y="6525"/>
                    <a:pt x="12665" y="4054"/>
                  </a:cubicBezTo>
                  <a:cubicBezTo>
                    <a:pt x="12358" y="3092"/>
                    <a:pt x="11857" y="2172"/>
                    <a:pt x="11102" y="1502"/>
                  </a:cubicBezTo>
                  <a:cubicBezTo>
                    <a:pt x="10720" y="1164"/>
                    <a:pt x="10278" y="894"/>
                    <a:pt x="9817" y="674"/>
                  </a:cubicBezTo>
                  <a:cubicBezTo>
                    <a:pt x="8875" y="227"/>
                    <a:pt x="7828" y="0"/>
                    <a:pt x="6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88;p40"/>
            <p:cNvSpPr/>
            <p:nvPr/>
          </p:nvSpPr>
          <p:spPr>
            <a:xfrm>
              <a:off x="3814023" y="2365697"/>
              <a:ext cx="328216" cy="247769"/>
            </a:xfrm>
            <a:custGeom>
              <a:avLst/>
              <a:gdLst/>
              <a:ahLst/>
              <a:cxnLst/>
              <a:rect l="l" t="t" r="r" b="b"/>
              <a:pathLst>
                <a:path w="13457" h="11631" extrusionOk="0">
                  <a:moveTo>
                    <a:pt x="6784" y="0"/>
                  </a:moveTo>
                  <a:cubicBezTo>
                    <a:pt x="5458" y="0"/>
                    <a:pt x="4138" y="366"/>
                    <a:pt x="3044" y="1113"/>
                  </a:cubicBezTo>
                  <a:cubicBezTo>
                    <a:pt x="1089" y="2451"/>
                    <a:pt x="0" y="5005"/>
                    <a:pt x="536" y="7313"/>
                  </a:cubicBezTo>
                  <a:cubicBezTo>
                    <a:pt x="1067" y="9600"/>
                    <a:pt x="3252" y="11438"/>
                    <a:pt x="5597" y="11438"/>
                  </a:cubicBezTo>
                  <a:cubicBezTo>
                    <a:pt x="5616" y="11438"/>
                    <a:pt x="5636" y="11438"/>
                    <a:pt x="5655" y="11437"/>
                  </a:cubicBezTo>
                  <a:lnTo>
                    <a:pt x="4195" y="10883"/>
                  </a:lnTo>
                  <a:lnTo>
                    <a:pt x="4195" y="10883"/>
                  </a:lnTo>
                  <a:cubicBezTo>
                    <a:pt x="5361" y="11312"/>
                    <a:pt x="6627" y="11631"/>
                    <a:pt x="7847" y="11631"/>
                  </a:cubicBezTo>
                  <a:cubicBezTo>
                    <a:pt x="8803" y="11631"/>
                    <a:pt x="9731" y="11435"/>
                    <a:pt x="10562" y="10943"/>
                  </a:cubicBezTo>
                  <a:cubicBezTo>
                    <a:pt x="12793" y="9621"/>
                    <a:pt x="13456" y="6525"/>
                    <a:pt x="12665" y="4054"/>
                  </a:cubicBezTo>
                  <a:cubicBezTo>
                    <a:pt x="12358" y="3092"/>
                    <a:pt x="11857" y="2172"/>
                    <a:pt x="11102" y="1502"/>
                  </a:cubicBezTo>
                  <a:cubicBezTo>
                    <a:pt x="10720" y="1164"/>
                    <a:pt x="10278" y="894"/>
                    <a:pt x="9817" y="674"/>
                  </a:cubicBezTo>
                  <a:cubicBezTo>
                    <a:pt x="8875" y="227"/>
                    <a:pt x="7828" y="0"/>
                    <a:pt x="6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489;p40"/>
            <p:cNvSpPr/>
            <p:nvPr/>
          </p:nvSpPr>
          <p:spPr>
            <a:xfrm>
              <a:off x="4699848" y="1970422"/>
              <a:ext cx="328216" cy="247769"/>
            </a:xfrm>
            <a:custGeom>
              <a:avLst/>
              <a:gdLst/>
              <a:ahLst/>
              <a:cxnLst/>
              <a:rect l="l" t="t" r="r" b="b"/>
              <a:pathLst>
                <a:path w="13457" h="11631" extrusionOk="0">
                  <a:moveTo>
                    <a:pt x="6784" y="0"/>
                  </a:moveTo>
                  <a:cubicBezTo>
                    <a:pt x="5458" y="0"/>
                    <a:pt x="4138" y="366"/>
                    <a:pt x="3044" y="1113"/>
                  </a:cubicBezTo>
                  <a:cubicBezTo>
                    <a:pt x="1089" y="2451"/>
                    <a:pt x="0" y="5005"/>
                    <a:pt x="536" y="7313"/>
                  </a:cubicBezTo>
                  <a:cubicBezTo>
                    <a:pt x="1067" y="9600"/>
                    <a:pt x="3252" y="11438"/>
                    <a:pt x="5597" y="11438"/>
                  </a:cubicBezTo>
                  <a:cubicBezTo>
                    <a:pt x="5616" y="11438"/>
                    <a:pt x="5636" y="11438"/>
                    <a:pt x="5655" y="11437"/>
                  </a:cubicBezTo>
                  <a:lnTo>
                    <a:pt x="4195" y="10883"/>
                  </a:lnTo>
                  <a:lnTo>
                    <a:pt x="4195" y="10883"/>
                  </a:lnTo>
                  <a:cubicBezTo>
                    <a:pt x="5361" y="11312"/>
                    <a:pt x="6627" y="11631"/>
                    <a:pt x="7847" y="11631"/>
                  </a:cubicBezTo>
                  <a:cubicBezTo>
                    <a:pt x="8803" y="11631"/>
                    <a:pt x="9731" y="11435"/>
                    <a:pt x="10562" y="10943"/>
                  </a:cubicBezTo>
                  <a:cubicBezTo>
                    <a:pt x="12793" y="9621"/>
                    <a:pt x="13456" y="6525"/>
                    <a:pt x="12665" y="4054"/>
                  </a:cubicBezTo>
                  <a:cubicBezTo>
                    <a:pt x="12358" y="3092"/>
                    <a:pt x="11857" y="2172"/>
                    <a:pt x="11102" y="1502"/>
                  </a:cubicBezTo>
                  <a:cubicBezTo>
                    <a:pt x="10720" y="1164"/>
                    <a:pt x="10278" y="894"/>
                    <a:pt x="9817" y="674"/>
                  </a:cubicBezTo>
                  <a:cubicBezTo>
                    <a:pt x="8875" y="227"/>
                    <a:pt x="7828" y="0"/>
                    <a:pt x="67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490;p40"/>
            <p:cNvSpPr/>
            <p:nvPr/>
          </p:nvSpPr>
          <p:spPr>
            <a:xfrm>
              <a:off x="5261823" y="2408572"/>
              <a:ext cx="328216" cy="247769"/>
            </a:xfrm>
            <a:custGeom>
              <a:avLst/>
              <a:gdLst/>
              <a:ahLst/>
              <a:cxnLst/>
              <a:rect l="l" t="t" r="r" b="b"/>
              <a:pathLst>
                <a:path w="13457" h="11631" extrusionOk="0">
                  <a:moveTo>
                    <a:pt x="6784" y="0"/>
                  </a:moveTo>
                  <a:cubicBezTo>
                    <a:pt x="5458" y="0"/>
                    <a:pt x="4138" y="366"/>
                    <a:pt x="3044" y="1113"/>
                  </a:cubicBezTo>
                  <a:cubicBezTo>
                    <a:pt x="1089" y="2451"/>
                    <a:pt x="0" y="5005"/>
                    <a:pt x="536" y="7313"/>
                  </a:cubicBezTo>
                  <a:cubicBezTo>
                    <a:pt x="1067" y="9600"/>
                    <a:pt x="3252" y="11438"/>
                    <a:pt x="5597" y="11438"/>
                  </a:cubicBezTo>
                  <a:cubicBezTo>
                    <a:pt x="5616" y="11438"/>
                    <a:pt x="5636" y="11438"/>
                    <a:pt x="5655" y="11437"/>
                  </a:cubicBezTo>
                  <a:lnTo>
                    <a:pt x="4195" y="10883"/>
                  </a:lnTo>
                  <a:lnTo>
                    <a:pt x="4195" y="10883"/>
                  </a:lnTo>
                  <a:cubicBezTo>
                    <a:pt x="5361" y="11312"/>
                    <a:pt x="6627" y="11631"/>
                    <a:pt x="7847" y="11631"/>
                  </a:cubicBezTo>
                  <a:cubicBezTo>
                    <a:pt x="8803" y="11631"/>
                    <a:pt x="9731" y="11435"/>
                    <a:pt x="10562" y="10943"/>
                  </a:cubicBezTo>
                  <a:cubicBezTo>
                    <a:pt x="12793" y="9621"/>
                    <a:pt x="13456" y="6525"/>
                    <a:pt x="12665" y="4054"/>
                  </a:cubicBezTo>
                  <a:cubicBezTo>
                    <a:pt x="12358" y="3092"/>
                    <a:pt x="11857" y="2172"/>
                    <a:pt x="11102" y="1502"/>
                  </a:cubicBezTo>
                  <a:cubicBezTo>
                    <a:pt x="10720" y="1164"/>
                    <a:pt x="10278" y="894"/>
                    <a:pt x="9817" y="674"/>
                  </a:cubicBezTo>
                  <a:cubicBezTo>
                    <a:pt x="8875" y="227"/>
                    <a:pt x="7828" y="0"/>
                    <a:pt x="67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2505;p40"/>
          <p:cNvGrpSpPr/>
          <p:nvPr/>
        </p:nvGrpSpPr>
        <p:grpSpPr>
          <a:xfrm>
            <a:off x="3449870" y="2081825"/>
            <a:ext cx="5597102" cy="816082"/>
            <a:chOff x="3067467" y="1316313"/>
            <a:chExt cx="5658063" cy="729795"/>
          </a:xfrm>
        </p:grpSpPr>
        <p:grpSp>
          <p:nvGrpSpPr>
            <p:cNvPr id="97" name="Google Shape;2506;p40"/>
            <p:cNvGrpSpPr/>
            <p:nvPr/>
          </p:nvGrpSpPr>
          <p:grpSpPr>
            <a:xfrm>
              <a:off x="3067467" y="1322578"/>
              <a:ext cx="944873" cy="723530"/>
              <a:chOff x="3067467" y="1322578"/>
              <a:chExt cx="944873" cy="723530"/>
            </a:xfrm>
          </p:grpSpPr>
          <p:sp>
            <p:nvSpPr>
              <p:cNvPr id="115" name="Google Shape;2507;p40"/>
              <p:cNvSpPr/>
              <p:nvPr/>
            </p:nvSpPr>
            <p:spPr>
              <a:xfrm>
                <a:off x="3067467" y="1684115"/>
                <a:ext cx="512203" cy="35"/>
              </a:xfrm>
              <a:custGeom>
                <a:avLst/>
                <a:gdLst/>
                <a:ahLst/>
                <a:cxnLst/>
                <a:rect l="l" t="t" r="r" b="b"/>
                <a:pathLst>
                  <a:path w="14574" h="1" fill="none" extrusionOk="0">
                    <a:moveTo>
                      <a:pt x="0" y="1"/>
                    </a:moveTo>
                    <a:lnTo>
                      <a:pt x="14573" y="1"/>
                    </a:lnTo>
                  </a:path>
                </a:pathLst>
              </a:custGeom>
              <a:solidFill>
                <a:schemeClr val="dk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508;p40"/>
              <p:cNvSpPr/>
              <p:nvPr/>
            </p:nvSpPr>
            <p:spPr>
              <a:xfrm>
                <a:off x="3579635" y="1322578"/>
                <a:ext cx="432705" cy="723530"/>
              </a:xfrm>
              <a:custGeom>
                <a:avLst/>
                <a:gdLst/>
                <a:ahLst/>
                <a:cxnLst/>
                <a:rect l="l" t="t" r="r" b="b"/>
                <a:pathLst>
                  <a:path w="12312" h="20587" fill="none" extrusionOk="0">
                    <a:moveTo>
                      <a:pt x="12311" y="20587"/>
                    </a:moveTo>
                    <a:cubicBezTo>
                      <a:pt x="7251" y="20575"/>
                      <a:pt x="2953" y="16908"/>
                      <a:pt x="2155" y="11919"/>
                    </a:cubicBezTo>
                    <a:lnTo>
                      <a:pt x="0" y="10300"/>
                    </a:lnTo>
                    <a:lnTo>
                      <a:pt x="2155" y="8668"/>
                    </a:lnTo>
                    <a:cubicBezTo>
                      <a:pt x="2953" y="3680"/>
                      <a:pt x="7251" y="13"/>
                      <a:pt x="12311" y="1"/>
                    </a:cubicBezTo>
                  </a:path>
                </a:pathLst>
              </a:custGeom>
              <a:solidFill>
                <a:schemeClr val="dk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2509;p40"/>
            <p:cNvGrpSpPr/>
            <p:nvPr/>
          </p:nvGrpSpPr>
          <p:grpSpPr>
            <a:xfrm>
              <a:off x="3628592" y="1316313"/>
              <a:ext cx="5096938" cy="700287"/>
              <a:chOff x="3628592" y="1316313"/>
              <a:chExt cx="5096938" cy="700287"/>
            </a:xfrm>
          </p:grpSpPr>
          <p:grpSp>
            <p:nvGrpSpPr>
              <p:cNvPr id="99" name="Google Shape;2510;p40"/>
              <p:cNvGrpSpPr/>
              <p:nvPr/>
            </p:nvGrpSpPr>
            <p:grpSpPr>
              <a:xfrm>
                <a:off x="3628592" y="1316313"/>
                <a:ext cx="5096938" cy="700287"/>
                <a:chOff x="3628592" y="1316313"/>
                <a:chExt cx="5096938" cy="700287"/>
              </a:xfrm>
            </p:grpSpPr>
            <p:sp>
              <p:nvSpPr>
                <p:cNvPr id="111" name="Google Shape;2511;p40"/>
                <p:cNvSpPr/>
                <p:nvPr/>
              </p:nvSpPr>
              <p:spPr>
                <a:xfrm>
                  <a:off x="3628592" y="1352311"/>
                  <a:ext cx="4841013" cy="664100"/>
                </a:xfrm>
                <a:custGeom>
                  <a:avLst/>
                  <a:gdLst/>
                  <a:ahLst/>
                  <a:cxnLst/>
                  <a:rect l="l" t="t" r="r" b="b"/>
                  <a:pathLst>
                    <a:path w="137744" h="18896" extrusionOk="0">
                      <a:moveTo>
                        <a:pt x="10918" y="0"/>
                      </a:moveTo>
                      <a:cubicBezTo>
                        <a:pt x="6144" y="0"/>
                        <a:pt x="2132" y="3548"/>
                        <a:pt x="1536" y="8287"/>
                      </a:cubicBezTo>
                      <a:lnTo>
                        <a:pt x="0" y="9454"/>
                      </a:lnTo>
                      <a:lnTo>
                        <a:pt x="1536" y="10608"/>
                      </a:lnTo>
                      <a:cubicBezTo>
                        <a:pt x="2132" y="15347"/>
                        <a:pt x="6144" y="18895"/>
                        <a:pt x="10918" y="18895"/>
                      </a:cubicBezTo>
                      <a:lnTo>
                        <a:pt x="128302" y="18895"/>
                      </a:lnTo>
                      <a:cubicBezTo>
                        <a:pt x="133517" y="18895"/>
                        <a:pt x="137744" y="14668"/>
                        <a:pt x="137744" y="9454"/>
                      </a:cubicBezTo>
                      <a:cubicBezTo>
                        <a:pt x="137744" y="4227"/>
                        <a:pt x="133517" y="0"/>
                        <a:pt x="128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2512;p40"/>
                <p:cNvGrpSpPr/>
                <p:nvPr/>
              </p:nvGrpSpPr>
              <p:grpSpPr>
                <a:xfrm>
                  <a:off x="4051752" y="1316313"/>
                  <a:ext cx="4673778" cy="700287"/>
                  <a:chOff x="4051752" y="1316313"/>
                  <a:chExt cx="4673778" cy="700287"/>
                </a:xfrm>
              </p:grpSpPr>
              <p:sp>
                <p:nvSpPr>
                  <p:cNvPr id="113" name="Google Shape;2513;p40"/>
                  <p:cNvSpPr/>
                  <p:nvPr/>
                </p:nvSpPr>
                <p:spPr>
                  <a:xfrm>
                    <a:off x="5218836" y="1316313"/>
                    <a:ext cx="3506694" cy="664200"/>
                  </a:xfrm>
                  <a:prstGeom prst="rect">
                    <a:avLst/>
                  </a:prstGeom>
                  <a:noFill/>
                  <a:ln>
                    <a:noFill/>
                  </a:ln>
                </p:spPr>
                <p:txBody>
                  <a:bodyPr spcFirstLastPara="1" wrap="square" lIns="137150" tIns="91425" rIns="137150" bIns="91425" anchor="ctr" anchorCtr="0">
                    <a:noAutofit/>
                  </a:bodyPr>
                  <a:lstStyle/>
                  <a:p>
                    <a:pPr lvl="0" algn="ctr">
                      <a:lnSpc>
                        <a:spcPct val="150000"/>
                      </a:lnSpc>
                    </a:pPr>
                    <a:r>
                      <a:rPr lang="en-GB">
                        <a:latin typeface="Times New Roman" panose="02020603050405020304" pitchFamily="18" charset="0"/>
                        <a:cs typeface="Times New Roman" panose="02020603050405020304" pitchFamily="18" charset="0"/>
                      </a:rPr>
                      <a:t>vectơ có độ dài </a:t>
                    </a:r>
                    <a:r>
                      <a:rPr lang="en-GB" smtClean="0">
                        <a:latin typeface="Times New Roman" panose="02020603050405020304" pitchFamily="18" charset="0"/>
                        <a:cs typeface="Times New Roman" panose="02020603050405020304" pitchFamily="18" charset="0"/>
                      </a:rPr>
                      <a:t>m: cho </a:t>
                    </a:r>
                    <a:r>
                      <a:rPr lang="en-GB">
                        <a:latin typeface="Times New Roman" panose="02020603050405020304" pitchFamily="18" charset="0"/>
                        <a:cs typeface="Times New Roman" panose="02020603050405020304" pitchFamily="18" charset="0"/>
                      </a:rPr>
                      <a:t>biết số lượng tài nguyên hiện có của mỗi loại</a:t>
                    </a:r>
                    <a:endParaRPr>
                      <a:latin typeface="Times New Roman" panose="02020603050405020304" pitchFamily="18" charset="0"/>
                      <a:ea typeface="Roboto"/>
                      <a:cs typeface="Times New Roman" panose="02020603050405020304" pitchFamily="18" charset="0"/>
                      <a:sym typeface="Roboto"/>
                    </a:endParaRPr>
                  </a:p>
                </p:txBody>
              </p:sp>
              <p:sp>
                <p:nvSpPr>
                  <p:cNvPr id="114" name="Google Shape;2514;p40"/>
                  <p:cNvSpPr/>
                  <p:nvPr/>
                </p:nvSpPr>
                <p:spPr>
                  <a:xfrm>
                    <a:off x="4051752" y="1352400"/>
                    <a:ext cx="1434826" cy="664200"/>
                  </a:xfrm>
                  <a:prstGeom prst="rect">
                    <a:avLst/>
                  </a:prstGeom>
                  <a:noFill/>
                  <a:ln>
                    <a:noFill/>
                  </a:ln>
                </p:spPr>
                <p:txBody>
                  <a:bodyPr spcFirstLastPara="1" wrap="square" lIns="137150" tIns="91425" rIns="137150" bIns="91425" anchor="ctr" anchorCtr="0">
                    <a:noAutofit/>
                  </a:bodyPr>
                  <a:lstStyle/>
                  <a:p>
                    <a:pPr marL="0" lvl="0" indent="0" algn="ctr" rtl="0">
                      <a:spcBef>
                        <a:spcPts val="0"/>
                      </a:spcBef>
                      <a:spcAft>
                        <a:spcPts val="0"/>
                      </a:spcAft>
                      <a:buNone/>
                    </a:pPr>
                    <a:r>
                      <a:rPr lang="en" sz="1600" b="1" smtClean="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rPr>
                      <a:t>Available</a:t>
                    </a:r>
                    <a:endParaRPr sz="1600" b="1">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grpSp>
          <p:grpSp>
            <p:nvGrpSpPr>
              <p:cNvPr id="100" name="Google Shape;2515;p40"/>
              <p:cNvGrpSpPr/>
              <p:nvPr/>
            </p:nvGrpSpPr>
            <p:grpSpPr>
              <a:xfrm>
                <a:off x="3745343" y="1431809"/>
                <a:ext cx="506334" cy="505104"/>
                <a:chOff x="3745343" y="1431809"/>
                <a:chExt cx="506334" cy="505104"/>
              </a:xfrm>
            </p:grpSpPr>
            <p:sp>
              <p:nvSpPr>
                <p:cNvPr id="101" name="Google Shape;2516;p40"/>
                <p:cNvSpPr/>
                <p:nvPr/>
              </p:nvSpPr>
              <p:spPr>
                <a:xfrm>
                  <a:off x="3746995" y="1431809"/>
                  <a:ext cx="504682" cy="505104"/>
                </a:xfrm>
                <a:custGeom>
                  <a:avLst/>
                  <a:gdLst/>
                  <a:ahLst/>
                  <a:cxnLst/>
                  <a:rect l="l" t="t" r="r" b="b"/>
                  <a:pathLst>
                    <a:path w="14360" h="14372" extrusionOk="0">
                      <a:moveTo>
                        <a:pt x="14360" y="7180"/>
                      </a:moveTo>
                      <a:cubicBezTo>
                        <a:pt x="14360" y="11156"/>
                        <a:pt x="11145" y="14371"/>
                        <a:pt x="7180" y="14371"/>
                      </a:cubicBezTo>
                      <a:cubicBezTo>
                        <a:pt x="3216" y="14371"/>
                        <a:pt x="1" y="11156"/>
                        <a:pt x="1" y="7180"/>
                      </a:cubicBezTo>
                      <a:cubicBezTo>
                        <a:pt x="1" y="3215"/>
                        <a:pt x="3216" y="0"/>
                        <a:pt x="7180" y="0"/>
                      </a:cubicBezTo>
                      <a:cubicBezTo>
                        <a:pt x="11145" y="0"/>
                        <a:pt x="14360" y="3215"/>
                        <a:pt x="14360" y="7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17;p40"/>
                <p:cNvSpPr/>
                <p:nvPr/>
              </p:nvSpPr>
              <p:spPr>
                <a:xfrm>
                  <a:off x="3745343" y="1554395"/>
                  <a:ext cx="467428" cy="380304"/>
                </a:xfrm>
                <a:custGeom>
                  <a:avLst/>
                  <a:gdLst/>
                  <a:ahLst/>
                  <a:cxnLst/>
                  <a:rect l="l" t="t" r="r" b="b"/>
                  <a:pathLst>
                    <a:path w="13300" h="10821" extrusionOk="0">
                      <a:moveTo>
                        <a:pt x="1024" y="1"/>
                      </a:moveTo>
                      <a:cubicBezTo>
                        <a:pt x="548" y="798"/>
                        <a:pt x="226" y="1680"/>
                        <a:pt x="95" y="2608"/>
                      </a:cubicBezTo>
                      <a:cubicBezTo>
                        <a:pt x="24" y="3073"/>
                        <a:pt x="0" y="3537"/>
                        <a:pt x="36" y="4001"/>
                      </a:cubicBezTo>
                      <a:lnTo>
                        <a:pt x="48" y="4347"/>
                      </a:lnTo>
                      <a:lnTo>
                        <a:pt x="107" y="4704"/>
                      </a:lnTo>
                      <a:lnTo>
                        <a:pt x="155" y="5049"/>
                      </a:lnTo>
                      <a:cubicBezTo>
                        <a:pt x="191" y="5156"/>
                        <a:pt x="215" y="5275"/>
                        <a:pt x="250" y="5382"/>
                      </a:cubicBezTo>
                      <a:cubicBezTo>
                        <a:pt x="1063" y="8643"/>
                        <a:pt x="3990" y="10820"/>
                        <a:pt x="7213" y="10820"/>
                      </a:cubicBezTo>
                      <a:cubicBezTo>
                        <a:pt x="7767" y="10820"/>
                        <a:pt x="8331" y="10756"/>
                        <a:pt x="8894" y="10621"/>
                      </a:cubicBezTo>
                      <a:cubicBezTo>
                        <a:pt x="9347" y="10514"/>
                        <a:pt x="9787" y="10371"/>
                        <a:pt x="10216" y="10169"/>
                      </a:cubicBezTo>
                      <a:cubicBezTo>
                        <a:pt x="10632" y="9978"/>
                        <a:pt x="11037" y="9740"/>
                        <a:pt x="11418" y="9466"/>
                      </a:cubicBezTo>
                      <a:cubicBezTo>
                        <a:pt x="11787" y="9192"/>
                        <a:pt x="12145" y="8883"/>
                        <a:pt x="12454" y="8538"/>
                      </a:cubicBezTo>
                      <a:cubicBezTo>
                        <a:pt x="12776" y="8192"/>
                        <a:pt x="13049" y="7823"/>
                        <a:pt x="13299" y="7430"/>
                      </a:cubicBezTo>
                      <a:lnTo>
                        <a:pt x="13299" y="7430"/>
                      </a:lnTo>
                      <a:cubicBezTo>
                        <a:pt x="11967" y="9517"/>
                        <a:pt x="9675" y="10744"/>
                        <a:pt x="7248" y="10744"/>
                      </a:cubicBezTo>
                      <a:cubicBezTo>
                        <a:pt x="6878" y="10744"/>
                        <a:pt x="6505" y="10715"/>
                        <a:pt x="6132" y="10657"/>
                      </a:cubicBezTo>
                      <a:cubicBezTo>
                        <a:pt x="3310" y="10204"/>
                        <a:pt x="1024" y="8133"/>
                        <a:pt x="310" y="5370"/>
                      </a:cubicBezTo>
                      <a:cubicBezTo>
                        <a:pt x="286" y="5251"/>
                        <a:pt x="250" y="5144"/>
                        <a:pt x="226" y="5037"/>
                      </a:cubicBezTo>
                      <a:lnTo>
                        <a:pt x="167" y="4692"/>
                      </a:lnTo>
                      <a:lnTo>
                        <a:pt x="119" y="4347"/>
                      </a:lnTo>
                      <a:lnTo>
                        <a:pt x="95" y="4001"/>
                      </a:lnTo>
                      <a:cubicBezTo>
                        <a:pt x="60" y="3537"/>
                        <a:pt x="72" y="3073"/>
                        <a:pt x="143" y="2620"/>
                      </a:cubicBezTo>
                      <a:cubicBezTo>
                        <a:pt x="262" y="1691"/>
                        <a:pt x="560" y="798"/>
                        <a:pt x="1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2518;p40"/>
                <p:cNvGrpSpPr/>
                <p:nvPr/>
              </p:nvGrpSpPr>
              <p:grpSpPr>
                <a:xfrm>
                  <a:off x="3881854" y="1605788"/>
                  <a:ext cx="217183" cy="157414"/>
                  <a:chOff x="-20571700" y="3722875"/>
                  <a:chExt cx="304050" cy="220375"/>
                </a:xfrm>
              </p:grpSpPr>
              <p:sp>
                <p:nvSpPr>
                  <p:cNvPr id="104" name="Google Shape;2519;p40"/>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520;p40"/>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521;p40"/>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522;p40"/>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23;p40"/>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24;p40"/>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25;p40"/>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extLst>
      <p:ext uri="{BB962C8B-B14F-4D97-AF65-F5344CB8AC3E}">
        <p14:creationId xmlns:p14="http://schemas.microsoft.com/office/powerpoint/2010/main" val="150233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arn(inVertic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barn(inVertical)">
                                      <p:cBhvr>
                                        <p:cTn id="17" dur="500"/>
                                        <p:tgtEl>
                                          <p:spTgt spid="78"/>
                                        </p:tgtEl>
                                      </p:cBhvr>
                                    </p:animEffect>
                                  </p:childTnLst>
                                </p:cTn>
                              </p:par>
                              <p:par>
                                <p:cTn id="18" presetID="16" presetClass="entr" presetSubtype="21" fill="hold" nodeType="with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barn(inVertical)">
                                      <p:cBhvr>
                                        <p:cTn id="25" dur="500"/>
                                        <p:tgtEl>
                                          <p:spTgt spid="75"/>
                                        </p:tgtEl>
                                      </p:cBhvr>
                                    </p:animEffect>
                                  </p:childTnLst>
                                </p:cTn>
                              </p:par>
                              <p:par>
                                <p:cTn id="26" presetID="16" presetClass="entr" presetSubtype="21"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barn(inVertical)">
                                      <p:cBhvr>
                                        <p:cTn id="28" dur="500"/>
                                        <p:tgtEl>
                                          <p:spTgt spid="5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barn(inVertical)">
                                      <p:cBhvr>
                                        <p:cTn id="33" dur="500"/>
                                        <p:tgtEl>
                                          <p:spTgt spid="81"/>
                                        </p:tgtEl>
                                      </p:cBhvr>
                                    </p:animEffect>
                                  </p:childTnLst>
                                </p:cTn>
                              </p:par>
                              <p:par>
                                <p:cTn id="34" presetID="16" presetClass="entr" presetSubtype="21"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arn(inVertical)">
                                      <p:cBhvr>
                                        <p:cTn id="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58"/>
          <p:cNvSpPr/>
          <p:nvPr/>
        </p:nvSpPr>
        <p:spPr>
          <a:xfrm>
            <a:off x="105310" y="1901738"/>
            <a:ext cx="3706402" cy="2018876"/>
          </a:xfrm>
          <a:prstGeom prst="roundRect">
            <a:avLst>
              <a:gd name="adj" fmla="val 15385"/>
            </a:avLst>
          </a:pr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894" name="Google Shape;894;p58"/>
              <p:cNvSpPr txBox="1">
                <a:spLocks noGrp="1"/>
              </p:cNvSpPr>
              <p:nvPr>
                <p:ph type="body" idx="1"/>
              </p:nvPr>
            </p:nvSpPr>
            <p:spPr>
              <a:xfrm>
                <a:off x="105310" y="1928028"/>
                <a:ext cx="3542016" cy="1715793"/>
              </a:xfrm>
              <a:prstGeom prst="rect">
                <a:avLst/>
              </a:prstGeom>
            </p:spPr>
            <p:txBody>
              <a:bodyPr spcFirstLastPara="1" wrap="square" lIns="91425" tIns="91425" rIns="91425" bIns="91425" anchor="t" anchorCtr="0">
                <a:noAutofit/>
              </a:bodyPr>
              <a:lstStyle/>
              <a:p>
                <a:pPr marL="0" lvl="0" indent="0" algn="just">
                  <a:lnSpc>
                    <a:spcPct val="150000"/>
                  </a:lnSpc>
                  <a:buClr>
                    <a:schemeClr val="lt1"/>
                  </a:buClr>
                  <a:buNone/>
                </a:pPr>
                <a:r>
                  <a:rPr lang="en-GB" sz="150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solidFill>
                      <a:schemeClr val="bg1"/>
                    </a:solidFill>
                    <a:latin typeface="Times New Roman" panose="02020603050405020304" pitchFamily="18" charset="0"/>
                    <a:cs typeface="Times New Roman" panose="02020603050405020304" pitchFamily="18" charset="0"/>
                  </a:rPr>
                  <a:t>Đỉnh là các </a:t>
                </a:r>
                <a:r>
                  <a:rPr lang="en-GB" sz="1500">
                    <a:solidFill>
                      <a:schemeClr val="bg1"/>
                    </a:solidFill>
                    <a:latin typeface="Times New Roman" panose="02020603050405020304" pitchFamily="18" charset="0"/>
                    <a:cs typeface="Times New Roman" panose="02020603050405020304" pitchFamily="18" charset="0"/>
                  </a:rPr>
                  <a:t>tiến </a:t>
                </a:r>
                <a:r>
                  <a:rPr lang="en-GB" sz="1500" smtClean="0">
                    <a:solidFill>
                      <a:schemeClr val="bg1"/>
                    </a:solidFill>
                    <a:latin typeface="Times New Roman" panose="02020603050405020304" pitchFamily="18" charset="0"/>
                    <a:cs typeface="Times New Roman" panose="02020603050405020304" pitchFamily="18" charset="0"/>
                  </a:rPr>
                  <a:t>trình</a:t>
                </a:r>
              </a:p>
              <a:p>
                <a:pPr marL="0" lvl="0" indent="0" algn="just">
                  <a:lnSpc>
                    <a:spcPct val="150000"/>
                  </a:lnSpc>
                  <a:buClr>
                    <a:schemeClr val="lt1"/>
                  </a:buClr>
                  <a:buNone/>
                </a:pPr>
                <a:r>
                  <a:rPr lang="en-GB" sz="150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14:m>
                  <m:oMath xmlns:m="http://schemas.openxmlformats.org/officeDocument/2006/math">
                    <m:sSub>
                      <m:sSubPr>
                        <m:ctrlPr>
                          <a:rPr lang="en-GB" sz="1500" i="1" smtClean="0">
                            <a:solidFill>
                              <a:schemeClr val="bg1"/>
                            </a:solidFill>
                            <a:latin typeface="Cambria Math" panose="02040503050406030204" pitchFamily="18" charset="0"/>
                          </a:rPr>
                        </m:ctrlPr>
                      </m:sSubPr>
                      <m:e>
                        <m:r>
                          <m:rPr>
                            <m:sty m:val="p"/>
                          </m:rPr>
                          <a:rPr lang="en-GB" sz="1500">
                            <a:solidFill>
                              <a:schemeClr val="bg1"/>
                            </a:solidFill>
                            <a:latin typeface="Cambria Math" panose="02040503050406030204" pitchFamily="18" charset="0"/>
                          </a:rPr>
                          <m:t>P</m:t>
                        </m:r>
                      </m:e>
                      <m:sub>
                        <m:r>
                          <m:rPr>
                            <m:sty m:val="p"/>
                          </m:rPr>
                          <a:rPr lang="en-GB" sz="1500">
                            <a:solidFill>
                              <a:schemeClr val="bg1"/>
                            </a:solidFill>
                            <a:latin typeface="Cambria Math" panose="02040503050406030204" pitchFamily="18" charset="0"/>
                          </a:rPr>
                          <m:t>i</m:t>
                        </m:r>
                      </m:sub>
                    </m:sSub>
                    <m:r>
                      <a:rPr lang="en-GB" sz="1500">
                        <a:solidFill>
                          <a:schemeClr val="bg1"/>
                        </a:solidFill>
                        <a:latin typeface="Cambria Math" panose="02040503050406030204" pitchFamily="18" charset="0"/>
                      </a:rPr>
                      <m:t>→</m:t>
                    </m:r>
                    <m:sSub>
                      <m:sSubPr>
                        <m:ctrlPr>
                          <a:rPr lang="en-GB" sz="1500" i="1">
                            <a:solidFill>
                              <a:schemeClr val="bg1"/>
                            </a:solidFill>
                            <a:latin typeface="Cambria Math" panose="02040503050406030204" pitchFamily="18" charset="0"/>
                          </a:rPr>
                        </m:ctrlPr>
                      </m:sSubPr>
                      <m:e>
                        <m:r>
                          <m:rPr>
                            <m:sty m:val="p"/>
                          </m:rPr>
                          <a:rPr lang="en-GB" sz="1500">
                            <a:solidFill>
                              <a:schemeClr val="bg1"/>
                            </a:solidFill>
                            <a:latin typeface="Cambria Math" panose="02040503050406030204" pitchFamily="18" charset="0"/>
                          </a:rPr>
                          <m:t>P</m:t>
                        </m:r>
                      </m:e>
                      <m:sub>
                        <m:r>
                          <m:rPr>
                            <m:sty m:val="p"/>
                          </m:rPr>
                          <a:rPr lang="en-GB" sz="1500">
                            <a:solidFill>
                              <a:schemeClr val="bg1"/>
                            </a:solidFill>
                            <a:latin typeface="Cambria Math" panose="02040503050406030204" pitchFamily="18" charset="0"/>
                          </a:rPr>
                          <m:t>j</m:t>
                        </m:r>
                      </m:sub>
                    </m:sSub>
                    <m:r>
                      <a:rPr lang="en-GB" sz="1500" b="0" i="0" smtClean="0">
                        <a:solidFill>
                          <a:schemeClr val="bg1"/>
                        </a:solidFill>
                        <a:latin typeface="Cambria Math" panose="02040503050406030204" pitchFamily="18" charset="0"/>
                      </a:rPr>
                      <m:t>: </m:t>
                    </m:r>
                    <m:sSub>
                      <m:sSubPr>
                        <m:ctrlPr>
                          <a:rPr lang="en-GB" sz="1500" i="1">
                            <a:solidFill>
                              <a:schemeClr val="bg1"/>
                            </a:solidFill>
                            <a:latin typeface="Cambria Math" panose="02040503050406030204" pitchFamily="18" charset="0"/>
                          </a:rPr>
                        </m:ctrlPr>
                      </m:sSubPr>
                      <m:e>
                        <m:r>
                          <m:rPr>
                            <m:sty m:val="p"/>
                          </m:rPr>
                          <a:rPr lang="en-GB" sz="1500">
                            <a:solidFill>
                              <a:schemeClr val="bg1"/>
                            </a:solidFill>
                            <a:latin typeface="Cambria Math" panose="02040503050406030204" pitchFamily="18" charset="0"/>
                          </a:rPr>
                          <m:t>P</m:t>
                        </m:r>
                      </m:e>
                      <m:sub>
                        <m:r>
                          <m:rPr>
                            <m:sty m:val="p"/>
                          </m:rPr>
                          <a:rPr lang="en-GB" sz="1500">
                            <a:solidFill>
                              <a:schemeClr val="bg1"/>
                            </a:solidFill>
                            <a:latin typeface="Cambria Math" panose="02040503050406030204" pitchFamily="18" charset="0"/>
                          </a:rPr>
                          <m:t>i</m:t>
                        </m:r>
                      </m:sub>
                    </m:sSub>
                  </m:oMath>
                </a14:m>
                <a:r>
                  <a:rPr lang="en-GB" sz="1500">
                    <a:solidFill>
                      <a:schemeClr val="bg1"/>
                    </a:solidFill>
                    <a:latin typeface="Times New Roman" panose="02020603050405020304" pitchFamily="18" charset="0"/>
                    <a:cs typeface="Times New Roman" panose="02020603050405020304" pitchFamily="18" charset="0"/>
                  </a:rPr>
                  <a:t> đang chờ </a:t>
                </a:r>
                <a14:m>
                  <m:oMath xmlns:m="http://schemas.openxmlformats.org/officeDocument/2006/math">
                    <m:sSub>
                      <m:sSubPr>
                        <m:ctrlPr>
                          <a:rPr lang="en-GB" sz="1500" i="1">
                            <a:solidFill>
                              <a:schemeClr val="bg1"/>
                            </a:solidFill>
                            <a:latin typeface="Cambria Math" panose="02040503050406030204" pitchFamily="18" charset="0"/>
                          </a:rPr>
                        </m:ctrlPr>
                      </m:sSubPr>
                      <m:e>
                        <m:r>
                          <m:rPr>
                            <m:sty m:val="p"/>
                          </m:rPr>
                          <a:rPr lang="en-GB" sz="1500">
                            <a:solidFill>
                              <a:schemeClr val="bg1"/>
                            </a:solidFill>
                            <a:latin typeface="Cambria Math" panose="02040503050406030204" pitchFamily="18" charset="0"/>
                          </a:rPr>
                          <m:t>P</m:t>
                        </m:r>
                      </m:e>
                      <m:sub>
                        <m:r>
                          <m:rPr>
                            <m:sty m:val="p"/>
                          </m:rPr>
                          <a:rPr lang="en-GB" sz="1500">
                            <a:solidFill>
                              <a:schemeClr val="bg1"/>
                            </a:solidFill>
                            <a:latin typeface="Cambria Math" panose="02040503050406030204" pitchFamily="18" charset="0"/>
                          </a:rPr>
                          <m:t>j</m:t>
                        </m:r>
                      </m:sub>
                    </m:sSub>
                  </m:oMath>
                </a14:m>
                <a:r>
                  <a:rPr lang="en-GB" sz="1500">
                    <a:solidFill>
                      <a:schemeClr val="bg1"/>
                    </a:solidFill>
                    <a:latin typeface="Times New Roman" panose="02020603050405020304" pitchFamily="18" charset="0"/>
                    <a:cs typeface="Times New Roman" panose="02020603050405020304" pitchFamily="18" charset="0"/>
                  </a:rPr>
                  <a:t> giải phóng 1 tài nguyên </a:t>
                </a:r>
                <a:endParaRPr lang="en-GB" sz="1500" smtClean="0">
                  <a:solidFill>
                    <a:schemeClr val="bg1"/>
                  </a:solidFill>
                  <a:latin typeface="Times New Roman" panose="02020603050405020304" pitchFamily="18" charset="0"/>
                  <a:cs typeface="Times New Roman" panose="02020603050405020304" pitchFamily="18" charset="0"/>
                </a:endParaRPr>
              </a:p>
              <a:p>
                <a:pPr marL="0" lvl="0" indent="0" algn="just">
                  <a:lnSpc>
                    <a:spcPct val="150000"/>
                  </a:lnSpc>
                  <a:buClr>
                    <a:schemeClr val="lt1"/>
                  </a:buClr>
                  <a:buNone/>
                </a:pPr>
                <a:r>
                  <a:rPr lang="en-GB" sz="150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solidFill>
                      <a:schemeClr val="bg1"/>
                    </a:solidFill>
                    <a:latin typeface="Times New Roman" panose="02020603050405020304" pitchFamily="18" charset="0"/>
                    <a:cs typeface="Times New Roman" panose="02020603050405020304" pitchFamily="18" charset="0"/>
                  </a:rPr>
                  <a:t>Một cạnh </a:t>
                </a:r>
                <a14:m>
                  <m:oMath xmlns:m="http://schemas.openxmlformats.org/officeDocument/2006/math">
                    <m:sSub>
                      <m:sSubPr>
                        <m:ctrlPr>
                          <a:rPr lang="en-GB" sz="1500" i="1">
                            <a:solidFill>
                              <a:schemeClr val="bg1"/>
                            </a:solidFill>
                            <a:latin typeface="Cambria Math" panose="02040503050406030204" pitchFamily="18" charset="0"/>
                          </a:rPr>
                        </m:ctrlPr>
                      </m:sSubPr>
                      <m:e>
                        <m:r>
                          <m:rPr>
                            <m:sty m:val="p"/>
                          </m:rPr>
                          <a:rPr lang="en-GB" sz="1500">
                            <a:solidFill>
                              <a:schemeClr val="bg1"/>
                            </a:solidFill>
                            <a:latin typeface="Cambria Math" panose="02040503050406030204" pitchFamily="18" charset="0"/>
                          </a:rPr>
                          <m:t>P</m:t>
                        </m:r>
                      </m:e>
                      <m:sub>
                        <m:r>
                          <m:rPr>
                            <m:sty m:val="p"/>
                          </m:rPr>
                          <a:rPr lang="en-GB" sz="1500">
                            <a:solidFill>
                              <a:schemeClr val="bg1"/>
                            </a:solidFill>
                            <a:latin typeface="Cambria Math" panose="02040503050406030204" pitchFamily="18" charset="0"/>
                          </a:rPr>
                          <m:t>i</m:t>
                        </m:r>
                      </m:sub>
                    </m:sSub>
                    <m:r>
                      <a:rPr lang="en-GB" sz="1500">
                        <a:solidFill>
                          <a:schemeClr val="bg1"/>
                        </a:solidFill>
                        <a:latin typeface="Cambria Math" panose="02040503050406030204" pitchFamily="18" charset="0"/>
                      </a:rPr>
                      <m:t>→</m:t>
                    </m:r>
                    <m:sSub>
                      <m:sSubPr>
                        <m:ctrlPr>
                          <a:rPr lang="en-GB" sz="1500" i="1">
                            <a:solidFill>
                              <a:schemeClr val="bg1"/>
                            </a:solidFill>
                            <a:latin typeface="Cambria Math" panose="02040503050406030204" pitchFamily="18" charset="0"/>
                          </a:rPr>
                        </m:ctrlPr>
                      </m:sSubPr>
                      <m:e>
                        <m:r>
                          <m:rPr>
                            <m:sty m:val="p"/>
                          </m:rPr>
                          <a:rPr lang="en-GB" sz="1500">
                            <a:solidFill>
                              <a:schemeClr val="bg1"/>
                            </a:solidFill>
                            <a:latin typeface="Cambria Math" panose="02040503050406030204" pitchFamily="18" charset="0"/>
                          </a:rPr>
                          <m:t>P</m:t>
                        </m:r>
                      </m:e>
                      <m:sub>
                        <m:r>
                          <m:rPr>
                            <m:sty m:val="p"/>
                          </m:rPr>
                          <a:rPr lang="en-GB" sz="1500">
                            <a:solidFill>
                              <a:schemeClr val="bg1"/>
                            </a:solidFill>
                            <a:latin typeface="Cambria Math" panose="02040503050406030204" pitchFamily="18" charset="0"/>
                          </a:rPr>
                          <m:t>j</m:t>
                        </m:r>
                      </m:sub>
                    </m:sSub>
                  </m:oMath>
                </a14:m>
                <a:r>
                  <a:rPr lang="en-GB" sz="1500">
                    <a:solidFill>
                      <a:schemeClr val="bg1"/>
                    </a:solidFill>
                    <a:latin typeface="Times New Roman" panose="02020603050405020304" pitchFamily="18" charset="0"/>
                    <a:cs typeface="Times New Roman" panose="02020603050405020304" pitchFamily="18" charset="0"/>
                  </a:rPr>
                  <a:t> tồn </a:t>
                </a:r>
                <a:r>
                  <a:rPr lang="en-GB" sz="1500" smtClean="0">
                    <a:solidFill>
                      <a:schemeClr val="bg1"/>
                    </a:solidFill>
                    <a:latin typeface="Times New Roman" panose="02020603050405020304" pitchFamily="18" charset="0"/>
                    <a:cs typeface="Times New Roman" panose="02020603050405020304" pitchFamily="18" charset="0"/>
                  </a:rPr>
                  <a:t>tại trong đồ thị chờ khi và chỉ khi chứa </a:t>
                </a:r>
                <a:r>
                  <a:rPr lang="en-GB" sz="1500">
                    <a:solidFill>
                      <a:schemeClr val="bg1"/>
                    </a:solidFill>
                    <a:latin typeface="Times New Roman" panose="02020603050405020304" pitchFamily="18" charset="0"/>
                    <a:cs typeface="Times New Roman" panose="02020603050405020304" pitchFamily="18" charset="0"/>
                  </a:rPr>
                  <a:t>2 cạnh </a:t>
                </a:r>
                <a14:m>
                  <m:oMath xmlns:m="http://schemas.openxmlformats.org/officeDocument/2006/math">
                    <m:sSub>
                      <m:sSubPr>
                        <m:ctrlPr>
                          <a:rPr lang="en-GB" sz="1500" i="1">
                            <a:solidFill>
                              <a:schemeClr val="bg1"/>
                            </a:solidFill>
                            <a:latin typeface="Cambria Math" panose="02040503050406030204" pitchFamily="18" charset="0"/>
                          </a:rPr>
                        </m:ctrlPr>
                      </m:sSubPr>
                      <m:e>
                        <m:r>
                          <m:rPr>
                            <m:sty m:val="p"/>
                          </m:rPr>
                          <a:rPr lang="en-GB" sz="1500">
                            <a:solidFill>
                              <a:schemeClr val="bg1"/>
                            </a:solidFill>
                            <a:latin typeface="Cambria Math" panose="02040503050406030204" pitchFamily="18" charset="0"/>
                          </a:rPr>
                          <m:t>P</m:t>
                        </m:r>
                      </m:e>
                      <m:sub>
                        <m:r>
                          <m:rPr>
                            <m:sty m:val="p"/>
                          </m:rPr>
                          <a:rPr lang="en-GB" sz="1500">
                            <a:solidFill>
                              <a:schemeClr val="bg1"/>
                            </a:solidFill>
                            <a:latin typeface="Cambria Math" panose="02040503050406030204" pitchFamily="18" charset="0"/>
                          </a:rPr>
                          <m:t>i</m:t>
                        </m:r>
                      </m:sub>
                    </m:sSub>
                    <m:r>
                      <a:rPr lang="en-GB" sz="1500">
                        <a:solidFill>
                          <a:schemeClr val="bg1"/>
                        </a:solidFill>
                        <a:latin typeface="Cambria Math" panose="02040503050406030204" pitchFamily="18" charset="0"/>
                      </a:rPr>
                      <m:t>→ </m:t>
                    </m:r>
                    <m:sSub>
                      <m:sSubPr>
                        <m:ctrlPr>
                          <a:rPr lang="en-GB" sz="1500" i="1">
                            <a:solidFill>
                              <a:schemeClr val="bg1"/>
                            </a:solidFill>
                            <a:latin typeface="Cambria Math" panose="02040503050406030204" pitchFamily="18" charset="0"/>
                          </a:rPr>
                        </m:ctrlPr>
                      </m:sSubPr>
                      <m:e>
                        <m:r>
                          <m:rPr>
                            <m:sty m:val="p"/>
                          </m:rPr>
                          <a:rPr lang="en-GB" sz="1500">
                            <a:solidFill>
                              <a:schemeClr val="bg1"/>
                            </a:solidFill>
                            <a:latin typeface="Cambria Math" panose="02040503050406030204" pitchFamily="18" charset="0"/>
                          </a:rPr>
                          <m:t>P</m:t>
                        </m:r>
                      </m:e>
                      <m:sub>
                        <m:r>
                          <m:rPr>
                            <m:sty m:val="p"/>
                          </m:rPr>
                          <a:rPr lang="en-GB" sz="1500">
                            <a:solidFill>
                              <a:schemeClr val="bg1"/>
                            </a:solidFill>
                            <a:latin typeface="Cambria Math" panose="02040503050406030204" pitchFamily="18" charset="0"/>
                          </a:rPr>
                          <m:t>q</m:t>
                        </m:r>
                      </m:sub>
                    </m:sSub>
                  </m:oMath>
                </a14:m>
                <a:r>
                  <a:rPr lang="en-GB" sz="1500">
                    <a:solidFill>
                      <a:schemeClr val="bg1"/>
                    </a:solidFill>
                    <a:latin typeface="Times New Roman" panose="02020603050405020304" pitchFamily="18" charset="0"/>
                    <a:cs typeface="Times New Roman" panose="02020603050405020304" pitchFamily="18" charset="0"/>
                  </a:rPr>
                  <a:t> và </a:t>
                </a:r>
                <a14:m>
                  <m:oMath xmlns:m="http://schemas.openxmlformats.org/officeDocument/2006/math">
                    <m:sSub>
                      <m:sSubPr>
                        <m:ctrlPr>
                          <a:rPr lang="en-GB" sz="1500" i="1">
                            <a:solidFill>
                              <a:schemeClr val="bg1"/>
                            </a:solidFill>
                            <a:latin typeface="Cambria Math" panose="02040503050406030204" pitchFamily="18" charset="0"/>
                          </a:rPr>
                        </m:ctrlPr>
                      </m:sSubPr>
                      <m:e>
                        <m:r>
                          <m:rPr>
                            <m:sty m:val="p"/>
                          </m:rPr>
                          <a:rPr lang="en-GB" sz="1500">
                            <a:solidFill>
                              <a:schemeClr val="bg1"/>
                            </a:solidFill>
                            <a:latin typeface="Cambria Math" panose="02040503050406030204" pitchFamily="18" charset="0"/>
                          </a:rPr>
                          <m:t>P</m:t>
                        </m:r>
                      </m:e>
                      <m:sub>
                        <m:r>
                          <m:rPr>
                            <m:sty m:val="p"/>
                          </m:rPr>
                          <a:rPr lang="en-GB" sz="1500">
                            <a:solidFill>
                              <a:schemeClr val="bg1"/>
                            </a:solidFill>
                            <a:latin typeface="Cambria Math" panose="02040503050406030204" pitchFamily="18" charset="0"/>
                          </a:rPr>
                          <m:t>q</m:t>
                        </m:r>
                      </m:sub>
                    </m:sSub>
                    <m:r>
                      <a:rPr lang="en-GB" sz="1500">
                        <a:solidFill>
                          <a:schemeClr val="bg1"/>
                        </a:solidFill>
                        <a:latin typeface="Cambria Math" panose="02040503050406030204" pitchFamily="18" charset="0"/>
                      </a:rPr>
                      <m:t>→</m:t>
                    </m:r>
                    <m:sSub>
                      <m:sSubPr>
                        <m:ctrlPr>
                          <a:rPr lang="en-GB" sz="1500" i="1">
                            <a:solidFill>
                              <a:schemeClr val="bg1"/>
                            </a:solidFill>
                            <a:latin typeface="Cambria Math" panose="02040503050406030204" pitchFamily="18" charset="0"/>
                          </a:rPr>
                        </m:ctrlPr>
                      </m:sSubPr>
                      <m:e>
                        <m:r>
                          <m:rPr>
                            <m:sty m:val="p"/>
                          </m:rPr>
                          <a:rPr lang="en-GB" sz="1500">
                            <a:solidFill>
                              <a:schemeClr val="bg1"/>
                            </a:solidFill>
                            <a:latin typeface="Cambria Math" panose="02040503050406030204" pitchFamily="18" charset="0"/>
                          </a:rPr>
                          <m:t>P</m:t>
                        </m:r>
                      </m:e>
                      <m:sub>
                        <m:r>
                          <m:rPr>
                            <m:sty m:val="p"/>
                          </m:rPr>
                          <a:rPr lang="en-GB" sz="1500">
                            <a:solidFill>
                              <a:schemeClr val="bg1"/>
                            </a:solidFill>
                            <a:latin typeface="Cambria Math" panose="02040503050406030204" pitchFamily="18" charset="0"/>
                          </a:rPr>
                          <m:t>j</m:t>
                        </m:r>
                      </m:sub>
                    </m:sSub>
                  </m:oMath>
                </a14:m>
                <a:endParaRPr sz="1500">
                  <a:solidFill>
                    <a:schemeClr val="lt1"/>
                  </a:solidFill>
                  <a:latin typeface="Times New Roman" panose="02020603050405020304" pitchFamily="18" charset="0"/>
                  <a:cs typeface="Times New Roman" panose="02020603050405020304" pitchFamily="18" charset="0"/>
                </a:endParaRPr>
              </a:p>
            </p:txBody>
          </p:sp>
        </mc:Choice>
        <mc:Fallback xmlns="">
          <p:sp>
            <p:nvSpPr>
              <p:cNvPr id="894" name="Google Shape;894;p58"/>
              <p:cNvSpPr txBox="1">
                <a:spLocks noGrp="1" noRot="1" noChangeAspect="1" noMove="1" noResize="1" noEditPoints="1" noAdjustHandles="1" noChangeArrowheads="1" noChangeShapeType="1" noTextEdit="1"/>
              </p:cNvSpPr>
              <p:nvPr>
                <p:ph type="body" idx="1"/>
              </p:nvPr>
            </p:nvSpPr>
            <p:spPr>
              <a:xfrm>
                <a:off x="105310" y="1928028"/>
                <a:ext cx="3542016" cy="1715793"/>
              </a:xfrm>
              <a:prstGeom prst="rect">
                <a:avLst/>
              </a:prstGeom>
              <a:blipFill rotWithShape="0">
                <a:blip r:embed="rId3"/>
                <a:stretch>
                  <a:fillRect l="-688" r="-688" b="-34397"/>
                </a:stretch>
              </a:blipFill>
            </p:spPr>
            <p:txBody>
              <a:bodyPr/>
              <a:lstStyle/>
              <a:p>
                <a:r>
                  <a:rPr lang="en-GB">
                    <a:noFill/>
                  </a:rPr>
                  <a:t> </a:t>
                </a:r>
              </a:p>
            </p:txBody>
          </p:sp>
        </mc:Fallback>
      </mc:AlternateContent>
      <p:sp>
        <p:nvSpPr>
          <p:cNvPr id="895" name="Google Shape;895;p58"/>
          <p:cNvSpPr txBox="1">
            <a:spLocks noGrp="1"/>
          </p:cNvSpPr>
          <p:nvPr>
            <p:ph type="title"/>
          </p:nvPr>
        </p:nvSpPr>
        <p:spPr>
          <a:xfrm>
            <a:off x="990678" y="-110761"/>
            <a:ext cx="8153322" cy="755700"/>
          </a:xfrm>
          <a:prstGeom prst="rect">
            <a:avLst/>
          </a:prstGeom>
        </p:spPr>
        <p:txBody>
          <a:bodyPr spcFirstLastPara="1" wrap="square" lIns="91425" tIns="91425" rIns="91425" bIns="91425" anchor="ctr" anchorCtr="0">
            <a:noAutofit/>
          </a:bodyPr>
          <a:lstStyle/>
          <a:p>
            <a:pPr lvl="0"/>
            <a:r>
              <a:rPr lang="en-GB" sz="2800" b="1" smtClean="0">
                <a:latin typeface="Times New Roman" panose="02020603050405020304" pitchFamily="18" charset="0"/>
                <a:cs typeface="Times New Roman" panose="02020603050405020304" pitchFamily="18" charset="0"/>
              </a:rPr>
              <a:t>MỖI LOẠI TÀI NGUYÊN CÓ MỘT THỰC THỂ</a:t>
            </a:r>
            <a:endParaRPr sz="2800" b="1">
              <a:latin typeface="Times New Roman" panose="02020603050405020304" pitchFamily="18" charset="0"/>
              <a:cs typeface="Times New Roman" panose="02020603050405020304" pitchFamily="18" charset="0"/>
            </a:endParaRPr>
          </a:p>
        </p:txBody>
      </p:sp>
      <p:sp>
        <p:nvSpPr>
          <p:cNvPr id="2" name="TextBox 1"/>
          <p:cNvSpPr txBox="1"/>
          <p:nvPr/>
        </p:nvSpPr>
        <p:spPr>
          <a:xfrm>
            <a:off x="1700548" y="468549"/>
            <a:ext cx="6072027" cy="738664"/>
          </a:xfrm>
          <a:prstGeom prst="rect">
            <a:avLst/>
          </a:prstGeom>
          <a:noFill/>
        </p:spPr>
        <p:txBody>
          <a:bodyPr wrap="square" rtlCol="0">
            <a:spAutoFit/>
          </a:bodyPr>
          <a:lstStyle/>
          <a:p>
            <a:pPr algn="just">
              <a:lnSpc>
                <a:spcPct val="150000"/>
              </a:lnSpc>
            </a:pPr>
            <a:r>
              <a:rPr lang="en-GB">
                <a:latin typeface="Times New Roman" panose="02020603050405020304" pitchFamily="18" charset="0"/>
                <a:cs typeface="Times New Roman" panose="02020603050405020304" pitchFamily="18" charset="0"/>
              </a:rPr>
              <a:t>Nếu tất cả các tài nguyên chỉ có một thực thể duy </a:t>
            </a:r>
            <a:r>
              <a:rPr lang="en-GB" smtClean="0">
                <a:latin typeface="Times New Roman" panose="02020603050405020304" pitchFamily="18" charset="0"/>
                <a:cs typeface="Times New Roman" panose="02020603050405020304" pitchFamily="18" charset="0"/>
              </a:rPr>
              <a:t>nhất </a:t>
            </a:r>
            <a:r>
              <a:rPr lang="en-GB">
                <a:latin typeface="Times New Roman" panose="02020603050405020304" pitchFamily="18" charset="0"/>
                <a:cs typeface="Times New Roman" panose="02020603050405020304" pitchFamily="18" charset="0"/>
              </a:rPr>
              <a:t>thuật toán phát hiện tắc nghẽn sử dụng một biến thể của đồ thị phân bổ tài nguyên, được gọi là đồ thị chờ</a:t>
            </a:r>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239305" y="1144586"/>
            <a:ext cx="2463718" cy="1896565"/>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6008303" y="3041151"/>
            <a:ext cx="2705236" cy="1844055"/>
          </a:xfrm>
          <a:prstGeom prst="rect">
            <a:avLst/>
          </a:prstGeom>
        </p:spPr>
      </p:pic>
      <p:sp>
        <p:nvSpPr>
          <p:cNvPr id="4" name="TextBox 3"/>
          <p:cNvSpPr txBox="1"/>
          <p:nvPr/>
        </p:nvSpPr>
        <p:spPr>
          <a:xfrm>
            <a:off x="6842589" y="1834986"/>
            <a:ext cx="2301411" cy="323165"/>
          </a:xfrm>
          <a:prstGeom prst="rect">
            <a:avLst/>
          </a:prstGeom>
          <a:noFill/>
        </p:spPr>
        <p:txBody>
          <a:bodyPr wrap="square" rtlCol="0">
            <a:spAutoFit/>
          </a:bodyPr>
          <a:lstStyle/>
          <a:p>
            <a:r>
              <a:rPr lang="en-GB" sz="1500" smtClean="0">
                <a:latin typeface="Times New Roman" panose="02020603050405020304" pitchFamily="18" charset="0"/>
                <a:cs typeface="Times New Roman" panose="02020603050405020304" pitchFamily="18" charset="0"/>
              </a:rPr>
              <a:t>Đồ thị cấp phát tài nguyên</a:t>
            </a:r>
            <a:endParaRPr lang="en-GB" sz="1500">
              <a:latin typeface="Times New Roman" panose="02020603050405020304" pitchFamily="18" charset="0"/>
              <a:cs typeface="Times New Roman" panose="02020603050405020304" pitchFamily="18" charset="0"/>
            </a:endParaRPr>
          </a:p>
        </p:txBody>
      </p:sp>
      <p:sp>
        <p:nvSpPr>
          <p:cNvPr id="10" name="TextBox 9"/>
          <p:cNvSpPr txBox="1"/>
          <p:nvPr/>
        </p:nvSpPr>
        <p:spPr>
          <a:xfrm>
            <a:off x="4849057" y="4088958"/>
            <a:ext cx="1244213" cy="323165"/>
          </a:xfrm>
          <a:prstGeom prst="rect">
            <a:avLst/>
          </a:prstGeom>
          <a:noFill/>
        </p:spPr>
        <p:txBody>
          <a:bodyPr wrap="square" rtlCol="0">
            <a:spAutoFit/>
          </a:bodyPr>
          <a:lstStyle/>
          <a:p>
            <a:r>
              <a:rPr lang="en-GB" sz="1500" smtClean="0">
                <a:latin typeface="Times New Roman" panose="02020603050405020304" pitchFamily="18" charset="0"/>
                <a:cs typeface="Times New Roman" panose="02020603050405020304" pitchFamily="18" charset="0"/>
              </a:rPr>
              <a:t>Đồ thị chờ</a:t>
            </a:r>
            <a:endParaRPr lang="en-GB" sz="150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93"/>
                                        </p:tgtEl>
                                        <p:attrNameLst>
                                          <p:attrName>style.visibility</p:attrName>
                                        </p:attrNameLst>
                                      </p:cBhvr>
                                      <p:to>
                                        <p:strVal val="visible"/>
                                      </p:to>
                                    </p:set>
                                    <p:animEffect transition="in" filter="wipe(down)">
                                      <p:cBhvr>
                                        <p:cTn id="13" dur="500"/>
                                        <p:tgtEl>
                                          <p:spTgt spid="89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94">
                                            <p:txEl>
                                              <p:pRg st="0" end="0"/>
                                            </p:txEl>
                                          </p:spTgt>
                                        </p:tgtEl>
                                        <p:attrNameLst>
                                          <p:attrName>style.visibility</p:attrName>
                                        </p:attrNameLst>
                                      </p:cBhvr>
                                      <p:to>
                                        <p:strVal val="visible"/>
                                      </p:to>
                                    </p:set>
                                    <p:animEffect transition="in" filter="wipe(down)">
                                      <p:cBhvr>
                                        <p:cTn id="16" dur="500"/>
                                        <p:tgtEl>
                                          <p:spTgt spid="89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94">
                                            <p:txEl>
                                              <p:pRg st="1" end="1"/>
                                            </p:txEl>
                                          </p:spTgt>
                                        </p:tgtEl>
                                        <p:attrNameLst>
                                          <p:attrName>style.visibility</p:attrName>
                                        </p:attrNameLst>
                                      </p:cBhvr>
                                      <p:to>
                                        <p:strVal val="visible"/>
                                      </p:to>
                                    </p:set>
                                    <p:animEffect transition="in" filter="wipe(down)">
                                      <p:cBhvr>
                                        <p:cTn id="21" dur="500"/>
                                        <p:tgtEl>
                                          <p:spTgt spid="89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94">
                                            <p:txEl>
                                              <p:pRg st="2" end="2"/>
                                            </p:txEl>
                                          </p:spTgt>
                                        </p:tgtEl>
                                        <p:attrNameLst>
                                          <p:attrName>style.visibility</p:attrName>
                                        </p:attrNameLst>
                                      </p:cBhvr>
                                      <p:to>
                                        <p:strVal val="visible"/>
                                      </p:to>
                                    </p:set>
                                    <p:animEffect transition="in" filter="wipe(down)">
                                      <p:cBhvr>
                                        <p:cTn id="26" dur="500"/>
                                        <p:tgtEl>
                                          <p:spTgt spid="89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arn(inVertical)">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 grpId="0" animBg="1"/>
      <p:bldP spid="894" grpId="0" build="p"/>
      <p:bldP spid="2" grpId="0"/>
      <p:bldP spid="4"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45"/>
          <p:cNvSpPr txBox="1">
            <a:spLocks noGrp="1"/>
          </p:cNvSpPr>
          <p:nvPr>
            <p:ph type="title" idx="2"/>
          </p:nvPr>
        </p:nvSpPr>
        <p:spPr>
          <a:xfrm>
            <a:off x="1353967" y="-52971"/>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smtClean="0">
                <a:latin typeface="Times New Roman" panose="02020603050405020304" pitchFamily="18" charset="0"/>
                <a:cs typeface="Times New Roman" panose="02020603050405020304" pitchFamily="18" charset="0"/>
              </a:rPr>
              <a:t>GIẢI THUẬT PHÁT HIỆN TẮC NGHẼN</a:t>
            </a:r>
            <a:endParaRPr sz="2800" b="1">
              <a:latin typeface="Times New Roman" panose="02020603050405020304" pitchFamily="18" charset="0"/>
              <a:cs typeface="Times New Roman" panose="02020603050405020304" pitchFamily="18" charset="0"/>
            </a:endParaRPr>
          </a:p>
        </p:txBody>
      </p:sp>
      <p:grpSp>
        <p:nvGrpSpPr>
          <p:cNvPr id="628" name="Google Shape;628;p45"/>
          <p:cNvGrpSpPr/>
          <p:nvPr/>
        </p:nvGrpSpPr>
        <p:grpSpPr>
          <a:xfrm>
            <a:off x="1353967" y="519728"/>
            <a:ext cx="6776497" cy="4623772"/>
            <a:chOff x="5271025" y="1553775"/>
            <a:chExt cx="3164700" cy="1981618"/>
          </a:xfrm>
        </p:grpSpPr>
        <p:sp>
          <p:nvSpPr>
            <p:cNvPr id="629" name="Google Shape;629;p45"/>
            <p:cNvSpPr/>
            <p:nvPr/>
          </p:nvSpPr>
          <p:spPr>
            <a:xfrm>
              <a:off x="5275825" y="1553775"/>
              <a:ext cx="3155100" cy="323595"/>
            </a:xfrm>
            <a:prstGeom prst="roundRect">
              <a:avLst>
                <a:gd name="adj" fmla="val 18347"/>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0" name="Google Shape;630;p45"/>
            <p:cNvSpPr/>
            <p:nvPr/>
          </p:nvSpPr>
          <p:spPr>
            <a:xfrm rot="10800000">
              <a:off x="5271025" y="1820139"/>
              <a:ext cx="3164700" cy="1715254"/>
            </a:xfrm>
            <a:prstGeom prst="round2SameRect">
              <a:avLst>
                <a:gd name="adj1" fmla="val 10813"/>
                <a:gd name="adj2" fmla="val 0"/>
              </a:avLst>
            </a:prstGeom>
            <a:solidFill>
              <a:schemeClr val="accent6">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5"/>
            <p:cNvSpPr/>
            <p:nvPr/>
          </p:nvSpPr>
          <p:spPr>
            <a:xfrm>
              <a:off x="5391859" y="1657348"/>
              <a:ext cx="2273051" cy="10740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2" name="Google Shape;632;p45"/>
            <p:cNvSpPr/>
            <p:nvPr/>
          </p:nvSpPr>
          <p:spPr>
            <a:xfrm>
              <a:off x="7741799" y="1657347"/>
              <a:ext cx="107400" cy="107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a:off x="7878172" y="1657347"/>
              <a:ext cx="107400" cy="10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5"/>
            <p:cNvSpPr/>
            <p:nvPr/>
          </p:nvSpPr>
          <p:spPr>
            <a:xfrm>
              <a:off x="8014546" y="1657347"/>
              <a:ext cx="107400" cy="10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630653" y="703674"/>
            <a:ext cx="4982903" cy="323165"/>
          </a:xfrm>
          <a:prstGeom prst="rect">
            <a:avLst/>
          </a:prstGeom>
          <a:noFill/>
        </p:spPr>
        <p:txBody>
          <a:bodyPr wrap="square" rtlCol="0">
            <a:spAutoFit/>
          </a:bodyPr>
          <a:lstStyle/>
          <a:p>
            <a:r>
              <a:rPr lang="en-GB" sz="1500">
                <a:latin typeface="Times New Roman" panose="02020603050405020304" pitchFamily="18" charset="0"/>
                <a:cs typeface="Times New Roman" panose="02020603050405020304" pitchFamily="18" charset="0"/>
              </a:rPr>
              <a:t>Gọi Work và Finish là các vecto với độ dài tương ứng m và n</a:t>
            </a:r>
          </a:p>
        </p:txBody>
      </p:sp>
      <mc:AlternateContent xmlns:mc="http://schemas.openxmlformats.org/markup-compatibility/2006" xmlns:a14="http://schemas.microsoft.com/office/drawing/2010/main">
        <mc:Choice Requires="a14">
          <p:sp>
            <p:nvSpPr>
              <p:cNvPr id="9" name="Rectangle 8"/>
              <p:cNvSpPr/>
              <p:nvPr/>
            </p:nvSpPr>
            <p:spPr>
              <a:xfrm>
                <a:off x="1420982" y="1026839"/>
                <a:ext cx="4572000" cy="1061829"/>
              </a:xfrm>
              <a:prstGeom prst="rect">
                <a:avLst/>
              </a:prstGeom>
            </p:spPr>
            <p:txBody>
              <a:bodyPr>
                <a:spAutoFit/>
              </a:bodyPr>
              <a:lstStyle/>
              <a:p>
                <a:pPr algn="just">
                  <a:lnSpc>
                    <a:spcPct val="150000"/>
                  </a:lnSpc>
                </a:pPr>
                <a:r>
                  <a:rPr lang="en-GB">
                    <a:latin typeface="Times New Roman" panose="02020603050405020304" pitchFamily="18" charset="0"/>
                    <a:cs typeface="Times New Roman" panose="02020603050405020304" pitchFamily="18" charset="0"/>
                    <a:sym typeface="Wingdings" panose="05000000000000000000" pitchFamily="2" charset="2"/>
                  </a:rPr>
                  <a:t> </a:t>
                </a:r>
                <a:r>
                  <a:rPr lang="en-GB">
                    <a:latin typeface="Times New Roman" panose="02020603050405020304" pitchFamily="18" charset="0"/>
                    <a:cs typeface="Times New Roman" panose="02020603050405020304" pitchFamily="18" charset="0"/>
                  </a:rPr>
                  <a:t>1. Work  = Available</a:t>
                </a:r>
              </a:p>
              <a:p>
                <a:pPr algn="just">
                  <a:lnSpc>
                    <a:spcPct val="150000"/>
                  </a:lnSpc>
                </a:pPr>
                <a:r>
                  <a:rPr lang="en-GB">
                    <a:latin typeface="Times New Roman" panose="02020603050405020304" pitchFamily="18" charset="0"/>
                    <a:cs typeface="Times New Roman" panose="02020603050405020304" pitchFamily="18" charset="0"/>
                  </a:rPr>
                  <a:t>Với chỉ số i từ i = 1, 2, 3,…,n, nếu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Allocation</m:t>
                        </m:r>
                        <m:r>
                          <a:rPr lang="en-GB">
                            <a:latin typeface="Cambria Math" panose="02040503050406030204" pitchFamily="18" charset="0"/>
                          </a:rPr>
                          <m:t> </m:t>
                        </m:r>
                      </m:e>
                      <m:sub>
                        <m:r>
                          <a:rPr lang="en-GB" i="1">
                            <a:latin typeface="Cambria Math" panose="02040503050406030204" pitchFamily="18" charset="0"/>
                          </a:rPr>
                          <m:t>𝑖</m:t>
                        </m:r>
                      </m:sub>
                    </m:sSub>
                    <m:r>
                      <a:rPr lang="en-GB" i="1">
                        <a:latin typeface="Cambria Math" panose="02040503050406030204" pitchFamily="18" charset="0"/>
                      </a:rPr>
                      <m:t>≠</m:t>
                    </m:r>
                  </m:oMath>
                </a14:m>
                <a:r>
                  <a:rPr lang="en-GB">
                    <a:latin typeface="Times New Roman" panose="02020603050405020304" pitchFamily="18" charset="0"/>
                    <a:cs typeface="Times New Roman" panose="02020603050405020304" pitchFamily="18" charset="0"/>
                  </a:rPr>
                  <a:t> 0 thì Finish[i] = false. Ngược lại, Finish[i] = true </a:t>
                </a:r>
              </a:p>
            </p:txBody>
          </p:sp>
        </mc:Choice>
        <mc:Fallback xmlns="">
          <p:sp>
            <p:nvSpPr>
              <p:cNvPr id="9" name="Rectangle 8"/>
              <p:cNvSpPr>
                <a:spLocks noRot="1" noChangeAspect="1" noMove="1" noResize="1" noEditPoints="1" noAdjustHandles="1" noChangeArrowheads="1" noChangeShapeType="1" noTextEdit="1"/>
              </p:cNvSpPr>
              <p:nvPr/>
            </p:nvSpPr>
            <p:spPr>
              <a:xfrm>
                <a:off x="1420982" y="1026839"/>
                <a:ext cx="4572000" cy="1061829"/>
              </a:xfrm>
              <a:prstGeom prst="rect">
                <a:avLst/>
              </a:prstGeom>
              <a:blipFill rotWithShape="0">
                <a:blip r:embed="rId3"/>
                <a:stretch>
                  <a:fillRect l="-400" r="-400" b="-1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364245" y="1937674"/>
                <a:ext cx="4572000" cy="1477328"/>
              </a:xfrm>
              <a:prstGeom prst="rect">
                <a:avLst/>
              </a:prstGeom>
            </p:spPr>
            <p:txBody>
              <a:bodyPr>
                <a:spAutoFit/>
              </a:bodyPr>
              <a:lstStyle/>
              <a:p>
                <a:pPr algn="just">
                  <a:lnSpc>
                    <a:spcPct val="150000"/>
                  </a:lnSpc>
                </a:pPr>
                <a:r>
                  <a:rPr lang="en-GB" sz="1500">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latin typeface="Times New Roman" panose="02020603050405020304" pitchFamily="18" charset="0"/>
                    <a:ea typeface="Calibri" panose="020F0502020204030204" pitchFamily="34" charset="0"/>
                    <a:cs typeface="Times New Roman" panose="02020603050405020304" pitchFamily="18" charset="0"/>
                  </a:rPr>
                  <a:t>2. Tìm </a:t>
                </a:r>
                <a:r>
                  <a:rPr lang="en-GB" sz="1500">
                    <a:latin typeface="Times New Roman" panose="02020603050405020304" pitchFamily="18" charset="0"/>
                    <a:ea typeface="Calibri" panose="020F0502020204030204" pitchFamily="34" charset="0"/>
                    <a:cs typeface="Times New Roman" panose="02020603050405020304" pitchFamily="18" charset="0"/>
                  </a:rPr>
                  <a:t>chỉ số i sao cho thoả 2 điều </a:t>
                </a:r>
                <a:r>
                  <a:rPr lang="en-GB" sz="1500" smtClean="0">
                    <a:latin typeface="Times New Roman" panose="02020603050405020304" pitchFamily="18" charset="0"/>
                    <a:ea typeface="Calibri" panose="020F0502020204030204" pitchFamily="34" charset="0"/>
                    <a:cs typeface="Times New Roman" panose="02020603050405020304" pitchFamily="18" charset="0"/>
                  </a:rPr>
                  <a:t>kiện:</a:t>
                </a:r>
              </a:p>
              <a:p>
                <a:pPr algn="just">
                  <a:lnSpc>
                    <a:spcPct val="150000"/>
                  </a:lnSpc>
                </a:pPr>
                <a:r>
                  <a:rPr lang="en-GB" sz="1500" smtClean="0">
                    <a:effectLst/>
                    <a:latin typeface="Times New Roman" panose="02020603050405020304" pitchFamily="18" charset="0"/>
                    <a:ea typeface="Calibri" panose="020F0502020204030204" pitchFamily="34" charset="0"/>
                    <a:cs typeface="Times New Roman" panose="02020603050405020304" pitchFamily="18" charset="0"/>
                  </a:rPr>
                  <a:t>	Finish[i</a:t>
                </a:r>
                <a:r>
                  <a:rPr lang="en-GB" sz="1500">
                    <a:effectLst/>
                    <a:latin typeface="Times New Roman" panose="02020603050405020304" pitchFamily="18" charset="0"/>
                    <a:ea typeface="Calibri" panose="020F0502020204030204" pitchFamily="34" charset="0"/>
                    <a:cs typeface="Times New Roman" panose="02020603050405020304" pitchFamily="18" charset="0"/>
                  </a:rPr>
                  <a:t>] == false</a:t>
                </a:r>
              </a:p>
              <a:p>
                <a:pPr algn="just">
                  <a:lnSpc>
                    <a:spcPct val="150000"/>
                  </a:lnSpc>
                </a:pPr>
                <a:r>
                  <a:rPr lang="en-GB" sz="1500" smtClean="0">
                    <a:effectLst/>
                    <a:ea typeface="Calibri" panose="020F0502020204030204" pitchFamily="34" charset="0"/>
                    <a:cs typeface="Times New Roman" panose="02020603050405020304" pitchFamily="18" charset="0"/>
                  </a:rPr>
                  <a:t>	</a:t>
                </a:r>
                <a14:m>
                  <m:oMath xmlns:m="http://schemas.openxmlformats.org/officeDocument/2006/math">
                    <m:sSub>
                      <m:sSubPr>
                        <m:ctrlPr>
                          <a:rPr lang="en-GB" sz="15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GB" sz="1500">
                            <a:effectLst/>
                            <a:latin typeface="Cambria Math" panose="02040503050406030204" pitchFamily="18" charset="0"/>
                            <a:ea typeface="Calibri" panose="020F0502020204030204" pitchFamily="34" charset="0"/>
                            <a:cs typeface="Times New Roman" panose="02020603050405020304" pitchFamily="18" charset="0"/>
                          </a:rPr>
                          <m:t>Request</m:t>
                        </m:r>
                        <m:r>
                          <a:rPr lang="en-GB" sz="1500">
                            <a:effectLst/>
                            <a:latin typeface="Cambria Math" panose="02040503050406030204" pitchFamily="18" charset="0"/>
                            <a:ea typeface="Calibri" panose="020F0502020204030204" pitchFamily="34" charset="0"/>
                            <a:cs typeface="Times New Roman" panose="02020603050405020304" pitchFamily="18" charset="0"/>
                          </a:rPr>
                          <m:t> </m:t>
                        </m:r>
                      </m:e>
                      <m:sub>
                        <m:r>
                          <m:rPr>
                            <m:sty m:val="p"/>
                          </m:rPr>
                          <a:rPr lang="en-GB" sz="1500">
                            <a:effectLst/>
                            <a:latin typeface="Cambria Math" panose="02040503050406030204" pitchFamily="18" charset="0"/>
                            <a:ea typeface="Calibri" panose="020F0502020204030204" pitchFamily="34" charset="0"/>
                            <a:cs typeface="Times New Roman" panose="02020603050405020304" pitchFamily="18" charset="0"/>
                          </a:rPr>
                          <m:t>i</m:t>
                        </m:r>
                        <m:r>
                          <a:rPr lang="en-GB" sz="1500">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5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GB" sz="1500">
                    <a:effectLst/>
                    <a:latin typeface="Times New Roman" panose="02020603050405020304" pitchFamily="18" charset="0"/>
                    <a:ea typeface="Calibri" panose="020F0502020204030204" pitchFamily="34" charset="0"/>
                    <a:cs typeface="Times New Roman" panose="02020603050405020304" pitchFamily="18" charset="0"/>
                  </a:rPr>
                  <a:t>Work</a:t>
                </a:r>
              </a:p>
              <a:p>
                <a:pPr algn="just">
                  <a:lnSpc>
                    <a:spcPct val="150000"/>
                  </a:lnSpc>
                </a:pPr>
                <a:r>
                  <a:rPr lang="en-GB" sz="1500">
                    <a:effectLst/>
                    <a:latin typeface="Times New Roman" panose="02020603050405020304" pitchFamily="18" charset="0"/>
                    <a:ea typeface="Calibri" panose="020F0502020204030204" pitchFamily="34" charset="0"/>
                    <a:cs typeface="Times New Roman" panose="02020603050405020304" pitchFamily="18" charset="0"/>
                  </a:rPr>
                  <a:t>Nếu i không tồn tại thì sang bước 4</a:t>
                </a:r>
              </a:p>
            </p:txBody>
          </p:sp>
        </mc:Choice>
        <mc:Fallback xmlns="">
          <p:sp>
            <p:nvSpPr>
              <p:cNvPr id="36" name="Rectangle 35"/>
              <p:cNvSpPr>
                <a:spLocks noRot="1" noChangeAspect="1" noMove="1" noResize="1" noEditPoints="1" noAdjustHandles="1" noChangeArrowheads="1" noChangeShapeType="1" noTextEdit="1"/>
              </p:cNvSpPr>
              <p:nvPr/>
            </p:nvSpPr>
            <p:spPr>
              <a:xfrm>
                <a:off x="1364245" y="1937674"/>
                <a:ext cx="4572000" cy="1477328"/>
              </a:xfrm>
              <a:prstGeom prst="rect">
                <a:avLst/>
              </a:prstGeom>
              <a:blipFill rotWithShape="0">
                <a:blip r:embed="rId4"/>
                <a:stretch>
                  <a:fillRect l="-533" b="-8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386023" y="3282074"/>
                <a:ext cx="4572000" cy="1131079"/>
              </a:xfrm>
              <a:prstGeom prst="rect">
                <a:avLst/>
              </a:prstGeom>
            </p:spPr>
            <p:txBody>
              <a:bodyPr>
                <a:spAutoFit/>
              </a:bodyPr>
              <a:lstStyle/>
              <a:p>
                <a:pPr algn="just">
                  <a:lnSpc>
                    <a:spcPct val="150000"/>
                  </a:lnSpc>
                  <a:tabLst>
                    <a:tab pos="2924810" algn="ctr"/>
                  </a:tabLst>
                </a:pPr>
                <a:r>
                  <a:rPr lang="en-GB" sz="1500">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latin typeface="Times New Roman" panose="02020603050405020304" pitchFamily="18" charset="0"/>
                    <a:ea typeface="Calibri" panose="020F0502020204030204" pitchFamily="34" charset="0"/>
                    <a:cs typeface="Times New Roman" panose="02020603050405020304" pitchFamily="18" charset="0"/>
                  </a:rPr>
                  <a:t>3</a:t>
                </a:r>
                <a:r>
                  <a:rPr lang="en-GB" sz="1500">
                    <a:latin typeface="Times New Roman" panose="02020603050405020304" pitchFamily="18" charset="0"/>
                    <a:ea typeface="Calibri" panose="020F0502020204030204" pitchFamily="34" charset="0"/>
                    <a:cs typeface="Times New Roman" panose="02020603050405020304" pitchFamily="18" charset="0"/>
                  </a:rPr>
                  <a:t>. Work = Work + </a:t>
                </a:r>
                <a14:m>
                  <m:oMath xmlns:m="http://schemas.openxmlformats.org/officeDocument/2006/math">
                    <m:sSub>
                      <m:sSubPr>
                        <m:ctrlPr>
                          <a:rPr lang="en-GB" sz="1500"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GB" sz="1500">
                            <a:latin typeface="Cambria Math" panose="02040503050406030204" pitchFamily="18" charset="0"/>
                            <a:ea typeface="Calibri" panose="020F0502020204030204" pitchFamily="34" charset="0"/>
                            <a:cs typeface="Times New Roman" panose="02020603050405020304" pitchFamily="18" charset="0"/>
                          </a:rPr>
                          <m:t>Allocation</m:t>
                        </m:r>
                      </m:e>
                      <m:sub>
                        <m:r>
                          <m:rPr>
                            <m:sty m:val="p"/>
                          </m:rPr>
                          <a:rPr lang="en-GB" sz="1500">
                            <a:latin typeface="Cambria Math" panose="02040503050406030204" pitchFamily="18" charset="0"/>
                            <a:ea typeface="Calibri" panose="020F0502020204030204" pitchFamily="34" charset="0"/>
                            <a:cs typeface="Times New Roman" panose="02020603050405020304" pitchFamily="18" charset="0"/>
                          </a:rPr>
                          <m:t>i</m:t>
                        </m:r>
                      </m:sub>
                    </m:sSub>
                  </m:oMath>
                </a14:m>
                <a:r>
                  <a:rPr lang="en-GB" sz="1500">
                    <a:latin typeface="Times New Roman" panose="02020603050405020304" pitchFamily="18" charset="0"/>
                    <a:ea typeface="Times New Roman" panose="02020603050405020304" pitchFamily="18" charset="0"/>
                    <a:cs typeface="Times New Roman" panose="02020603050405020304" pitchFamily="18" charset="0"/>
                  </a:rPr>
                  <a:t> </a:t>
                </a:r>
                <a:endParaRPr lang="en-GB" sz="150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500" smtClean="0">
                    <a:latin typeface="Times New Roman" panose="02020603050405020304" pitchFamily="18" charset="0"/>
                    <a:ea typeface="Calibri" panose="020F0502020204030204" pitchFamily="34" charset="0"/>
                    <a:cs typeface="Times New Roman" panose="02020603050405020304" pitchFamily="18" charset="0"/>
                  </a:rPr>
                  <a:t>	Finish[i</a:t>
                </a:r>
                <a:r>
                  <a:rPr lang="en-GB" sz="1500">
                    <a:latin typeface="Times New Roman" panose="02020603050405020304" pitchFamily="18" charset="0"/>
                    <a:ea typeface="Calibri" panose="020F0502020204030204" pitchFamily="34" charset="0"/>
                    <a:cs typeface="Times New Roman" panose="02020603050405020304" pitchFamily="18" charset="0"/>
                  </a:rPr>
                  <a:t>] = true</a:t>
                </a:r>
              </a:p>
              <a:p>
                <a:pPr algn="just">
                  <a:lnSpc>
                    <a:spcPct val="150000"/>
                  </a:lnSpc>
                </a:pPr>
                <a:r>
                  <a:rPr lang="en-GB" sz="1500">
                    <a:latin typeface="Times New Roman" panose="02020603050405020304" pitchFamily="18" charset="0"/>
                    <a:ea typeface="Calibri" panose="020F0502020204030204" pitchFamily="34" charset="0"/>
                    <a:cs typeface="Times New Roman" panose="02020603050405020304" pitchFamily="18" charset="0"/>
                  </a:rPr>
                  <a:t>Quay lại bước 2</a:t>
                </a:r>
              </a:p>
            </p:txBody>
          </p:sp>
        </mc:Choice>
        <mc:Fallback xmlns="">
          <p:sp>
            <p:nvSpPr>
              <p:cNvPr id="10" name="Rectangle 9"/>
              <p:cNvSpPr>
                <a:spLocks noRot="1" noChangeAspect="1" noMove="1" noResize="1" noEditPoints="1" noAdjustHandles="1" noChangeArrowheads="1" noChangeShapeType="1" noTextEdit="1"/>
              </p:cNvSpPr>
              <p:nvPr/>
            </p:nvSpPr>
            <p:spPr>
              <a:xfrm>
                <a:off x="1386023" y="3282074"/>
                <a:ext cx="4572000" cy="1131079"/>
              </a:xfrm>
              <a:prstGeom prst="rect">
                <a:avLst/>
              </a:prstGeom>
              <a:blipFill rotWithShape="0">
                <a:blip r:embed="rId5"/>
                <a:stretch>
                  <a:fillRect l="-533" b="-1613"/>
                </a:stretch>
              </a:blipFill>
            </p:spPr>
            <p:txBody>
              <a:bodyPr/>
              <a:lstStyle/>
              <a:p>
                <a:r>
                  <a:rPr lang="en-GB">
                    <a:noFill/>
                  </a:rPr>
                  <a:t> </a:t>
                </a:r>
              </a:p>
            </p:txBody>
          </p:sp>
        </mc:Fallback>
      </mc:AlternateContent>
      <p:grpSp>
        <p:nvGrpSpPr>
          <p:cNvPr id="640" name="Google Shape;640;p45"/>
          <p:cNvGrpSpPr/>
          <p:nvPr/>
        </p:nvGrpSpPr>
        <p:grpSpPr>
          <a:xfrm>
            <a:off x="7003646" y="3084541"/>
            <a:ext cx="2691232" cy="2643408"/>
            <a:chOff x="2358267" y="-2782775"/>
            <a:chExt cx="2213731" cy="2174391"/>
          </a:xfrm>
        </p:grpSpPr>
        <p:grpSp>
          <p:nvGrpSpPr>
            <p:cNvPr id="641" name="Google Shape;641;p45"/>
            <p:cNvGrpSpPr/>
            <p:nvPr/>
          </p:nvGrpSpPr>
          <p:grpSpPr>
            <a:xfrm>
              <a:off x="3546398" y="-2782775"/>
              <a:ext cx="1025600" cy="591792"/>
              <a:chOff x="3546398" y="-2782775"/>
              <a:chExt cx="1025600" cy="591792"/>
            </a:xfrm>
          </p:grpSpPr>
          <p:sp>
            <p:nvSpPr>
              <p:cNvPr id="642" name="Google Shape;642;p45"/>
              <p:cNvSpPr/>
              <p:nvPr/>
            </p:nvSpPr>
            <p:spPr>
              <a:xfrm>
                <a:off x="3546398" y="-2782775"/>
                <a:ext cx="634741" cy="473412"/>
              </a:xfrm>
              <a:custGeom>
                <a:avLst/>
                <a:gdLst/>
                <a:ahLst/>
                <a:cxnLst/>
                <a:rect l="l" t="t" r="r" b="b"/>
                <a:pathLst>
                  <a:path w="5882" h="4387" extrusionOk="0">
                    <a:moveTo>
                      <a:pt x="0" y="1"/>
                    </a:moveTo>
                    <a:lnTo>
                      <a:pt x="5549" y="4387"/>
                    </a:lnTo>
                    <a:lnTo>
                      <a:pt x="5881" y="29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5"/>
              <p:cNvSpPr/>
              <p:nvPr/>
            </p:nvSpPr>
            <p:spPr>
              <a:xfrm>
                <a:off x="3546398" y="-2782775"/>
                <a:ext cx="634741" cy="473412"/>
              </a:xfrm>
              <a:custGeom>
                <a:avLst/>
                <a:gdLst/>
                <a:ahLst/>
                <a:cxnLst/>
                <a:rect l="l" t="t" r="r" b="b"/>
                <a:pathLst>
                  <a:path w="5882" h="4387" extrusionOk="0">
                    <a:moveTo>
                      <a:pt x="0" y="1"/>
                    </a:moveTo>
                    <a:lnTo>
                      <a:pt x="5549" y="4387"/>
                    </a:lnTo>
                    <a:lnTo>
                      <a:pt x="5881" y="2941"/>
                    </a:lnTo>
                    <a:lnTo>
                      <a:pt x="0" y="1"/>
                    </a:lnTo>
                    <a:close/>
                  </a:path>
                </a:pathLst>
              </a:custGeom>
              <a:solidFill>
                <a:srgbClr val="CED3D8">
                  <a:alpha val="33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5"/>
              <p:cNvSpPr/>
              <p:nvPr/>
            </p:nvSpPr>
            <p:spPr>
              <a:xfrm>
                <a:off x="3546398" y="-2782775"/>
                <a:ext cx="598914" cy="473412"/>
              </a:xfrm>
              <a:custGeom>
                <a:avLst/>
                <a:gdLst/>
                <a:ahLst/>
                <a:cxnLst/>
                <a:rect l="l" t="t" r="r" b="b"/>
                <a:pathLst>
                  <a:path w="5550" h="4387" extrusionOk="0">
                    <a:moveTo>
                      <a:pt x="0" y="1"/>
                    </a:moveTo>
                    <a:lnTo>
                      <a:pt x="5549" y="4387"/>
                    </a:lnTo>
                    <a:lnTo>
                      <a:pt x="5117" y="339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5"/>
              <p:cNvSpPr/>
              <p:nvPr/>
            </p:nvSpPr>
            <p:spPr>
              <a:xfrm>
                <a:off x="3546398" y="-2782775"/>
                <a:ext cx="598914" cy="473412"/>
              </a:xfrm>
              <a:custGeom>
                <a:avLst/>
                <a:gdLst/>
                <a:ahLst/>
                <a:cxnLst/>
                <a:rect l="l" t="t" r="r" b="b"/>
                <a:pathLst>
                  <a:path w="5550" h="4387" extrusionOk="0">
                    <a:moveTo>
                      <a:pt x="0" y="1"/>
                    </a:moveTo>
                    <a:lnTo>
                      <a:pt x="5549" y="4387"/>
                    </a:lnTo>
                    <a:lnTo>
                      <a:pt x="5117" y="339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5"/>
              <p:cNvSpPr/>
              <p:nvPr/>
            </p:nvSpPr>
            <p:spPr>
              <a:xfrm>
                <a:off x="3546398" y="-2782775"/>
                <a:ext cx="598914" cy="473412"/>
              </a:xfrm>
              <a:custGeom>
                <a:avLst/>
                <a:gdLst/>
                <a:ahLst/>
                <a:cxnLst/>
                <a:rect l="l" t="t" r="r" b="b"/>
                <a:pathLst>
                  <a:path w="5550" h="4387" extrusionOk="0">
                    <a:moveTo>
                      <a:pt x="0" y="1"/>
                    </a:moveTo>
                    <a:lnTo>
                      <a:pt x="5549" y="4387"/>
                    </a:lnTo>
                    <a:lnTo>
                      <a:pt x="5117" y="339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5"/>
              <p:cNvSpPr/>
              <p:nvPr/>
            </p:nvSpPr>
            <p:spPr>
              <a:xfrm>
                <a:off x="3546398" y="-2782775"/>
                <a:ext cx="1025600" cy="317479"/>
              </a:xfrm>
              <a:custGeom>
                <a:avLst/>
                <a:gdLst/>
                <a:ahLst/>
                <a:cxnLst/>
                <a:rect l="l" t="t" r="r" b="b"/>
                <a:pathLst>
                  <a:path w="9504" h="2942" extrusionOk="0">
                    <a:moveTo>
                      <a:pt x="0" y="1"/>
                    </a:moveTo>
                    <a:lnTo>
                      <a:pt x="5881" y="2941"/>
                    </a:lnTo>
                    <a:lnTo>
                      <a:pt x="9503" y="129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5"/>
              <p:cNvSpPr/>
              <p:nvPr/>
            </p:nvSpPr>
            <p:spPr>
              <a:xfrm>
                <a:off x="3546398" y="-2782775"/>
                <a:ext cx="552296" cy="591792"/>
              </a:xfrm>
              <a:custGeom>
                <a:avLst/>
                <a:gdLst/>
                <a:ahLst/>
                <a:cxnLst/>
                <a:rect l="l" t="t" r="r" b="b"/>
                <a:pathLst>
                  <a:path w="5118" h="5484" extrusionOk="0">
                    <a:moveTo>
                      <a:pt x="0" y="1"/>
                    </a:moveTo>
                    <a:lnTo>
                      <a:pt x="2260" y="5483"/>
                    </a:lnTo>
                    <a:lnTo>
                      <a:pt x="5117" y="339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45"/>
            <p:cNvSpPr/>
            <p:nvPr/>
          </p:nvSpPr>
          <p:spPr>
            <a:xfrm>
              <a:off x="2358267" y="-2087540"/>
              <a:ext cx="1952461" cy="1479157"/>
            </a:xfrm>
            <a:custGeom>
              <a:avLst/>
              <a:gdLst/>
              <a:ahLst/>
              <a:cxnLst/>
              <a:rect l="l" t="t" r="r" b="b"/>
              <a:pathLst>
                <a:path w="18093" h="13707" fill="none" extrusionOk="0">
                  <a:moveTo>
                    <a:pt x="3622" y="13706"/>
                  </a:moveTo>
                  <a:cubicBezTo>
                    <a:pt x="2708" y="13059"/>
                    <a:pt x="1944" y="12178"/>
                    <a:pt x="1446" y="11165"/>
                  </a:cubicBezTo>
                  <a:cubicBezTo>
                    <a:pt x="266" y="8822"/>
                    <a:pt x="0" y="5815"/>
                    <a:pt x="1629" y="3605"/>
                  </a:cubicBezTo>
                  <a:cubicBezTo>
                    <a:pt x="2758" y="2044"/>
                    <a:pt x="4802" y="997"/>
                    <a:pt x="6762" y="1113"/>
                  </a:cubicBezTo>
                  <a:cubicBezTo>
                    <a:pt x="9653" y="1296"/>
                    <a:pt x="11497" y="4552"/>
                    <a:pt x="14454" y="4303"/>
                  </a:cubicBezTo>
                  <a:cubicBezTo>
                    <a:pt x="16731" y="4137"/>
                    <a:pt x="18093" y="1977"/>
                    <a:pt x="17777" y="0"/>
                  </a:cubicBezTo>
                </a:path>
              </a:pathLst>
            </a:custGeom>
            <a:solidFill>
              <a:schemeClr val="accent3"/>
            </a:solidFill>
            <a:ln w="19050" cap="rnd" cmpd="sng">
              <a:solidFill>
                <a:srgbClr val="5FBAE8"/>
              </a:solidFill>
              <a:prstDash val="lgDash"/>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5"/>
            <p:cNvSpPr/>
            <p:nvPr/>
          </p:nvSpPr>
          <p:spPr>
            <a:xfrm>
              <a:off x="4179193" y="-2275373"/>
              <a:ext cx="82661" cy="104028"/>
            </a:xfrm>
            <a:custGeom>
              <a:avLst/>
              <a:gdLst/>
              <a:ahLst/>
              <a:cxnLst/>
              <a:rect l="l" t="t" r="r" b="b"/>
              <a:pathLst>
                <a:path w="766" h="964" fill="none" extrusionOk="0">
                  <a:moveTo>
                    <a:pt x="765" y="964"/>
                  </a:moveTo>
                  <a:cubicBezTo>
                    <a:pt x="566" y="598"/>
                    <a:pt x="316" y="266"/>
                    <a:pt x="1" y="0"/>
                  </a:cubicBezTo>
                </a:path>
              </a:pathLst>
            </a:custGeom>
            <a:solidFill>
              <a:schemeClr val="accent3"/>
            </a:solidFill>
            <a:ln w="19050" cap="rnd" cmpd="sng">
              <a:solidFill>
                <a:srgbClr val="5FBAE8"/>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1" name="Rectangle 10"/>
              <p:cNvSpPr/>
              <p:nvPr/>
            </p:nvSpPr>
            <p:spPr>
              <a:xfrm>
                <a:off x="1424671" y="4271976"/>
                <a:ext cx="6305107" cy="784830"/>
              </a:xfrm>
              <a:prstGeom prst="rect">
                <a:avLst/>
              </a:prstGeom>
            </p:spPr>
            <p:txBody>
              <a:bodyPr wrap="square">
                <a:spAutoFit/>
              </a:bodyPr>
              <a:lstStyle/>
              <a:p>
                <a:pPr algn="just">
                  <a:lnSpc>
                    <a:spcPct val="150000"/>
                  </a:lnSpc>
                </a:pPr>
                <a:r>
                  <a:rPr lang="en-GB" sz="1500">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latin typeface="Times New Roman" panose="02020603050405020304" pitchFamily="18" charset="0"/>
                    <a:ea typeface="Calibri" panose="020F0502020204030204" pitchFamily="34" charset="0"/>
                    <a:cs typeface="Times New Roman" panose="02020603050405020304" pitchFamily="18" charset="0"/>
                  </a:rPr>
                  <a:t>4. Nếu </a:t>
                </a:r>
                <a:r>
                  <a:rPr lang="en-GB" sz="1500">
                    <a:latin typeface="Times New Roman" panose="02020603050405020304" pitchFamily="18" charset="0"/>
                    <a:ea typeface="Calibri" panose="020F0502020204030204" pitchFamily="34" charset="0"/>
                    <a:cs typeface="Times New Roman" panose="02020603050405020304" pitchFamily="18" charset="0"/>
                  </a:rPr>
                  <a:t>Finish[i] == false với một số i, 1 </a:t>
                </a:r>
                <a14:m>
                  <m:oMath xmlns:m="http://schemas.openxmlformats.org/officeDocument/2006/math">
                    <m:r>
                      <a:rPr lang="en-GB" sz="15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GB" sz="1500">
                    <a:effectLst/>
                    <a:latin typeface="Times New Roman" panose="02020603050405020304" pitchFamily="18" charset="0"/>
                    <a:ea typeface="Times New Roman" panose="02020603050405020304" pitchFamily="18" charset="0"/>
                    <a:cs typeface="Times New Roman" panose="02020603050405020304" pitchFamily="18" charset="0"/>
                  </a:rPr>
                  <a:t> i </a:t>
                </a:r>
                <a14:m>
                  <m:oMath xmlns:m="http://schemas.openxmlformats.org/officeDocument/2006/math">
                    <m:r>
                      <a:rPr lang="en-GB" sz="15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GB" sz="1500">
                    <a:effectLst/>
                    <a:latin typeface="Times New Roman" panose="02020603050405020304" pitchFamily="18" charset="0"/>
                    <a:ea typeface="Times New Roman" panose="02020603050405020304" pitchFamily="18" charset="0"/>
                    <a:cs typeface="Times New Roman" panose="02020603050405020304" pitchFamily="18" charset="0"/>
                  </a:rPr>
                  <a:t>n, thì hệ thống ở trạng thái tắc nghẽn. Nếu </a:t>
                </a:r>
                <a:r>
                  <a:rPr lang="en-GB" sz="1500">
                    <a:effectLst/>
                    <a:latin typeface="Times New Roman" panose="02020603050405020304" pitchFamily="18" charset="0"/>
                    <a:ea typeface="Calibri" panose="020F0502020204030204" pitchFamily="34" charset="0"/>
                    <a:cs typeface="Times New Roman" panose="02020603050405020304" pitchFamily="18" charset="0"/>
                  </a:rPr>
                  <a:t>Finish[i] == false thì tiến trình </a:t>
                </a:r>
                <a14:m>
                  <m:oMath xmlns:m="http://schemas.openxmlformats.org/officeDocument/2006/math">
                    <m:sSub>
                      <m:sSubPr>
                        <m:ctrlPr>
                          <a:rPr lang="en-GB" sz="1500" i="1">
                            <a:effectLst/>
                            <a:latin typeface="Cambria Math" panose="02040503050406030204" pitchFamily="18" charset="0"/>
                            <a:cs typeface="Times New Roman" panose="02020603050405020304" pitchFamily="18" charset="0"/>
                          </a:rPr>
                        </m:ctrlPr>
                      </m:sSubPr>
                      <m:e>
                        <m:r>
                          <m:rPr>
                            <m:sty m:val="p"/>
                          </m:rPr>
                          <a:rPr lang="en-GB" sz="1500">
                            <a:effectLst/>
                            <a:latin typeface="Cambria Math" panose="02040503050406030204" pitchFamily="18" charset="0"/>
                            <a:ea typeface="Calibri" panose="020F0502020204030204" pitchFamily="34" charset="0"/>
                            <a:cs typeface="Times New Roman" panose="02020603050405020304" pitchFamily="18" charset="0"/>
                          </a:rPr>
                          <m:t>P</m:t>
                        </m:r>
                      </m:e>
                      <m:sub>
                        <m:r>
                          <m:rPr>
                            <m:sty m:val="p"/>
                          </m:rPr>
                          <a:rPr lang="en-GB" sz="1500">
                            <a:effectLst/>
                            <a:latin typeface="Cambria Math" panose="02040503050406030204" pitchFamily="18" charset="0"/>
                            <a:ea typeface="Calibri" panose="020F0502020204030204" pitchFamily="34" charset="0"/>
                            <a:cs typeface="Times New Roman" panose="02020603050405020304" pitchFamily="18" charset="0"/>
                          </a:rPr>
                          <m:t>i</m:t>
                        </m:r>
                      </m:sub>
                    </m:sSub>
                  </m:oMath>
                </a14:m>
                <a:r>
                  <a:rPr lang="en-GB" sz="1500">
                    <a:effectLst/>
                    <a:latin typeface="Times New Roman" panose="02020603050405020304" pitchFamily="18" charset="0"/>
                    <a:ea typeface="Times New Roman" panose="02020603050405020304" pitchFamily="18" charset="0"/>
                    <a:cs typeface="Times New Roman" panose="02020603050405020304" pitchFamily="18" charset="0"/>
                  </a:rPr>
                  <a:t> bị tắc nghẽn </a:t>
                </a:r>
                <a:endParaRPr lang="en-GB" sz="1500">
                  <a:latin typeface="Times New Roman" panose="02020603050405020304" pitchFamily="18" charset="0"/>
                  <a:cs typeface="Times New Roman" panose="020206030504050203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1424671" y="4271976"/>
                <a:ext cx="6305107" cy="784830"/>
              </a:xfrm>
              <a:prstGeom prst="rect">
                <a:avLst/>
              </a:prstGeom>
              <a:blipFill rotWithShape="0">
                <a:blip r:embed="rId6"/>
                <a:stretch>
                  <a:fillRect l="-387" r="-387" b="-1550"/>
                </a:stretch>
              </a:blipFill>
            </p:spPr>
            <p:txBody>
              <a:bodyPr/>
              <a:lstStyle/>
              <a:p>
                <a:r>
                  <a:rPr lang="en-GB">
                    <a:noFill/>
                  </a:rPr>
                  <a:t> </a:t>
                </a:r>
              </a:p>
            </p:txBody>
          </p:sp>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628"/>
                                        </p:tgtEl>
                                        <p:attrNameLst>
                                          <p:attrName>style.visibility</p:attrName>
                                        </p:attrNameLst>
                                      </p:cBhvr>
                                      <p:to>
                                        <p:strVal val="visible"/>
                                      </p:to>
                                    </p:set>
                                    <p:animEffect transition="in" filter="circle(in)">
                                      <p:cBhvr>
                                        <p:cTn id="10" dur="2000"/>
                                        <p:tgtEl>
                                          <p:spTgt spid="62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arn(inVertic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36"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4" name="Google Shape;626;p45"/>
          <p:cNvSpPr txBox="1">
            <a:spLocks noGrp="1"/>
          </p:cNvSpPr>
          <p:nvPr>
            <p:ph type="title" idx="2"/>
          </p:nvPr>
        </p:nvSpPr>
        <p:spPr>
          <a:xfrm>
            <a:off x="788544" y="489290"/>
            <a:ext cx="850430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smtClean="0">
                <a:latin typeface="Times New Roman" panose="02020603050405020304" pitchFamily="18" charset="0"/>
                <a:cs typeface="Times New Roman" panose="02020603050405020304" pitchFamily="18" charset="0"/>
              </a:rPr>
              <a:t>VÍ DỤ GIẢI THUẬT PHÁT HIỆN TẮC NGHẼN</a:t>
            </a:r>
            <a:endParaRPr sz="2800" b="1">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39722383"/>
              </p:ext>
            </p:extLst>
          </p:nvPr>
        </p:nvGraphicFramePr>
        <p:xfrm>
          <a:off x="1445295" y="1962954"/>
          <a:ext cx="5126355" cy="2080260"/>
        </p:xfrm>
        <a:graphic>
          <a:graphicData uri="http://schemas.openxmlformats.org/drawingml/2006/table">
            <a:tbl>
              <a:tblPr firstRow="1" firstCol="1" bandRow="1">
                <a:tableStyleId>{9C1E7AE1-FA7D-455B-8909-605D28DC349D}</a:tableStyleId>
              </a:tblPr>
              <a:tblGrid>
                <a:gridCol w="575945"/>
                <a:gridCol w="511810"/>
                <a:gridCol w="511810"/>
                <a:gridCol w="511810"/>
                <a:gridCol w="511810"/>
                <a:gridCol w="511810"/>
                <a:gridCol w="511810"/>
                <a:gridCol w="511810"/>
                <a:gridCol w="511810"/>
                <a:gridCol w="455930"/>
              </a:tblGrid>
              <a:tr h="0">
                <a:tc rowSpan="2">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171450" algn="ctr">
                        <a:lnSpc>
                          <a:spcPct val="150000"/>
                        </a:lnSpc>
                        <a:spcAft>
                          <a:spcPts val="0"/>
                        </a:spcAft>
                      </a:pPr>
                      <a:r>
                        <a:rPr lang="en-GB" sz="1300">
                          <a:effectLst/>
                        </a:rPr>
                        <a:t>Allocation</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gridSpan="3">
                  <a:txBody>
                    <a:bodyPr/>
                    <a:lstStyle/>
                    <a:p>
                      <a:pPr marL="171450" algn="ctr">
                        <a:lnSpc>
                          <a:spcPct val="150000"/>
                        </a:lnSpc>
                        <a:spcAft>
                          <a:spcPts val="0"/>
                        </a:spcAft>
                      </a:pPr>
                      <a:r>
                        <a:rPr lang="en-GB" sz="1300">
                          <a:effectLst/>
                        </a:rPr>
                        <a:t>Request</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gridSpan="3">
                  <a:txBody>
                    <a:bodyPr/>
                    <a:lstStyle/>
                    <a:p>
                      <a:pPr marL="171450" algn="ctr">
                        <a:lnSpc>
                          <a:spcPct val="150000"/>
                        </a:lnSpc>
                        <a:spcAft>
                          <a:spcPts val="0"/>
                        </a:spcAft>
                      </a:pPr>
                      <a:r>
                        <a:rPr lang="en-GB" sz="1300">
                          <a:effectLst/>
                        </a:rPr>
                        <a:t>Available</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r>
              <a:tr h="0">
                <a:tc vMerge="1">
                  <a:txBody>
                    <a:bodyPr/>
                    <a:lstStyle/>
                    <a:p>
                      <a:endParaRPr lang="en-GB"/>
                    </a:p>
                  </a:txBody>
                  <a:tcPr/>
                </a:tc>
                <a:tc>
                  <a:txBody>
                    <a:bodyPr/>
                    <a:lstStyle/>
                    <a:p>
                      <a:pPr marL="171450" algn="ctr">
                        <a:lnSpc>
                          <a:spcPct val="150000"/>
                        </a:lnSpc>
                        <a:spcAft>
                          <a:spcPts val="0"/>
                        </a:spcAft>
                      </a:pPr>
                      <a:r>
                        <a:rPr lang="en-GB" sz="1300">
                          <a:effectLst/>
                        </a:rPr>
                        <a:t>A</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B</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C</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A</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B</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C</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A</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B</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C</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ctr">
                        <a:lnSpc>
                          <a:spcPct val="150000"/>
                        </a:lnSpc>
                        <a:spcAft>
                          <a:spcPts val="0"/>
                        </a:spcAft>
                      </a:pPr>
                      <a:r>
                        <a:rPr lang="en-GB" sz="1300">
                          <a:effectLst/>
                        </a:rPr>
                        <a:t>P0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ctr">
                        <a:lnSpc>
                          <a:spcPct val="150000"/>
                        </a:lnSpc>
                        <a:spcAft>
                          <a:spcPts val="0"/>
                        </a:spcAft>
                      </a:pPr>
                      <a:r>
                        <a:rPr lang="en-GB" sz="1300">
                          <a:effectLst/>
                        </a:rPr>
                        <a:t>P1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ctr">
                        <a:lnSpc>
                          <a:spcPct val="150000"/>
                        </a:lnSpc>
                        <a:spcAft>
                          <a:spcPts val="0"/>
                        </a:spcAft>
                      </a:pPr>
                      <a:r>
                        <a:rPr lang="en-GB" sz="1300">
                          <a:effectLst/>
                        </a:rPr>
                        <a:t>P2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ctr">
                        <a:lnSpc>
                          <a:spcPct val="150000"/>
                        </a:lnSpc>
                        <a:spcAft>
                          <a:spcPts val="0"/>
                        </a:spcAft>
                      </a:pPr>
                      <a:r>
                        <a:rPr lang="en-GB" sz="1300">
                          <a:effectLst/>
                        </a:rPr>
                        <a:t>P3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171450" algn="ctr">
                        <a:lnSpc>
                          <a:spcPct val="150000"/>
                        </a:lnSpc>
                        <a:spcAft>
                          <a:spcPts val="0"/>
                        </a:spcAft>
                      </a:pPr>
                      <a:r>
                        <a:rPr lang="en-GB" sz="1300">
                          <a:effectLst/>
                        </a:rPr>
                        <a:t>P4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GB" sz="1300">
                          <a:effectLst/>
                        </a:rPr>
                        <a:t>    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algn="ctr">
                        <a:lnSpc>
                          <a:spcPct val="150000"/>
                        </a:lnSpc>
                        <a:spcAft>
                          <a:spcPts val="0"/>
                        </a:spcAft>
                      </a:pPr>
                      <a:r>
                        <a:rPr lang="en-GB" sz="13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Rectangle 8"/>
          <p:cNvSpPr/>
          <p:nvPr/>
        </p:nvSpPr>
        <p:spPr>
          <a:xfrm>
            <a:off x="1201477" y="1061990"/>
            <a:ext cx="5156791" cy="738664"/>
          </a:xfrm>
          <a:prstGeom prst="rect">
            <a:avLst/>
          </a:prstGeom>
        </p:spPr>
        <p:txBody>
          <a:bodyPr wrap="square">
            <a:spAutoFit/>
          </a:bodyPr>
          <a:lstStyle/>
          <a:p>
            <a:pPr indent="269875" algn="just">
              <a:lnSpc>
                <a:spcPct val="150000"/>
              </a:lnSpc>
            </a:pPr>
            <a:r>
              <a:rPr lang="en-GB" sz="1500">
                <a:latin typeface="Times New Roman" panose="02020603050405020304" pitchFamily="18" charset="0"/>
                <a:ea typeface="Calibri" panose="020F0502020204030204" pitchFamily="34" charset="0"/>
                <a:cs typeface="Times New Roman" panose="02020603050405020304" pitchFamily="18" charset="0"/>
              </a:rPr>
              <a:t>Cho 5 tiến trình từ P0 – P4</a:t>
            </a:r>
          </a:p>
          <a:p>
            <a:pPr marL="266700" algn="just">
              <a:lnSpc>
                <a:spcPct val="150000"/>
              </a:lnSpc>
            </a:pPr>
            <a:r>
              <a:rPr lang="en-GB" sz="1500">
                <a:latin typeface="Times New Roman" panose="02020603050405020304" pitchFamily="18" charset="0"/>
                <a:ea typeface="Calibri" panose="020F0502020204030204" pitchFamily="34" charset="0"/>
                <a:cs typeface="Times New Roman" panose="02020603050405020304" pitchFamily="18" charset="0"/>
              </a:rPr>
              <a:t>Loại tài nguyên A(7 thực thể),  B(2 thực thể), C(6 thực thể)</a:t>
            </a:r>
            <a:endParaRPr lang="en-GB" sz="15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3109038" y="4118375"/>
            <a:ext cx="4839786" cy="397096"/>
          </a:xfrm>
          <a:prstGeom prst="rect">
            <a:avLst/>
          </a:prstGeom>
        </p:spPr>
        <p:txBody>
          <a:bodyPr wrap="none">
            <a:spAutoFit/>
          </a:bodyPr>
          <a:lstStyle/>
          <a:p>
            <a:pPr marL="269875" algn="just">
              <a:lnSpc>
                <a:spcPct val="150000"/>
              </a:lnSpc>
            </a:pPr>
            <a:r>
              <a:rPr lang="en-GB" sz="150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a:t>
            </a:r>
            <a:r>
              <a:rPr lang="en-GB" sz="150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huỗi </a:t>
            </a:r>
            <a:r>
              <a:rPr lang="en-GB" sz="150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an toàn &lt;P0, P2, P3, P1, P4&gt; =&gt; hệ thống an toàn </a:t>
            </a:r>
            <a:endParaRPr lang="en-GB" sz="15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80">
                                          <p:stCondLst>
                                            <p:cond delay="0"/>
                                          </p:stCondLst>
                                        </p:cTn>
                                        <p:tgtEl>
                                          <p:spTgt spid="10"/>
                                        </p:tgtEl>
                                      </p:cBhvr>
                                    </p:animEffect>
                                    <p:anim calcmode="lin" valueType="num">
                                      <p:cBhvr>
                                        <p:cTn id="1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3" dur="26">
                                          <p:stCondLst>
                                            <p:cond delay="650"/>
                                          </p:stCondLst>
                                        </p:cTn>
                                        <p:tgtEl>
                                          <p:spTgt spid="10"/>
                                        </p:tgtEl>
                                      </p:cBhvr>
                                      <p:to x="100000" y="60000"/>
                                    </p:animScale>
                                    <p:animScale>
                                      <p:cBhvr>
                                        <p:cTn id="24" dur="166" decel="50000">
                                          <p:stCondLst>
                                            <p:cond delay="676"/>
                                          </p:stCondLst>
                                        </p:cTn>
                                        <p:tgtEl>
                                          <p:spTgt spid="10"/>
                                        </p:tgtEl>
                                      </p:cBhvr>
                                      <p:to x="100000" y="100000"/>
                                    </p:animScale>
                                    <p:animScale>
                                      <p:cBhvr>
                                        <p:cTn id="25" dur="26">
                                          <p:stCondLst>
                                            <p:cond delay="1312"/>
                                          </p:stCondLst>
                                        </p:cTn>
                                        <p:tgtEl>
                                          <p:spTgt spid="10"/>
                                        </p:tgtEl>
                                      </p:cBhvr>
                                      <p:to x="100000" y="80000"/>
                                    </p:animScale>
                                    <p:animScale>
                                      <p:cBhvr>
                                        <p:cTn id="26" dur="166" decel="50000">
                                          <p:stCondLst>
                                            <p:cond delay="1338"/>
                                          </p:stCondLst>
                                        </p:cTn>
                                        <p:tgtEl>
                                          <p:spTgt spid="10"/>
                                        </p:tgtEl>
                                      </p:cBhvr>
                                      <p:to x="100000" y="100000"/>
                                    </p:animScale>
                                    <p:animScale>
                                      <p:cBhvr>
                                        <p:cTn id="27" dur="26">
                                          <p:stCondLst>
                                            <p:cond delay="1642"/>
                                          </p:stCondLst>
                                        </p:cTn>
                                        <p:tgtEl>
                                          <p:spTgt spid="10"/>
                                        </p:tgtEl>
                                      </p:cBhvr>
                                      <p:to x="100000" y="90000"/>
                                    </p:animScale>
                                    <p:animScale>
                                      <p:cBhvr>
                                        <p:cTn id="28" dur="166" decel="50000">
                                          <p:stCondLst>
                                            <p:cond delay="1668"/>
                                          </p:stCondLst>
                                        </p:cTn>
                                        <p:tgtEl>
                                          <p:spTgt spid="10"/>
                                        </p:tgtEl>
                                      </p:cBhvr>
                                      <p:to x="100000" y="100000"/>
                                    </p:animScale>
                                    <p:animScale>
                                      <p:cBhvr>
                                        <p:cTn id="29" dur="26">
                                          <p:stCondLst>
                                            <p:cond delay="1808"/>
                                          </p:stCondLst>
                                        </p:cTn>
                                        <p:tgtEl>
                                          <p:spTgt spid="10"/>
                                        </p:tgtEl>
                                      </p:cBhvr>
                                      <p:to x="100000" y="95000"/>
                                    </p:animScale>
                                    <p:animScale>
                                      <p:cBhvr>
                                        <p:cTn id="3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68"/>
          <p:cNvSpPr txBox="1">
            <a:spLocks noGrp="1"/>
          </p:cNvSpPr>
          <p:nvPr>
            <p:ph type="title" idx="2"/>
          </p:nvPr>
        </p:nvSpPr>
        <p:spPr>
          <a:xfrm>
            <a:off x="932900" y="7134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smtClean="0">
                <a:latin typeface="Times New Roman" panose="02020603050405020304" pitchFamily="18" charset="0"/>
                <a:cs typeface="Times New Roman" panose="02020603050405020304" pitchFamily="18" charset="0"/>
              </a:rPr>
              <a:t>KHÔI PHỤC TẮC NGHẼN</a:t>
            </a:r>
            <a:endParaRPr sz="2800" b="1">
              <a:latin typeface="Times New Roman" panose="02020603050405020304" pitchFamily="18" charset="0"/>
              <a:cs typeface="Times New Roman" panose="02020603050405020304" pitchFamily="18" charset="0"/>
            </a:endParaRPr>
          </a:p>
        </p:txBody>
      </p:sp>
      <p:sp>
        <p:nvSpPr>
          <p:cNvPr id="1148" name="Google Shape;1148;p68"/>
          <p:cNvSpPr txBox="1"/>
          <p:nvPr/>
        </p:nvSpPr>
        <p:spPr>
          <a:xfrm>
            <a:off x="4220115" y="1776856"/>
            <a:ext cx="4506462" cy="694789"/>
          </a:xfrm>
          <a:prstGeom prst="rect">
            <a:avLst/>
          </a:prstGeom>
          <a:noFill/>
          <a:ln>
            <a:noFill/>
          </a:ln>
        </p:spPr>
        <p:txBody>
          <a:bodyPr spcFirstLastPara="1" wrap="square" lIns="91425" tIns="91425" rIns="91425" bIns="91425" anchor="ctr" anchorCtr="0">
            <a:noAutofit/>
          </a:bodyPr>
          <a:lstStyle/>
          <a:p>
            <a:pPr lvl="0" algn="just">
              <a:lnSpc>
                <a:spcPct val="150000"/>
              </a:lnSpc>
            </a:pPr>
            <a:r>
              <a:rPr lang="en-GB" sz="1500" smtClean="0">
                <a:latin typeface="Times New Roman" panose="02020603050405020304" pitchFamily="18" charset="0"/>
                <a:cs typeface="Times New Roman" panose="02020603050405020304" pitchFamily="18" charset="0"/>
              </a:rPr>
              <a:t>Các </a:t>
            </a:r>
            <a:r>
              <a:rPr lang="en-GB" sz="1500">
                <a:latin typeface="Times New Roman" panose="02020603050405020304" pitchFamily="18" charset="0"/>
                <a:cs typeface="Times New Roman" panose="02020603050405020304" pitchFamily="18" charset="0"/>
              </a:rPr>
              <a:t>tiến trình bị tắc nghẽn đã được thực hiện trong một thời gian dài, </a:t>
            </a:r>
            <a:r>
              <a:rPr lang="en-GB" sz="1500" smtClean="0">
                <a:latin typeface="Times New Roman" panose="02020603050405020304" pitchFamily="18" charset="0"/>
                <a:cs typeface="Times New Roman" panose="02020603050405020304" pitchFamily="18" charset="0"/>
              </a:rPr>
              <a:t>phải </a:t>
            </a:r>
            <a:r>
              <a:rPr lang="en-GB" sz="1500">
                <a:latin typeface="Times New Roman" panose="02020603050405020304" pitchFamily="18" charset="0"/>
                <a:cs typeface="Times New Roman" panose="02020603050405020304" pitchFamily="18" charset="0"/>
              </a:rPr>
              <a:t>bị loại bỏ và sẽ tính toán lại sau này</a:t>
            </a:r>
            <a:endParaRPr sz="1500" b="1">
              <a:solidFill>
                <a:schemeClr val="lt1"/>
              </a:solidFill>
              <a:latin typeface="Times New Roman" panose="02020603050405020304" pitchFamily="18" charset="0"/>
              <a:ea typeface="Titillium Web"/>
              <a:cs typeface="Times New Roman" panose="02020603050405020304" pitchFamily="18" charset="0"/>
              <a:sym typeface="Titillium Web"/>
            </a:endParaRPr>
          </a:p>
        </p:txBody>
      </p:sp>
      <p:sp>
        <p:nvSpPr>
          <p:cNvPr id="1150" name="Google Shape;1150;p68"/>
          <p:cNvSpPr txBox="1"/>
          <p:nvPr/>
        </p:nvSpPr>
        <p:spPr>
          <a:xfrm>
            <a:off x="4791650" y="2996004"/>
            <a:ext cx="620700" cy="32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Titillium Web"/>
                <a:ea typeface="Titillium Web"/>
                <a:cs typeface="Titillium Web"/>
                <a:sym typeface="Titillium Web"/>
              </a:rPr>
              <a:t>60%</a:t>
            </a:r>
            <a:endParaRPr b="1">
              <a:solidFill>
                <a:schemeClr val="lt1"/>
              </a:solidFill>
              <a:latin typeface="Titillium Web"/>
              <a:ea typeface="Titillium Web"/>
              <a:cs typeface="Titillium Web"/>
              <a:sym typeface="Titillium Web"/>
            </a:endParaRPr>
          </a:p>
        </p:txBody>
      </p:sp>
      <p:sp>
        <p:nvSpPr>
          <p:cNvPr id="1151" name="Google Shape;1151;p68"/>
          <p:cNvSpPr txBox="1"/>
          <p:nvPr/>
        </p:nvSpPr>
        <p:spPr>
          <a:xfrm>
            <a:off x="4791650" y="3511499"/>
            <a:ext cx="620700" cy="32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Titillium Web"/>
                <a:ea typeface="Titillium Web"/>
                <a:cs typeface="Titillium Web"/>
                <a:sym typeface="Titillium Web"/>
              </a:rPr>
              <a:t>90%</a:t>
            </a:r>
            <a:endParaRPr b="1">
              <a:solidFill>
                <a:schemeClr val="lt1"/>
              </a:solidFill>
              <a:latin typeface="Titillium Web"/>
              <a:ea typeface="Titillium Web"/>
              <a:cs typeface="Titillium Web"/>
              <a:sym typeface="Titillium Web"/>
            </a:endParaRPr>
          </a:p>
        </p:txBody>
      </p:sp>
      <p:cxnSp>
        <p:nvCxnSpPr>
          <p:cNvPr id="3" name="Straight Connector 2"/>
          <p:cNvCxnSpPr/>
          <p:nvPr/>
        </p:nvCxnSpPr>
        <p:spPr>
          <a:xfrm>
            <a:off x="1968444" y="776203"/>
            <a:ext cx="6213686" cy="10275"/>
          </a:xfrm>
          <a:prstGeom prst="line">
            <a:avLst/>
          </a:prstGeom>
        </p:spPr>
        <p:style>
          <a:lnRef idx="1">
            <a:schemeClr val="dk1"/>
          </a:lnRef>
          <a:fillRef idx="0">
            <a:schemeClr val="dk1"/>
          </a:fillRef>
          <a:effectRef idx="0">
            <a:schemeClr val="dk1"/>
          </a:effectRef>
          <a:fontRef idx="minor">
            <a:schemeClr val="tx1"/>
          </a:fontRef>
        </p:style>
      </p:cxnSp>
      <p:sp>
        <p:nvSpPr>
          <p:cNvPr id="22" name="Google Shape;1031;p63"/>
          <p:cNvSpPr/>
          <p:nvPr/>
        </p:nvSpPr>
        <p:spPr>
          <a:xfrm>
            <a:off x="194361" y="1025253"/>
            <a:ext cx="3668721" cy="445168"/>
          </a:xfrm>
          <a:prstGeom prst="roundRect">
            <a:avLst>
              <a:gd name="adj" fmla="val 50000"/>
            </a:avLst>
          </a:prstGeom>
          <a:solidFill>
            <a:srgbClr val="FFEFAB"/>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Rectangle 22"/>
          <p:cNvSpPr/>
          <p:nvPr/>
        </p:nvSpPr>
        <p:spPr>
          <a:xfrm>
            <a:off x="258044" y="1050913"/>
            <a:ext cx="3541354" cy="323165"/>
          </a:xfrm>
          <a:prstGeom prst="rect">
            <a:avLst/>
          </a:prstGeom>
        </p:spPr>
        <p:txBody>
          <a:bodyPr wrap="none">
            <a:spAutoFit/>
          </a:bodyPr>
          <a:lstStyle/>
          <a:p>
            <a:r>
              <a:rPr lang="en-GB" sz="1500" b="1">
                <a:latin typeface="Times New Roman" panose="02020603050405020304" pitchFamily="18" charset="0"/>
                <a:ea typeface="Calibri" panose="020F0502020204030204" pitchFamily="34" charset="0"/>
              </a:rPr>
              <a:t>Khôi phục tắc nghẽn: kết thúc tiến trình </a:t>
            </a:r>
            <a:endParaRPr lang="en-GB" sz="1500"/>
          </a:p>
        </p:txBody>
      </p:sp>
      <p:sp>
        <p:nvSpPr>
          <p:cNvPr id="8" name="Wave 7"/>
          <p:cNvSpPr/>
          <p:nvPr/>
        </p:nvSpPr>
        <p:spPr>
          <a:xfrm>
            <a:off x="258044" y="1612853"/>
            <a:ext cx="3782938" cy="1026820"/>
          </a:xfrm>
          <a:prstGeom prst="wave">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15077" y="1962669"/>
            <a:ext cx="3248005" cy="323165"/>
          </a:xfrm>
          <a:prstGeom prst="rect">
            <a:avLst/>
          </a:prstGeom>
        </p:spPr>
        <p:txBody>
          <a:bodyPr wrap="none">
            <a:spAutoFit/>
          </a:bodyPr>
          <a:lstStyle/>
          <a:p>
            <a:r>
              <a:rPr lang="en-GB" sz="1500">
                <a:latin typeface="Times New Roman" panose="02020603050405020304" pitchFamily="18" charset="0"/>
                <a:ea typeface="Calibri" panose="020F0502020204030204" pitchFamily="34" charset="0"/>
              </a:rPr>
              <a:t>Hủy bỏ tất cả các tiến trình bị tắc nghẽn</a:t>
            </a:r>
            <a:endParaRPr lang="en-GB" sz="1500"/>
          </a:p>
        </p:txBody>
      </p:sp>
      <p:sp>
        <p:nvSpPr>
          <p:cNvPr id="27" name="Wave 26"/>
          <p:cNvSpPr/>
          <p:nvPr/>
        </p:nvSpPr>
        <p:spPr>
          <a:xfrm>
            <a:off x="258044" y="2904491"/>
            <a:ext cx="3782938" cy="1123113"/>
          </a:xfrm>
          <a:prstGeom prst="wave">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1500">
                <a:solidFill>
                  <a:srgbClr val="000000"/>
                </a:solidFill>
                <a:latin typeface="Times New Roman" panose="02020603050405020304" pitchFamily="18" charset="0"/>
                <a:cs typeface="Times New Roman" panose="02020603050405020304" pitchFamily="18" charset="0"/>
              </a:rPr>
              <a:t>Huỷ bỏ từng tiến trình một cho đến khi loại bỏ được chu trình tắc nghẽn</a:t>
            </a:r>
          </a:p>
        </p:txBody>
      </p:sp>
      <p:sp>
        <p:nvSpPr>
          <p:cNvPr id="9" name="Rectangle 8"/>
          <p:cNvSpPr/>
          <p:nvPr/>
        </p:nvSpPr>
        <p:spPr>
          <a:xfrm>
            <a:off x="4220115" y="3019491"/>
            <a:ext cx="4761629" cy="784830"/>
          </a:xfrm>
          <a:prstGeom prst="rect">
            <a:avLst/>
          </a:prstGeom>
        </p:spPr>
        <p:txBody>
          <a:bodyPr wrap="square">
            <a:spAutoFit/>
          </a:bodyPr>
          <a:lstStyle/>
          <a:p>
            <a:pPr algn="just">
              <a:lnSpc>
                <a:spcPct val="150000"/>
              </a:lnSpc>
            </a:pPr>
            <a:r>
              <a:rPr lang="en-GB" sz="1500">
                <a:latin typeface="Times New Roman" panose="02020603050405020304" pitchFamily="18" charset="0"/>
                <a:ea typeface="Calibri" panose="020F0502020204030204" pitchFamily="34" charset="0"/>
              </a:rPr>
              <a:t>Sau khi tiến trình bị hủy bỏ, thuật toán phát hiện tắc nghẽn được sử dụng để xác định xem tắc nghẽn còn tồn tại không</a:t>
            </a:r>
            <a:endParaRPr lang="en-GB" sz="15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148"/>
                                        </p:tgtEl>
                                        <p:attrNameLst>
                                          <p:attrName>style.visibility</p:attrName>
                                        </p:attrNameLst>
                                      </p:cBhvr>
                                      <p:to>
                                        <p:strVal val="visible"/>
                                      </p:to>
                                    </p:set>
                                    <p:animEffect transition="in" filter="barn(inVertical)">
                                      <p:cBhvr>
                                        <p:cTn id="23" dur="500"/>
                                        <p:tgtEl>
                                          <p:spTgt spid="114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 grpId="0"/>
      <p:bldP spid="22" grpId="0" animBg="1"/>
      <p:bldP spid="23" grpId="0"/>
      <p:bldP spid="8" grpId="0" animBg="1"/>
      <p:bldP spid="26" grpId="0"/>
      <p:bldP spid="27"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40;p68"/>
          <p:cNvSpPr txBox="1">
            <a:spLocks noGrp="1"/>
          </p:cNvSpPr>
          <p:nvPr>
            <p:ph type="title" idx="2"/>
          </p:nvPr>
        </p:nvSpPr>
        <p:spPr>
          <a:xfrm>
            <a:off x="932900" y="7134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smtClean="0">
                <a:latin typeface="Times New Roman" panose="02020603050405020304" pitchFamily="18" charset="0"/>
                <a:cs typeface="Times New Roman" panose="02020603050405020304" pitchFamily="18" charset="0"/>
              </a:rPr>
              <a:t>KHÔI PHỤC TẮC NGHẼN</a:t>
            </a:r>
            <a:endParaRPr sz="2800" b="1">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968444" y="776203"/>
            <a:ext cx="6213686" cy="10275"/>
          </a:xfrm>
          <a:prstGeom prst="line">
            <a:avLst/>
          </a:prstGeom>
        </p:spPr>
        <p:style>
          <a:lnRef idx="1">
            <a:schemeClr val="dk1"/>
          </a:lnRef>
          <a:fillRef idx="0">
            <a:schemeClr val="dk1"/>
          </a:fillRef>
          <a:effectRef idx="0">
            <a:schemeClr val="dk1"/>
          </a:effectRef>
          <a:fontRef idx="minor">
            <a:schemeClr val="tx1"/>
          </a:fontRef>
        </p:style>
      </p:cxnSp>
      <p:sp>
        <p:nvSpPr>
          <p:cNvPr id="7" name="Google Shape;1031;p63"/>
          <p:cNvSpPr/>
          <p:nvPr/>
        </p:nvSpPr>
        <p:spPr>
          <a:xfrm>
            <a:off x="194361" y="1025253"/>
            <a:ext cx="3668721" cy="445168"/>
          </a:xfrm>
          <a:prstGeom prst="roundRect">
            <a:avLst>
              <a:gd name="adj" fmla="val 50000"/>
            </a:avLst>
          </a:prstGeom>
          <a:solidFill>
            <a:srgbClr val="FFEFAB"/>
          </a:solidFill>
          <a:ln>
            <a:solidFill>
              <a:srgbClr val="0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194361" y="1083329"/>
            <a:ext cx="3730508" cy="323165"/>
          </a:xfrm>
          <a:prstGeom prst="rect">
            <a:avLst/>
          </a:prstGeom>
        </p:spPr>
        <p:txBody>
          <a:bodyPr wrap="none">
            <a:spAutoFit/>
          </a:bodyPr>
          <a:lstStyle/>
          <a:p>
            <a:r>
              <a:rPr lang="en-GB" sz="1500" b="1">
                <a:latin typeface="Times New Roman" panose="02020603050405020304" pitchFamily="18" charset="0"/>
                <a:ea typeface="Calibri" panose="020F0502020204030204" pitchFamily="34" charset="0"/>
              </a:rPr>
              <a:t>Khôi phục tắc nghẽn: sự ưu tiên tài nguyên</a:t>
            </a:r>
            <a:endParaRPr lang="en-GB" sz="1500"/>
          </a:p>
        </p:txBody>
      </p:sp>
      <p:sp>
        <p:nvSpPr>
          <p:cNvPr id="9" name="Rectangle 8"/>
          <p:cNvSpPr/>
          <p:nvPr/>
        </p:nvSpPr>
        <p:spPr>
          <a:xfrm>
            <a:off x="194361" y="1713184"/>
            <a:ext cx="3585680" cy="625863"/>
          </a:xfrm>
          <a:prstGeom prst="rect">
            <a:avLst/>
          </a:prstGeom>
          <a:solidFill>
            <a:srgbClr val="0070C0"/>
          </a:solidFill>
          <a:ln>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23282" y="1800781"/>
            <a:ext cx="3472665" cy="397096"/>
          </a:xfrm>
          <a:prstGeom prst="rect">
            <a:avLst/>
          </a:prstGeom>
          <a:noFill/>
        </p:spPr>
        <p:txBody>
          <a:bodyPr wrap="square" rtlCol="0">
            <a:spAutoFit/>
          </a:bodyPr>
          <a:lstStyle/>
          <a:p>
            <a:pPr algn="just">
              <a:lnSpc>
                <a:spcPct val="150000"/>
              </a:lnSpc>
            </a:pPr>
            <a:r>
              <a:rPr lang="en-GB" sz="1500">
                <a:solidFill>
                  <a:schemeClr val="bg1"/>
                </a:solidFill>
                <a:latin typeface="Times New Roman" panose="02020603050405020304" pitchFamily="18" charset="0"/>
                <a:cs typeface="Times New Roman" panose="02020603050405020304" pitchFamily="18" charset="0"/>
              </a:rPr>
              <a:t>Lựa chọn tiến trình bị thu hồi tài nguyên</a:t>
            </a:r>
          </a:p>
        </p:txBody>
      </p:sp>
      <p:sp>
        <p:nvSpPr>
          <p:cNvPr id="12" name="Rectangle 11"/>
          <p:cNvSpPr/>
          <p:nvPr/>
        </p:nvSpPr>
        <p:spPr>
          <a:xfrm>
            <a:off x="175604" y="2539559"/>
            <a:ext cx="3585680" cy="633397"/>
          </a:xfrm>
          <a:prstGeom prst="rect">
            <a:avLst/>
          </a:prstGeom>
          <a:solidFill>
            <a:srgbClr val="0070C0"/>
          </a:solidFill>
          <a:ln>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a:latin typeface="Times New Roman" panose="02020603050405020304" pitchFamily="18" charset="0"/>
                <a:cs typeface="Times New Roman" panose="02020603050405020304" pitchFamily="18" charset="0"/>
              </a:rPr>
              <a:t>Rollback</a:t>
            </a:r>
          </a:p>
        </p:txBody>
      </p:sp>
      <p:sp>
        <p:nvSpPr>
          <p:cNvPr id="13" name="Rectangle 12"/>
          <p:cNvSpPr/>
          <p:nvPr/>
        </p:nvSpPr>
        <p:spPr>
          <a:xfrm>
            <a:off x="194361" y="3408185"/>
            <a:ext cx="3585680" cy="534256"/>
          </a:xfrm>
          <a:prstGeom prst="rect">
            <a:avLst/>
          </a:prstGeom>
          <a:solidFill>
            <a:srgbClr val="0070C0"/>
          </a:solidFill>
          <a:ln>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a:latin typeface="Times New Roman" panose="02020603050405020304" pitchFamily="18" charset="0"/>
                <a:cs typeface="Times New Roman" panose="02020603050405020304" pitchFamily="18" charset="0"/>
              </a:rPr>
              <a:t>Starvation</a:t>
            </a:r>
          </a:p>
        </p:txBody>
      </p:sp>
      <p:sp>
        <p:nvSpPr>
          <p:cNvPr id="14" name="TextBox 13"/>
          <p:cNvSpPr txBox="1"/>
          <p:nvPr/>
        </p:nvSpPr>
        <p:spPr>
          <a:xfrm>
            <a:off x="3882138" y="1911503"/>
            <a:ext cx="4717034" cy="323165"/>
          </a:xfrm>
          <a:prstGeom prst="rect">
            <a:avLst/>
          </a:prstGeom>
          <a:noFill/>
        </p:spPr>
        <p:txBody>
          <a:bodyPr wrap="square" rtlCol="0">
            <a:spAutoFit/>
          </a:bodyPr>
          <a:lstStyle/>
          <a:p>
            <a:r>
              <a:rPr lang="en-GB" sz="1500">
                <a:latin typeface="Times New Roman" panose="02020603050405020304" pitchFamily="18" charset="0"/>
                <a:cs typeface="Times New Roman" panose="02020603050405020304" pitchFamily="18" charset="0"/>
              </a:rPr>
              <a:t>C</a:t>
            </a:r>
            <a:r>
              <a:rPr lang="en-GB" sz="1500" smtClean="0">
                <a:latin typeface="Times New Roman" panose="02020603050405020304" pitchFamily="18" charset="0"/>
                <a:cs typeface="Times New Roman" panose="02020603050405020304" pitchFamily="18" charset="0"/>
              </a:rPr>
              <a:t>húng </a:t>
            </a:r>
            <a:r>
              <a:rPr lang="en-GB" sz="1500">
                <a:latin typeface="Times New Roman" panose="02020603050405020304" pitchFamily="18" charset="0"/>
                <a:cs typeface="Times New Roman" panose="02020603050405020304" pitchFamily="18" charset="0"/>
              </a:rPr>
              <a:t>ta phải xác định thứ tự ưu tiên để giảm thiểu chi phí</a:t>
            </a:r>
          </a:p>
        </p:txBody>
      </p:sp>
      <p:sp>
        <p:nvSpPr>
          <p:cNvPr id="15" name="Rectangle 14"/>
          <p:cNvSpPr/>
          <p:nvPr/>
        </p:nvSpPr>
        <p:spPr>
          <a:xfrm>
            <a:off x="3882138" y="2420797"/>
            <a:ext cx="4768262" cy="784830"/>
          </a:xfrm>
          <a:prstGeom prst="rect">
            <a:avLst/>
          </a:prstGeom>
        </p:spPr>
        <p:txBody>
          <a:bodyPr wrap="square">
            <a:spAutoFit/>
          </a:bodyPr>
          <a:lstStyle/>
          <a:p>
            <a:pPr algn="just">
              <a:lnSpc>
                <a:spcPct val="150000"/>
              </a:lnSpc>
            </a:pPr>
            <a:r>
              <a:rPr lang="en-GB" sz="1500" smtClean="0">
                <a:latin typeface="Times New Roman" panose="02020603050405020304" pitchFamily="18" charset="0"/>
                <a:ea typeface="Calibri" panose="020F0502020204030204" pitchFamily="34" charset="0"/>
                <a:cs typeface="Times New Roman" panose="02020603050405020304" pitchFamily="18" charset="0"/>
              </a:rPr>
              <a:t>Nó thiếu </a:t>
            </a:r>
            <a:r>
              <a:rPr lang="en-GB" sz="1500">
                <a:latin typeface="Times New Roman" panose="02020603050405020304" pitchFamily="18" charset="0"/>
                <a:ea typeface="Calibri" panose="020F0502020204030204" pitchFamily="34" charset="0"/>
                <a:cs typeface="Times New Roman" panose="02020603050405020304" pitchFamily="18" charset="0"/>
              </a:rPr>
              <a:t>một số tài nguyên cần </a:t>
            </a:r>
            <a:r>
              <a:rPr lang="en-GB" sz="1500" smtClean="0">
                <a:latin typeface="Times New Roman" panose="02020603050405020304" pitchFamily="18" charset="0"/>
                <a:ea typeface="Calibri" panose="020F0502020204030204" pitchFamily="34" charset="0"/>
                <a:cs typeface="Times New Roman" panose="02020603050405020304" pitchFamily="18" charset="0"/>
              </a:rPr>
              <a:t>thiết </a:t>
            </a:r>
            <a:r>
              <a:rPr lang="en-GB" sz="1500">
                <a:latin typeface="Times New Roman" panose="02020603050405020304" pitchFamily="18" charset="0"/>
                <a:cs typeface="Times New Roman" panose="02020603050405020304" pitchFamily="18" charset="0"/>
              </a:rPr>
              <a:t>phải khôi phục về trạng thái an toàn và khởi động lại tiến trình ở trạng thái đó </a:t>
            </a:r>
          </a:p>
        </p:txBody>
      </p:sp>
      <p:sp>
        <p:nvSpPr>
          <p:cNvPr id="2" name="Rectangle 1"/>
          <p:cNvSpPr/>
          <p:nvPr/>
        </p:nvSpPr>
        <p:spPr>
          <a:xfrm>
            <a:off x="3863082" y="3243888"/>
            <a:ext cx="5178176" cy="784830"/>
          </a:xfrm>
          <a:prstGeom prst="rect">
            <a:avLst/>
          </a:prstGeom>
        </p:spPr>
        <p:txBody>
          <a:bodyPr wrap="square">
            <a:spAutoFit/>
          </a:bodyPr>
          <a:lstStyle/>
          <a:p>
            <a:pPr algn="just">
              <a:lnSpc>
                <a:spcPct val="150000"/>
              </a:lnSpc>
            </a:pPr>
            <a:r>
              <a:rPr lang="en-GB" sz="1500">
                <a:latin typeface="Times New Roman" panose="02020603050405020304" pitchFamily="18" charset="0"/>
                <a:ea typeface="Calibri" panose="020F0502020204030204" pitchFamily="34" charset="0"/>
              </a:rPr>
              <a:t>T</a:t>
            </a:r>
            <a:r>
              <a:rPr lang="en-GB" sz="1500" smtClean="0">
                <a:latin typeface="Times New Roman" panose="02020603050405020304" pitchFamily="18" charset="0"/>
                <a:ea typeface="Calibri" panose="020F0502020204030204" pitchFamily="34" charset="0"/>
              </a:rPr>
              <a:t>iến </a:t>
            </a:r>
            <a:r>
              <a:rPr lang="en-GB" sz="1500">
                <a:latin typeface="Times New Roman" panose="02020603050405020304" pitchFamily="18" charset="0"/>
                <a:ea typeface="Calibri" panose="020F0502020204030204" pitchFamily="34" charset="0"/>
              </a:rPr>
              <a:t>trình luôn được chọn là tiến trình bị thu hồi tài nguyên. Dẫn đến tiến trình này không bao giờ hoàn thành nhiệm vụ của nó</a:t>
            </a:r>
            <a:endParaRPr lang="en-GB" sz="1500"/>
          </a:p>
        </p:txBody>
      </p:sp>
    </p:spTree>
    <p:extLst>
      <p:ext uri="{BB962C8B-B14F-4D97-AF65-F5344CB8AC3E}">
        <p14:creationId xmlns:p14="http://schemas.microsoft.com/office/powerpoint/2010/main" val="4245483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inVertical)">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arn(inVertical)">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2" grpId="0" animBg="1"/>
      <p:bldP spid="13" grpId="0" animBg="1"/>
      <p:bldP spid="14" grpId="0"/>
      <p:bldP spid="15"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grpSp>
        <p:nvGrpSpPr>
          <p:cNvPr id="917" name="Google Shape;917;p60"/>
          <p:cNvGrpSpPr/>
          <p:nvPr/>
        </p:nvGrpSpPr>
        <p:grpSpPr>
          <a:xfrm>
            <a:off x="713232" y="2265361"/>
            <a:ext cx="2537358" cy="2397863"/>
            <a:chOff x="1961475" y="1207450"/>
            <a:chExt cx="1624325" cy="1535025"/>
          </a:xfrm>
        </p:grpSpPr>
        <p:sp>
          <p:nvSpPr>
            <p:cNvPr id="918" name="Google Shape;918;p60"/>
            <p:cNvSpPr/>
            <p:nvPr/>
          </p:nvSpPr>
          <p:spPr>
            <a:xfrm>
              <a:off x="2780800" y="1844275"/>
              <a:ext cx="293325" cy="129725"/>
            </a:xfrm>
            <a:custGeom>
              <a:avLst/>
              <a:gdLst/>
              <a:ahLst/>
              <a:cxnLst/>
              <a:rect l="l" t="t" r="r" b="b"/>
              <a:pathLst>
                <a:path w="11733" h="5189" fill="none" extrusionOk="0">
                  <a:moveTo>
                    <a:pt x="0" y="0"/>
                  </a:moveTo>
                  <a:lnTo>
                    <a:pt x="11733" y="5189"/>
                  </a:lnTo>
                </a:path>
              </a:pathLst>
            </a:custGeom>
            <a:solidFill>
              <a:schemeClr val="dk2"/>
            </a:solidFill>
            <a:ln w="57350" cap="rnd" cmpd="sng">
              <a:solidFill>
                <a:srgbClr val="606060"/>
              </a:solidFill>
              <a:prstDash val="solid"/>
              <a:miter lim="260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0"/>
            <p:cNvSpPr/>
            <p:nvPr/>
          </p:nvSpPr>
          <p:spPr>
            <a:xfrm>
              <a:off x="2812075" y="1429075"/>
              <a:ext cx="510400" cy="336350"/>
            </a:xfrm>
            <a:custGeom>
              <a:avLst/>
              <a:gdLst/>
              <a:ahLst/>
              <a:cxnLst/>
              <a:rect l="l" t="t" r="r" b="b"/>
              <a:pathLst>
                <a:path w="20416" h="13454" fill="none" extrusionOk="0">
                  <a:moveTo>
                    <a:pt x="1" y="13454"/>
                  </a:moveTo>
                  <a:cubicBezTo>
                    <a:pt x="1" y="13454"/>
                    <a:pt x="13897" y="13062"/>
                    <a:pt x="20415" y="0"/>
                  </a:cubicBezTo>
                </a:path>
              </a:pathLst>
            </a:custGeom>
            <a:solidFill>
              <a:schemeClr val="dk2"/>
            </a:solidFill>
            <a:ln w="48875" cap="rnd" cmpd="sng">
              <a:solidFill>
                <a:srgbClr val="606060"/>
              </a:solidFill>
              <a:prstDash val="solid"/>
              <a:miter lim="260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0"/>
            <p:cNvSpPr/>
            <p:nvPr/>
          </p:nvSpPr>
          <p:spPr>
            <a:xfrm>
              <a:off x="3233150" y="1289600"/>
              <a:ext cx="149275" cy="233350"/>
            </a:xfrm>
            <a:custGeom>
              <a:avLst/>
              <a:gdLst/>
              <a:ahLst/>
              <a:cxnLst/>
              <a:rect l="l" t="t" r="r" b="b"/>
              <a:pathLst>
                <a:path w="5971" h="9334" extrusionOk="0">
                  <a:moveTo>
                    <a:pt x="3364" y="0"/>
                  </a:moveTo>
                  <a:lnTo>
                    <a:pt x="0" y="7587"/>
                  </a:lnTo>
                  <a:lnTo>
                    <a:pt x="3937" y="9334"/>
                  </a:lnTo>
                  <a:lnTo>
                    <a:pt x="5971" y="417"/>
                  </a:lnTo>
                  <a:lnTo>
                    <a:pt x="33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0"/>
            <p:cNvSpPr/>
            <p:nvPr/>
          </p:nvSpPr>
          <p:spPr>
            <a:xfrm>
              <a:off x="3353725" y="1218550"/>
              <a:ext cx="81500" cy="97125"/>
            </a:xfrm>
            <a:custGeom>
              <a:avLst/>
              <a:gdLst/>
              <a:ahLst/>
              <a:cxnLst/>
              <a:rect l="l" t="t" r="r" b="b"/>
              <a:pathLst>
                <a:path w="3260" h="3885" extrusionOk="0">
                  <a:moveTo>
                    <a:pt x="1330" y="0"/>
                  </a:moveTo>
                  <a:cubicBezTo>
                    <a:pt x="1330" y="0"/>
                    <a:pt x="2373" y="2190"/>
                    <a:pt x="105" y="3337"/>
                  </a:cubicBezTo>
                  <a:lnTo>
                    <a:pt x="1" y="3885"/>
                  </a:lnTo>
                  <a:cubicBezTo>
                    <a:pt x="1" y="3885"/>
                    <a:pt x="3260" y="2868"/>
                    <a:pt x="2895" y="26"/>
                  </a:cubicBezTo>
                  <a:lnTo>
                    <a:pt x="1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0"/>
            <p:cNvSpPr/>
            <p:nvPr/>
          </p:nvSpPr>
          <p:spPr>
            <a:xfrm>
              <a:off x="3356975" y="1316975"/>
              <a:ext cx="111500" cy="52875"/>
            </a:xfrm>
            <a:custGeom>
              <a:avLst/>
              <a:gdLst/>
              <a:ahLst/>
              <a:cxnLst/>
              <a:rect l="l" t="t" r="r" b="b"/>
              <a:pathLst>
                <a:path w="4460" h="2115" extrusionOk="0">
                  <a:moveTo>
                    <a:pt x="574" y="0"/>
                  </a:moveTo>
                  <a:lnTo>
                    <a:pt x="1" y="52"/>
                  </a:lnTo>
                  <a:cubicBezTo>
                    <a:pt x="1" y="52"/>
                    <a:pt x="1283" y="2114"/>
                    <a:pt x="3282" y="2114"/>
                  </a:cubicBezTo>
                  <a:cubicBezTo>
                    <a:pt x="3651" y="2114"/>
                    <a:pt x="4045" y="2044"/>
                    <a:pt x="4459" y="1877"/>
                  </a:cubicBezTo>
                  <a:lnTo>
                    <a:pt x="4094" y="339"/>
                  </a:lnTo>
                  <a:cubicBezTo>
                    <a:pt x="4094" y="339"/>
                    <a:pt x="3379" y="944"/>
                    <a:pt x="2436" y="944"/>
                  </a:cubicBezTo>
                  <a:cubicBezTo>
                    <a:pt x="1863" y="944"/>
                    <a:pt x="1206" y="720"/>
                    <a:pt x="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0"/>
            <p:cNvSpPr/>
            <p:nvPr/>
          </p:nvSpPr>
          <p:spPr>
            <a:xfrm>
              <a:off x="3358300" y="1263525"/>
              <a:ext cx="117350" cy="62000"/>
            </a:xfrm>
            <a:custGeom>
              <a:avLst/>
              <a:gdLst/>
              <a:ahLst/>
              <a:cxnLst/>
              <a:rect l="l" t="t" r="r" b="b"/>
              <a:pathLst>
                <a:path w="4694" h="2480" extrusionOk="0">
                  <a:moveTo>
                    <a:pt x="3520" y="0"/>
                  </a:moveTo>
                  <a:cubicBezTo>
                    <a:pt x="3520" y="0"/>
                    <a:pt x="3033" y="1827"/>
                    <a:pt x="1234" y="1827"/>
                  </a:cubicBezTo>
                  <a:cubicBezTo>
                    <a:pt x="995" y="1827"/>
                    <a:pt x="732" y="1795"/>
                    <a:pt x="443" y="1721"/>
                  </a:cubicBezTo>
                  <a:lnTo>
                    <a:pt x="0" y="2112"/>
                  </a:lnTo>
                  <a:cubicBezTo>
                    <a:pt x="0" y="2112"/>
                    <a:pt x="865" y="2480"/>
                    <a:pt x="1913" y="2480"/>
                  </a:cubicBezTo>
                  <a:cubicBezTo>
                    <a:pt x="2858" y="2480"/>
                    <a:pt x="3951" y="2181"/>
                    <a:pt x="4693" y="1043"/>
                  </a:cubicBezTo>
                  <a:lnTo>
                    <a:pt x="3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0"/>
            <p:cNvSpPr/>
            <p:nvPr/>
          </p:nvSpPr>
          <p:spPr>
            <a:xfrm>
              <a:off x="3251400" y="1207450"/>
              <a:ext cx="80200" cy="101075"/>
            </a:xfrm>
            <a:custGeom>
              <a:avLst/>
              <a:gdLst/>
              <a:ahLst/>
              <a:cxnLst/>
              <a:rect l="l" t="t" r="r" b="b"/>
              <a:pathLst>
                <a:path w="3208" h="4043" extrusionOk="0">
                  <a:moveTo>
                    <a:pt x="1799" y="1"/>
                  </a:moveTo>
                  <a:cubicBezTo>
                    <a:pt x="1799" y="1"/>
                    <a:pt x="0" y="2634"/>
                    <a:pt x="2373" y="4042"/>
                  </a:cubicBezTo>
                  <a:lnTo>
                    <a:pt x="3181" y="3521"/>
                  </a:lnTo>
                  <a:cubicBezTo>
                    <a:pt x="3181" y="3521"/>
                    <a:pt x="1721" y="3234"/>
                    <a:pt x="3207" y="705"/>
                  </a:cubicBezTo>
                  <a:lnTo>
                    <a:pt x="17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0"/>
            <p:cNvSpPr/>
            <p:nvPr/>
          </p:nvSpPr>
          <p:spPr>
            <a:xfrm>
              <a:off x="1961475" y="1653300"/>
              <a:ext cx="471275" cy="509075"/>
            </a:xfrm>
            <a:custGeom>
              <a:avLst/>
              <a:gdLst/>
              <a:ahLst/>
              <a:cxnLst/>
              <a:rect l="l" t="t" r="r" b="b"/>
              <a:pathLst>
                <a:path w="18851" h="20363" fill="none" extrusionOk="0">
                  <a:moveTo>
                    <a:pt x="18851" y="4015"/>
                  </a:moveTo>
                  <a:cubicBezTo>
                    <a:pt x="18851" y="4015"/>
                    <a:pt x="1" y="0"/>
                    <a:pt x="9830" y="20362"/>
                  </a:cubicBezTo>
                </a:path>
              </a:pathLst>
            </a:custGeom>
            <a:solidFill>
              <a:schemeClr val="dk2"/>
            </a:solidFill>
            <a:ln w="48875" cap="rnd" cmpd="sng">
              <a:solidFill>
                <a:schemeClr val="dk2"/>
              </a:solidFill>
              <a:prstDash val="solid"/>
              <a:miter lim="260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0"/>
            <p:cNvSpPr/>
            <p:nvPr/>
          </p:nvSpPr>
          <p:spPr>
            <a:xfrm>
              <a:off x="2421000" y="1835800"/>
              <a:ext cx="56725" cy="887775"/>
            </a:xfrm>
            <a:custGeom>
              <a:avLst/>
              <a:gdLst/>
              <a:ahLst/>
              <a:cxnLst/>
              <a:rect l="l" t="t" r="r" b="b"/>
              <a:pathLst>
                <a:path w="2269" h="35511" extrusionOk="0">
                  <a:moveTo>
                    <a:pt x="1122" y="0"/>
                  </a:moveTo>
                  <a:cubicBezTo>
                    <a:pt x="496" y="0"/>
                    <a:pt x="0" y="496"/>
                    <a:pt x="0" y="1121"/>
                  </a:cubicBezTo>
                  <a:lnTo>
                    <a:pt x="0" y="34389"/>
                  </a:lnTo>
                  <a:cubicBezTo>
                    <a:pt x="0" y="35015"/>
                    <a:pt x="496" y="35510"/>
                    <a:pt x="1122" y="35510"/>
                  </a:cubicBezTo>
                  <a:lnTo>
                    <a:pt x="1148" y="35510"/>
                  </a:lnTo>
                  <a:cubicBezTo>
                    <a:pt x="1773" y="35510"/>
                    <a:pt x="2269" y="35015"/>
                    <a:pt x="2269" y="34389"/>
                  </a:cubicBezTo>
                  <a:lnTo>
                    <a:pt x="2269" y="1121"/>
                  </a:lnTo>
                  <a:cubicBezTo>
                    <a:pt x="2269" y="496"/>
                    <a:pt x="1773" y="0"/>
                    <a:pt x="1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0"/>
            <p:cNvSpPr/>
            <p:nvPr/>
          </p:nvSpPr>
          <p:spPr>
            <a:xfrm>
              <a:off x="2310200" y="2169525"/>
              <a:ext cx="211850" cy="572950"/>
            </a:xfrm>
            <a:custGeom>
              <a:avLst/>
              <a:gdLst/>
              <a:ahLst/>
              <a:cxnLst/>
              <a:rect l="l" t="t" r="r" b="b"/>
              <a:pathLst>
                <a:path w="8474" h="22918" extrusionOk="0">
                  <a:moveTo>
                    <a:pt x="4432" y="0"/>
                  </a:moveTo>
                  <a:lnTo>
                    <a:pt x="1591" y="20597"/>
                  </a:lnTo>
                  <a:lnTo>
                    <a:pt x="0" y="22917"/>
                  </a:lnTo>
                  <a:lnTo>
                    <a:pt x="8474" y="22917"/>
                  </a:lnTo>
                  <a:lnTo>
                    <a:pt x="6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0"/>
            <p:cNvSpPr/>
            <p:nvPr/>
          </p:nvSpPr>
          <p:spPr>
            <a:xfrm>
              <a:off x="2409925" y="2130550"/>
              <a:ext cx="91925" cy="78750"/>
            </a:xfrm>
            <a:custGeom>
              <a:avLst/>
              <a:gdLst/>
              <a:ahLst/>
              <a:cxnLst/>
              <a:rect l="l" t="t" r="r" b="b"/>
              <a:pathLst>
                <a:path w="3677" h="3150" extrusionOk="0">
                  <a:moveTo>
                    <a:pt x="1583" y="0"/>
                  </a:moveTo>
                  <a:cubicBezTo>
                    <a:pt x="775" y="0"/>
                    <a:pt x="0" y="625"/>
                    <a:pt x="0" y="1559"/>
                  </a:cubicBezTo>
                  <a:cubicBezTo>
                    <a:pt x="0" y="2446"/>
                    <a:pt x="704" y="3149"/>
                    <a:pt x="1565" y="3149"/>
                  </a:cubicBezTo>
                  <a:cubicBezTo>
                    <a:pt x="2972" y="3149"/>
                    <a:pt x="3676" y="1455"/>
                    <a:pt x="2686" y="464"/>
                  </a:cubicBezTo>
                  <a:cubicBezTo>
                    <a:pt x="2365" y="143"/>
                    <a:pt x="1970"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0"/>
            <p:cNvSpPr/>
            <p:nvPr/>
          </p:nvSpPr>
          <p:spPr>
            <a:xfrm>
              <a:off x="2108775" y="2071750"/>
              <a:ext cx="184500" cy="230100"/>
            </a:xfrm>
            <a:custGeom>
              <a:avLst/>
              <a:gdLst/>
              <a:ahLst/>
              <a:cxnLst/>
              <a:rect l="l" t="t" r="r" b="b"/>
              <a:pathLst>
                <a:path w="7380" h="9204" extrusionOk="0">
                  <a:moveTo>
                    <a:pt x="3912" y="0"/>
                  </a:moveTo>
                  <a:lnTo>
                    <a:pt x="1" y="1773"/>
                  </a:lnTo>
                  <a:lnTo>
                    <a:pt x="5346" y="9204"/>
                  </a:lnTo>
                  <a:lnTo>
                    <a:pt x="7379" y="7509"/>
                  </a:lnTo>
                  <a:lnTo>
                    <a:pt x="3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0"/>
            <p:cNvSpPr/>
            <p:nvPr/>
          </p:nvSpPr>
          <p:spPr>
            <a:xfrm>
              <a:off x="2215025" y="2269900"/>
              <a:ext cx="85425" cy="118000"/>
            </a:xfrm>
            <a:custGeom>
              <a:avLst/>
              <a:gdLst/>
              <a:ahLst/>
              <a:cxnLst/>
              <a:rect l="l" t="t" r="r" b="b"/>
              <a:pathLst>
                <a:path w="3417" h="4720" extrusionOk="0">
                  <a:moveTo>
                    <a:pt x="1382" y="0"/>
                  </a:moveTo>
                  <a:lnTo>
                    <a:pt x="1382" y="0"/>
                  </a:lnTo>
                  <a:cubicBezTo>
                    <a:pt x="1382" y="0"/>
                    <a:pt x="1" y="3103"/>
                    <a:pt x="2347" y="4719"/>
                  </a:cubicBezTo>
                  <a:lnTo>
                    <a:pt x="3416" y="3546"/>
                  </a:lnTo>
                  <a:cubicBezTo>
                    <a:pt x="3416" y="3546"/>
                    <a:pt x="1096" y="2894"/>
                    <a:pt x="1747" y="443"/>
                  </a:cubicBezTo>
                  <a:lnTo>
                    <a:pt x="13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0"/>
            <p:cNvSpPr/>
            <p:nvPr/>
          </p:nvSpPr>
          <p:spPr>
            <a:xfrm>
              <a:off x="2137475" y="2269400"/>
              <a:ext cx="108225" cy="73525"/>
            </a:xfrm>
            <a:custGeom>
              <a:avLst/>
              <a:gdLst/>
              <a:ahLst/>
              <a:cxnLst/>
              <a:rect l="l" t="t" r="r" b="b"/>
              <a:pathLst>
                <a:path w="4329" h="2941" extrusionOk="0">
                  <a:moveTo>
                    <a:pt x="3630" y="1"/>
                  </a:moveTo>
                  <a:cubicBezTo>
                    <a:pt x="2591" y="1"/>
                    <a:pt x="687" y="279"/>
                    <a:pt x="0" y="2210"/>
                  </a:cubicBezTo>
                  <a:lnTo>
                    <a:pt x="1382" y="2940"/>
                  </a:lnTo>
                  <a:cubicBezTo>
                    <a:pt x="1382" y="2940"/>
                    <a:pt x="1459" y="515"/>
                    <a:pt x="3949" y="515"/>
                  </a:cubicBezTo>
                  <a:cubicBezTo>
                    <a:pt x="3962" y="515"/>
                    <a:pt x="3976" y="515"/>
                    <a:pt x="3989" y="516"/>
                  </a:cubicBezTo>
                  <a:lnTo>
                    <a:pt x="4328" y="46"/>
                  </a:lnTo>
                  <a:cubicBezTo>
                    <a:pt x="4328" y="46"/>
                    <a:pt x="4050" y="1"/>
                    <a:pt x="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0"/>
            <p:cNvSpPr/>
            <p:nvPr/>
          </p:nvSpPr>
          <p:spPr>
            <a:xfrm>
              <a:off x="2169400" y="2272500"/>
              <a:ext cx="76950" cy="106275"/>
            </a:xfrm>
            <a:custGeom>
              <a:avLst/>
              <a:gdLst/>
              <a:ahLst/>
              <a:cxnLst/>
              <a:rect l="l" t="t" r="r" b="b"/>
              <a:pathLst>
                <a:path w="3078" h="4251" extrusionOk="0">
                  <a:moveTo>
                    <a:pt x="3077" y="0"/>
                  </a:moveTo>
                  <a:cubicBezTo>
                    <a:pt x="3077" y="1"/>
                    <a:pt x="1" y="1487"/>
                    <a:pt x="757" y="4250"/>
                  </a:cubicBezTo>
                  <a:lnTo>
                    <a:pt x="2321" y="4042"/>
                  </a:lnTo>
                  <a:cubicBezTo>
                    <a:pt x="2321" y="4042"/>
                    <a:pt x="965" y="2008"/>
                    <a:pt x="3051" y="574"/>
                  </a:cubicBezTo>
                  <a:lnTo>
                    <a:pt x="30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0"/>
            <p:cNvSpPr/>
            <p:nvPr/>
          </p:nvSpPr>
          <p:spPr>
            <a:xfrm>
              <a:off x="2265875" y="2225275"/>
              <a:ext cx="100400" cy="62900"/>
            </a:xfrm>
            <a:custGeom>
              <a:avLst/>
              <a:gdLst/>
              <a:ahLst/>
              <a:cxnLst/>
              <a:rect l="l" t="t" r="r" b="b"/>
              <a:pathLst>
                <a:path w="4016" h="2516" extrusionOk="0">
                  <a:moveTo>
                    <a:pt x="1566" y="1"/>
                  </a:moveTo>
                  <a:cubicBezTo>
                    <a:pt x="1078" y="1"/>
                    <a:pt x="546" y="173"/>
                    <a:pt x="0" y="638"/>
                  </a:cubicBezTo>
                  <a:lnTo>
                    <a:pt x="235" y="1577"/>
                  </a:lnTo>
                  <a:cubicBezTo>
                    <a:pt x="235" y="1577"/>
                    <a:pt x="453" y="1200"/>
                    <a:pt x="951" y="1200"/>
                  </a:cubicBezTo>
                  <a:cubicBezTo>
                    <a:pt x="1379" y="1200"/>
                    <a:pt x="2014" y="1478"/>
                    <a:pt x="2894" y="2515"/>
                  </a:cubicBezTo>
                  <a:lnTo>
                    <a:pt x="4015" y="1420"/>
                  </a:lnTo>
                  <a:cubicBezTo>
                    <a:pt x="4015" y="1420"/>
                    <a:pt x="2969" y="1"/>
                    <a:pt x="15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0"/>
            <p:cNvSpPr/>
            <p:nvPr/>
          </p:nvSpPr>
          <p:spPr>
            <a:xfrm>
              <a:off x="3058450" y="1951175"/>
              <a:ext cx="527350" cy="471250"/>
            </a:xfrm>
            <a:custGeom>
              <a:avLst/>
              <a:gdLst/>
              <a:ahLst/>
              <a:cxnLst/>
              <a:rect l="l" t="t" r="r" b="b"/>
              <a:pathLst>
                <a:path w="21094" h="18850" extrusionOk="0">
                  <a:moveTo>
                    <a:pt x="1591" y="0"/>
                  </a:moveTo>
                  <a:lnTo>
                    <a:pt x="1" y="1616"/>
                  </a:lnTo>
                  <a:lnTo>
                    <a:pt x="15175" y="18850"/>
                  </a:lnTo>
                  <a:lnTo>
                    <a:pt x="21093" y="12775"/>
                  </a:lnTo>
                  <a:lnTo>
                    <a:pt x="18330" y="12332"/>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0"/>
            <p:cNvSpPr/>
            <p:nvPr/>
          </p:nvSpPr>
          <p:spPr>
            <a:xfrm>
              <a:off x="3026025" y="1934825"/>
              <a:ext cx="92425" cy="78700"/>
            </a:xfrm>
            <a:custGeom>
              <a:avLst/>
              <a:gdLst/>
              <a:ahLst/>
              <a:cxnLst/>
              <a:rect l="l" t="t" r="r" b="b"/>
              <a:pathLst>
                <a:path w="3697" h="3148" extrusionOk="0">
                  <a:moveTo>
                    <a:pt x="1906" y="0"/>
                  </a:moveTo>
                  <a:cubicBezTo>
                    <a:pt x="839" y="0"/>
                    <a:pt x="0" y="1128"/>
                    <a:pt x="490" y="2218"/>
                  </a:cubicBezTo>
                  <a:cubicBezTo>
                    <a:pt x="757" y="2841"/>
                    <a:pt x="1333" y="3148"/>
                    <a:pt x="1911" y="3148"/>
                  </a:cubicBezTo>
                  <a:cubicBezTo>
                    <a:pt x="2520" y="3148"/>
                    <a:pt x="3130" y="2808"/>
                    <a:pt x="3384" y="2140"/>
                  </a:cubicBezTo>
                  <a:cubicBezTo>
                    <a:pt x="3697" y="1332"/>
                    <a:pt x="3279" y="419"/>
                    <a:pt x="2471" y="107"/>
                  </a:cubicBezTo>
                  <a:cubicBezTo>
                    <a:pt x="2280" y="34"/>
                    <a:pt x="2090" y="0"/>
                    <a:pt x="1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0"/>
            <p:cNvSpPr/>
            <p:nvPr/>
          </p:nvSpPr>
          <p:spPr>
            <a:xfrm>
              <a:off x="2567650" y="1370400"/>
              <a:ext cx="92575" cy="479750"/>
            </a:xfrm>
            <a:custGeom>
              <a:avLst/>
              <a:gdLst/>
              <a:ahLst/>
              <a:cxnLst/>
              <a:rect l="l" t="t" r="r" b="b"/>
              <a:pathLst>
                <a:path w="3703" h="19190" extrusionOk="0">
                  <a:moveTo>
                    <a:pt x="1" y="1"/>
                  </a:moveTo>
                  <a:lnTo>
                    <a:pt x="1" y="19190"/>
                  </a:lnTo>
                  <a:lnTo>
                    <a:pt x="3703" y="19190"/>
                  </a:lnTo>
                  <a:lnTo>
                    <a:pt x="3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0"/>
            <p:cNvSpPr/>
            <p:nvPr/>
          </p:nvSpPr>
          <p:spPr>
            <a:xfrm>
              <a:off x="2379275" y="1703475"/>
              <a:ext cx="468675" cy="182525"/>
            </a:xfrm>
            <a:custGeom>
              <a:avLst/>
              <a:gdLst/>
              <a:ahLst/>
              <a:cxnLst/>
              <a:rect l="l" t="t" r="r" b="b"/>
              <a:pathLst>
                <a:path w="18747" h="7301" extrusionOk="0">
                  <a:moveTo>
                    <a:pt x="3604" y="0"/>
                  </a:moveTo>
                  <a:cubicBezTo>
                    <a:pt x="1618" y="0"/>
                    <a:pt x="1" y="1633"/>
                    <a:pt x="1" y="3651"/>
                  </a:cubicBezTo>
                  <a:cubicBezTo>
                    <a:pt x="1" y="5658"/>
                    <a:pt x="1643" y="7301"/>
                    <a:pt x="3651" y="7301"/>
                  </a:cubicBezTo>
                  <a:lnTo>
                    <a:pt x="15097" y="7301"/>
                  </a:lnTo>
                  <a:cubicBezTo>
                    <a:pt x="17104" y="7275"/>
                    <a:pt x="18747" y="5658"/>
                    <a:pt x="18747" y="3651"/>
                  </a:cubicBezTo>
                  <a:cubicBezTo>
                    <a:pt x="18747" y="1633"/>
                    <a:pt x="17130" y="0"/>
                    <a:pt x="15144" y="0"/>
                  </a:cubicBezTo>
                  <a:cubicBezTo>
                    <a:pt x="15128" y="0"/>
                    <a:pt x="15112" y="0"/>
                    <a:pt x="15097" y="1"/>
                  </a:cubicBezTo>
                  <a:lnTo>
                    <a:pt x="3651" y="1"/>
                  </a:lnTo>
                  <a:cubicBezTo>
                    <a:pt x="3635" y="0"/>
                    <a:pt x="3619" y="0"/>
                    <a:pt x="3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0"/>
            <p:cNvSpPr/>
            <p:nvPr/>
          </p:nvSpPr>
          <p:spPr>
            <a:xfrm>
              <a:off x="2265225" y="1283725"/>
              <a:ext cx="749600" cy="365675"/>
            </a:xfrm>
            <a:custGeom>
              <a:avLst/>
              <a:gdLst/>
              <a:ahLst/>
              <a:cxnLst/>
              <a:rect l="l" t="t" r="r" b="b"/>
              <a:pathLst>
                <a:path w="29984" h="14627" extrusionOk="0">
                  <a:moveTo>
                    <a:pt x="0" y="0"/>
                  </a:moveTo>
                  <a:lnTo>
                    <a:pt x="1173" y="11472"/>
                  </a:lnTo>
                  <a:lnTo>
                    <a:pt x="25968" y="14627"/>
                  </a:lnTo>
                  <a:lnTo>
                    <a:pt x="29983" y="380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0"/>
            <p:cNvSpPr/>
            <p:nvPr/>
          </p:nvSpPr>
          <p:spPr>
            <a:xfrm>
              <a:off x="2376825" y="1362550"/>
              <a:ext cx="166725" cy="140850"/>
            </a:xfrm>
            <a:custGeom>
              <a:avLst/>
              <a:gdLst/>
              <a:ahLst/>
              <a:cxnLst/>
              <a:rect l="l" t="t" r="r" b="b"/>
              <a:pathLst>
                <a:path w="6669" h="5634" extrusionOk="0">
                  <a:moveTo>
                    <a:pt x="3633" y="1"/>
                  </a:moveTo>
                  <a:cubicBezTo>
                    <a:pt x="1365" y="1"/>
                    <a:pt x="1" y="2666"/>
                    <a:pt x="1455" y="4539"/>
                  </a:cubicBezTo>
                  <a:cubicBezTo>
                    <a:pt x="2039" y="5291"/>
                    <a:pt x="2856" y="5634"/>
                    <a:pt x="3662" y="5634"/>
                  </a:cubicBezTo>
                  <a:cubicBezTo>
                    <a:pt x="4979" y="5634"/>
                    <a:pt x="6266" y="4719"/>
                    <a:pt x="6460" y="3183"/>
                  </a:cubicBezTo>
                  <a:cubicBezTo>
                    <a:pt x="6669" y="1619"/>
                    <a:pt x="5574" y="211"/>
                    <a:pt x="4036" y="28"/>
                  </a:cubicBezTo>
                  <a:cubicBezTo>
                    <a:pt x="3899" y="10"/>
                    <a:pt x="3764" y="1"/>
                    <a:pt x="3633"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0"/>
            <p:cNvSpPr/>
            <p:nvPr/>
          </p:nvSpPr>
          <p:spPr>
            <a:xfrm>
              <a:off x="2397700" y="1378450"/>
              <a:ext cx="128925" cy="108975"/>
            </a:xfrm>
            <a:custGeom>
              <a:avLst/>
              <a:gdLst/>
              <a:ahLst/>
              <a:cxnLst/>
              <a:rect l="l" t="t" r="r" b="b"/>
              <a:pathLst>
                <a:path w="5157" h="4359" extrusionOk="0">
                  <a:moveTo>
                    <a:pt x="2839" y="0"/>
                  </a:moveTo>
                  <a:cubicBezTo>
                    <a:pt x="1074" y="0"/>
                    <a:pt x="0" y="2050"/>
                    <a:pt x="1115" y="3512"/>
                  </a:cubicBezTo>
                  <a:cubicBezTo>
                    <a:pt x="1568" y="4093"/>
                    <a:pt x="2197" y="4358"/>
                    <a:pt x="2818" y="4358"/>
                  </a:cubicBezTo>
                  <a:cubicBezTo>
                    <a:pt x="3839" y="4358"/>
                    <a:pt x="4838" y="3642"/>
                    <a:pt x="5000" y="2443"/>
                  </a:cubicBezTo>
                  <a:cubicBezTo>
                    <a:pt x="5156" y="1269"/>
                    <a:pt x="4296" y="174"/>
                    <a:pt x="3122" y="18"/>
                  </a:cubicBezTo>
                  <a:cubicBezTo>
                    <a:pt x="3026" y="6"/>
                    <a:pt x="2931" y="0"/>
                    <a:pt x="28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0"/>
            <p:cNvSpPr/>
            <p:nvPr/>
          </p:nvSpPr>
          <p:spPr>
            <a:xfrm>
              <a:off x="2471175" y="1389075"/>
              <a:ext cx="35875" cy="26425"/>
            </a:xfrm>
            <a:custGeom>
              <a:avLst/>
              <a:gdLst/>
              <a:ahLst/>
              <a:cxnLst/>
              <a:rect l="l" t="t" r="r" b="b"/>
              <a:pathLst>
                <a:path w="1435" h="1057" extrusionOk="0">
                  <a:moveTo>
                    <a:pt x="362" y="0"/>
                  </a:moveTo>
                  <a:cubicBezTo>
                    <a:pt x="262" y="0"/>
                    <a:pt x="180" y="30"/>
                    <a:pt x="131" y="88"/>
                  </a:cubicBezTo>
                  <a:cubicBezTo>
                    <a:pt x="1" y="245"/>
                    <a:pt x="183" y="584"/>
                    <a:pt x="496" y="818"/>
                  </a:cubicBezTo>
                  <a:cubicBezTo>
                    <a:pt x="698" y="970"/>
                    <a:pt x="922" y="1056"/>
                    <a:pt x="1090" y="1056"/>
                  </a:cubicBezTo>
                  <a:cubicBezTo>
                    <a:pt x="1183" y="1056"/>
                    <a:pt x="1258" y="1030"/>
                    <a:pt x="1305" y="975"/>
                  </a:cubicBezTo>
                  <a:cubicBezTo>
                    <a:pt x="1435" y="818"/>
                    <a:pt x="1252" y="479"/>
                    <a:pt x="940" y="245"/>
                  </a:cubicBezTo>
                  <a:cubicBezTo>
                    <a:pt x="744" y="82"/>
                    <a:pt x="528" y="0"/>
                    <a:pt x="362"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0"/>
            <p:cNvSpPr/>
            <p:nvPr/>
          </p:nvSpPr>
          <p:spPr>
            <a:xfrm>
              <a:off x="2411225" y="1413425"/>
              <a:ext cx="112125" cy="74025"/>
            </a:xfrm>
            <a:custGeom>
              <a:avLst/>
              <a:gdLst/>
              <a:ahLst/>
              <a:cxnLst/>
              <a:rect l="l" t="t" r="r" b="b"/>
              <a:pathLst>
                <a:path w="4485" h="2961" extrusionOk="0">
                  <a:moveTo>
                    <a:pt x="261" y="1"/>
                  </a:moveTo>
                  <a:cubicBezTo>
                    <a:pt x="209" y="157"/>
                    <a:pt x="157" y="340"/>
                    <a:pt x="131" y="496"/>
                  </a:cubicBezTo>
                  <a:cubicBezTo>
                    <a:pt x="0" y="1695"/>
                    <a:pt x="835" y="2790"/>
                    <a:pt x="2034" y="2947"/>
                  </a:cubicBezTo>
                  <a:cubicBezTo>
                    <a:pt x="2115" y="2956"/>
                    <a:pt x="2196" y="2960"/>
                    <a:pt x="2276" y="2960"/>
                  </a:cubicBezTo>
                  <a:cubicBezTo>
                    <a:pt x="3354" y="2960"/>
                    <a:pt x="4313" y="2160"/>
                    <a:pt x="4459" y="1044"/>
                  </a:cubicBezTo>
                  <a:cubicBezTo>
                    <a:pt x="4485" y="887"/>
                    <a:pt x="4485" y="705"/>
                    <a:pt x="4459" y="522"/>
                  </a:cubicBezTo>
                  <a:cubicBezTo>
                    <a:pt x="4128" y="1372"/>
                    <a:pt x="3328" y="1922"/>
                    <a:pt x="2444" y="1922"/>
                  </a:cubicBezTo>
                  <a:cubicBezTo>
                    <a:pt x="2352" y="1922"/>
                    <a:pt x="2258" y="1916"/>
                    <a:pt x="2164" y="1904"/>
                  </a:cubicBezTo>
                  <a:cubicBezTo>
                    <a:pt x="1174" y="1774"/>
                    <a:pt x="391" y="991"/>
                    <a:pt x="261" y="1"/>
                  </a:cubicBezTo>
                  <a:close/>
                </a:path>
              </a:pathLst>
            </a:custGeom>
            <a:solidFill>
              <a:srgbClr val="633BB9">
                <a:alpha val="43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a:off x="2708450" y="1402250"/>
              <a:ext cx="144725" cy="141000"/>
            </a:xfrm>
            <a:custGeom>
              <a:avLst/>
              <a:gdLst/>
              <a:ahLst/>
              <a:cxnLst/>
              <a:rect l="l" t="t" r="r" b="b"/>
              <a:pathLst>
                <a:path w="5789" h="5640" extrusionOk="0">
                  <a:moveTo>
                    <a:pt x="2882" y="1"/>
                  </a:moveTo>
                  <a:cubicBezTo>
                    <a:pt x="2834" y="1"/>
                    <a:pt x="2786" y="2"/>
                    <a:pt x="2738" y="4"/>
                  </a:cubicBezTo>
                  <a:cubicBezTo>
                    <a:pt x="1173" y="83"/>
                    <a:pt x="0" y="1386"/>
                    <a:pt x="78" y="2951"/>
                  </a:cubicBezTo>
                  <a:cubicBezTo>
                    <a:pt x="154" y="4466"/>
                    <a:pt x="1381" y="5640"/>
                    <a:pt x="2880" y="5640"/>
                  </a:cubicBezTo>
                  <a:cubicBezTo>
                    <a:pt x="2928" y="5640"/>
                    <a:pt x="2976" y="5638"/>
                    <a:pt x="3025" y="5636"/>
                  </a:cubicBezTo>
                  <a:cubicBezTo>
                    <a:pt x="4589" y="5558"/>
                    <a:pt x="5788" y="4228"/>
                    <a:pt x="5710" y="2664"/>
                  </a:cubicBezTo>
                  <a:cubicBezTo>
                    <a:pt x="5634" y="1173"/>
                    <a:pt x="4383" y="1"/>
                    <a:pt x="2882"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0"/>
            <p:cNvSpPr/>
            <p:nvPr/>
          </p:nvSpPr>
          <p:spPr>
            <a:xfrm>
              <a:off x="2709425" y="1418125"/>
              <a:ext cx="128750" cy="108600"/>
            </a:xfrm>
            <a:custGeom>
              <a:avLst/>
              <a:gdLst/>
              <a:ahLst/>
              <a:cxnLst/>
              <a:rect l="l" t="t" r="r" b="b"/>
              <a:pathLst>
                <a:path w="5150" h="4344" extrusionOk="0">
                  <a:moveTo>
                    <a:pt x="2807" y="0"/>
                  </a:moveTo>
                  <a:cubicBezTo>
                    <a:pt x="1057" y="0"/>
                    <a:pt x="1" y="2059"/>
                    <a:pt x="1134" y="3489"/>
                  </a:cubicBezTo>
                  <a:cubicBezTo>
                    <a:pt x="1582" y="4076"/>
                    <a:pt x="2216" y="4344"/>
                    <a:pt x="2841" y="4344"/>
                  </a:cubicBezTo>
                  <a:cubicBezTo>
                    <a:pt x="3855" y="4344"/>
                    <a:pt x="4848" y="3639"/>
                    <a:pt x="4993" y="2446"/>
                  </a:cubicBezTo>
                  <a:cubicBezTo>
                    <a:pt x="5150" y="1247"/>
                    <a:pt x="4315" y="178"/>
                    <a:pt x="3116" y="21"/>
                  </a:cubicBezTo>
                  <a:cubicBezTo>
                    <a:pt x="3011" y="7"/>
                    <a:pt x="2907" y="0"/>
                    <a:pt x="2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a:off x="2783400" y="1428800"/>
              <a:ext cx="35225" cy="26450"/>
            </a:xfrm>
            <a:custGeom>
              <a:avLst/>
              <a:gdLst/>
              <a:ahLst/>
              <a:cxnLst/>
              <a:rect l="l" t="t" r="r" b="b"/>
              <a:pathLst>
                <a:path w="1409" h="1058" extrusionOk="0">
                  <a:moveTo>
                    <a:pt x="350" y="0"/>
                  </a:moveTo>
                  <a:cubicBezTo>
                    <a:pt x="249" y="0"/>
                    <a:pt x="171" y="30"/>
                    <a:pt x="131" y="90"/>
                  </a:cubicBezTo>
                  <a:cubicBezTo>
                    <a:pt x="0" y="246"/>
                    <a:pt x="157" y="585"/>
                    <a:pt x="496" y="820"/>
                  </a:cubicBezTo>
                  <a:cubicBezTo>
                    <a:pt x="698" y="971"/>
                    <a:pt x="922" y="1057"/>
                    <a:pt x="1090" y="1057"/>
                  </a:cubicBezTo>
                  <a:cubicBezTo>
                    <a:pt x="1182" y="1057"/>
                    <a:pt x="1258" y="1031"/>
                    <a:pt x="1304" y="976"/>
                  </a:cubicBezTo>
                  <a:cubicBezTo>
                    <a:pt x="1408" y="820"/>
                    <a:pt x="1252" y="481"/>
                    <a:pt x="939" y="220"/>
                  </a:cubicBezTo>
                  <a:cubicBezTo>
                    <a:pt x="730" y="75"/>
                    <a:pt x="512" y="0"/>
                    <a:pt x="350"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0"/>
            <p:cNvSpPr/>
            <p:nvPr/>
          </p:nvSpPr>
          <p:spPr>
            <a:xfrm>
              <a:off x="2716925" y="1453200"/>
              <a:ext cx="121625" cy="74025"/>
            </a:xfrm>
            <a:custGeom>
              <a:avLst/>
              <a:gdLst/>
              <a:ahLst/>
              <a:cxnLst/>
              <a:rect l="l" t="t" r="r" b="b"/>
              <a:pathLst>
                <a:path w="4865" h="2961" extrusionOk="0">
                  <a:moveTo>
                    <a:pt x="522" y="0"/>
                  </a:moveTo>
                  <a:lnTo>
                    <a:pt x="522" y="0"/>
                  </a:lnTo>
                  <a:cubicBezTo>
                    <a:pt x="0" y="1304"/>
                    <a:pt x="861" y="2764"/>
                    <a:pt x="2268" y="2946"/>
                  </a:cubicBezTo>
                  <a:cubicBezTo>
                    <a:pt x="2353" y="2956"/>
                    <a:pt x="2437" y="2960"/>
                    <a:pt x="2521" y="2960"/>
                  </a:cubicBezTo>
                  <a:cubicBezTo>
                    <a:pt x="3816" y="2960"/>
                    <a:pt x="4865" y="1844"/>
                    <a:pt x="4693" y="522"/>
                  </a:cubicBezTo>
                  <a:lnTo>
                    <a:pt x="4693" y="522"/>
                  </a:lnTo>
                  <a:cubicBezTo>
                    <a:pt x="4358" y="1384"/>
                    <a:pt x="3538" y="1916"/>
                    <a:pt x="2639" y="1916"/>
                  </a:cubicBezTo>
                  <a:cubicBezTo>
                    <a:pt x="2560" y="1916"/>
                    <a:pt x="2479" y="1912"/>
                    <a:pt x="2399" y="1903"/>
                  </a:cubicBezTo>
                  <a:cubicBezTo>
                    <a:pt x="1408" y="1773"/>
                    <a:pt x="626" y="991"/>
                    <a:pt x="522" y="0"/>
                  </a:cubicBezTo>
                  <a:close/>
                </a:path>
              </a:pathLst>
            </a:custGeom>
            <a:solidFill>
              <a:srgbClr val="633BB9">
                <a:alpha val="43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0"/>
            <p:cNvSpPr/>
            <p:nvPr/>
          </p:nvSpPr>
          <p:spPr>
            <a:xfrm>
              <a:off x="2470525" y="1514525"/>
              <a:ext cx="287475" cy="71275"/>
            </a:xfrm>
            <a:custGeom>
              <a:avLst/>
              <a:gdLst/>
              <a:ahLst/>
              <a:cxnLst/>
              <a:rect l="l" t="t" r="r" b="b"/>
              <a:pathLst>
                <a:path w="11499" h="2851" extrusionOk="0">
                  <a:moveTo>
                    <a:pt x="723" y="0"/>
                  </a:moveTo>
                  <a:cubicBezTo>
                    <a:pt x="173" y="0"/>
                    <a:pt x="153" y="162"/>
                    <a:pt x="105" y="519"/>
                  </a:cubicBezTo>
                  <a:cubicBezTo>
                    <a:pt x="1" y="1327"/>
                    <a:pt x="2452" y="2292"/>
                    <a:pt x="5580" y="2683"/>
                  </a:cubicBezTo>
                  <a:cubicBezTo>
                    <a:pt x="6488" y="2797"/>
                    <a:pt x="7353" y="2851"/>
                    <a:pt x="8124" y="2851"/>
                  </a:cubicBezTo>
                  <a:cubicBezTo>
                    <a:pt x="10012" y="2851"/>
                    <a:pt x="11346" y="2527"/>
                    <a:pt x="11420" y="1953"/>
                  </a:cubicBezTo>
                  <a:cubicBezTo>
                    <a:pt x="11499" y="1171"/>
                    <a:pt x="11473" y="1354"/>
                    <a:pt x="5841" y="624"/>
                  </a:cubicBezTo>
                  <a:cubicBezTo>
                    <a:pt x="2771" y="227"/>
                    <a:pt x="1374" y="0"/>
                    <a:pt x="723"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0"/>
            <p:cNvSpPr/>
            <p:nvPr/>
          </p:nvSpPr>
          <p:spPr>
            <a:xfrm>
              <a:off x="2470525" y="1514525"/>
              <a:ext cx="287475" cy="71275"/>
            </a:xfrm>
            <a:custGeom>
              <a:avLst/>
              <a:gdLst/>
              <a:ahLst/>
              <a:cxnLst/>
              <a:rect l="l" t="t" r="r" b="b"/>
              <a:pathLst>
                <a:path w="11499" h="2851" extrusionOk="0">
                  <a:moveTo>
                    <a:pt x="723" y="0"/>
                  </a:moveTo>
                  <a:cubicBezTo>
                    <a:pt x="173" y="0"/>
                    <a:pt x="153" y="162"/>
                    <a:pt x="105" y="519"/>
                  </a:cubicBezTo>
                  <a:cubicBezTo>
                    <a:pt x="1" y="1327"/>
                    <a:pt x="2452" y="2292"/>
                    <a:pt x="5580" y="2683"/>
                  </a:cubicBezTo>
                  <a:cubicBezTo>
                    <a:pt x="6488" y="2797"/>
                    <a:pt x="7353" y="2851"/>
                    <a:pt x="8124" y="2851"/>
                  </a:cubicBezTo>
                  <a:cubicBezTo>
                    <a:pt x="10012" y="2851"/>
                    <a:pt x="11346" y="2527"/>
                    <a:pt x="11420" y="1953"/>
                  </a:cubicBezTo>
                  <a:cubicBezTo>
                    <a:pt x="11499" y="1171"/>
                    <a:pt x="11473" y="1354"/>
                    <a:pt x="5841" y="624"/>
                  </a:cubicBezTo>
                  <a:cubicBezTo>
                    <a:pt x="2771" y="227"/>
                    <a:pt x="1374" y="0"/>
                    <a:pt x="723"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2473150" y="1514850"/>
              <a:ext cx="284850" cy="53075"/>
            </a:xfrm>
            <a:custGeom>
              <a:avLst/>
              <a:gdLst/>
              <a:ahLst/>
              <a:cxnLst/>
              <a:rect l="l" t="t" r="r" b="b"/>
              <a:pathLst>
                <a:path w="11394" h="2123" extrusionOk="0">
                  <a:moveTo>
                    <a:pt x="618" y="0"/>
                  </a:moveTo>
                  <a:cubicBezTo>
                    <a:pt x="68" y="0"/>
                    <a:pt x="48" y="163"/>
                    <a:pt x="0" y="532"/>
                  </a:cubicBezTo>
                  <a:cubicBezTo>
                    <a:pt x="0" y="584"/>
                    <a:pt x="0" y="637"/>
                    <a:pt x="26" y="715"/>
                  </a:cubicBezTo>
                  <a:cubicBezTo>
                    <a:pt x="99" y="579"/>
                    <a:pt x="246" y="516"/>
                    <a:pt x="601" y="516"/>
                  </a:cubicBezTo>
                  <a:cubicBezTo>
                    <a:pt x="1269" y="516"/>
                    <a:pt x="2671" y="740"/>
                    <a:pt x="5684" y="1132"/>
                  </a:cubicBezTo>
                  <a:cubicBezTo>
                    <a:pt x="10194" y="1706"/>
                    <a:pt x="11107" y="1706"/>
                    <a:pt x="11237" y="2123"/>
                  </a:cubicBezTo>
                  <a:cubicBezTo>
                    <a:pt x="11263" y="2071"/>
                    <a:pt x="11289" y="2018"/>
                    <a:pt x="11289" y="1966"/>
                  </a:cubicBezTo>
                  <a:cubicBezTo>
                    <a:pt x="11394" y="1158"/>
                    <a:pt x="11394" y="1341"/>
                    <a:pt x="5736" y="611"/>
                  </a:cubicBezTo>
                  <a:cubicBezTo>
                    <a:pt x="2667" y="229"/>
                    <a:pt x="1270" y="0"/>
                    <a:pt x="618" y="0"/>
                  </a:cubicBezTo>
                  <a:close/>
                </a:path>
              </a:pathLst>
            </a:custGeom>
            <a:solidFill>
              <a:srgbClr val="B1B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2627625" y="1532050"/>
              <a:ext cx="18925" cy="52175"/>
            </a:xfrm>
            <a:custGeom>
              <a:avLst/>
              <a:gdLst/>
              <a:ahLst/>
              <a:cxnLst/>
              <a:rect l="l" t="t" r="r" b="b"/>
              <a:pathLst>
                <a:path w="757" h="2087" extrusionOk="0">
                  <a:moveTo>
                    <a:pt x="261" y="1"/>
                  </a:moveTo>
                  <a:lnTo>
                    <a:pt x="0" y="2060"/>
                  </a:lnTo>
                  <a:lnTo>
                    <a:pt x="496" y="2087"/>
                  </a:lnTo>
                  <a:lnTo>
                    <a:pt x="756" y="53"/>
                  </a:lnTo>
                  <a:lnTo>
                    <a:pt x="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0"/>
            <p:cNvSpPr/>
            <p:nvPr/>
          </p:nvSpPr>
          <p:spPr>
            <a:xfrm>
              <a:off x="2672600" y="1537925"/>
              <a:ext cx="18275" cy="47600"/>
            </a:xfrm>
            <a:custGeom>
              <a:avLst/>
              <a:gdLst/>
              <a:ahLst/>
              <a:cxnLst/>
              <a:rect l="l" t="t" r="r" b="b"/>
              <a:pathLst>
                <a:path w="731" h="1904" extrusionOk="0">
                  <a:moveTo>
                    <a:pt x="235" y="0"/>
                  </a:moveTo>
                  <a:lnTo>
                    <a:pt x="0" y="1904"/>
                  </a:lnTo>
                  <a:lnTo>
                    <a:pt x="496" y="1904"/>
                  </a:lnTo>
                  <a:lnTo>
                    <a:pt x="730" y="53"/>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0"/>
            <p:cNvSpPr/>
            <p:nvPr/>
          </p:nvSpPr>
          <p:spPr>
            <a:xfrm>
              <a:off x="2718225" y="1543125"/>
              <a:ext cx="16975" cy="39800"/>
            </a:xfrm>
            <a:custGeom>
              <a:avLst/>
              <a:gdLst/>
              <a:ahLst/>
              <a:cxnLst/>
              <a:rect l="l" t="t" r="r" b="b"/>
              <a:pathLst>
                <a:path w="679" h="1592" extrusionOk="0">
                  <a:moveTo>
                    <a:pt x="183" y="1"/>
                  </a:moveTo>
                  <a:lnTo>
                    <a:pt x="0" y="1591"/>
                  </a:lnTo>
                  <a:cubicBezTo>
                    <a:pt x="183" y="1565"/>
                    <a:pt x="339" y="1513"/>
                    <a:pt x="496" y="1487"/>
                  </a:cubicBezTo>
                  <a:lnTo>
                    <a:pt x="678" y="79"/>
                  </a:lnTo>
                  <a:cubicBezTo>
                    <a:pt x="548" y="53"/>
                    <a:pt x="391" y="27"/>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0"/>
            <p:cNvSpPr/>
            <p:nvPr/>
          </p:nvSpPr>
          <p:spPr>
            <a:xfrm>
              <a:off x="2496600" y="1515100"/>
              <a:ext cx="16975" cy="41750"/>
            </a:xfrm>
            <a:custGeom>
              <a:avLst/>
              <a:gdLst/>
              <a:ahLst/>
              <a:cxnLst/>
              <a:rect l="l" t="t" r="r" b="b"/>
              <a:pathLst>
                <a:path w="679" h="1670" extrusionOk="0">
                  <a:moveTo>
                    <a:pt x="183" y="1"/>
                  </a:moveTo>
                  <a:lnTo>
                    <a:pt x="1" y="1461"/>
                  </a:lnTo>
                  <a:cubicBezTo>
                    <a:pt x="131" y="1539"/>
                    <a:pt x="288" y="1617"/>
                    <a:pt x="470" y="1670"/>
                  </a:cubicBezTo>
                  <a:lnTo>
                    <a:pt x="679" y="5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0"/>
            <p:cNvSpPr/>
            <p:nvPr/>
          </p:nvSpPr>
          <p:spPr>
            <a:xfrm>
              <a:off x="2583300" y="1526850"/>
              <a:ext cx="18925" cy="52825"/>
            </a:xfrm>
            <a:custGeom>
              <a:avLst/>
              <a:gdLst/>
              <a:ahLst/>
              <a:cxnLst/>
              <a:rect l="l" t="t" r="r" b="b"/>
              <a:pathLst>
                <a:path w="757" h="2113" extrusionOk="0">
                  <a:moveTo>
                    <a:pt x="261" y="0"/>
                  </a:moveTo>
                  <a:lnTo>
                    <a:pt x="0" y="2034"/>
                  </a:lnTo>
                  <a:lnTo>
                    <a:pt x="496" y="2112"/>
                  </a:lnTo>
                  <a:lnTo>
                    <a:pt x="756" y="52"/>
                  </a:lnTo>
                  <a:lnTo>
                    <a:pt x="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0"/>
            <p:cNvSpPr/>
            <p:nvPr/>
          </p:nvSpPr>
          <p:spPr>
            <a:xfrm>
              <a:off x="2539625" y="1520975"/>
              <a:ext cx="18275" cy="49575"/>
            </a:xfrm>
            <a:custGeom>
              <a:avLst/>
              <a:gdLst/>
              <a:ahLst/>
              <a:cxnLst/>
              <a:rect l="l" t="t" r="r" b="b"/>
              <a:pathLst>
                <a:path w="731" h="1983" extrusionOk="0">
                  <a:moveTo>
                    <a:pt x="235" y="1"/>
                  </a:moveTo>
                  <a:lnTo>
                    <a:pt x="1" y="1878"/>
                  </a:lnTo>
                  <a:cubicBezTo>
                    <a:pt x="157" y="1904"/>
                    <a:pt x="313" y="1956"/>
                    <a:pt x="470" y="1982"/>
                  </a:cubicBezTo>
                  <a:lnTo>
                    <a:pt x="731" y="53"/>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0"/>
            <p:cNvSpPr/>
            <p:nvPr/>
          </p:nvSpPr>
          <p:spPr>
            <a:xfrm>
              <a:off x="2908550" y="1449925"/>
              <a:ext cx="133650" cy="167550"/>
            </a:xfrm>
            <a:custGeom>
              <a:avLst/>
              <a:gdLst/>
              <a:ahLst/>
              <a:cxnLst/>
              <a:rect l="l" t="t" r="r" b="b"/>
              <a:pathLst>
                <a:path w="5346" h="6702" extrusionOk="0">
                  <a:moveTo>
                    <a:pt x="1904" y="1"/>
                  </a:moveTo>
                  <a:lnTo>
                    <a:pt x="0" y="6336"/>
                  </a:lnTo>
                  <a:lnTo>
                    <a:pt x="2842" y="6701"/>
                  </a:lnTo>
                  <a:lnTo>
                    <a:pt x="5345" y="444"/>
                  </a:lnTo>
                  <a:lnTo>
                    <a:pt x="1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0"/>
            <p:cNvSpPr/>
            <p:nvPr/>
          </p:nvSpPr>
          <p:spPr>
            <a:xfrm>
              <a:off x="2971125" y="1408875"/>
              <a:ext cx="143425" cy="127775"/>
            </a:xfrm>
            <a:custGeom>
              <a:avLst/>
              <a:gdLst/>
              <a:ahLst/>
              <a:cxnLst/>
              <a:rect l="l" t="t" r="r" b="b"/>
              <a:pathLst>
                <a:path w="5737" h="5111" fill="none" extrusionOk="0">
                  <a:moveTo>
                    <a:pt x="0" y="4641"/>
                  </a:moveTo>
                  <a:lnTo>
                    <a:pt x="3702" y="5110"/>
                  </a:lnTo>
                  <a:lnTo>
                    <a:pt x="5736" y="0"/>
                  </a:lnTo>
                </a:path>
              </a:pathLst>
            </a:custGeom>
            <a:solidFill>
              <a:schemeClr val="dk2"/>
            </a:solidFill>
            <a:ln w="6525" cap="flat" cmpd="sng">
              <a:solidFill>
                <a:srgbClr val="606060"/>
              </a:solidFill>
              <a:prstDash val="solid"/>
              <a:miter lim="260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0"/>
            <p:cNvSpPr/>
            <p:nvPr/>
          </p:nvSpPr>
          <p:spPr>
            <a:xfrm>
              <a:off x="3081425" y="1375350"/>
              <a:ext cx="61800" cy="51925"/>
            </a:xfrm>
            <a:custGeom>
              <a:avLst/>
              <a:gdLst/>
              <a:ahLst/>
              <a:cxnLst/>
              <a:rect l="l" t="t" r="r" b="b"/>
              <a:pathLst>
                <a:path w="2472" h="2077" extrusionOk="0">
                  <a:moveTo>
                    <a:pt x="1351" y="1"/>
                  </a:moveTo>
                  <a:cubicBezTo>
                    <a:pt x="504" y="1"/>
                    <a:pt x="1" y="991"/>
                    <a:pt x="542" y="1680"/>
                  </a:cubicBezTo>
                  <a:cubicBezTo>
                    <a:pt x="756" y="1953"/>
                    <a:pt x="1051" y="2077"/>
                    <a:pt x="1343" y="2077"/>
                  </a:cubicBezTo>
                  <a:cubicBezTo>
                    <a:pt x="1831" y="2077"/>
                    <a:pt x="2311" y="1730"/>
                    <a:pt x="2393" y="1159"/>
                  </a:cubicBezTo>
                  <a:cubicBezTo>
                    <a:pt x="2471" y="611"/>
                    <a:pt x="2054" y="90"/>
                    <a:pt x="1507" y="12"/>
                  </a:cubicBezTo>
                  <a:cubicBezTo>
                    <a:pt x="1454" y="4"/>
                    <a:pt x="1402" y="1"/>
                    <a:pt x="1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0"/>
            <p:cNvSpPr/>
            <p:nvPr/>
          </p:nvSpPr>
          <p:spPr>
            <a:xfrm>
              <a:off x="3088325" y="1391925"/>
              <a:ext cx="52950" cy="33575"/>
            </a:xfrm>
            <a:custGeom>
              <a:avLst/>
              <a:gdLst/>
              <a:ahLst/>
              <a:cxnLst/>
              <a:rect l="l" t="t" r="r" b="b"/>
              <a:pathLst>
                <a:path w="2118" h="1343" extrusionOk="0">
                  <a:moveTo>
                    <a:pt x="136" y="0"/>
                  </a:moveTo>
                  <a:cubicBezTo>
                    <a:pt x="109" y="79"/>
                    <a:pt x="83" y="157"/>
                    <a:pt x="57" y="235"/>
                  </a:cubicBezTo>
                  <a:cubicBezTo>
                    <a:pt x="0" y="949"/>
                    <a:pt x="553" y="1342"/>
                    <a:pt x="1103" y="1342"/>
                  </a:cubicBezTo>
                  <a:cubicBezTo>
                    <a:pt x="1558" y="1342"/>
                    <a:pt x="2011" y="1074"/>
                    <a:pt x="2117" y="496"/>
                  </a:cubicBezTo>
                  <a:cubicBezTo>
                    <a:pt x="2117" y="417"/>
                    <a:pt x="2117" y="339"/>
                    <a:pt x="2117" y="235"/>
                  </a:cubicBezTo>
                  <a:cubicBezTo>
                    <a:pt x="1949" y="643"/>
                    <a:pt x="1559" y="919"/>
                    <a:pt x="1152" y="919"/>
                  </a:cubicBezTo>
                  <a:cubicBezTo>
                    <a:pt x="1118" y="919"/>
                    <a:pt x="1083" y="917"/>
                    <a:pt x="1048" y="913"/>
                  </a:cubicBezTo>
                  <a:cubicBezTo>
                    <a:pt x="553" y="835"/>
                    <a:pt x="188" y="470"/>
                    <a:pt x="136" y="0"/>
                  </a:cubicBezTo>
                  <a:close/>
                </a:path>
              </a:pathLst>
            </a:custGeom>
            <a:solidFill>
              <a:srgbClr val="633BB9">
                <a:alpha val="43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0"/>
            <p:cNvSpPr/>
            <p:nvPr/>
          </p:nvSpPr>
          <p:spPr>
            <a:xfrm>
              <a:off x="2216325" y="1356075"/>
              <a:ext cx="91925" cy="176000"/>
            </a:xfrm>
            <a:custGeom>
              <a:avLst/>
              <a:gdLst/>
              <a:ahLst/>
              <a:cxnLst/>
              <a:rect l="l" t="t" r="r" b="b"/>
              <a:pathLst>
                <a:path w="3677" h="7040" extrusionOk="0">
                  <a:moveTo>
                    <a:pt x="1" y="0"/>
                  </a:moveTo>
                  <a:lnTo>
                    <a:pt x="835" y="6675"/>
                  </a:lnTo>
                  <a:lnTo>
                    <a:pt x="3677" y="7040"/>
                  </a:lnTo>
                  <a:lnTo>
                    <a:pt x="3442" y="4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0"/>
            <p:cNvSpPr/>
            <p:nvPr/>
          </p:nvSpPr>
          <p:spPr>
            <a:xfrm>
              <a:off x="2158975" y="1286975"/>
              <a:ext cx="110175" cy="148650"/>
            </a:xfrm>
            <a:custGeom>
              <a:avLst/>
              <a:gdLst/>
              <a:ahLst/>
              <a:cxnLst/>
              <a:rect l="l" t="t" r="r" b="b"/>
              <a:pathLst>
                <a:path w="4407" h="5946" fill="none" extrusionOk="0">
                  <a:moveTo>
                    <a:pt x="4407" y="5945"/>
                  </a:moveTo>
                  <a:lnTo>
                    <a:pt x="704" y="5476"/>
                  </a:lnTo>
                  <a:lnTo>
                    <a:pt x="0" y="1"/>
                  </a:lnTo>
                </a:path>
              </a:pathLst>
            </a:custGeom>
            <a:solidFill>
              <a:schemeClr val="dk2"/>
            </a:solidFill>
            <a:ln w="6525" cap="flat" cmpd="sng">
              <a:solidFill>
                <a:srgbClr val="606060"/>
              </a:solidFill>
              <a:prstDash val="solid"/>
              <a:miter lim="2607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0"/>
            <p:cNvSpPr/>
            <p:nvPr/>
          </p:nvSpPr>
          <p:spPr>
            <a:xfrm>
              <a:off x="2132300" y="1253625"/>
              <a:ext cx="61900" cy="52050"/>
            </a:xfrm>
            <a:custGeom>
              <a:avLst/>
              <a:gdLst/>
              <a:ahLst/>
              <a:cxnLst/>
              <a:rect l="l" t="t" r="r" b="b"/>
              <a:pathLst>
                <a:path w="2476" h="2082" extrusionOk="0">
                  <a:moveTo>
                    <a:pt x="1148" y="0"/>
                  </a:moveTo>
                  <a:cubicBezTo>
                    <a:pt x="615" y="0"/>
                    <a:pt x="150" y="378"/>
                    <a:pt x="77" y="918"/>
                  </a:cubicBezTo>
                  <a:cubicBezTo>
                    <a:pt x="1" y="1582"/>
                    <a:pt x="534" y="2081"/>
                    <a:pt x="1111" y="2081"/>
                  </a:cubicBezTo>
                  <a:cubicBezTo>
                    <a:pt x="1326" y="2081"/>
                    <a:pt x="1547" y="2012"/>
                    <a:pt x="1745" y="1856"/>
                  </a:cubicBezTo>
                  <a:cubicBezTo>
                    <a:pt x="2475" y="1309"/>
                    <a:pt x="2162" y="135"/>
                    <a:pt x="1250" y="5"/>
                  </a:cubicBezTo>
                  <a:cubicBezTo>
                    <a:pt x="1216" y="2"/>
                    <a:pt x="1181" y="0"/>
                    <a:pt x="1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0"/>
            <p:cNvSpPr/>
            <p:nvPr/>
          </p:nvSpPr>
          <p:spPr>
            <a:xfrm>
              <a:off x="2130650" y="1270675"/>
              <a:ext cx="55075" cy="36525"/>
            </a:xfrm>
            <a:custGeom>
              <a:avLst/>
              <a:gdLst/>
              <a:ahLst/>
              <a:cxnLst/>
              <a:rect l="l" t="t" r="r" b="b"/>
              <a:pathLst>
                <a:path w="2203" h="1461" extrusionOk="0">
                  <a:moveTo>
                    <a:pt x="221" y="1"/>
                  </a:moveTo>
                  <a:cubicBezTo>
                    <a:pt x="169" y="79"/>
                    <a:pt x="169" y="157"/>
                    <a:pt x="143" y="236"/>
                  </a:cubicBezTo>
                  <a:cubicBezTo>
                    <a:pt x="0" y="1020"/>
                    <a:pt x="598" y="1461"/>
                    <a:pt x="1187" y="1461"/>
                  </a:cubicBezTo>
                  <a:cubicBezTo>
                    <a:pt x="1674" y="1461"/>
                    <a:pt x="2155" y="1158"/>
                    <a:pt x="2202" y="496"/>
                  </a:cubicBezTo>
                  <a:cubicBezTo>
                    <a:pt x="2202" y="418"/>
                    <a:pt x="2202" y="314"/>
                    <a:pt x="2202" y="236"/>
                  </a:cubicBezTo>
                  <a:cubicBezTo>
                    <a:pt x="2040" y="630"/>
                    <a:pt x="1672" y="900"/>
                    <a:pt x="1262" y="900"/>
                  </a:cubicBezTo>
                  <a:cubicBezTo>
                    <a:pt x="1211" y="900"/>
                    <a:pt x="1159" y="896"/>
                    <a:pt x="1107" y="887"/>
                  </a:cubicBezTo>
                  <a:cubicBezTo>
                    <a:pt x="638" y="835"/>
                    <a:pt x="273" y="470"/>
                    <a:pt x="221" y="1"/>
                  </a:cubicBezTo>
                  <a:close/>
                </a:path>
              </a:pathLst>
            </a:custGeom>
            <a:solidFill>
              <a:srgbClr val="633BB9">
                <a:alpha val="43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3575996" y="2352956"/>
            <a:ext cx="4903908" cy="1200329"/>
          </a:xfrm>
          <a:prstGeom prst="rect">
            <a:avLst/>
          </a:prstGeom>
          <a:noFill/>
        </p:spPr>
        <p:txBody>
          <a:bodyPr wrap="none" lIns="91440" tIns="45720" rIns="91440" bIns="45720">
            <a:spAutoFit/>
          </a:bodyPr>
          <a:lstStyle/>
          <a:p>
            <a:pPr algn="ctr"/>
            <a:r>
              <a:rPr lang="en-US" sz="7200" b="1" cap="none" spc="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72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45" name="Google Shape;1245;p73"/>
          <p:cNvSpPr txBox="1">
            <a:spLocks noGrp="1"/>
          </p:cNvSpPr>
          <p:nvPr>
            <p:ph type="title"/>
          </p:nvPr>
        </p:nvSpPr>
        <p:spPr>
          <a:xfrm>
            <a:off x="609100" y="1190875"/>
            <a:ext cx="3963000" cy="14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smtClean="0">
                <a:latin typeface="Times New Roman" panose="02020603050405020304" pitchFamily="18" charset="0"/>
                <a:cs typeface="Times New Roman" panose="02020603050405020304" pitchFamily="18" charset="0"/>
              </a:rPr>
              <a:t>BỐ CỤC</a:t>
            </a:r>
            <a:endParaRPr sz="2800" b="1">
              <a:latin typeface="Times New Roman" panose="02020603050405020304" pitchFamily="18" charset="0"/>
              <a:cs typeface="Times New Roman" panose="02020603050405020304" pitchFamily="18" charset="0"/>
            </a:endParaRPr>
          </a:p>
        </p:txBody>
      </p:sp>
      <p:sp>
        <p:nvSpPr>
          <p:cNvPr id="1247" name="Google Shape;1247;p73"/>
          <p:cNvSpPr/>
          <p:nvPr/>
        </p:nvSpPr>
        <p:spPr>
          <a:xfrm>
            <a:off x="3888869" y="169211"/>
            <a:ext cx="3466200" cy="759453"/>
          </a:xfrm>
          <a:prstGeom prst="roundRect">
            <a:avLst>
              <a:gd name="adj" fmla="val 50000"/>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smtClean="0">
                <a:latin typeface="Times New Roman" panose="02020603050405020304" pitchFamily="18" charset="0"/>
                <a:cs typeface="Times New Roman" panose="02020603050405020304" pitchFamily="18" charset="0"/>
              </a:rPr>
              <a:t>TỔNG QUAN HỆ ĐIỀU HÀNH </a:t>
            </a:r>
            <a:endParaRPr sz="1600">
              <a:latin typeface="Times New Roman" panose="02020603050405020304" pitchFamily="18" charset="0"/>
              <a:cs typeface="Times New Roman" panose="02020603050405020304" pitchFamily="18" charset="0"/>
            </a:endParaRPr>
          </a:p>
        </p:txBody>
      </p:sp>
      <p:sp>
        <p:nvSpPr>
          <p:cNvPr id="1250" name="Google Shape;1250;p73"/>
          <p:cNvSpPr/>
          <p:nvPr/>
        </p:nvSpPr>
        <p:spPr>
          <a:xfrm>
            <a:off x="2681555" y="192010"/>
            <a:ext cx="1416418" cy="810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smtClean="0">
                <a:latin typeface="Times New Roman" panose="02020603050405020304" pitchFamily="18" charset="0"/>
                <a:cs typeface="Times New Roman" panose="02020603050405020304" pitchFamily="18" charset="0"/>
              </a:rPr>
              <a:t>Chương 1</a:t>
            </a:r>
            <a:endParaRPr sz="1600">
              <a:latin typeface="Times New Roman" panose="02020603050405020304" pitchFamily="18" charset="0"/>
              <a:cs typeface="Times New Roman" panose="02020603050405020304" pitchFamily="18" charset="0"/>
            </a:endParaRPr>
          </a:p>
        </p:txBody>
      </p:sp>
      <p:sp>
        <p:nvSpPr>
          <p:cNvPr id="53" name="Google Shape;1247;p73"/>
          <p:cNvSpPr/>
          <p:nvPr/>
        </p:nvSpPr>
        <p:spPr>
          <a:xfrm>
            <a:off x="4801860" y="1140028"/>
            <a:ext cx="3466200" cy="759453"/>
          </a:xfrm>
          <a:prstGeom prst="roundRect">
            <a:avLst>
              <a:gd name="adj" fmla="val 50000"/>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GB" sz="1600" smtClean="0">
                <a:latin typeface="Times New Roman" panose="02020603050405020304" pitchFamily="18" charset="0"/>
                <a:cs typeface="Times New Roman" panose="02020603050405020304" pitchFamily="18" charset="0"/>
              </a:rPr>
              <a:t>TẮC NGHẼN TRONG HỆ ĐIỀU HÀNH</a:t>
            </a:r>
            <a:endParaRPr sz="1600">
              <a:latin typeface="Times New Roman" panose="02020603050405020304" pitchFamily="18" charset="0"/>
              <a:cs typeface="Times New Roman" panose="02020603050405020304" pitchFamily="18" charset="0"/>
            </a:endParaRPr>
          </a:p>
        </p:txBody>
      </p:sp>
      <p:sp>
        <p:nvSpPr>
          <p:cNvPr id="54" name="Google Shape;1247;p73"/>
          <p:cNvSpPr/>
          <p:nvPr/>
        </p:nvSpPr>
        <p:spPr>
          <a:xfrm>
            <a:off x="3389764" y="2205244"/>
            <a:ext cx="3466200" cy="759453"/>
          </a:xfrm>
          <a:prstGeom prst="roundRect">
            <a:avLst>
              <a:gd name="adj" fmla="val 50000"/>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smtClean="0">
                <a:latin typeface="Times New Roman" panose="02020603050405020304" pitchFamily="18" charset="0"/>
                <a:cs typeface="Times New Roman" panose="02020603050405020304" pitchFamily="18" charset="0"/>
              </a:rPr>
              <a:t>GIẢI THUẬT BANKER</a:t>
            </a:r>
            <a:endParaRPr sz="1600">
              <a:latin typeface="Times New Roman" panose="02020603050405020304" pitchFamily="18" charset="0"/>
              <a:cs typeface="Times New Roman" panose="02020603050405020304" pitchFamily="18" charset="0"/>
            </a:endParaRPr>
          </a:p>
        </p:txBody>
      </p:sp>
      <p:sp>
        <p:nvSpPr>
          <p:cNvPr id="55" name="Google Shape;1247;p73"/>
          <p:cNvSpPr/>
          <p:nvPr/>
        </p:nvSpPr>
        <p:spPr>
          <a:xfrm>
            <a:off x="4801860" y="3136878"/>
            <a:ext cx="3466200" cy="759453"/>
          </a:xfrm>
          <a:prstGeom prst="roundRect">
            <a:avLst>
              <a:gd name="adj" fmla="val 50000"/>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GB" sz="1600" smtClean="0">
                <a:latin typeface="Times New Roman" panose="02020603050405020304" pitchFamily="18" charset="0"/>
                <a:cs typeface="Times New Roman" panose="02020603050405020304" pitchFamily="18" charset="0"/>
              </a:rPr>
              <a:t>GIẢI THUẬT PHÁT HIỆN TẮC NGHẼN</a:t>
            </a:r>
            <a:endParaRPr sz="1600">
              <a:latin typeface="Times New Roman" panose="02020603050405020304" pitchFamily="18" charset="0"/>
              <a:cs typeface="Times New Roman" panose="02020603050405020304" pitchFamily="18" charset="0"/>
            </a:endParaRPr>
          </a:p>
        </p:txBody>
      </p:sp>
      <p:sp>
        <p:nvSpPr>
          <p:cNvPr id="56" name="Google Shape;1247;p73"/>
          <p:cNvSpPr/>
          <p:nvPr/>
        </p:nvSpPr>
        <p:spPr>
          <a:xfrm>
            <a:off x="3068760" y="4109638"/>
            <a:ext cx="3466200" cy="759453"/>
          </a:xfrm>
          <a:prstGeom prst="roundRect">
            <a:avLst>
              <a:gd name="adj" fmla="val 50000"/>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GB" sz="1600" smtClean="0">
                <a:latin typeface="Times New Roman" panose="02020603050405020304" pitchFamily="18" charset="0"/>
                <a:cs typeface="Times New Roman" panose="02020603050405020304" pitchFamily="18" charset="0"/>
              </a:rPr>
              <a:t>VIẾT CHƯƠNG TRÌNH MINH HỌA</a:t>
            </a:r>
            <a:endParaRPr sz="1600">
              <a:latin typeface="Times New Roman" panose="02020603050405020304" pitchFamily="18" charset="0"/>
              <a:cs typeface="Times New Roman" panose="02020603050405020304" pitchFamily="18" charset="0"/>
            </a:endParaRPr>
          </a:p>
        </p:txBody>
      </p:sp>
      <p:sp>
        <p:nvSpPr>
          <p:cNvPr id="59" name="Google Shape;1250;p73"/>
          <p:cNvSpPr/>
          <p:nvPr/>
        </p:nvSpPr>
        <p:spPr>
          <a:xfrm>
            <a:off x="3703233" y="1183580"/>
            <a:ext cx="1416418" cy="810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smtClean="0">
                <a:latin typeface="Times New Roman" panose="02020603050405020304" pitchFamily="18" charset="0"/>
                <a:cs typeface="Times New Roman" panose="02020603050405020304" pitchFamily="18" charset="0"/>
              </a:rPr>
              <a:t>Chương 2</a:t>
            </a:r>
            <a:endParaRPr sz="1600">
              <a:latin typeface="Times New Roman" panose="02020603050405020304" pitchFamily="18" charset="0"/>
              <a:cs typeface="Times New Roman" panose="02020603050405020304" pitchFamily="18" charset="0"/>
            </a:endParaRPr>
          </a:p>
        </p:txBody>
      </p:sp>
      <p:sp>
        <p:nvSpPr>
          <p:cNvPr id="60" name="Google Shape;1250;p73"/>
          <p:cNvSpPr/>
          <p:nvPr/>
        </p:nvSpPr>
        <p:spPr>
          <a:xfrm>
            <a:off x="2472451" y="2189145"/>
            <a:ext cx="1416418" cy="810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smtClean="0">
                <a:latin typeface="Times New Roman" panose="02020603050405020304" pitchFamily="18" charset="0"/>
                <a:cs typeface="Times New Roman" panose="02020603050405020304" pitchFamily="18" charset="0"/>
              </a:rPr>
              <a:t>Chương 3</a:t>
            </a:r>
            <a:endParaRPr sz="1600">
              <a:latin typeface="Times New Roman" panose="02020603050405020304" pitchFamily="18" charset="0"/>
              <a:cs typeface="Times New Roman" panose="02020603050405020304" pitchFamily="18" charset="0"/>
            </a:endParaRPr>
          </a:p>
        </p:txBody>
      </p:sp>
      <p:sp>
        <p:nvSpPr>
          <p:cNvPr id="61" name="Google Shape;1250;p73"/>
          <p:cNvSpPr/>
          <p:nvPr/>
        </p:nvSpPr>
        <p:spPr>
          <a:xfrm>
            <a:off x="3703233" y="3138397"/>
            <a:ext cx="1416418" cy="810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smtClean="0">
                <a:latin typeface="Times New Roman" panose="02020603050405020304" pitchFamily="18" charset="0"/>
                <a:cs typeface="Times New Roman" panose="02020603050405020304" pitchFamily="18" charset="0"/>
              </a:rPr>
              <a:t>Chương 4</a:t>
            </a:r>
            <a:endParaRPr sz="1600">
              <a:latin typeface="Times New Roman" panose="02020603050405020304" pitchFamily="18" charset="0"/>
              <a:cs typeface="Times New Roman" panose="02020603050405020304" pitchFamily="18" charset="0"/>
            </a:endParaRPr>
          </a:p>
        </p:txBody>
      </p:sp>
      <p:sp>
        <p:nvSpPr>
          <p:cNvPr id="62" name="Google Shape;1250;p73"/>
          <p:cNvSpPr/>
          <p:nvPr/>
        </p:nvSpPr>
        <p:spPr>
          <a:xfrm>
            <a:off x="1961756" y="4109638"/>
            <a:ext cx="1416418" cy="810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smtClean="0">
                <a:latin typeface="Times New Roman" panose="02020603050405020304" pitchFamily="18" charset="0"/>
                <a:cs typeface="Times New Roman" panose="02020603050405020304" pitchFamily="18" charset="0"/>
              </a:rPr>
              <a:t>Chương 5</a:t>
            </a:r>
            <a:endParaRPr sz="160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7" name="Google Shape;597;p43"/>
          <p:cNvSpPr txBox="1">
            <a:spLocks noGrp="1"/>
          </p:cNvSpPr>
          <p:nvPr>
            <p:ph type="title"/>
          </p:nvPr>
        </p:nvSpPr>
        <p:spPr>
          <a:xfrm>
            <a:off x="438525" y="2732483"/>
            <a:ext cx="8272200" cy="7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smtClean="0">
                <a:latin typeface="Times New Roman" panose="02020603050405020304" pitchFamily="18" charset="0"/>
                <a:cs typeface="Times New Roman" panose="02020603050405020304" pitchFamily="18" charset="0"/>
              </a:rPr>
              <a:t>TỔNG QUAN HỆ ĐIỀU HÀNH</a:t>
            </a:r>
            <a:endParaRPr sz="3200">
              <a:latin typeface="Times New Roman" panose="02020603050405020304" pitchFamily="18" charset="0"/>
              <a:cs typeface="Times New Roman" panose="02020603050405020304" pitchFamily="18" charset="0"/>
            </a:endParaRPr>
          </a:p>
        </p:txBody>
      </p:sp>
      <p:sp>
        <p:nvSpPr>
          <p:cNvPr id="598" name="Google Shape;598;p43"/>
          <p:cNvSpPr txBox="1">
            <a:spLocks noGrp="1"/>
          </p:cNvSpPr>
          <p:nvPr>
            <p:ph type="title" idx="2"/>
          </p:nvPr>
        </p:nvSpPr>
        <p:spPr>
          <a:xfrm>
            <a:off x="2642625" y="1688712"/>
            <a:ext cx="3858600" cy="121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latin typeface="Times New Roman" panose="02020603050405020304" pitchFamily="18" charset="0"/>
                <a:cs typeface="Times New Roman" panose="02020603050405020304" pitchFamily="18" charset="0"/>
              </a:rPr>
              <a:t>01</a:t>
            </a:r>
            <a:endParaRPr sz="6000">
              <a:latin typeface="Times New Roman" panose="02020603050405020304" pitchFamily="18" charset="0"/>
              <a:cs typeface="Times New Roman" panose="02020603050405020304" pitchFamily="18" charset="0"/>
            </a:endParaRPr>
          </a:p>
        </p:txBody>
      </p:sp>
      <p:grpSp>
        <p:nvGrpSpPr>
          <p:cNvPr id="599" name="Google Shape;599;p43"/>
          <p:cNvGrpSpPr/>
          <p:nvPr/>
        </p:nvGrpSpPr>
        <p:grpSpPr>
          <a:xfrm>
            <a:off x="7208393" y="2006808"/>
            <a:ext cx="790169" cy="636189"/>
            <a:chOff x="7408393" y="2138708"/>
            <a:chExt cx="790169" cy="636189"/>
          </a:xfrm>
        </p:grpSpPr>
        <p:sp>
          <p:nvSpPr>
            <p:cNvPr id="600" name="Google Shape;600;p43"/>
            <p:cNvSpPr/>
            <p:nvPr/>
          </p:nvSpPr>
          <p:spPr>
            <a:xfrm rot="1574205">
              <a:off x="7652118" y="2252515"/>
              <a:ext cx="473486" cy="44040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rot="1574205">
              <a:off x="7455483" y="2193427"/>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43"/>
          <p:cNvSpPr/>
          <p:nvPr/>
        </p:nvSpPr>
        <p:spPr>
          <a:xfrm rot="1574205">
            <a:off x="2056258" y="1788065"/>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rot="1574205">
            <a:off x="1099593" y="3386290"/>
            <a:ext cx="473486" cy="44040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2462881" y="3572655"/>
            <a:ext cx="4451700" cy="440400"/>
          </a:xfrm>
          <a:prstGeom prst="roundRect">
            <a:avLst>
              <a:gd name="adj" fmla="val 50000"/>
            </a:avLst>
          </a:prstGeom>
          <a:no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rot="1574251">
            <a:off x="7716084" y="4051252"/>
            <a:ext cx="245662" cy="223775"/>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647;p31"/>
          <p:cNvGrpSpPr/>
          <p:nvPr/>
        </p:nvGrpSpPr>
        <p:grpSpPr>
          <a:xfrm>
            <a:off x="6032809" y="1010283"/>
            <a:ext cx="630175" cy="559925"/>
            <a:chOff x="5870650" y="1997550"/>
            <a:chExt cx="630175" cy="559925"/>
          </a:xfrm>
        </p:grpSpPr>
        <p:cxnSp>
          <p:nvCxnSpPr>
            <p:cNvPr id="6" name="Google Shape;1648;p31"/>
            <p:cNvCxnSpPr/>
            <p:nvPr/>
          </p:nvCxnSpPr>
          <p:spPr>
            <a:xfrm rot="10800000">
              <a:off x="6234125" y="2362175"/>
              <a:ext cx="266700" cy="195300"/>
            </a:xfrm>
            <a:prstGeom prst="straightConnector1">
              <a:avLst/>
            </a:prstGeom>
            <a:noFill/>
            <a:ln w="9525" cap="flat" cmpd="sng">
              <a:solidFill>
                <a:schemeClr val="dk2"/>
              </a:solidFill>
              <a:prstDash val="solid"/>
              <a:round/>
              <a:headEnd type="none" w="med" len="med"/>
              <a:tailEnd type="none" w="med" len="med"/>
            </a:ln>
          </p:spPr>
        </p:cxnSp>
        <p:grpSp>
          <p:nvGrpSpPr>
            <p:cNvPr id="7" name="Google Shape;1649;p31"/>
            <p:cNvGrpSpPr/>
            <p:nvPr/>
          </p:nvGrpSpPr>
          <p:grpSpPr>
            <a:xfrm>
              <a:off x="5870650" y="1997550"/>
              <a:ext cx="453900" cy="453900"/>
              <a:chOff x="5870650" y="1997550"/>
              <a:chExt cx="453900" cy="453900"/>
            </a:xfrm>
          </p:grpSpPr>
          <p:sp>
            <p:nvSpPr>
              <p:cNvPr id="8" name="Google Shape;1650;p31"/>
              <p:cNvSpPr/>
              <p:nvPr/>
            </p:nvSpPr>
            <p:spPr>
              <a:xfrm>
                <a:off x="5870650" y="1997550"/>
                <a:ext cx="453900" cy="45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51;p31"/>
              <p:cNvSpPr/>
              <p:nvPr/>
            </p:nvSpPr>
            <p:spPr>
              <a:xfrm>
                <a:off x="5958618" y="2094200"/>
                <a:ext cx="277965" cy="26060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0" name="Google Shape;1652;p31"/>
          <p:cNvGrpSpPr/>
          <p:nvPr/>
        </p:nvGrpSpPr>
        <p:grpSpPr>
          <a:xfrm>
            <a:off x="7648909" y="2167958"/>
            <a:ext cx="746650" cy="453900"/>
            <a:chOff x="7486750" y="3155225"/>
            <a:chExt cx="746650" cy="453900"/>
          </a:xfrm>
        </p:grpSpPr>
        <p:cxnSp>
          <p:nvCxnSpPr>
            <p:cNvPr id="11" name="Google Shape;1653;p31"/>
            <p:cNvCxnSpPr/>
            <p:nvPr/>
          </p:nvCxnSpPr>
          <p:spPr>
            <a:xfrm>
              <a:off x="7486750" y="3173550"/>
              <a:ext cx="328500" cy="133500"/>
            </a:xfrm>
            <a:prstGeom prst="straightConnector1">
              <a:avLst/>
            </a:prstGeom>
            <a:noFill/>
            <a:ln w="9525" cap="flat" cmpd="sng">
              <a:solidFill>
                <a:schemeClr val="dk2"/>
              </a:solidFill>
              <a:prstDash val="solid"/>
              <a:round/>
              <a:headEnd type="none" w="med" len="med"/>
              <a:tailEnd type="none" w="med" len="med"/>
            </a:ln>
          </p:spPr>
        </p:cxnSp>
        <p:grpSp>
          <p:nvGrpSpPr>
            <p:cNvPr id="12" name="Google Shape;1654;p31"/>
            <p:cNvGrpSpPr/>
            <p:nvPr/>
          </p:nvGrpSpPr>
          <p:grpSpPr>
            <a:xfrm>
              <a:off x="7779500" y="3155225"/>
              <a:ext cx="453900" cy="453900"/>
              <a:chOff x="7779500" y="3155225"/>
              <a:chExt cx="453900" cy="453900"/>
            </a:xfrm>
          </p:grpSpPr>
          <p:sp>
            <p:nvSpPr>
              <p:cNvPr id="13" name="Google Shape;1655;p31"/>
              <p:cNvSpPr/>
              <p:nvPr/>
            </p:nvSpPr>
            <p:spPr>
              <a:xfrm>
                <a:off x="7779500" y="3155225"/>
                <a:ext cx="453900" cy="45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656;p31"/>
              <p:cNvGrpSpPr/>
              <p:nvPr/>
            </p:nvGrpSpPr>
            <p:grpSpPr>
              <a:xfrm>
                <a:off x="7878675" y="3243193"/>
                <a:ext cx="255552" cy="277965"/>
                <a:chOff x="2104275" y="3806450"/>
                <a:chExt cx="442975" cy="481825"/>
              </a:xfrm>
            </p:grpSpPr>
            <p:sp>
              <p:nvSpPr>
                <p:cNvPr id="15" name="Google Shape;1657;p31"/>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1658;p31"/>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17" name="Google Shape;1659;p31"/>
          <p:cNvGrpSpPr/>
          <p:nvPr/>
        </p:nvGrpSpPr>
        <p:grpSpPr>
          <a:xfrm>
            <a:off x="1021342" y="1417608"/>
            <a:ext cx="1533301" cy="1164325"/>
            <a:chOff x="695549" y="2531375"/>
            <a:chExt cx="1533301" cy="1164325"/>
          </a:xfrm>
          <a:solidFill>
            <a:srgbClr val="BEEB4F"/>
          </a:solidFill>
        </p:grpSpPr>
        <p:cxnSp>
          <p:nvCxnSpPr>
            <p:cNvPr id="18" name="Google Shape;1660;p31"/>
            <p:cNvCxnSpPr/>
            <p:nvPr/>
          </p:nvCxnSpPr>
          <p:spPr>
            <a:xfrm rot="10800000">
              <a:off x="1600050" y="3329100"/>
              <a:ext cx="628800" cy="366600"/>
            </a:xfrm>
            <a:prstGeom prst="straightConnector1">
              <a:avLst/>
            </a:prstGeom>
            <a:grpFill/>
            <a:ln w="9525" cap="flat" cmpd="sng">
              <a:solidFill>
                <a:schemeClr val="dk2"/>
              </a:solidFill>
              <a:prstDash val="solid"/>
              <a:round/>
              <a:headEnd type="none" w="med" len="med"/>
              <a:tailEnd type="none" w="med" len="med"/>
            </a:ln>
          </p:spPr>
        </p:cxnSp>
        <p:sp>
          <p:nvSpPr>
            <p:cNvPr id="19" name="Google Shape;1661;p31"/>
            <p:cNvSpPr/>
            <p:nvPr/>
          </p:nvSpPr>
          <p:spPr>
            <a:xfrm>
              <a:off x="695549" y="2531375"/>
              <a:ext cx="1115486" cy="1006800"/>
            </a:xfrm>
            <a:prstGeom prst="ellipse">
              <a:avLst/>
            </a:prstGeom>
            <a:grpFill/>
            <a:ln>
              <a:noFill/>
            </a:ln>
          </p:spPr>
          <p:txBody>
            <a:bodyPr spcFirstLastPara="1" wrap="square" lIns="0" tIns="91425" rIns="0" bIns="91425" anchor="ctr" anchorCtr="0">
              <a:noAutofit/>
            </a:bodyPr>
            <a:lstStyle/>
            <a:p>
              <a:pPr lvl="0" algn="ctr"/>
              <a:r>
                <a:rPr lang="en-GB" sz="1500">
                  <a:latin typeface="Times New Roman" panose="02020603050405020304" pitchFamily="18" charset="0"/>
                  <a:cs typeface="Times New Roman" panose="02020603050405020304" pitchFamily="18" charset="0"/>
                </a:rPr>
                <a:t>Hệ thống quản lý bộ nhớ</a:t>
              </a:r>
              <a:endParaRPr sz="1500">
                <a:latin typeface="Times New Roman" panose="02020603050405020304" pitchFamily="18" charset="0"/>
                <a:cs typeface="Times New Roman" panose="02020603050405020304" pitchFamily="18" charset="0"/>
              </a:endParaRPr>
            </a:p>
          </p:txBody>
        </p:sp>
      </p:grpSp>
      <p:cxnSp>
        <p:nvCxnSpPr>
          <p:cNvPr id="20" name="Google Shape;1662;p31"/>
          <p:cNvCxnSpPr/>
          <p:nvPr/>
        </p:nvCxnSpPr>
        <p:spPr>
          <a:xfrm rot="10800000" flipH="1">
            <a:off x="1971734" y="1731483"/>
            <a:ext cx="5707200" cy="1529400"/>
          </a:xfrm>
          <a:prstGeom prst="straightConnector1">
            <a:avLst/>
          </a:prstGeom>
          <a:noFill/>
          <a:ln w="9525" cap="flat" cmpd="sng">
            <a:solidFill>
              <a:schemeClr val="dk2"/>
            </a:solidFill>
            <a:prstDash val="solid"/>
            <a:round/>
            <a:headEnd type="none" w="med" len="med"/>
            <a:tailEnd type="none" w="med" len="med"/>
          </a:ln>
        </p:spPr>
      </p:cxnSp>
      <p:grpSp>
        <p:nvGrpSpPr>
          <p:cNvPr id="21" name="Google Shape;1663;p31"/>
          <p:cNvGrpSpPr/>
          <p:nvPr/>
        </p:nvGrpSpPr>
        <p:grpSpPr>
          <a:xfrm>
            <a:off x="2907086" y="859900"/>
            <a:ext cx="1254479" cy="1611446"/>
            <a:chOff x="2701424" y="1900821"/>
            <a:chExt cx="1198093" cy="1471029"/>
          </a:xfrm>
          <a:solidFill>
            <a:srgbClr val="BEEB4F"/>
          </a:solidFill>
        </p:grpSpPr>
        <p:cxnSp>
          <p:nvCxnSpPr>
            <p:cNvPr id="22" name="Google Shape;1664;p31"/>
            <p:cNvCxnSpPr/>
            <p:nvPr/>
          </p:nvCxnSpPr>
          <p:spPr>
            <a:xfrm rot="10800000" flipH="1">
              <a:off x="2990850" y="2744850"/>
              <a:ext cx="170700" cy="627000"/>
            </a:xfrm>
            <a:prstGeom prst="straightConnector1">
              <a:avLst/>
            </a:prstGeom>
            <a:grpFill/>
            <a:ln w="9525" cap="flat" cmpd="sng">
              <a:solidFill>
                <a:schemeClr val="dk2"/>
              </a:solidFill>
              <a:prstDash val="solid"/>
              <a:round/>
              <a:headEnd type="none" w="med" len="med"/>
              <a:tailEnd type="none" w="med" len="med"/>
            </a:ln>
          </p:spPr>
        </p:cxnSp>
        <p:sp>
          <p:nvSpPr>
            <p:cNvPr id="23" name="Google Shape;1665;p31"/>
            <p:cNvSpPr/>
            <p:nvPr/>
          </p:nvSpPr>
          <p:spPr>
            <a:xfrm rot="664295">
              <a:off x="2701424" y="1900821"/>
              <a:ext cx="1198093" cy="873900"/>
            </a:xfrm>
            <a:prstGeom prst="ellipse">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smtClean="0">
                  <a:latin typeface="Times New Roman" panose="02020603050405020304" pitchFamily="18" charset="0"/>
                  <a:cs typeface="Times New Roman" panose="02020603050405020304" pitchFamily="18" charset="0"/>
                </a:rPr>
                <a:t>Hệ thống quản lý tiến trình</a:t>
              </a:r>
              <a:endParaRPr sz="1500">
                <a:latin typeface="Times New Roman" panose="02020603050405020304" pitchFamily="18" charset="0"/>
                <a:cs typeface="Times New Roman" panose="02020603050405020304" pitchFamily="18" charset="0"/>
              </a:endParaRPr>
            </a:p>
          </p:txBody>
        </p:sp>
      </p:grpSp>
      <p:grpSp>
        <p:nvGrpSpPr>
          <p:cNvPr id="24" name="Google Shape;1666;p31"/>
          <p:cNvGrpSpPr/>
          <p:nvPr/>
        </p:nvGrpSpPr>
        <p:grpSpPr>
          <a:xfrm>
            <a:off x="2355984" y="1696083"/>
            <a:ext cx="453950" cy="707550"/>
            <a:chOff x="2079700" y="2683350"/>
            <a:chExt cx="453950" cy="707550"/>
          </a:xfrm>
        </p:grpSpPr>
        <p:cxnSp>
          <p:nvCxnSpPr>
            <p:cNvPr id="25" name="Google Shape;1667;p31"/>
            <p:cNvCxnSpPr/>
            <p:nvPr/>
          </p:nvCxnSpPr>
          <p:spPr>
            <a:xfrm rot="10800000">
              <a:off x="2381250" y="3109800"/>
              <a:ext cx="152400" cy="281100"/>
            </a:xfrm>
            <a:prstGeom prst="straightConnector1">
              <a:avLst/>
            </a:prstGeom>
            <a:noFill/>
            <a:ln w="9525" cap="flat" cmpd="sng">
              <a:solidFill>
                <a:schemeClr val="dk2"/>
              </a:solidFill>
              <a:prstDash val="solid"/>
              <a:round/>
              <a:headEnd type="none" w="med" len="med"/>
              <a:tailEnd type="none" w="med" len="med"/>
            </a:ln>
          </p:spPr>
        </p:cxnSp>
        <p:grpSp>
          <p:nvGrpSpPr>
            <p:cNvPr id="26" name="Google Shape;1668;p31"/>
            <p:cNvGrpSpPr/>
            <p:nvPr/>
          </p:nvGrpSpPr>
          <p:grpSpPr>
            <a:xfrm>
              <a:off x="2079700" y="2683350"/>
              <a:ext cx="453900" cy="453900"/>
              <a:chOff x="2079700" y="2683350"/>
              <a:chExt cx="453900" cy="453900"/>
            </a:xfrm>
          </p:grpSpPr>
          <p:sp>
            <p:nvSpPr>
              <p:cNvPr id="27" name="Google Shape;1669;p31"/>
              <p:cNvSpPr/>
              <p:nvPr/>
            </p:nvSpPr>
            <p:spPr>
              <a:xfrm>
                <a:off x="2079700" y="2683350"/>
                <a:ext cx="453900" cy="45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1670;p31"/>
              <p:cNvGrpSpPr/>
              <p:nvPr/>
            </p:nvGrpSpPr>
            <p:grpSpPr>
              <a:xfrm>
                <a:off x="2163088" y="2771058"/>
                <a:ext cx="287123" cy="278484"/>
                <a:chOff x="3270675" y="841800"/>
                <a:chExt cx="497700" cy="482725"/>
              </a:xfrm>
            </p:grpSpPr>
            <p:sp>
              <p:nvSpPr>
                <p:cNvPr id="29" name="Google Shape;1671;p31"/>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1672;p31"/>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1673;p31"/>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32" name="Google Shape;1675;p31"/>
          <p:cNvGrpSpPr/>
          <p:nvPr/>
        </p:nvGrpSpPr>
        <p:grpSpPr>
          <a:xfrm>
            <a:off x="7648909" y="534846"/>
            <a:ext cx="1207415" cy="1006800"/>
            <a:chOff x="7486750" y="1522113"/>
            <a:chExt cx="1076399" cy="1006800"/>
          </a:xfrm>
          <a:solidFill>
            <a:srgbClr val="66FFFF"/>
          </a:solidFill>
        </p:grpSpPr>
        <p:cxnSp>
          <p:nvCxnSpPr>
            <p:cNvPr id="33" name="Google Shape;1676;p31"/>
            <p:cNvCxnSpPr/>
            <p:nvPr/>
          </p:nvCxnSpPr>
          <p:spPr>
            <a:xfrm rot="10800000" flipH="1">
              <a:off x="7486750" y="2239475"/>
              <a:ext cx="219000" cy="219000"/>
            </a:xfrm>
            <a:prstGeom prst="straightConnector1">
              <a:avLst/>
            </a:prstGeom>
            <a:grpFill/>
            <a:ln w="9525" cap="flat" cmpd="sng">
              <a:solidFill>
                <a:schemeClr val="dk2"/>
              </a:solidFill>
              <a:prstDash val="solid"/>
              <a:round/>
              <a:headEnd type="none" w="med" len="med"/>
              <a:tailEnd type="none" w="med" len="med"/>
            </a:ln>
          </p:spPr>
        </p:cxnSp>
        <p:sp>
          <p:nvSpPr>
            <p:cNvPr id="34" name="Google Shape;1677;p31"/>
            <p:cNvSpPr/>
            <p:nvPr/>
          </p:nvSpPr>
          <p:spPr>
            <a:xfrm>
              <a:off x="7556349" y="1522113"/>
              <a:ext cx="1006800" cy="1006800"/>
            </a:xfrm>
            <a:prstGeom prst="ellipse">
              <a:avLst/>
            </a:prstGeom>
            <a:grpFill/>
            <a:ln>
              <a:noFill/>
            </a:ln>
          </p:spPr>
          <p:txBody>
            <a:bodyPr spcFirstLastPara="1" wrap="square" lIns="91425" tIns="91425" rIns="91425" bIns="91425" anchor="ctr" anchorCtr="0">
              <a:noAutofit/>
            </a:bodyPr>
            <a:lstStyle/>
            <a:p>
              <a:pPr algn="ctr"/>
              <a:r>
                <a:rPr lang="en-GB" sz="1500">
                  <a:latin typeface="Times New Roman" panose="02020603050405020304" pitchFamily="18" charset="0"/>
                  <a:cs typeface="Times New Roman" panose="02020603050405020304" pitchFamily="18" charset="0"/>
                </a:rPr>
                <a:t>Quản lý </a:t>
              </a:r>
              <a:r>
                <a:rPr lang="en-GB" sz="1500" smtClean="0">
                  <a:latin typeface="Times New Roman" panose="02020603050405020304" pitchFamily="18" charset="0"/>
                  <a:cs typeface="Times New Roman" panose="02020603050405020304" pitchFamily="18" charset="0"/>
                </a:rPr>
                <a:t>mạng</a:t>
              </a:r>
              <a:endParaRPr lang="en-GB" sz="1500">
                <a:latin typeface="Times New Roman" panose="02020603050405020304" pitchFamily="18" charset="0"/>
                <a:cs typeface="Times New Roman" panose="02020603050405020304" pitchFamily="18" charset="0"/>
              </a:endParaRPr>
            </a:p>
          </p:txBody>
        </p:sp>
      </p:grpSp>
      <p:grpSp>
        <p:nvGrpSpPr>
          <p:cNvPr id="35" name="Google Shape;1678;p31"/>
          <p:cNvGrpSpPr/>
          <p:nvPr/>
        </p:nvGrpSpPr>
        <p:grpSpPr>
          <a:xfrm>
            <a:off x="6301721" y="75123"/>
            <a:ext cx="1347188" cy="1190285"/>
            <a:chOff x="6137426" y="1062390"/>
            <a:chExt cx="1443093" cy="1190285"/>
          </a:xfrm>
          <a:solidFill>
            <a:srgbClr val="66FFFF"/>
          </a:solidFill>
        </p:grpSpPr>
        <p:cxnSp>
          <p:nvCxnSpPr>
            <p:cNvPr id="36" name="Google Shape;1679;p31"/>
            <p:cNvCxnSpPr/>
            <p:nvPr/>
          </p:nvCxnSpPr>
          <p:spPr>
            <a:xfrm rot="10800000">
              <a:off x="6886588" y="1943075"/>
              <a:ext cx="38100" cy="309600"/>
            </a:xfrm>
            <a:prstGeom prst="straightConnector1">
              <a:avLst/>
            </a:prstGeom>
            <a:grpFill/>
            <a:ln w="9525" cap="flat" cmpd="sng">
              <a:solidFill>
                <a:schemeClr val="dk2"/>
              </a:solidFill>
              <a:prstDash val="solid"/>
              <a:round/>
              <a:headEnd type="none" w="med" len="med"/>
              <a:tailEnd type="none" w="med" len="med"/>
            </a:ln>
          </p:spPr>
        </p:cxnSp>
        <p:sp>
          <p:nvSpPr>
            <p:cNvPr id="37" name="Google Shape;1680;p31"/>
            <p:cNvSpPr/>
            <p:nvPr/>
          </p:nvSpPr>
          <p:spPr>
            <a:xfrm>
              <a:off x="6137426" y="1062390"/>
              <a:ext cx="1443093" cy="915365"/>
            </a:xfrm>
            <a:prstGeom prst="ellipse">
              <a:avLst/>
            </a:prstGeom>
            <a:grpFill/>
            <a:ln>
              <a:noFill/>
            </a:ln>
          </p:spPr>
          <p:txBody>
            <a:bodyPr spcFirstLastPara="1" wrap="square" lIns="91425" tIns="91425" rIns="91425" bIns="91425" anchor="ctr" anchorCtr="0">
              <a:noAutofit/>
            </a:bodyPr>
            <a:lstStyle/>
            <a:p>
              <a:pPr lvl="0" algn="ctr"/>
              <a:r>
                <a:rPr lang="en-GB" sz="1500">
                  <a:latin typeface="Times New Roman" panose="02020603050405020304" pitchFamily="18" charset="0"/>
                  <a:cs typeface="Times New Roman" panose="02020603050405020304" pitchFamily="18" charset="0"/>
                </a:rPr>
                <a:t>Hệ thống dịch lệnh</a:t>
              </a:r>
              <a:endParaRPr sz="1500">
                <a:latin typeface="Times New Roman" panose="02020603050405020304" pitchFamily="18" charset="0"/>
                <a:cs typeface="Times New Roman" panose="02020603050405020304" pitchFamily="18" charset="0"/>
              </a:endParaRPr>
            </a:p>
          </p:txBody>
        </p:sp>
      </p:grpSp>
      <p:grpSp>
        <p:nvGrpSpPr>
          <p:cNvPr id="38" name="Google Shape;1681;p31"/>
          <p:cNvGrpSpPr/>
          <p:nvPr/>
        </p:nvGrpSpPr>
        <p:grpSpPr>
          <a:xfrm rot="950153">
            <a:off x="6258672" y="1866029"/>
            <a:ext cx="1242192" cy="1841287"/>
            <a:chOff x="6360139" y="3471961"/>
            <a:chExt cx="1160067" cy="1841287"/>
          </a:xfrm>
          <a:solidFill>
            <a:srgbClr val="66FFFF"/>
          </a:solidFill>
        </p:grpSpPr>
        <p:cxnSp>
          <p:nvCxnSpPr>
            <p:cNvPr id="39" name="Google Shape;1682;p31"/>
            <p:cNvCxnSpPr>
              <a:endCxn id="40" idx="0"/>
            </p:cNvCxnSpPr>
            <p:nvPr/>
          </p:nvCxnSpPr>
          <p:spPr>
            <a:xfrm rot="20649847" flipH="1">
              <a:off x="6847082" y="3471961"/>
              <a:ext cx="242135" cy="748176"/>
            </a:xfrm>
            <a:prstGeom prst="straightConnector1">
              <a:avLst/>
            </a:prstGeom>
            <a:grpFill/>
            <a:ln w="9525" cap="flat" cmpd="sng">
              <a:solidFill>
                <a:schemeClr val="dk2"/>
              </a:solidFill>
              <a:prstDash val="solid"/>
              <a:round/>
              <a:headEnd type="none" w="med" len="med"/>
              <a:tailEnd type="none" w="med" len="med"/>
            </a:ln>
          </p:spPr>
        </p:cxnSp>
        <p:sp>
          <p:nvSpPr>
            <p:cNvPr id="40" name="Google Shape;1683;p31"/>
            <p:cNvSpPr/>
            <p:nvPr/>
          </p:nvSpPr>
          <p:spPr>
            <a:xfrm>
              <a:off x="6360139" y="4244048"/>
              <a:ext cx="1160067" cy="1069200"/>
            </a:xfrm>
            <a:prstGeom prst="ellipse">
              <a:avLst/>
            </a:prstGeom>
            <a:grpFill/>
            <a:ln>
              <a:noFill/>
            </a:ln>
          </p:spPr>
          <p:txBody>
            <a:bodyPr spcFirstLastPara="1" wrap="square" lIns="91425" tIns="91425" rIns="91425" bIns="91425" anchor="ctr" anchorCtr="0">
              <a:noAutofit/>
            </a:bodyPr>
            <a:lstStyle/>
            <a:p>
              <a:pPr lvl="0" algn="ctr"/>
              <a:r>
                <a:rPr lang="en-GB" sz="1500">
                  <a:latin typeface="Times New Roman" panose="02020603050405020304" pitchFamily="18" charset="0"/>
                  <a:cs typeface="Times New Roman" panose="02020603050405020304" pitchFamily="18" charset="0"/>
                </a:rPr>
                <a:t>User Interface</a:t>
              </a:r>
              <a:endParaRPr sz="1500">
                <a:latin typeface="Times New Roman" panose="02020603050405020304" pitchFamily="18" charset="0"/>
                <a:cs typeface="Times New Roman" panose="02020603050405020304" pitchFamily="18" charset="0"/>
              </a:endParaRPr>
            </a:p>
          </p:txBody>
        </p:sp>
      </p:grpSp>
      <p:sp>
        <p:nvSpPr>
          <p:cNvPr id="41" name="Google Shape;1684;p31"/>
          <p:cNvSpPr/>
          <p:nvPr/>
        </p:nvSpPr>
        <p:spPr>
          <a:xfrm>
            <a:off x="6567259" y="1240033"/>
            <a:ext cx="1233900" cy="1233900"/>
          </a:xfrm>
          <a:prstGeom prst="ellipse">
            <a:avLst/>
          </a:prstGeom>
          <a:solidFill>
            <a:schemeClr val="accent3">
              <a:lumMod val="60000"/>
              <a:lumOff val="40000"/>
            </a:schemeClr>
          </a:solidFill>
          <a:ln>
            <a:noFill/>
          </a:ln>
        </p:spPr>
        <p:txBody>
          <a:bodyPr spcFirstLastPara="1" wrap="square" lIns="91425" tIns="91425" rIns="91425" bIns="91425" anchor="ctr" anchorCtr="0">
            <a:noAutofit/>
          </a:bodyPr>
          <a:lstStyle/>
          <a:p>
            <a:pPr lvl="0" algn="ctr"/>
            <a:r>
              <a:rPr lang="en-GB" sz="1500">
                <a:latin typeface="Times New Roman" panose="02020603050405020304" pitchFamily="18" charset="0"/>
                <a:cs typeface="Times New Roman" panose="02020603050405020304" pitchFamily="18" charset="0"/>
              </a:rPr>
              <a:t>Kernel</a:t>
            </a:r>
            <a:endParaRPr sz="1500">
              <a:latin typeface="Times New Roman" panose="02020603050405020304" pitchFamily="18" charset="0"/>
              <a:cs typeface="Times New Roman" panose="02020603050405020304" pitchFamily="18" charset="0"/>
            </a:endParaRPr>
          </a:p>
        </p:txBody>
      </p:sp>
      <p:sp>
        <p:nvSpPr>
          <p:cNvPr id="42" name="Google Shape;1685;p31"/>
          <p:cNvSpPr/>
          <p:nvPr/>
        </p:nvSpPr>
        <p:spPr>
          <a:xfrm>
            <a:off x="2384534" y="2303333"/>
            <a:ext cx="1233900" cy="1233900"/>
          </a:xfrm>
          <a:prstGeom prst="ellipse">
            <a:avLst/>
          </a:prstGeom>
          <a:solidFill>
            <a:srgbClr val="A6D218"/>
          </a:solidFill>
          <a:ln>
            <a:noFill/>
          </a:ln>
        </p:spPr>
        <p:txBody>
          <a:bodyPr spcFirstLastPara="1" wrap="square" lIns="91425" tIns="91425" rIns="91425" bIns="91425" anchor="ctr" anchorCtr="0">
            <a:noAutofit/>
          </a:bodyPr>
          <a:lstStyle/>
          <a:p>
            <a:pPr lvl="0" algn="ctr"/>
            <a:r>
              <a:rPr lang="en-GB" sz="1500">
                <a:latin typeface="Times New Roman" panose="02020603050405020304" pitchFamily="18" charset="0"/>
                <a:cs typeface="Times New Roman" panose="02020603050405020304" pitchFamily="18" charset="0"/>
              </a:rPr>
              <a:t>Hệ thống quản lý tập tin</a:t>
            </a:r>
            <a:endParaRPr sz="1500">
              <a:latin typeface="Times New Roman" panose="02020603050405020304" pitchFamily="18" charset="0"/>
              <a:cs typeface="Times New Roman" panose="02020603050405020304" pitchFamily="18" charset="0"/>
            </a:endParaRPr>
          </a:p>
        </p:txBody>
      </p:sp>
      <p:sp>
        <p:nvSpPr>
          <p:cNvPr id="43" name="Google Shape;1686;p31"/>
          <p:cNvSpPr/>
          <p:nvPr/>
        </p:nvSpPr>
        <p:spPr>
          <a:xfrm>
            <a:off x="801384" y="2711254"/>
            <a:ext cx="1354169" cy="1099259"/>
          </a:xfrm>
          <a:prstGeom prst="ellipse">
            <a:avLst/>
          </a:prstGeom>
          <a:solidFill>
            <a:srgbClr val="BEEB4F"/>
          </a:solidFill>
          <a:ln>
            <a:noFill/>
          </a:ln>
        </p:spPr>
        <p:txBody>
          <a:bodyPr spcFirstLastPara="1" wrap="square" lIns="91425" tIns="91425" rIns="91425" bIns="91425" anchor="ctr" anchorCtr="0">
            <a:noAutofit/>
          </a:bodyPr>
          <a:lstStyle/>
          <a:p>
            <a:pPr lvl="0" algn="ctr"/>
            <a:r>
              <a:rPr lang="en-GB" sz="1500">
                <a:latin typeface="Times New Roman" panose="02020603050405020304" pitchFamily="18" charset="0"/>
                <a:cs typeface="Times New Roman" panose="02020603050405020304" pitchFamily="18" charset="0"/>
              </a:rPr>
              <a:t>Hệ thống quản lý nhập xuất</a:t>
            </a:r>
            <a:endParaRPr sz="1500">
              <a:latin typeface="Times New Roman" panose="02020603050405020304" pitchFamily="18" charset="0"/>
              <a:cs typeface="Times New Roman" panose="02020603050405020304" pitchFamily="18" charset="0"/>
            </a:endParaRPr>
          </a:p>
        </p:txBody>
      </p:sp>
      <p:grpSp>
        <p:nvGrpSpPr>
          <p:cNvPr id="44" name="Google Shape;1687;p31"/>
          <p:cNvGrpSpPr/>
          <p:nvPr/>
        </p:nvGrpSpPr>
        <p:grpSpPr>
          <a:xfrm>
            <a:off x="3755025" y="1344842"/>
            <a:ext cx="2460091" cy="2348353"/>
            <a:chOff x="3862267" y="2227299"/>
            <a:chExt cx="2460091" cy="2348353"/>
          </a:xfrm>
          <a:solidFill>
            <a:srgbClr val="00B050"/>
          </a:solidFill>
        </p:grpSpPr>
        <p:sp>
          <p:nvSpPr>
            <p:cNvPr id="45" name="Google Shape;1688;p31"/>
            <p:cNvSpPr/>
            <p:nvPr/>
          </p:nvSpPr>
          <p:spPr>
            <a:xfrm>
              <a:off x="3862267" y="2227299"/>
              <a:ext cx="2460091" cy="2348353"/>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1689;p31"/>
            <p:cNvGrpSpPr/>
            <p:nvPr/>
          </p:nvGrpSpPr>
          <p:grpSpPr>
            <a:xfrm>
              <a:off x="4154156" y="2542454"/>
              <a:ext cx="1902372" cy="1505085"/>
              <a:chOff x="7205394" y="3373589"/>
              <a:chExt cx="2195214" cy="1505085"/>
            </a:xfrm>
            <a:grpFill/>
          </p:grpSpPr>
          <p:sp>
            <p:nvSpPr>
              <p:cNvPr id="47" name="Google Shape;1690;p31"/>
              <p:cNvSpPr txBox="1"/>
              <p:nvPr/>
            </p:nvSpPr>
            <p:spPr>
              <a:xfrm>
                <a:off x="7379941" y="3373589"/>
                <a:ext cx="1816048" cy="457208"/>
              </a:xfrm>
              <a:prstGeom prst="rect">
                <a:avLst/>
              </a:prstGeom>
              <a:grp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600" b="1" smtClean="0">
                    <a:solidFill>
                      <a:schemeClr val="bg1"/>
                    </a:solidFill>
                    <a:latin typeface="Times New Roman" panose="02020603050405020304" pitchFamily="18" charset="0"/>
                    <a:ea typeface="Fira Sans Extra Condensed"/>
                    <a:cs typeface="Times New Roman" panose="02020603050405020304" pitchFamily="18" charset="0"/>
                    <a:sym typeface="Fira Sans Extra Condensed"/>
                  </a:rPr>
                  <a:t>HỆ ĐIỀU HÀNH</a:t>
                </a:r>
                <a:endParaRPr sz="1600" b="1">
                  <a:solidFill>
                    <a:schemeClr val="bg1"/>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48" name="Google Shape;1691;p31"/>
              <p:cNvSpPr txBox="1"/>
              <p:nvPr/>
            </p:nvSpPr>
            <p:spPr>
              <a:xfrm>
                <a:off x="7205394" y="3790078"/>
                <a:ext cx="2195214" cy="1088596"/>
              </a:xfrm>
              <a:prstGeom prst="rect">
                <a:avLst/>
              </a:prstGeom>
              <a:grpFill/>
              <a:ln>
                <a:noFill/>
              </a:ln>
            </p:spPr>
            <p:txBody>
              <a:bodyPr spcFirstLastPara="1" wrap="square" lIns="0" tIns="91425" rIns="0" bIns="91425" anchor="ctr" anchorCtr="0">
                <a:noAutofit/>
              </a:bodyPr>
              <a:lstStyle/>
              <a:p>
                <a:pPr lvl="0" algn="ctr">
                  <a:lnSpc>
                    <a:spcPct val="150000"/>
                  </a:lnSpc>
                </a:pPr>
                <a:r>
                  <a:rPr lang="en-GB">
                    <a:solidFill>
                      <a:schemeClr val="bg1">
                        <a:lumMod val="95000"/>
                      </a:schemeClr>
                    </a:solidFill>
                    <a:latin typeface="Times New Roman" panose="02020603050405020304" pitchFamily="18" charset="0"/>
                    <a:cs typeface="Times New Roman" panose="02020603050405020304" pitchFamily="18" charset="0"/>
                  </a:rPr>
                  <a:t>C</a:t>
                </a:r>
                <a:r>
                  <a:rPr lang="en-GB" smtClean="0">
                    <a:solidFill>
                      <a:schemeClr val="bg1">
                        <a:lumMod val="95000"/>
                      </a:schemeClr>
                    </a:solidFill>
                    <a:latin typeface="Times New Roman" panose="02020603050405020304" pitchFamily="18" charset="0"/>
                    <a:cs typeface="Times New Roman" panose="02020603050405020304" pitchFamily="18" charset="0"/>
                  </a:rPr>
                  <a:t>hương </a:t>
                </a:r>
                <a:r>
                  <a:rPr lang="en-GB">
                    <a:solidFill>
                      <a:schemeClr val="bg1">
                        <a:lumMod val="95000"/>
                      </a:schemeClr>
                    </a:solidFill>
                    <a:latin typeface="Times New Roman" panose="02020603050405020304" pitchFamily="18" charset="0"/>
                    <a:cs typeface="Times New Roman" panose="02020603050405020304" pitchFamily="18" charset="0"/>
                  </a:rPr>
                  <a:t>trình hoạt động trung gian giữa người</a:t>
                </a:r>
                <a:r>
                  <a:rPr lang="en-GB" b="1">
                    <a:solidFill>
                      <a:schemeClr val="bg1">
                        <a:lumMod val="95000"/>
                      </a:schemeClr>
                    </a:solidFill>
                    <a:latin typeface="Times New Roman" panose="02020603050405020304" pitchFamily="18" charset="0"/>
                    <a:cs typeface="Times New Roman" panose="02020603050405020304" pitchFamily="18" charset="0"/>
                  </a:rPr>
                  <a:t> </a:t>
                </a:r>
                <a:r>
                  <a:rPr lang="en-GB">
                    <a:solidFill>
                      <a:schemeClr val="bg1">
                        <a:lumMod val="95000"/>
                      </a:schemeClr>
                    </a:solidFill>
                    <a:latin typeface="Times New Roman" panose="02020603050405020304" pitchFamily="18" charset="0"/>
                    <a:cs typeface="Times New Roman" panose="02020603050405020304" pitchFamily="18" charset="0"/>
                  </a:rPr>
                  <a:t>sử dụng và phần cứng máy tính</a:t>
                </a:r>
                <a:endParaRPr>
                  <a:solidFill>
                    <a:schemeClr val="bg1">
                      <a:lumMod val="95000"/>
                    </a:schemeClr>
                  </a:solidFill>
                  <a:latin typeface="Times New Roman" panose="02020603050405020304" pitchFamily="18" charset="0"/>
                  <a:ea typeface="Roboto"/>
                  <a:cs typeface="Times New Roman" panose="02020603050405020304" pitchFamily="18" charset="0"/>
                  <a:sym typeface="Roboto"/>
                </a:endParaRPr>
              </a:p>
            </p:txBody>
          </p:sp>
        </p:grpSp>
      </p:grpSp>
      <p:grpSp>
        <p:nvGrpSpPr>
          <p:cNvPr id="49" name="Google Shape;1659;p31"/>
          <p:cNvGrpSpPr/>
          <p:nvPr/>
        </p:nvGrpSpPr>
        <p:grpSpPr>
          <a:xfrm rot="15374025">
            <a:off x="1367340" y="3568079"/>
            <a:ext cx="1526704" cy="1153663"/>
            <a:chOff x="664300" y="2534479"/>
            <a:chExt cx="1564550" cy="1161221"/>
          </a:xfrm>
          <a:solidFill>
            <a:srgbClr val="BEEB4F"/>
          </a:solidFill>
        </p:grpSpPr>
        <p:cxnSp>
          <p:nvCxnSpPr>
            <p:cNvPr id="50" name="Google Shape;1660;p31"/>
            <p:cNvCxnSpPr/>
            <p:nvPr/>
          </p:nvCxnSpPr>
          <p:spPr>
            <a:xfrm rot="10800000">
              <a:off x="1600050" y="3329100"/>
              <a:ext cx="628800" cy="366600"/>
            </a:xfrm>
            <a:prstGeom prst="straightConnector1">
              <a:avLst/>
            </a:prstGeom>
            <a:grpFill/>
            <a:ln w="9525" cap="flat" cmpd="sng">
              <a:solidFill>
                <a:schemeClr val="dk2"/>
              </a:solidFill>
              <a:prstDash val="solid"/>
              <a:round/>
              <a:headEnd type="none" w="med" len="med"/>
              <a:tailEnd type="none" w="med" len="med"/>
            </a:ln>
          </p:spPr>
        </p:cxnSp>
        <p:sp>
          <p:nvSpPr>
            <p:cNvPr id="51" name="Google Shape;1661;p31"/>
            <p:cNvSpPr/>
            <p:nvPr/>
          </p:nvSpPr>
          <p:spPr>
            <a:xfrm rot="7208835">
              <a:off x="639101" y="2559678"/>
              <a:ext cx="1075439" cy="1025042"/>
            </a:xfrm>
            <a:prstGeom prst="ellipse">
              <a:avLst/>
            </a:prstGeom>
            <a:grpFill/>
            <a:ln>
              <a:noFill/>
            </a:ln>
          </p:spPr>
          <p:txBody>
            <a:bodyPr spcFirstLastPara="1" wrap="square" lIns="0" tIns="91425" rIns="0" bIns="91425" anchor="ctr" anchorCtr="0">
              <a:noAutofit/>
            </a:bodyPr>
            <a:lstStyle/>
            <a:p>
              <a:pPr lvl="0" algn="ctr"/>
              <a:r>
                <a:rPr lang="en-GB" sz="1500">
                  <a:latin typeface="Times New Roman" panose="02020603050405020304" pitchFamily="18" charset="0"/>
                  <a:cs typeface="Times New Roman" panose="02020603050405020304" pitchFamily="18" charset="0"/>
                </a:rPr>
                <a:t>Hệ thống bảo vệ</a:t>
              </a:r>
              <a:endParaRPr sz="1500">
                <a:latin typeface="Times New Roman" panose="02020603050405020304" pitchFamily="18" charset="0"/>
                <a:cs typeface="Times New Roman" panose="02020603050405020304" pitchFamily="18" charset="0"/>
              </a:endParaRPr>
            </a:p>
          </p:txBody>
        </p:sp>
      </p:grpSp>
      <p:grpSp>
        <p:nvGrpSpPr>
          <p:cNvPr id="52" name="Google Shape;1681;p31"/>
          <p:cNvGrpSpPr/>
          <p:nvPr/>
        </p:nvGrpSpPr>
        <p:grpSpPr>
          <a:xfrm rot="20890312">
            <a:off x="7333428" y="2249933"/>
            <a:ext cx="1720136" cy="1966392"/>
            <a:chOff x="6635883" y="3442090"/>
            <a:chExt cx="1717834" cy="1679962"/>
          </a:xfrm>
          <a:solidFill>
            <a:srgbClr val="66FFFF"/>
          </a:solidFill>
        </p:grpSpPr>
        <p:cxnSp>
          <p:nvCxnSpPr>
            <p:cNvPr id="53" name="Google Shape;1682;p31"/>
            <p:cNvCxnSpPr/>
            <p:nvPr/>
          </p:nvCxnSpPr>
          <p:spPr>
            <a:xfrm rot="19938932" flipH="1">
              <a:off x="6994525" y="3442090"/>
              <a:ext cx="257964" cy="854621"/>
            </a:xfrm>
            <a:prstGeom prst="straightConnector1">
              <a:avLst/>
            </a:prstGeom>
            <a:grpFill/>
            <a:ln w="9525" cap="flat" cmpd="sng">
              <a:solidFill>
                <a:schemeClr val="dk2"/>
              </a:solidFill>
              <a:prstDash val="solid"/>
              <a:round/>
              <a:headEnd type="none" w="med" len="med"/>
              <a:tailEnd type="none" w="med" len="med"/>
            </a:ln>
          </p:spPr>
        </p:cxnSp>
        <p:sp>
          <p:nvSpPr>
            <p:cNvPr id="54" name="Google Shape;1683;p31"/>
            <p:cNvSpPr/>
            <p:nvPr/>
          </p:nvSpPr>
          <p:spPr>
            <a:xfrm>
              <a:off x="6635883" y="4002031"/>
              <a:ext cx="1717834" cy="1120021"/>
            </a:xfrm>
            <a:prstGeom prst="ellipse">
              <a:avLst/>
            </a:prstGeom>
            <a:grpFill/>
            <a:ln>
              <a:noFill/>
            </a:ln>
          </p:spPr>
          <p:txBody>
            <a:bodyPr spcFirstLastPara="1" wrap="square" lIns="91425" tIns="91425" rIns="91425" bIns="91425" anchor="ctr" anchorCtr="0">
              <a:noAutofit/>
            </a:bodyPr>
            <a:lstStyle/>
            <a:p>
              <a:pPr lvl="0" algn="ctr"/>
              <a:r>
                <a:rPr lang="en-GB">
                  <a:latin typeface="Times New Roman" panose="02020603050405020304" pitchFamily="18" charset="0"/>
                  <a:cs typeface="Times New Roman" panose="02020603050405020304" pitchFamily="18" charset="0"/>
                </a:rPr>
                <a:t>Application </a:t>
              </a:r>
              <a:r>
                <a:rPr lang="en-GB" smtClean="0">
                  <a:latin typeface="Times New Roman" panose="02020603050405020304" pitchFamily="18" charset="0"/>
                  <a:cs typeface="Times New Roman" panose="02020603050405020304" pitchFamily="18" charset="0"/>
                </a:rPr>
                <a:t>Programming </a:t>
              </a:r>
              <a:r>
                <a:rPr lang="en-GB">
                  <a:latin typeface="Times New Roman" panose="02020603050405020304" pitchFamily="18" charset="0"/>
                  <a:cs typeface="Times New Roman" panose="02020603050405020304" pitchFamily="18" charset="0"/>
                </a:rPr>
                <a:t>Interfaces </a:t>
              </a: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172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par>
                                <p:cTn id="8" presetID="16" presetClass="entr" presetSubtype="21"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par>
                                <p:cTn id="11" presetID="16" presetClass="entr" presetSubtype="21"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arn(inVertical)">
                                      <p:cBhvr>
                                        <p:cTn id="13" dur="500"/>
                                        <p:tgtEl>
                                          <p:spTgt spid="32"/>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inVertical)">
                                      <p:cBhvr>
                                        <p:cTn id="22" dur="500"/>
                                        <p:tgtEl>
                                          <p:spTgt spid="41"/>
                                        </p:tgtEl>
                                      </p:cBhvr>
                                    </p:animEffect>
                                  </p:childTnLst>
                                </p:cTn>
                              </p:par>
                              <p:par>
                                <p:cTn id="23" presetID="16" presetClass="entr" presetSubtype="21"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barn(inVertical)">
                                      <p:cBhvr>
                                        <p:cTn id="25" dur="500"/>
                                        <p:tgtEl>
                                          <p:spTgt spid="38"/>
                                        </p:tgtEl>
                                      </p:cBhvr>
                                    </p:animEffect>
                                  </p:childTnLst>
                                </p:cTn>
                              </p:par>
                              <p:par>
                                <p:cTn id="26" presetID="16" presetClass="entr" presetSubtype="21"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arn(inVertical)">
                                      <p:cBhvr>
                                        <p:cTn id="28" dur="500"/>
                                        <p:tgtEl>
                                          <p:spTgt spid="52"/>
                                        </p:tgtEl>
                                      </p:cBhvr>
                                    </p:animEffect>
                                  </p:childTnLst>
                                </p:cTn>
                              </p:par>
                              <p:par>
                                <p:cTn id="29" presetID="16" presetClass="entr" presetSubtype="21"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par>
                                <p:cTn id="32" presetID="16" presetClass="entr" presetSubtype="21"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arn(inVertical)">
                                      <p:cBhvr>
                                        <p:cTn id="34" dur="500"/>
                                        <p:tgtEl>
                                          <p:spTgt spid="21"/>
                                        </p:tgtEl>
                                      </p:cBhvr>
                                    </p:animEffect>
                                  </p:childTnLst>
                                </p:cTn>
                              </p:par>
                              <p:par>
                                <p:cTn id="35" presetID="16" presetClass="entr" presetSubtype="21"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arn(inVertical)">
                                      <p:cBhvr>
                                        <p:cTn id="37" dur="500"/>
                                        <p:tgtEl>
                                          <p:spTgt spid="2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barn(inVertical)">
                                      <p:cBhvr>
                                        <p:cTn id="40" dur="500"/>
                                        <p:tgtEl>
                                          <p:spTgt spid="42"/>
                                        </p:tgtEl>
                                      </p:cBhvr>
                                    </p:animEffect>
                                  </p:childTnLst>
                                </p:cTn>
                              </p:par>
                              <p:par>
                                <p:cTn id="41" presetID="16" presetClass="entr" presetSubtype="21"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inVertical)">
                                      <p:cBhvr>
                                        <p:cTn id="43" dur="500"/>
                                        <p:tgtEl>
                                          <p:spTgt spid="1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barn(inVertical)">
                                      <p:cBhvr>
                                        <p:cTn id="46" dur="500"/>
                                        <p:tgtEl>
                                          <p:spTgt spid="43"/>
                                        </p:tgtEl>
                                      </p:cBhvr>
                                    </p:animEffect>
                                  </p:childTnLst>
                                </p:cTn>
                              </p:par>
                              <p:par>
                                <p:cTn id="47" presetID="16" presetClass="entr" presetSubtype="21"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barn(inVertical)">
                                      <p:cBhvr>
                                        <p:cTn id="4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smtClean="0">
                <a:latin typeface="Times New Roman" panose="02020603050405020304" pitchFamily="18" charset="0"/>
                <a:cs typeface="Times New Roman" panose="02020603050405020304" pitchFamily="18" charset="0"/>
              </a:rPr>
              <a:t>TẮC NGHẼN TRONG HỆ ĐIỀU HÀNH</a:t>
            </a:r>
            <a:endParaRPr lang="en-GB" sz="3200">
              <a:latin typeface="Times New Roman" panose="02020603050405020304" pitchFamily="18" charset="0"/>
              <a:cs typeface="Times New Roman" panose="02020603050405020304" pitchFamily="18" charset="0"/>
            </a:endParaRPr>
          </a:p>
        </p:txBody>
      </p:sp>
      <p:sp>
        <p:nvSpPr>
          <p:cNvPr id="3" name="Title 2"/>
          <p:cNvSpPr>
            <a:spLocks noGrp="1"/>
          </p:cNvSpPr>
          <p:nvPr>
            <p:ph type="title" idx="2"/>
          </p:nvPr>
        </p:nvSpPr>
        <p:spPr/>
        <p:txBody>
          <a:bodyPr/>
          <a:lstStyle/>
          <a:p>
            <a:r>
              <a:rPr lang="en-GB" sz="6000" smtClean="0">
                <a:latin typeface="Times New Roman" panose="02020603050405020304" pitchFamily="18" charset="0"/>
                <a:cs typeface="Times New Roman" panose="02020603050405020304" pitchFamily="18" charset="0"/>
              </a:rPr>
              <a:t>02</a:t>
            </a:r>
            <a:endParaRPr lang="en-GB" sz="6000">
              <a:latin typeface="Times New Roman" panose="02020603050405020304" pitchFamily="18" charset="0"/>
              <a:cs typeface="Times New Roman" panose="02020603050405020304" pitchFamily="18" charset="0"/>
            </a:endParaRPr>
          </a:p>
        </p:txBody>
      </p:sp>
      <p:grpSp>
        <p:nvGrpSpPr>
          <p:cNvPr id="4" name="Google Shape;599;p43"/>
          <p:cNvGrpSpPr/>
          <p:nvPr/>
        </p:nvGrpSpPr>
        <p:grpSpPr>
          <a:xfrm>
            <a:off x="452886" y="4221570"/>
            <a:ext cx="790169" cy="636189"/>
            <a:chOff x="7408393" y="2138708"/>
            <a:chExt cx="790169" cy="636189"/>
          </a:xfrm>
        </p:grpSpPr>
        <p:sp>
          <p:nvSpPr>
            <p:cNvPr id="5" name="Google Shape;600;p43"/>
            <p:cNvSpPr/>
            <p:nvPr/>
          </p:nvSpPr>
          <p:spPr>
            <a:xfrm rot="1574205">
              <a:off x="7652118" y="2252515"/>
              <a:ext cx="473486" cy="44040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01;p43"/>
            <p:cNvSpPr/>
            <p:nvPr/>
          </p:nvSpPr>
          <p:spPr>
            <a:xfrm rot="1574205">
              <a:off x="7455483" y="2193427"/>
              <a:ext cx="314268" cy="286274"/>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603;p43"/>
          <p:cNvSpPr/>
          <p:nvPr/>
        </p:nvSpPr>
        <p:spPr>
          <a:xfrm rot="1574205">
            <a:off x="1644123" y="1775331"/>
            <a:ext cx="473486" cy="440409"/>
          </a:xfrm>
          <a:custGeom>
            <a:avLst/>
            <a:gdLst/>
            <a:ahLst/>
            <a:cxnLst/>
            <a:rect l="l" t="t" r="r" b="b"/>
            <a:pathLst>
              <a:path w="5683" h="5286" extrusionOk="0">
                <a:moveTo>
                  <a:pt x="2848" y="0"/>
                </a:moveTo>
                <a:cubicBezTo>
                  <a:pt x="1570" y="0"/>
                  <a:pt x="443" y="924"/>
                  <a:pt x="234" y="2211"/>
                </a:cubicBezTo>
                <a:cubicBezTo>
                  <a:pt x="1" y="3656"/>
                  <a:pt x="981" y="5002"/>
                  <a:pt x="2427" y="5251"/>
                </a:cubicBezTo>
                <a:cubicBezTo>
                  <a:pt x="2568" y="5274"/>
                  <a:pt x="2709" y="5285"/>
                  <a:pt x="2847" y="5285"/>
                </a:cubicBezTo>
                <a:cubicBezTo>
                  <a:pt x="4114" y="5285"/>
                  <a:pt x="5241" y="4361"/>
                  <a:pt x="5450" y="3058"/>
                </a:cubicBezTo>
                <a:cubicBezTo>
                  <a:pt x="5683" y="1629"/>
                  <a:pt x="4703" y="267"/>
                  <a:pt x="3274" y="35"/>
                </a:cubicBezTo>
                <a:cubicBezTo>
                  <a:pt x="3131" y="12"/>
                  <a:pt x="2989" y="0"/>
                  <a:pt x="2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48;p78"/>
          <p:cNvSpPr/>
          <p:nvPr/>
        </p:nvSpPr>
        <p:spPr>
          <a:xfrm>
            <a:off x="6643774" y="1979142"/>
            <a:ext cx="309509" cy="231456"/>
          </a:xfrm>
          <a:custGeom>
            <a:avLst/>
            <a:gdLst/>
            <a:ahLst/>
            <a:cxnLst/>
            <a:rect l="l" t="t" r="r" b="b"/>
            <a:pathLst>
              <a:path w="14841" h="11097" extrusionOk="0">
                <a:moveTo>
                  <a:pt x="7433" y="2447"/>
                </a:moveTo>
                <a:cubicBezTo>
                  <a:pt x="8193" y="2447"/>
                  <a:pt x="8967" y="2730"/>
                  <a:pt x="9592" y="3362"/>
                </a:cubicBezTo>
                <a:cubicBezTo>
                  <a:pt x="10800" y="4570"/>
                  <a:pt x="10800" y="6521"/>
                  <a:pt x="9615" y="7729"/>
                </a:cubicBezTo>
                <a:lnTo>
                  <a:pt x="9592" y="7705"/>
                </a:lnTo>
                <a:cubicBezTo>
                  <a:pt x="8966" y="8346"/>
                  <a:pt x="8191" y="8632"/>
                  <a:pt x="7429" y="8632"/>
                </a:cubicBezTo>
                <a:cubicBezTo>
                  <a:pt x="5845" y="8632"/>
                  <a:pt x="4320" y="7396"/>
                  <a:pt x="4320" y="5546"/>
                </a:cubicBezTo>
                <a:cubicBezTo>
                  <a:pt x="4320" y="3678"/>
                  <a:pt x="5847" y="2447"/>
                  <a:pt x="7433" y="2447"/>
                </a:cubicBezTo>
                <a:close/>
                <a:moveTo>
                  <a:pt x="7420" y="1"/>
                </a:moveTo>
                <a:cubicBezTo>
                  <a:pt x="6004" y="1"/>
                  <a:pt x="4587" y="541"/>
                  <a:pt x="3507" y="1621"/>
                </a:cubicBezTo>
                <a:cubicBezTo>
                  <a:pt x="0" y="5104"/>
                  <a:pt x="2485" y="11096"/>
                  <a:pt x="7432" y="11096"/>
                </a:cubicBezTo>
                <a:cubicBezTo>
                  <a:pt x="12356" y="11096"/>
                  <a:pt x="14840" y="5104"/>
                  <a:pt x="11334" y="1621"/>
                </a:cubicBezTo>
                <a:cubicBezTo>
                  <a:pt x="10254" y="541"/>
                  <a:pt x="8837" y="1"/>
                  <a:pt x="7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05;p43"/>
          <p:cNvSpPr/>
          <p:nvPr/>
        </p:nvSpPr>
        <p:spPr>
          <a:xfrm rot="1574251">
            <a:off x="7264020" y="4125677"/>
            <a:ext cx="245662" cy="223775"/>
          </a:xfrm>
          <a:custGeom>
            <a:avLst/>
            <a:gdLst/>
            <a:ahLst/>
            <a:cxnLst/>
            <a:rect l="l" t="t" r="r" b="b"/>
            <a:pathLst>
              <a:path w="3772" h="3436" extrusionOk="0">
                <a:moveTo>
                  <a:pt x="1893" y="1"/>
                </a:moveTo>
                <a:cubicBezTo>
                  <a:pt x="1100" y="1"/>
                  <a:pt x="390" y="545"/>
                  <a:pt x="217" y="1352"/>
                </a:cubicBezTo>
                <a:cubicBezTo>
                  <a:pt x="1" y="2266"/>
                  <a:pt x="582" y="3180"/>
                  <a:pt x="1512" y="3396"/>
                </a:cubicBezTo>
                <a:cubicBezTo>
                  <a:pt x="1636" y="3422"/>
                  <a:pt x="1759" y="3435"/>
                  <a:pt x="1880" y="3435"/>
                </a:cubicBezTo>
                <a:cubicBezTo>
                  <a:pt x="2673" y="3435"/>
                  <a:pt x="3383" y="2893"/>
                  <a:pt x="3556" y="2100"/>
                </a:cubicBezTo>
                <a:cubicBezTo>
                  <a:pt x="3772" y="1170"/>
                  <a:pt x="3190" y="256"/>
                  <a:pt x="2260" y="40"/>
                </a:cubicBezTo>
                <a:cubicBezTo>
                  <a:pt x="2137" y="14"/>
                  <a:pt x="2014" y="1"/>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4;p43"/>
          <p:cNvSpPr/>
          <p:nvPr/>
        </p:nvSpPr>
        <p:spPr>
          <a:xfrm>
            <a:off x="2462881" y="3572655"/>
            <a:ext cx="4451700" cy="440400"/>
          </a:xfrm>
          <a:prstGeom prst="roundRect">
            <a:avLst>
              <a:gd name="adj" fmla="val 50000"/>
            </a:avLst>
          </a:prstGeom>
          <a:no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641785"/>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52"/>
          <p:cNvSpPr/>
          <p:nvPr/>
        </p:nvSpPr>
        <p:spPr>
          <a:xfrm>
            <a:off x="321200" y="1096433"/>
            <a:ext cx="8520600" cy="3061800"/>
          </a:xfrm>
          <a:prstGeom prst="roundRect">
            <a:avLst>
              <a:gd name="adj" fmla="val 153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2"/>
          <p:cNvSpPr/>
          <p:nvPr/>
        </p:nvSpPr>
        <p:spPr>
          <a:xfrm>
            <a:off x="614913" y="1318726"/>
            <a:ext cx="3622200" cy="2472438"/>
          </a:xfrm>
          <a:prstGeom prst="roundRect">
            <a:avLst>
              <a:gd name="adj" fmla="val 1538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2"/>
          <p:cNvSpPr txBox="1">
            <a:spLocks noGrp="1"/>
          </p:cNvSpPr>
          <p:nvPr>
            <p:ph type="title"/>
          </p:nvPr>
        </p:nvSpPr>
        <p:spPr>
          <a:xfrm>
            <a:off x="961938" y="281162"/>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smtClean="0">
                <a:latin typeface="Times New Roman" panose="02020603050405020304" pitchFamily="18" charset="0"/>
                <a:cs typeface="Times New Roman" panose="02020603050405020304" pitchFamily="18" charset="0"/>
              </a:rPr>
              <a:t>TẮC NGHẼN TRONG HỆ ĐIỀU HÀNH</a:t>
            </a:r>
            <a:endParaRPr sz="2800" b="1">
              <a:latin typeface="Times New Roman" panose="02020603050405020304" pitchFamily="18" charset="0"/>
              <a:cs typeface="Times New Roman" panose="02020603050405020304" pitchFamily="18" charset="0"/>
            </a:endParaRPr>
          </a:p>
        </p:txBody>
      </p:sp>
      <p:sp>
        <p:nvSpPr>
          <p:cNvPr id="768" name="Google Shape;768;p52"/>
          <p:cNvSpPr/>
          <p:nvPr/>
        </p:nvSpPr>
        <p:spPr>
          <a:xfrm>
            <a:off x="4820688" y="1361612"/>
            <a:ext cx="3622200" cy="2267700"/>
          </a:xfrm>
          <a:prstGeom prst="roundRect">
            <a:avLst>
              <a:gd name="adj" fmla="val 1538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2"/>
          <p:cNvSpPr/>
          <p:nvPr/>
        </p:nvSpPr>
        <p:spPr>
          <a:xfrm>
            <a:off x="783513" y="1556088"/>
            <a:ext cx="3285000" cy="413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smtClean="0">
                <a:latin typeface="Times New Roman" panose="02020603050405020304" pitchFamily="18" charset="0"/>
                <a:cs typeface="Times New Roman" panose="02020603050405020304" pitchFamily="18" charset="0"/>
              </a:rPr>
              <a:t>KHÁI NIỆM TÀI NGUYÊN</a:t>
            </a:r>
            <a:endParaRPr sz="1500">
              <a:latin typeface="Times New Roman" panose="02020603050405020304" pitchFamily="18" charset="0"/>
              <a:cs typeface="Times New Roman" panose="02020603050405020304" pitchFamily="18" charset="0"/>
            </a:endParaRPr>
          </a:p>
        </p:txBody>
      </p:sp>
      <p:sp>
        <p:nvSpPr>
          <p:cNvPr id="771" name="Google Shape;771;p52"/>
          <p:cNvSpPr/>
          <p:nvPr/>
        </p:nvSpPr>
        <p:spPr>
          <a:xfrm>
            <a:off x="4989288" y="1507206"/>
            <a:ext cx="3285000" cy="413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lvl="0" algn="ctr"/>
            <a:r>
              <a:rPr lang="en-GB" sz="1500" smtClean="0">
                <a:latin typeface="Times New Roman" panose="02020603050405020304" pitchFamily="18" charset="0"/>
                <a:cs typeface="Times New Roman" panose="02020603050405020304" pitchFamily="18" charset="0"/>
              </a:rPr>
              <a:t>ĐỊNH NGHĨA TẮC NGHẼN</a:t>
            </a:r>
            <a:endParaRPr sz="1500">
              <a:latin typeface="Times New Roman" panose="02020603050405020304" pitchFamily="18" charset="0"/>
              <a:cs typeface="Times New Roman" panose="02020603050405020304" pitchFamily="18" charset="0"/>
            </a:endParaRPr>
          </a:p>
        </p:txBody>
      </p:sp>
      <p:sp>
        <p:nvSpPr>
          <p:cNvPr id="773" name="Google Shape;773;p52"/>
          <p:cNvSpPr txBox="1">
            <a:spLocks noGrp="1"/>
          </p:cNvSpPr>
          <p:nvPr>
            <p:ph type="subTitle" idx="3"/>
          </p:nvPr>
        </p:nvSpPr>
        <p:spPr>
          <a:xfrm>
            <a:off x="699213" y="1956419"/>
            <a:ext cx="3453600" cy="1786576"/>
          </a:xfrm>
          <a:prstGeom prst="rect">
            <a:avLst/>
          </a:prstGeom>
        </p:spPr>
        <p:txBody>
          <a:bodyPr spcFirstLastPara="1" wrap="square" lIns="91425" tIns="91425" rIns="91425" bIns="91425" anchor="ctr" anchorCtr="0">
            <a:noAutofit/>
          </a:bodyPr>
          <a:lstStyle/>
          <a:p>
            <a:pPr marL="0" lvl="0" indent="0" algn="just">
              <a:lnSpc>
                <a:spcPct val="150000"/>
              </a:lnSpc>
            </a:pPr>
            <a:r>
              <a:rPr lang="en-GB" sz="1500">
                <a:latin typeface="Times New Roman" panose="02020603050405020304" pitchFamily="18" charset="0"/>
                <a:cs typeface="Times New Roman" panose="02020603050405020304" pitchFamily="18" charset="0"/>
              </a:rPr>
              <a:t>B</a:t>
            </a:r>
            <a:r>
              <a:rPr lang="en-GB" sz="1500" smtClean="0">
                <a:latin typeface="Times New Roman" panose="02020603050405020304" pitchFamily="18" charset="0"/>
                <a:cs typeface="Times New Roman" panose="02020603050405020304" pitchFamily="18" charset="0"/>
              </a:rPr>
              <a:t>ất </a:t>
            </a:r>
            <a:r>
              <a:rPr lang="en-GB" sz="1500">
                <a:latin typeface="Times New Roman" panose="02020603050405020304" pitchFamily="18" charset="0"/>
                <a:cs typeface="Times New Roman" panose="02020603050405020304" pitchFamily="18" charset="0"/>
              </a:rPr>
              <a:t>kỳ phần nào mà máy tính có thể sử dụng được để kiểm soát và gán bởi hệ điều hành để tất cả phần cứng và phần mềm trên máy tính có thể cùng hoạt động với nhau</a:t>
            </a:r>
            <a:endParaRPr sz="1500">
              <a:latin typeface="Times New Roman" panose="02020603050405020304" pitchFamily="18" charset="0"/>
              <a:cs typeface="Times New Roman" panose="02020603050405020304" pitchFamily="18" charset="0"/>
            </a:endParaRPr>
          </a:p>
        </p:txBody>
      </p:sp>
      <p:sp>
        <p:nvSpPr>
          <p:cNvPr id="774" name="Google Shape;774;p52"/>
          <p:cNvSpPr txBox="1">
            <a:spLocks noGrp="1"/>
          </p:cNvSpPr>
          <p:nvPr>
            <p:ph type="subTitle" idx="4"/>
          </p:nvPr>
        </p:nvSpPr>
        <p:spPr>
          <a:xfrm>
            <a:off x="4904988" y="1969788"/>
            <a:ext cx="3453600" cy="1337989"/>
          </a:xfrm>
          <a:prstGeom prst="rect">
            <a:avLst/>
          </a:prstGeom>
        </p:spPr>
        <p:txBody>
          <a:bodyPr spcFirstLastPara="1" wrap="square" lIns="91425" tIns="91425" rIns="91425" bIns="91425" anchor="ctr" anchorCtr="0">
            <a:noAutofit/>
          </a:bodyPr>
          <a:lstStyle/>
          <a:p>
            <a:pPr marL="0" lvl="0" indent="0" algn="just">
              <a:lnSpc>
                <a:spcPct val="150000"/>
              </a:lnSpc>
            </a:pPr>
            <a:r>
              <a:rPr lang="en-GB" sz="1500">
                <a:latin typeface="Times New Roman" panose="02020603050405020304" pitchFamily="18" charset="0"/>
                <a:cs typeface="Times New Roman" panose="02020603050405020304" pitchFamily="18" charset="0"/>
              </a:rPr>
              <a:t>Một tập hợp các tiến trình </a:t>
            </a:r>
            <a:r>
              <a:rPr lang="en-GB" sz="1500" smtClean="0">
                <a:latin typeface="Times New Roman" panose="02020603050405020304" pitchFamily="18" charset="0"/>
                <a:cs typeface="Times New Roman" panose="02020603050405020304" pitchFamily="18" charset="0"/>
              </a:rPr>
              <a:t>khi </a:t>
            </a:r>
            <a:r>
              <a:rPr lang="en-GB" sz="1500">
                <a:latin typeface="Times New Roman" panose="02020603050405020304" pitchFamily="18" charset="0"/>
                <a:cs typeface="Times New Roman" panose="02020603050405020304" pitchFamily="18" charset="0"/>
              </a:rPr>
              <a:t>mỗi tiến trình trong tập hợp đều chờ đợi một sự kiện mà chỉ có một tiến trình khác trong tập hợp mới có thể phát sinh được</a:t>
            </a:r>
            <a:endParaRPr sz="150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6"/>
                                        </p:tgtEl>
                                        <p:attrNameLst>
                                          <p:attrName>style.visibility</p:attrName>
                                        </p:attrNameLst>
                                      </p:cBhvr>
                                      <p:to>
                                        <p:strVal val="visible"/>
                                      </p:to>
                                    </p:set>
                                    <p:animEffect transition="in" filter="fade">
                                      <p:cBhvr>
                                        <p:cTn id="7" dur="500"/>
                                        <p:tgtEl>
                                          <p:spTgt spid="7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9"/>
                                        </p:tgtEl>
                                        <p:attrNameLst>
                                          <p:attrName>style.visibility</p:attrName>
                                        </p:attrNameLst>
                                      </p:cBhvr>
                                      <p:to>
                                        <p:strVal val="visible"/>
                                      </p:to>
                                    </p:set>
                                    <p:animEffect transition="in" filter="fade">
                                      <p:cBhvr>
                                        <p:cTn id="10" dur="500"/>
                                        <p:tgtEl>
                                          <p:spTgt spid="7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3">
                                            <p:txEl>
                                              <p:pRg st="0" end="0"/>
                                            </p:txEl>
                                          </p:spTgt>
                                        </p:tgtEl>
                                        <p:attrNameLst>
                                          <p:attrName>style.visibility</p:attrName>
                                        </p:attrNameLst>
                                      </p:cBhvr>
                                      <p:to>
                                        <p:strVal val="visible"/>
                                      </p:to>
                                    </p:set>
                                    <p:animEffect transition="in" filter="fade">
                                      <p:cBhvr>
                                        <p:cTn id="13" dur="500"/>
                                        <p:tgtEl>
                                          <p:spTgt spid="77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68"/>
                                        </p:tgtEl>
                                        <p:attrNameLst>
                                          <p:attrName>style.visibility</p:attrName>
                                        </p:attrNameLst>
                                      </p:cBhvr>
                                      <p:to>
                                        <p:strVal val="visible"/>
                                      </p:to>
                                    </p:set>
                                    <p:animEffect transition="in" filter="fade">
                                      <p:cBhvr>
                                        <p:cTn id="18" dur="500"/>
                                        <p:tgtEl>
                                          <p:spTgt spid="76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1"/>
                                        </p:tgtEl>
                                        <p:attrNameLst>
                                          <p:attrName>style.visibility</p:attrName>
                                        </p:attrNameLst>
                                      </p:cBhvr>
                                      <p:to>
                                        <p:strVal val="visible"/>
                                      </p:to>
                                    </p:set>
                                    <p:animEffect transition="in" filter="fade">
                                      <p:cBhvr>
                                        <p:cTn id="21" dur="500"/>
                                        <p:tgtEl>
                                          <p:spTgt spid="77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74">
                                            <p:txEl>
                                              <p:pRg st="0" end="0"/>
                                            </p:txEl>
                                          </p:spTgt>
                                        </p:tgtEl>
                                        <p:attrNameLst>
                                          <p:attrName>style.visibility</p:attrName>
                                        </p:attrNameLst>
                                      </p:cBhvr>
                                      <p:to>
                                        <p:strVal val="visible"/>
                                      </p:to>
                                    </p:set>
                                    <p:animEffect transition="in" filter="fade">
                                      <p:cBhvr>
                                        <p:cTn id="24" dur="500"/>
                                        <p:tgtEl>
                                          <p:spTgt spid="7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 grpId="0" animBg="1"/>
      <p:bldP spid="768" grpId="0" animBg="1"/>
      <p:bldP spid="769" grpId="0" animBg="1"/>
      <p:bldP spid="771" grpId="0" animBg="1"/>
      <p:bldP spid="773" grpId="0" build="p"/>
      <p:bldP spid="77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53"/>
          <p:cNvSpPr/>
          <p:nvPr/>
        </p:nvSpPr>
        <p:spPr>
          <a:xfrm>
            <a:off x="154112" y="965771"/>
            <a:ext cx="3431569" cy="2856215"/>
          </a:xfrm>
          <a:prstGeom prst="roundRect">
            <a:avLst>
              <a:gd name="adj" fmla="val 153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3"/>
          <p:cNvSpPr/>
          <p:nvPr/>
        </p:nvSpPr>
        <p:spPr>
          <a:xfrm>
            <a:off x="4152082" y="401494"/>
            <a:ext cx="3843828" cy="56128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smtClean="0">
                <a:latin typeface="Times New Roman" panose="02020603050405020304" pitchFamily="18" charset="0"/>
                <a:cs typeface="Times New Roman" panose="02020603050405020304" pitchFamily="18" charset="0"/>
              </a:rPr>
              <a:t>MINH HỌA TẮC NGHẼN</a:t>
            </a:r>
            <a:endParaRPr sz="2400">
              <a:latin typeface="Times New Roman" panose="02020603050405020304" pitchFamily="18" charset="0"/>
              <a:cs typeface="Times New Roman" panose="02020603050405020304" pitchFamily="18" charset="0"/>
            </a:endParaRPr>
          </a:p>
        </p:txBody>
      </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414904" y="1238426"/>
            <a:ext cx="2909984" cy="2310904"/>
          </a:xfrm>
          <a:prstGeom prst="rect">
            <a:avLst/>
          </a:prstGeom>
        </p:spPr>
      </p:pic>
      <p:sp>
        <p:nvSpPr>
          <p:cNvPr id="4" name="TextBox 3"/>
          <p:cNvSpPr txBox="1"/>
          <p:nvPr/>
        </p:nvSpPr>
        <p:spPr>
          <a:xfrm>
            <a:off x="4046819" y="1262828"/>
            <a:ext cx="4037744" cy="1000274"/>
          </a:xfrm>
          <a:prstGeom prst="rect">
            <a:avLst/>
          </a:prstGeom>
          <a:noFill/>
        </p:spPr>
        <p:txBody>
          <a:bodyPr wrap="square" rtlCol="0">
            <a:spAutoFit/>
          </a:bodyPr>
          <a:lstStyle/>
          <a:p>
            <a:pPr algn="just">
              <a:lnSpc>
                <a:spcPct val="150000"/>
              </a:lnSpc>
            </a:pPr>
            <a:r>
              <a:rPr lang="en-GB" sz="1500" smtClean="0">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latin typeface="Times New Roman" panose="02020603050405020304" pitchFamily="18" charset="0"/>
                <a:cs typeface="Times New Roman" panose="02020603050405020304" pitchFamily="18" charset="0"/>
              </a:rPr>
              <a:t>Mỗi </a:t>
            </a:r>
            <a:r>
              <a:rPr lang="en-GB" sz="1500">
                <a:latin typeface="Times New Roman" panose="02020603050405020304" pitchFamily="18" charset="0"/>
                <a:cs typeface="Times New Roman" panose="02020603050405020304" pitchFamily="18" charset="0"/>
              </a:rPr>
              <a:t>đoạn của cây cầu được xem là tài nguyên </a:t>
            </a:r>
            <a:endParaRPr lang="en-GB" sz="1500" smtClean="0">
              <a:latin typeface="Times New Roman" panose="02020603050405020304" pitchFamily="18" charset="0"/>
              <a:cs typeface="Times New Roman" panose="02020603050405020304" pitchFamily="18" charset="0"/>
            </a:endParaRPr>
          </a:p>
          <a:p>
            <a:pPr algn="just">
              <a:lnSpc>
                <a:spcPct val="150000"/>
              </a:lnSpc>
            </a:pPr>
            <a:r>
              <a:rPr lang="en-GB" sz="1500">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latin typeface="Times New Roman" panose="02020603050405020304" pitchFamily="18" charset="0"/>
                <a:cs typeface="Times New Roman" panose="02020603050405020304" pitchFamily="18" charset="0"/>
                <a:sym typeface="Wingdings" panose="05000000000000000000" pitchFamily="2" charset="2"/>
              </a:rPr>
              <a:t> </a:t>
            </a:r>
            <a:r>
              <a:rPr lang="en-GB" sz="1500" smtClean="0">
                <a:latin typeface="Times New Roman" panose="02020603050405020304" pitchFamily="18" charset="0"/>
                <a:cs typeface="Times New Roman" panose="02020603050405020304" pitchFamily="18" charset="0"/>
              </a:rPr>
              <a:t>Những </a:t>
            </a:r>
            <a:r>
              <a:rPr lang="en-GB" sz="1500">
                <a:latin typeface="Times New Roman" panose="02020603050405020304" pitchFamily="18" charset="0"/>
                <a:cs typeface="Times New Roman" panose="02020603050405020304" pitchFamily="18" charset="0"/>
              </a:rPr>
              <a:t>xe ô tô là các tiến trình</a:t>
            </a:r>
          </a:p>
          <a:p>
            <a:endParaRPr lang="en-GB">
              <a:latin typeface="Times New Roman" panose="02020603050405020304" pitchFamily="18" charset="0"/>
              <a:cs typeface="Times New Roman" panose="02020603050405020304" pitchFamily="18" charset="0"/>
            </a:endParaRPr>
          </a:p>
        </p:txBody>
      </p:sp>
      <p:sp>
        <p:nvSpPr>
          <p:cNvPr id="7" name="TextBox 6"/>
          <p:cNvSpPr txBox="1"/>
          <p:nvPr/>
        </p:nvSpPr>
        <p:spPr>
          <a:xfrm>
            <a:off x="3846473" y="2066382"/>
            <a:ext cx="4455046" cy="743089"/>
          </a:xfrm>
          <a:prstGeom prst="rect">
            <a:avLst/>
          </a:prstGeom>
          <a:noFill/>
        </p:spPr>
        <p:txBody>
          <a:bodyPr wrap="square" rtlCol="0">
            <a:spAutoFit/>
          </a:bodyPr>
          <a:lstStyle/>
          <a:p>
            <a:pPr algn="just">
              <a:lnSpc>
                <a:spcPct val="150000"/>
              </a:lnSpc>
            </a:pPr>
            <a:r>
              <a:rPr lang="en-GB" sz="1500" smtClean="0">
                <a:latin typeface="Times New Roman" panose="02020603050405020304" pitchFamily="18" charset="0"/>
                <a:cs typeface="Times New Roman" panose="02020603050405020304" pitchFamily="18" charset="0"/>
              </a:rPr>
              <a:t>Cây cầu chỉ vừa 1 ô tô 2 hay </a:t>
            </a:r>
            <a:r>
              <a:rPr lang="en-GB" sz="1500">
                <a:latin typeface="Times New Roman" panose="02020603050405020304" pitchFamily="18" charset="0"/>
                <a:cs typeface="Times New Roman" panose="02020603050405020304" pitchFamily="18" charset="0"/>
              </a:rPr>
              <a:t>nhiều ô tô cùng đi qua sẽ đối đầu </a:t>
            </a:r>
            <a:r>
              <a:rPr lang="en-GB" sz="1500" smtClean="0">
                <a:latin typeface="Times New Roman" panose="02020603050405020304" pitchFamily="18" charset="0"/>
                <a:cs typeface="Times New Roman" panose="02020603050405020304" pitchFamily="18" charset="0"/>
              </a:rPr>
              <a:t>nhau </a:t>
            </a:r>
            <a:r>
              <a:rPr lang="en-GB" sz="1500" smtClean="0">
                <a:latin typeface="Times New Roman" panose="02020603050405020304" pitchFamily="18" charset="0"/>
                <a:cs typeface="Times New Roman" panose="02020603050405020304" pitchFamily="18" charset="0"/>
                <a:sym typeface="Wingdings" panose="05000000000000000000" pitchFamily="2" charset="2"/>
              </a:rPr>
              <a:t> </a:t>
            </a:r>
            <a:r>
              <a:rPr lang="en-GB" sz="1500">
                <a:latin typeface="Times New Roman" panose="02020603050405020304" pitchFamily="18" charset="0"/>
                <a:cs typeface="Times New Roman" panose="02020603050405020304" pitchFamily="18" charset="0"/>
              </a:rPr>
              <a:t>tắc nghẽn không xe nào qua được</a:t>
            </a:r>
          </a:p>
        </p:txBody>
      </p:sp>
      <p:sp>
        <p:nvSpPr>
          <p:cNvPr id="9" name="TextBox 8"/>
          <p:cNvSpPr txBox="1"/>
          <p:nvPr/>
        </p:nvSpPr>
        <p:spPr>
          <a:xfrm>
            <a:off x="3846473" y="3353364"/>
            <a:ext cx="4804367" cy="438582"/>
          </a:xfrm>
          <a:prstGeom prst="rect">
            <a:avLst/>
          </a:prstGeom>
          <a:noFill/>
        </p:spPr>
        <p:txBody>
          <a:bodyPr wrap="square" rtlCol="0">
            <a:spAutoFit/>
          </a:bodyPr>
          <a:lstStyle/>
          <a:p>
            <a:pPr>
              <a:lnSpc>
                <a:spcPct val="150000"/>
              </a:lnSpc>
            </a:pPr>
            <a:r>
              <a:rPr lang="en-GB" sz="1500">
                <a:latin typeface="Times New Roman" panose="02020603050405020304" pitchFamily="18" charset="0"/>
                <a:cs typeface="Times New Roman" panose="02020603050405020304" pitchFamily="18" charset="0"/>
              </a:rPr>
              <a:t>M</a:t>
            </a:r>
            <a:r>
              <a:rPr lang="en-GB" sz="1500" smtClean="0">
                <a:latin typeface="Times New Roman" panose="02020603050405020304" pitchFamily="18" charset="0"/>
                <a:cs typeface="Times New Roman" panose="02020603050405020304" pitchFamily="18" charset="0"/>
              </a:rPr>
              <a:t>ột </a:t>
            </a:r>
            <a:r>
              <a:rPr lang="en-GB" sz="1500">
                <a:latin typeface="Times New Roman" panose="02020603050405020304" pitchFamily="18" charset="0"/>
                <a:cs typeface="Times New Roman" panose="02020603050405020304" pitchFamily="18" charset="0"/>
              </a:rPr>
              <a:t>hoặc một số ô tô lùi lại nhường đường và đi qua sau</a:t>
            </a:r>
          </a:p>
        </p:txBody>
      </p:sp>
      <p:cxnSp>
        <p:nvCxnSpPr>
          <p:cNvPr id="16" name="Straight Arrow Connector 15"/>
          <p:cNvCxnSpPr/>
          <p:nvPr/>
        </p:nvCxnSpPr>
        <p:spPr>
          <a:xfrm>
            <a:off x="6065691" y="2874623"/>
            <a:ext cx="0" cy="562889"/>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6592" y="2994486"/>
            <a:ext cx="1621348" cy="323165"/>
          </a:xfrm>
          <a:prstGeom prst="rect">
            <a:avLst/>
          </a:prstGeom>
          <a:noFill/>
        </p:spPr>
        <p:txBody>
          <a:bodyPr wrap="square" rtlCol="0">
            <a:spAutoFit/>
          </a:bodyPr>
          <a:lstStyle/>
          <a:p>
            <a:pPr algn="ctr"/>
            <a:r>
              <a:rPr lang="en-GB" sz="1500" smtClean="0">
                <a:solidFill>
                  <a:srgbClr val="FF0000"/>
                </a:solidFill>
                <a:latin typeface="Times New Roman" panose="02020603050405020304" pitchFamily="18" charset="0"/>
                <a:cs typeface="Times New Roman" panose="02020603050405020304" pitchFamily="18" charset="0"/>
              </a:rPr>
              <a:t>Giải pháp </a:t>
            </a:r>
            <a:endParaRPr lang="en-GB" sz="15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79"/>
                                        </p:tgtEl>
                                        <p:attrNameLst>
                                          <p:attrName>style.visibility</p:attrName>
                                        </p:attrNameLst>
                                      </p:cBhvr>
                                      <p:to>
                                        <p:strVal val="visible"/>
                                      </p:to>
                                    </p:set>
                                    <p:anim calcmode="lin" valueType="num">
                                      <p:cBhvr additive="base">
                                        <p:cTn id="11" dur="500" fill="hold"/>
                                        <p:tgtEl>
                                          <p:spTgt spid="779"/>
                                        </p:tgtEl>
                                        <p:attrNameLst>
                                          <p:attrName>ppt_x</p:attrName>
                                        </p:attrNameLst>
                                      </p:cBhvr>
                                      <p:tavLst>
                                        <p:tav tm="0">
                                          <p:val>
                                            <p:strVal val="#ppt_x"/>
                                          </p:val>
                                        </p:tav>
                                        <p:tav tm="100000">
                                          <p:val>
                                            <p:strVal val="#ppt_x"/>
                                          </p:val>
                                        </p:tav>
                                      </p:tavLst>
                                    </p:anim>
                                    <p:anim calcmode="lin" valueType="num">
                                      <p:cBhvr additive="base">
                                        <p:cTn id="12" dur="500" fill="hold"/>
                                        <p:tgtEl>
                                          <p:spTgt spid="77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down)">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down)">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down)">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par>
                                <p:cTn id="33" presetID="2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 grpId="0" animBg="1"/>
      <p:bldP spid="9"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56"/>
          <p:cNvSpPr/>
          <p:nvPr/>
        </p:nvSpPr>
        <p:spPr>
          <a:xfrm>
            <a:off x="5451618" y="1239892"/>
            <a:ext cx="2624490" cy="364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6"/>
          <p:cNvSpPr/>
          <p:nvPr/>
        </p:nvSpPr>
        <p:spPr>
          <a:xfrm>
            <a:off x="680589" y="3009044"/>
            <a:ext cx="2788789" cy="364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6"/>
          <p:cNvSpPr/>
          <p:nvPr/>
        </p:nvSpPr>
        <p:spPr>
          <a:xfrm>
            <a:off x="5375994" y="3018034"/>
            <a:ext cx="2643211" cy="364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6"/>
          <p:cNvSpPr txBox="1">
            <a:spLocks noGrp="1"/>
          </p:cNvSpPr>
          <p:nvPr>
            <p:ph type="title" idx="6"/>
          </p:nvPr>
        </p:nvSpPr>
        <p:spPr>
          <a:xfrm>
            <a:off x="815217" y="34493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smtClean="0">
                <a:latin typeface="Times New Roman" panose="02020603050405020304" pitchFamily="18" charset="0"/>
                <a:cs typeface="Times New Roman" panose="02020603050405020304" pitchFamily="18" charset="0"/>
              </a:rPr>
              <a:t>ĐIỀU KIỆN XUẤT HIỆN TẮC NGHẼN</a:t>
            </a:r>
            <a:endParaRPr sz="2800" b="1">
              <a:latin typeface="Times New Roman" panose="02020603050405020304" pitchFamily="18" charset="0"/>
              <a:cs typeface="Times New Roman" panose="02020603050405020304" pitchFamily="18" charset="0"/>
            </a:endParaRPr>
          </a:p>
        </p:txBody>
      </p:sp>
      <p:sp>
        <p:nvSpPr>
          <p:cNvPr id="852" name="Google Shape;852;p56"/>
          <p:cNvSpPr txBox="1">
            <a:spLocks noGrp="1"/>
          </p:cNvSpPr>
          <p:nvPr>
            <p:ph type="title"/>
          </p:nvPr>
        </p:nvSpPr>
        <p:spPr>
          <a:xfrm>
            <a:off x="1151619" y="2968834"/>
            <a:ext cx="2145300" cy="414000"/>
          </a:xfrm>
          <a:prstGeom prst="rect">
            <a:avLst/>
          </a:prstGeom>
        </p:spPr>
        <p:txBody>
          <a:bodyPr spcFirstLastPara="1" wrap="square" lIns="91425" tIns="91425" rIns="91425" bIns="91425" anchor="ctr" anchorCtr="0">
            <a:noAutofit/>
          </a:bodyPr>
          <a:lstStyle/>
          <a:p>
            <a:pPr lvl="0" algn="ctr"/>
            <a:r>
              <a:rPr lang="en-US" sz="1500">
                <a:latin typeface="Times New Roman" panose="02020603050405020304" pitchFamily="18" charset="0"/>
                <a:cs typeface="Times New Roman" panose="02020603050405020304" pitchFamily="18" charset="0"/>
              </a:rPr>
              <a:t>Không có ưu tiên</a:t>
            </a:r>
            <a:endParaRPr sz="1500">
              <a:latin typeface="Times New Roman" panose="02020603050405020304" pitchFamily="18" charset="0"/>
              <a:cs typeface="Times New Roman" panose="02020603050405020304" pitchFamily="18" charset="0"/>
            </a:endParaRPr>
          </a:p>
        </p:txBody>
      </p:sp>
      <p:sp>
        <p:nvSpPr>
          <p:cNvPr id="853" name="Google Shape;853;p56"/>
          <p:cNvSpPr txBox="1">
            <a:spLocks noGrp="1"/>
          </p:cNvSpPr>
          <p:nvPr>
            <p:ph type="title" idx="2"/>
          </p:nvPr>
        </p:nvSpPr>
        <p:spPr>
          <a:xfrm>
            <a:off x="5494500" y="2999076"/>
            <a:ext cx="2141400" cy="4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smtClean="0">
                <a:latin typeface="Times New Roman" panose="02020603050405020304" pitchFamily="18" charset="0"/>
                <a:cs typeface="Times New Roman" panose="02020603050405020304" pitchFamily="18" charset="0"/>
              </a:rPr>
              <a:t>Chờ đợi vòng tròn</a:t>
            </a:r>
            <a:endParaRPr sz="1500">
              <a:latin typeface="Times New Roman" panose="02020603050405020304" pitchFamily="18" charset="0"/>
              <a:cs typeface="Times New Roman" panose="02020603050405020304" pitchFamily="18" charset="0"/>
            </a:endParaRPr>
          </a:p>
        </p:txBody>
      </p:sp>
      <p:sp>
        <p:nvSpPr>
          <p:cNvPr id="854" name="Google Shape;854;p56"/>
          <p:cNvSpPr txBox="1">
            <a:spLocks noGrp="1"/>
          </p:cNvSpPr>
          <p:nvPr>
            <p:ph type="title" idx="3"/>
          </p:nvPr>
        </p:nvSpPr>
        <p:spPr>
          <a:xfrm>
            <a:off x="5486657" y="1226078"/>
            <a:ext cx="2571104" cy="414000"/>
          </a:xfrm>
          <a:prstGeom prst="rect">
            <a:avLst/>
          </a:prstGeom>
        </p:spPr>
        <p:txBody>
          <a:bodyPr spcFirstLastPara="1" wrap="square" lIns="91425" tIns="91425" rIns="91425" bIns="91425" anchor="ctr" anchorCtr="0">
            <a:noAutofit/>
          </a:bodyPr>
          <a:lstStyle/>
          <a:p>
            <a:pPr lvl="0" algn="ctr"/>
            <a:r>
              <a:rPr lang="en-US" sz="1500">
                <a:latin typeface="Times New Roman" panose="02020603050405020304" pitchFamily="18" charset="0"/>
                <a:cs typeface="Times New Roman" panose="02020603050405020304" pitchFamily="18" charset="0"/>
              </a:rPr>
              <a:t>Độc quyền sử dụng</a:t>
            </a:r>
            <a:endParaRPr sz="1500">
              <a:latin typeface="Times New Roman" panose="02020603050405020304" pitchFamily="18" charset="0"/>
              <a:cs typeface="Times New Roman" panose="02020603050405020304" pitchFamily="18" charset="0"/>
            </a:endParaRPr>
          </a:p>
        </p:txBody>
      </p:sp>
      <p:sp>
        <p:nvSpPr>
          <p:cNvPr id="855" name="Google Shape;855;p56"/>
          <p:cNvSpPr txBox="1">
            <a:spLocks noGrp="1"/>
          </p:cNvSpPr>
          <p:nvPr>
            <p:ph type="subTitle" idx="1"/>
          </p:nvPr>
        </p:nvSpPr>
        <p:spPr>
          <a:xfrm>
            <a:off x="5273478" y="1858005"/>
            <a:ext cx="3206938" cy="677400"/>
          </a:xfrm>
          <a:prstGeom prst="rect">
            <a:avLst/>
          </a:prstGeom>
        </p:spPr>
        <p:txBody>
          <a:bodyPr spcFirstLastPara="1" wrap="square" lIns="91425" tIns="91425" rIns="91425" bIns="91425" anchor="ctr" anchorCtr="0">
            <a:noAutofit/>
          </a:bodyPr>
          <a:lstStyle/>
          <a:p>
            <a:pPr marL="0" lvl="0" indent="0" algn="ctr">
              <a:lnSpc>
                <a:spcPct val="150000"/>
              </a:lnSpc>
            </a:pPr>
            <a:r>
              <a:rPr lang="en-US" sz="1500">
                <a:solidFill>
                  <a:srgbClr val="000000"/>
                </a:solidFill>
                <a:latin typeface="Times New Roman" panose="02020603050405020304" pitchFamily="18" charset="0"/>
                <a:cs typeface="Times New Roman" panose="02020603050405020304" pitchFamily="18" charset="0"/>
              </a:rPr>
              <a:t>1 tiến trình sử dụng tài nguyên nếu tiến trình khác yêu cầu thì trì hoãn </a:t>
            </a:r>
            <a:r>
              <a:rPr lang="en-US" sz="1500" smtClean="0">
                <a:solidFill>
                  <a:srgbClr val="000000"/>
                </a:solidFill>
                <a:latin typeface="Times New Roman" panose="02020603050405020304" pitchFamily="18" charset="0"/>
                <a:cs typeface="Times New Roman" panose="02020603050405020304" pitchFamily="18" charset="0"/>
              </a:rPr>
              <a:t>đến </a:t>
            </a:r>
            <a:r>
              <a:rPr lang="en-US" sz="1500">
                <a:solidFill>
                  <a:srgbClr val="000000"/>
                </a:solidFill>
                <a:latin typeface="Times New Roman" panose="02020603050405020304" pitchFamily="18" charset="0"/>
                <a:cs typeface="Times New Roman" panose="02020603050405020304" pitchFamily="18" charset="0"/>
              </a:rPr>
              <a:t>khi tài nguyên đó được giải phóng</a:t>
            </a:r>
            <a:endParaRPr sz="1500">
              <a:solidFill>
                <a:srgbClr val="000000"/>
              </a:solidFill>
              <a:latin typeface="Times New Roman" panose="02020603050405020304" pitchFamily="18" charset="0"/>
              <a:cs typeface="Times New Roman" panose="02020603050405020304" pitchFamily="18" charset="0"/>
            </a:endParaRPr>
          </a:p>
        </p:txBody>
      </p:sp>
      <p:sp>
        <p:nvSpPr>
          <p:cNvPr id="856" name="Google Shape;856;p56"/>
          <p:cNvSpPr txBox="1">
            <a:spLocks noGrp="1"/>
          </p:cNvSpPr>
          <p:nvPr>
            <p:ph type="subTitle" idx="4"/>
          </p:nvPr>
        </p:nvSpPr>
        <p:spPr>
          <a:xfrm>
            <a:off x="680589" y="3659718"/>
            <a:ext cx="3079754" cy="677400"/>
          </a:xfrm>
          <a:prstGeom prst="rect">
            <a:avLst/>
          </a:prstGeom>
        </p:spPr>
        <p:txBody>
          <a:bodyPr spcFirstLastPara="1" wrap="square" lIns="91425" tIns="91425" rIns="91425" bIns="91425" anchor="ctr" anchorCtr="0">
            <a:noAutofit/>
          </a:bodyPr>
          <a:lstStyle/>
          <a:p>
            <a:pPr marL="0" lvl="0" indent="0" algn="ctr">
              <a:lnSpc>
                <a:spcPct val="150000"/>
              </a:lnSpc>
            </a:pPr>
            <a:r>
              <a:rPr lang="en-US" sz="1500">
                <a:solidFill>
                  <a:srgbClr val="000000"/>
                </a:solidFill>
                <a:latin typeface="Times New Roman" panose="02020603050405020304" pitchFamily="18" charset="0"/>
                <a:cs typeface="Times New Roman" panose="02020603050405020304" pitchFamily="18" charset="0"/>
              </a:rPr>
              <a:t>1 tài nguyên chỉ có thể được tiến trình ( tự nguyện) giải phóng khi tiến trình đó đã hoàn thành nhiệm vụ của mình</a:t>
            </a:r>
            <a:endParaRPr sz="1500">
              <a:solidFill>
                <a:srgbClr val="000000"/>
              </a:solidFill>
              <a:latin typeface="Times New Roman" panose="02020603050405020304" pitchFamily="18" charset="0"/>
              <a:cs typeface="Times New Roman" panose="02020603050405020304" pitchFamily="18" charset="0"/>
            </a:endParaRPr>
          </a:p>
        </p:txBody>
      </p:sp>
      <p:sp>
        <p:nvSpPr>
          <p:cNvPr id="857" name="Google Shape;857;p56"/>
          <p:cNvSpPr txBox="1">
            <a:spLocks noGrp="1"/>
          </p:cNvSpPr>
          <p:nvPr>
            <p:ph type="subTitle" idx="5"/>
          </p:nvPr>
        </p:nvSpPr>
        <p:spPr>
          <a:xfrm>
            <a:off x="5653269" y="3545438"/>
            <a:ext cx="2151900" cy="677400"/>
          </a:xfrm>
          <a:prstGeom prst="rect">
            <a:avLst/>
          </a:prstGeom>
        </p:spPr>
        <p:txBody>
          <a:bodyPr spcFirstLastPara="1" wrap="square" lIns="91425" tIns="91425" rIns="91425" bIns="91425" anchor="ctr" anchorCtr="0">
            <a:noAutofit/>
          </a:bodyPr>
          <a:lstStyle/>
          <a:p>
            <a:pPr marL="0" lvl="0" indent="0" algn="ctr">
              <a:lnSpc>
                <a:spcPct val="150000"/>
              </a:lnSpc>
            </a:pPr>
            <a:r>
              <a:rPr lang="en-US" sz="1500">
                <a:solidFill>
                  <a:srgbClr val="000000"/>
                </a:solidFill>
                <a:latin typeface="Times New Roman" panose="02020603050405020304" pitchFamily="18" charset="0"/>
                <a:cs typeface="Times New Roman" panose="02020603050405020304" pitchFamily="18" charset="0"/>
              </a:rPr>
              <a:t>T</a:t>
            </a:r>
            <a:r>
              <a:rPr lang="en-US" sz="1500" smtClean="0">
                <a:solidFill>
                  <a:srgbClr val="000000"/>
                </a:solidFill>
                <a:latin typeface="Times New Roman" panose="02020603050405020304" pitchFamily="18" charset="0"/>
                <a:cs typeface="Times New Roman" panose="02020603050405020304" pitchFamily="18" charset="0"/>
              </a:rPr>
              <a:t>ồn </a:t>
            </a:r>
            <a:r>
              <a:rPr lang="en-US" sz="1500">
                <a:solidFill>
                  <a:srgbClr val="000000"/>
                </a:solidFill>
                <a:latin typeface="Times New Roman" panose="02020603050405020304" pitchFamily="18" charset="0"/>
                <a:cs typeface="Times New Roman" panose="02020603050405020304" pitchFamily="18" charset="0"/>
              </a:rPr>
              <a:t>tại 1 chu kỳ đóng các yêu cầu tài nguyên</a:t>
            </a:r>
            <a:endParaRPr sz="1500">
              <a:solidFill>
                <a:srgbClr val="000000"/>
              </a:solidFill>
              <a:latin typeface="Times New Roman" panose="02020603050405020304" pitchFamily="18" charset="0"/>
              <a:cs typeface="Times New Roman" panose="02020603050405020304" pitchFamily="18" charset="0"/>
            </a:endParaRPr>
          </a:p>
        </p:txBody>
      </p:sp>
      <p:grpSp>
        <p:nvGrpSpPr>
          <p:cNvPr id="858" name="Google Shape;858;p56"/>
          <p:cNvGrpSpPr/>
          <p:nvPr/>
        </p:nvGrpSpPr>
        <p:grpSpPr>
          <a:xfrm>
            <a:off x="7805169" y="1187993"/>
            <a:ext cx="558804" cy="509964"/>
            <a:chOff x="1985836" y="1270817"/>
            <a:chExt cx="401353" cy="366170"/>
          </a:xfrm>
        </p:grpSpPr>
        <p:sp>
          <p:nvSpPr>
            <p:cNvPr id="859" name="Google Shape;859;p56"/>
            <p:cNvSpPr/>
            <p:nvPr/>
          </p:nvSpPr>
          <p:spPr>
            <a:xfrm>
              <a:off x="1985836" y="1270817"/>
              <a:ext cx="401353" cy="366170"/>
            </a:xfrm>
            <a:custGeom>
              <a:avLst/>
              <a:gdLst/>
              <a:ahLst/>
              <a:cxnLst/>
              <a:rect l="l" t="t" r="r" b="b"/>
              <a:pathLst>
                <a:path w="7335" h="6692" extrusionOk="0">
                  <a:moveTo>
                    <a:pt x="2076" y="4577"/>
                  </a:moveTo>
                  <a:cubicBezTo>
                    <a:pt x="2156" y="4675"/>
                    <a:pt x="2246" y="4774"/>
                    <a:pt x="2345" y="4855"/>
                  </a:cubicBezTo>
                  <a:lnTo>
                    <a:pt x="2058" y="5151"/>
                  </a:lnTo>
                  <a:lnTo>
                    <a:pt x="1779" y="4882"/>
                  </a:lnTo>
                  <a:lnTo>
                    <a:pt x="2076" y="4577"/>
                  </a:lnTo>
                  <a:close/>
                  <a:moveTo>
                    <a:pt x="4146" y="392"/>
                  </a:moveTo>
                  <a:cubicBezTo>
                    <a:pt x="5367" y="392"/>
                    <a:pt x="6536" y="1338"/>
                    <a:pt x="6536" y="2764"/>
                  </a:cubicBezTo>
                  <a:cubicBezTo>
                    <a:pt x="6536" y="4074"/>
                    <a:pt x="5468" y="5142"/>
                    <a:pt x="4158" y="5142"/>
                  </a:cubicBezTo>
                  <a:lnTo>
                    <a:pt x="4158" y="5151"/>
                  </a:lnTo>
                  <a:cubicBezTo>
                    <a:pt x="2040" y="5142"/>
                    <a:pt x="981" y="2593"/>
                    <a:pt x="2479" y="1095"/>
                  </a:cubicBezTo>
                  <a:cubicBezTo>
                    <a:pt x="2965" y="609"/>
                    <a:pt x="3561" y="392"/>
                    <a:pt x="4146" y="392"/>
                  </a:cubicBezTo>
                  <a:close/>
                  <a:moveTo>
                    <a:pt x="1501" y="5151"/>
                  </a:moveTo>
                  <a:lnTo>
                    <a:pt x="1779" y="5429"/>
                  </a:lnTo>
                  <a:lnTo>
                    <a:pt x="972" y="6237"/>
                  </a:lnTo>
                  <a:cubicBezTo>
                    <a:pt x="930" y="6273"/>
                    <a:pt x="886" y="6288"/>
                    <a:pt x="843" y="6288"/>
                  </a:cubicBezTo>
                  <a:cubicBezTo>
                    <a:pt x="693" y="6288"/>
                    <a:pt x="568" y="6099"/>
                    <a:pt x="694" y="5959"/>
                  </a:cubicBezTo>
                  <a:lnTo>
                    <a:pt x="1501" y="5151"/>
                  </a:lnTo>
                  <a:close/>
                  <a:moveTo>
                    <a:pt x="4158" y="0"/>
                  </a:moveTo>
                  <a:cubicBezTo>
                    <a:pt x="1968" y="0"/>
                    <a:pt x="649" y="2423"/>
                    <a:pt x="1833" y="4263"/>
                  </a:cubicBezTo>
                  <a:lnTo>
                    <a:pt x="415" y="5681"/>
                  </a:lnTo>
                  <a:cubicBezTo>
                    <a:pt x="1" y="6109"/>
                    <a:pt x="389" y="6691"/>
                    <a:pt x="844" y="6691"/>
                  </a:cubicBezTo>
                  <a:cubicBezTo>
                    <a:pt x="980" y="6691"/>
                    <a:pt x="1122" y="6639"/>
                    <a:pt x="1250" y="6515"/>
                  </a:cubicBezTo>
                  <a:lnTo>
                    <a:pt x="2668" y="5097"/>
                  </a:lnTo>
                  <a:cubicBezTo>
                    <a:pt x="3136" y="5397"/>
                    <a:pt x="3651" y="5537"/>
                    <a:pt x="4156" y="5537"/>
                  </a:cubicBezTo>
                  <a:cubicBezTo>
                    <a:pt x="5329" y="5537"/>
                    <a:pt x="6450" y="4786"/>
                    <a:pt x="6814" y="3545"/>
                  </a:cubicBezTo>
                  <a:cubicBezTo>
                    <a:pt x="7334" y="1777"/>
                    <a:pt x="6006" y="0"/>
                    <a:pt x="4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6"/>
            <p:cNvSpPr/>
            <p:nvPr/>
          </p:nvSpPr>
          <p:spPr>
            <a:xfrm>
              <a:off x="2068459" y="1313497"/>
              <a:ext cx="253397" cy="217393"/>
            </a:xfrm>
            <a:custGeom>
              <a:avLst/>
              <a:gdLst/>
              <a:ahLst/>
              <a:cxnLst/>
              <a:rect l="l" t="t" r="r" b="b"/>
              <a:pathLst>
                <a:path w="4631" h="3973" extrusionOk="0">
                  <a:moveTo>
                    <a:pt x="2648" y="396"/>
                  </a:moveTo>
                  <a:cubicBezTo>
                    <a:pt x="3455" y="396"/>
                    <a:pt x="4137" y="997"/>
                    <a:pt x="4236" y="1796"/>
                  </a:cubicBezTo>
                  <a:cubicBezTo>
                    <a:pt x="3922" y="1831"/>
                    <a:pt x="3617" y="1939"/>
                    <a:pt x="3357" y="2110"/>
                  </a:cubicBezTo>
                  <a:cubicBezTo>
                    <a:pt x="3312" y="1661"/>
                    <a:pt x="3105" y="1239"/>
                    <a:pt x="2791" y="925"/>
                  </a:cubicBezTo>
                  <a:lnTo>
                    <a:pt x="2648" y="781"/>
                  </a:lnTo>
                  <a:lnTo>
                    <a:pt x="2513" y="925"/>
                  </a:lnTo>
                  <a:cubicBezTo>
                    <a:pt x="2190" y="1239"/>
                    <a:pt x="1992" y="1661"/>
                    <a:pt x="1939" y="2110"/>
                  </a:cubicBezTo>
                  <a:cubicBezTo>
                    <a:pt x="1678" y="1939"/>
                    <a:pt x="1382" y="1831"/>
                    <a:pt x="1068" y="1805"/>
                  </a:cubicBezTo>
                  <a:cubicBezTo>
                    <a:pt x="1167" y="997"/>
                    <a:pt x="1840" y="396"/>
                    <a:pt x="2648" y="396"/>
                  </a:cubicBezTo>
                  <a:close/>
                  <a:moveTo>
                    <a:pt x="2648" y="1356"/>
                  </a:moveTo>
                  <a:cubicBezTo>
                    <a:pt x="2890" y="1670"/>
                    <a:pt x="2998" y="2047"/>
                    <a:pt x="2971" y="2442"/>
                  </a:cubicBezTo>
                  <a:cubicBezTo>
                    <a:pt x="2845" y="2585"/>
                    <a:pt x="2737" y="2738"/>
                    <a:pt x="2648" y="2917"/>
                  </a:cubicBezTo>
                  <a:cubicBezTo>
                    <a:pt x="2567" y="2738"/>
                    <a:pt x="2459" y="2585"/>
                    <a:pt x="2325" y="2442"/>
                  </a:cubicBezTo>
                  <a:cubicBezTo>
                    <a:pt x="2298" y="2047"/>
                    <a:pt x="2414" y="1670"/>
                    <a:pt x="2648" y="1356"/>
                  </a:cubicBezTo>
                  <a:close/>
                  <a:moveTo>
                    <a:pt x="1068" y="2199"/>
                  </a:moveTo>
                  <a:lnTo>
                    <a:pt x="1068" y="2199"/>
                  </a:lnTo>
                  <a:cubicBezTo>
                    <a:pt x="1786" y="2289"/>
                    <a:pt x="2342" y="2854"/>
                    <a:pt x="2441" y="3563"/>
                  </a:cubicBezTo>
                  <a:cubicBezTo>
                    <a:pt x="1723" y="3474"/>
                    <a:pt x="1167" y="2908"/>
                    <a:pt x="1068" y="2199"/>
                  </a:cubicBezTo>
                  <a:close/>
                  <a:moveTo>
                    <a:pt x="4227" y="2199"/>
                  </a:moveTo>
                  <a:cubicBezTo>
                    <a:pt x="4128" y="2908"/>
                    <a:pt x="3572" y="3465"/>
                    <a:pt x="2863" y="3563"/>
                  </a:cubicBezTo>
                  <a:cubicBezTo>
                    <a:pt x="2953" y="2854"/>
                    <a:pt x="3518" y="2289"/>
                    <a:pt x="4227" y="2199"/>
                  </a:cubicBezTo>
                  <a:close/>
                  <a:moveTo>
                    <a:pt x="2648" y="1"/>
                  </a:moveTo>
                  <a:cubicBezTo>
                    <a:pt x="880" y="1"/>
                    <a:pt x="0" y="2137"/>
                    <a:pt x="1248" y="3384"/>
                  </a:cubicBezTo>
                  <a:cubicBezTo>
                    <a:pt x="1652" y="3791"/>
                    <a:pt x="2149" y="3973"/>
                    <a:pt x="2636" y="3973"/>
                  </a:cubicBezTo>
                  <a:cubicBezTo>
                    <a:pt x="3654" y="3973"/>
                    <a:pt x="4631" y="3179"/>
                    <a:pt x="4631" y="1984"/>
                  </a:cubicBezTo>
                  <a:cubicBezTo>
                    <a:pt x="4631" y="889"/>
                    <a:pt x="3742" y="1"/>
                    <a:pt x="2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56"/>
          <p:cNvGrpSpPr/>
          <p:nvPr/>
        </p:nvGrpSpPr>
        <p:grpSpPr>
          <a:xfrm>
            <a:off x="3062878" y="2878376"/>
            <a:ext cx="556325" cy="556225"/>
            <a:chOff x="-287682" y="2334792"/>
            <a:chExt cx="341555" cy="341494"/>
          </a:xfrm>
        </p:grpSpPr>
        <p:sp>
          <p:nvSpPr>
            <p:cNvPr id="862" name="Google Shape;862;p56"/>
            <p:cNvSpPr/>
            <p:nvPr/>
          </p:nvSpPr>
          <p:spPr>
            <a:xfrm>
              <a:off x="-287682" y="2334792"/>
              <a:ext cx="341555" cy="180142"/>
            </a:xfrm>
            <a:custGeom>
              <a:avLst/>
              <a:gdLst/>
              <a:ahLst/>
              <a:cxnLst/>
              <a:rect l="l" t="t" r="r" b="b"/>
              <a:pathLst>
                <a:path w="6687" h="3527" extrusionOk="0">
                  <a:moveTo>
                    <a:pt x="2352" y="547"/>
                  </a:moveTo>
                  <a:lnTo>
                    <a:pt x="2352" y="1561"/>
                  </a:lnTo>
                  <a:lnTo>
                    <a:pt x="1877" y="1561"/>
                  </a:lnTo>
                  <a:lnTo>
                    <a:pt x="2209" y="763"/>
                  </a:lnTo>
                  <a:cubicBezTo>
                    <a:pt x="2244" y="682"/>
                    <a:pt x="2289" y="601"/>
                    <a:pt x="2352" y="547"/>
                  </a:cubicBezTo>
                  <a:close/>
                  <a:moveTo>
                    <a:pt x="2747" y="395"/>
                  </a:moveTo>
                  <a:cubicBezTo>
                    <a:pt x="2891" y="395"/>
                    <a:pt x="3034" y="449"/>
                    <a:pt x="3142" y="547"/>
                  </a:cubicBezTo>
                  <a:lnTo>
                    <a:pt x="3142" y="1561"/>
                  </a:lnTo>
                  <a:lnTo>
                    <a:pt x="2747" y="1561"/>
                  </a:lnTo>
                  <a:lnTo>
                    <a:pt x="2747" y="395"/>
                  </a:lnTo>
                  <a:close/>
                  <a:moveTo>
                    <a:pt x="3923" y="395"/>
                  </a:moveTo>
                  <a:lnTo>
                    <a:pt x="3923" y="1561"/>
                  </a:lnTo>
                  <a:lnTo>
                    <a:pt x="3528" y="1561"/>
                  </a:lnTo>
                  <a:lnTo>
                    <a:pt x="3537" y="547"/>
                  </a:lnTo>
                  <a:cubicBezTo>
                    <a:pt x="3644" y="449"/>
                    <a:pt x="3779" y="395"/>
                    <a:pt x="3923" y="395"/>
                  </a:cubicBezTo>
                  <a:close/>
                  <a:moveTo>
                    <a:pt x="4317" y="547"/>
                  </a:moveTo>
                  <a:cubicBezTo>
                    <a:pt x="4380" y="601"/>
                    <a:pt x="4434" y="673"/>
                    <a:pt x="4470" y="763"/>
                  </a:cubicBezTo>
                  <a:lnTo>
                    <a:pt x="4802" y="1570"/>
                  </a:lnTo>
                  <a:lnTo>
                    <a:pt x="4317" y="1570"/>
                  </a:lnTo>
                  <a:lnTo>
                    <a:pt x="4317" y="547"/>
                  </a:lnTo>
                  <a:close/>
                  <a:moveTo>
                    <a:pt x="4964" y="1965"/>
                  </a:moveTo>
                  <a:lnTo>
                    <a:pt x="5125" y="2351"/>
                  </a:lnTo>
                  <a:lnTo>
                    <a:pt x="1545" y="2351"/>
                  </a:lnTo>
                  <a:lnTo>
                    <a:pt x="1706" y="1965"/>
                  </a:lnTo>
                  <a:close/>
                  <a:moveTo>
                    <a:pt x="782" y="2746"/>
                  </a:moveTo>
                  <a:lnTo>
                    <a:pt x="782" y="3105"/>
                  </a:lnTo>
                  <a:cubicBezTo>
                    <a:pt x="611" y="3042"/>
                    <a:pt x="477" y="2908"/>
                    <a:pt x="423" y="2746"/>
                  </a:cubicBezTo>
                  <a:close/>
                  <a:moveTo>
                    <a:pt x="6247" y="2746"/>
                  </a:moveTo>
                  <a:cubicBezTo>
                    <a:pt x="6184" y="2917"/>
                    <a:pt x="6058" y="3042"/>
                    <a:pt x="5888" y="3105"/>
                  </a:cubicBezTo>
                  <a:lnTo>
                    <a:pt x="5888" y="2746"/>
                  </a:lnTo>
                  <a:close/>
                  <a:moveTo>
                    <a:pt x="1571" y="2737"/>
                  </a:moveTo>
                  <a:lnTo>
                    <a:pt x="1571" y="3132"/>
                  </a:lnTo>
                  <a:lnTo>
                    <a:pt x="1177" y="3132"/>
                  </a:lnTo>
                  <a:lnTo>
                    <a:pt x="1177" y="2737"/>
                  </a:lnTo>
                  <a:close/>
                  <a:moveTo>
                    <a:pt x="2352" y="2737"/>
                  </a:moveTo>
                  <a:lnTo>
                    <a:pt x="2352" y="3132"/>
                  </a:lnTo>
                  <a:lnTo>
                    <a:pt x="1957" y="3132"/>
                  </a:lnTo>
                  <a:lnTo>
                    <a:pt x="1957" y="2737"/>
                  </a:lnTo>
                  <a:close/>
                  <a:moveTo>
                    <a:pt x="3142" y="2737"/>
                  </a:moveTo>
                  <a:lnTo>
                    <a:pt x="3142" y="3132"/>
                  </a:lnTo>
                  <a:lnTo>
                    <a:pt x="2747" y="3132"/>
                  </a:lnTo>
                  <a:lnTo>
                    <a:pt x="2747" y="2737"/>
                  </a:lnTo>
                  <a:close/>
                  <a:moveTo>
                    <a:pt x="3923" y="2737"/>
                  </a:moveTo>
                  <a:lnTo>
                    <a:pt x="3923" y="3132"/>
                  </a:lnTo>
                  <a:lnTo>
                    <a:pt x="3528" y="3132"/>
                  </a:lnTo>
                  <a:lnTo>
                    <a:pt x="3528" y="2737"/>
                  </a:lnTo>
                  <a:close/>
                  <a:moveTo>
                    <a:pt x="4712" y="2737"/>
                  </a:moveTo>
                  <a:lnTo>
                    <a:pt x="4712" y="3132"/>
                  </a:lnTo>
                  <a:lnTo>
                    <a:pt x="4317" y="3132"/>
                  </a:lnTo>
                  <a:lnTo>
                    <a:pt x="4317" y="2737"/>
                  </a:lnTo>
                  <a:close/>
                  <a:moveTo>
                    <a:pt x="5493" y="2737"/>
                  </a:moveTo>
                  <a:lnTo>
                    <a:pt x="5493" y="3132"/>
                  </a:lnTo>
                  <a:lnTo>
                    <a:pt x="5098" y="3132"/>
                  </a:lnTo>
                  <a:lnTo>
                    <a:pt x="5098" y="2737"/>
                  </a:lnTo>
                  <a:close/>
                  <a:moveTo>
                    <a:pt x="2747" y="0"/>
                  </a:moveTo>
                  <a:cubicBezTo>
                    <a:pt x="2352" y="0"/>
                    <a:pt x="1993" y="242"/>
                    <a:pt x="1841" y="610"/>
                  </a:cubicBezTo>
                  <a:lnTo>
                    <a:pt x="1123" y="2351"/>
                  </a:lnTo>
                  <a:lnTo>
                    <a:pt x="1" y="2351"/>
                  </a:lnTo>
                  <a:lnTo>
                    <a:pt x="1" y="2549"/>
                  </a:lnTo>
                  <a:cubicBezTo>
                    <a:pt x="1" y="3087"/>
                    <a:pt x="441" y="3527"/>
                    <a:pt x="979" y="3527"/>
                  </a:cubicBezTo>
                  <a:lnTo>
                    <a:pt x="5708" y="3527"/>
                  </a:lnTo>
                  <a:cubicBezTo>
                    <a:pt x="6247" y="3527"/>
                    <a:pt x="6678" y="3087"/>
                    <a:pt x="6687" y="2549"/>
                  </a:cubicBezTo>
                  <a:lnTo>
                    <a:pt x="6687" y="2351"/>
                  </a:lnTo>
                  <a:lnTo>
                    <a:pt x="5556" y="2351"/>
                  </a:lnTo>
                  <a:lnTo>
                    <a:pt x="4829" y="610"/>
                  </a:lnTo>
                  <a:cubicBezTo>
                    <a:pt x="4129" y="440"/>
                    <a:pt x="3429" y="242"/>
                    <a:pt x="2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6"/>
            <p:cNvSpPr/>
            <p:nvPr/>
          </p:nvSpPr>
          <p:spPr>
            <a:xfrm>
              <a:off x="-143747" y="2535983"/>
              <a:ext cx="59659" cy="140303"/>
            </a:xfrm>
            <a:custGeom>
              <a:avLst/>
              <a:gdLst/>
              <a:ahLst/>
              <a:cxnLst/>
              <a:rect l="l" t="t" r="r" b="b"/>
              <a:pathLst>
                <a:path w="1168" h="2747" extrusionOk="0">
                  <a:moveTo>
                    <a:pt x="1" y="1"/>
                  </a:moveTo>
                  <a:lnTo>
                    <a:pt x="1" y="2747"/>
                  </a:lnTo>
                  <a:lnTo>
                    <a:pt x="1167" y="2747"/>
                  </a:lnTo>
                  <a:lnTo>
                    <a:pt x="1167" y="2352"/>
                  </a:lnTo>
                  <a:lnTo>
                    <a:pt x="387" y="2352"/>
                  </a:lnTo>
                  <a:lnTo>
                    <a:pt x="387" y="1571"/>
                  </a:lnTo>
                  <a:lnTo>
                    <a:pt x="970" y="1571"/>
                  </a:lnTo>
                  <a:lnTo>
                    <a:pt x="970" y="1176"/>
                  </a:lnTo>
                  <a:lnTo>
                    <a:pt x="387" y="1176"/>
                  </a:lnTo>
                  <a:lnTo>
                    <a:pt x="387" y="395"/>
                  </a:lnTo>
                  <a:lnTo>
                    <a:pt x="1167" y="395"/>
                  </a:lnTo>
                  <a:lnTo>
                    <a:pt x="1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6"/>
            <p:cNvSpPr/>
            <p:nvPr/>
          </p:nvSpPr>
          <p:spPr>
            <a:xfrm>
              <a:off x="-234051" y="2535983"/>
              <a:ext cx="73858" cy="140303"/>
            </a:xfrm>
            <a:custGeom>
              <a:avLst/>
              <a:gdLst/>
              <a:ahLst/>
              <a:cxnLst/>
              <a:rect l="l" t="t" r="r" b="b"/>
              <a:pathLst>
                <a:path w="1446" h="2747" extrusionOk="0">
                  <a:moveTo>
                    <a:pt x="719" y="1"/>
                  </a:moveTo>
                  <a:cubicBezTo>
                    <a:pt x="324" y="1"/>
                    <a:pt x="1" y="324"/>
                    <a:pt x="1" y="718"/>
                  </a:cubicBezTo>
                  <a:lnTo>
                    <a:pt x="1" y="853"/>
                  </a:lnTo>
                  <a:cubicBezTo>
                    <a:pt x="1" y="1248"/>
                    <a:pt x="324" y="1571"/>
                    <a:pt x="719" y="1571"/>
                  </a:cubicBezTo>
                  <a:cubicBezTo>
                    <a:pt x="898" y="1571"/>
                    <a:pt x="1051" y="1715"/>
                    <a:pt x="1051" y="1894"/>
                  </a:cubicBezTo>
                  <a:lnTo>
                    <a:pt x="1051" y="2029"/>
                  </a:lnTo>
                  <a:cubicBezTo>
                    <a:pt x="1046" y="2244"/>
                    <a:pt x="883" y="2352"/>
                    <a:pt x="720" y="2352"/>
                  </a:cubicBezTo>
                  <a:cubicBezTo>
                    <a:pt x="557" y="2352"/>
                    <a:pt x="396" y="2244"/>
                    <a:pt x="396" y="2029"/>
                  </a:cubicBezTo>
                  <a:lnTo>
                    <a:pt x="396" y="1894"/>
                  </a:lnTo>
                  <a:lnTo>
                    <a:pt x="10" y="1894"/>
                  </a:lnTo>
                  <a:lnTo>
                    <a:pt x="10" y="2029"/>
                  </a:lnTo>
                  <a:cubicBezTo>
                    <a:pt x="10" y="2424"/>
                    <a:pt x="324" y="2747"/>
                    <a:pt x="728" y="2747"/>
                  </a:cubicBezTo>
                  <a:cubicBezTo>
                    <a:pt x="1123" y="2747"/>
                    <a:pt x="1446" y="2424"/>
                    <a:pt x="1446" y="2029"/>
                  </a:cubicBezTo>
                  <a:lnTo>
                    <a:pt x="1446" y="1894"/>
                  </a:lnTo>
                  <a:cubicBezTo>
                    <a:pt x="1437" y="1499"/>
                    <a:pt x="1123" y="1176"/>
                    <a:pt x="719" y="1176"/>
                  </a:cubicBezTo>
                  <a:cubicBezTo>
                    <a:pt x="539" y="1176"/>
                    <a:pt x="396" y="1033"/>
                    <a:pt x="396" y="853"/>
                  </a:cubicBezTo>
                  <a:lnTo>
                    <a:pt x="396" y="718"/>
                  </a:lnTo>
                  <a:cubicBezTo>
                    <a:pt x="396" y="503"/>
                    <a:pt x="560" y="395"/>
                    <a:pt x="723" y="395"/>
                  </a:cubicBezTo>
                  <a:cubicBezTo>
                    <a:pt x="887" y="395"/>
                    <a:pt x="1051" y="503"/>
                    <a:pt x="1051" y="718"/>
                  </a:cubicBezTo>
                  <a:lnTo>
                    <a:pt x="1051" y="853"/>
                  </a:lnTo>
                  <a:lnTo>
                    <a:pt x="1437" y="853"/>
                  </a:lnTo>
                  <a:lnTo>
                    <a:pt x="1437" y="718"/>
                  </a:lnTo>
                  <a:cubicBezTo>
                    <a:pt x="1437" y="324"/>
                    <a:pt x="1114"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6"/>
            <p:cNvSpPr/>
            <p:nvPr/>
          </p:nvSpPr>
          <p:spPr>
            <a:xfrm>
              <a:off x="-74078" y="2535983"/>
              <a:ext cx="73398" cy="140303"/>
            </a:xfrm>
            <a:custGeom>
              <a:avLst/>
              <a:gdLst/>
              <a:ahLst/>
              <a:cxnLst/>
              <a:rect l="l" t="t" r="r" b="b"/>
              <a:pathLst>
                <a:path w="1437" h="2747" extrusionOk="0">
                  <a:moveTo>
                    <a:pt x="723" y="395"/>
                  </a:moveTo>
                  <a:cubicBezTo>
                    <a:pt x="887" y="395"/>
                    <a:pt x="1051" y="503"/>
                    <a:pt x="1051" y="718"/>
                  </a:cubicBezTo>
                  <a:lnTo>
                    <a:pt x="1051" y="2020"/>
                  </a:lnTo>
                  <a:cubicBezTo>
                    <a:pt x="1051" y="2240"/>
                    <a:pt x="887" y="2350"/>
                    <a:pt x="723" y="2350"/>
                  </a:cubicBezTo>
                  <a:cubicBezTo>
                    <a:pt x="560" y="2350"/>
                    <a:pt x="396" y="2240"/>
                    <a:pt x="396" y="2020"/>
                  </a:cubicBezTo>
                  <a:lnTo>
                    <a:pt x="396" y="718"/>
                  </a:lnTo>
                  <a:cubicBezTo>
                    <a:pt x="396" y="503"/>
                    <a:pt x="560" y="395"/>
                    <a:pt x="723" y="395"/>
                  </a:cubicBezTo>
                  <a:close/>
                  <a:moveTo>
                    <a:pt x="719" y="1"/>
                  </a:moveTo>
                  <a:cubicBezTo>
                    <a:pt x="324" y="1"/>
                    <a:pt x="1" y="324"/>
                    <a:pt x="1" y="718"/>
                  </a:cubicBezTo>
                  <a:lnTo>
                    <a:pt x="1" y="2029"/>
                  </a:lnTo>
                  <a:cubicBezTo>
                    <a:pt x="1" y="2424"/>
                    <a:pt x="324" y="2747"/>
                    <a:pt x="719" y="2747"/>
                  </a:cubicBezTo>
                  <a:cubicBezTo>
                    <a:pt x="1114" y="2747"/>
                    <a:pt x="1437" y="2424"/>
                    <a:pt x="1437" y="2029"/>
                  </a:cubicBezTo>
                  <a:lnTo>
                    <a:pt x="1437" y="718"/>
                  </a:lnTo>
                  <a:cubicBezTo>
                    <a:pt x="1437" y="324"/>
                    <a:pt x="1114"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56"/>
          <p:cNvGrpSpPr/>
          <p:nvPr/>
        </p:nvGrpSpPr>
        <p:grpSpPr>
          <a:xfrm>
            <a:off x="7446132" y="2890486"/>
            <a:ext cx="508848" cy="492348"/>
            <a:chOff x="7752312" y="2019786"/>
            <a:chExt cx="377988" cy="365677"/>
          </a:xfrm>
        </p:grpSpPr>
        <p:sp>
          <p:nvSpPr>
            <p:cNvPr id="867" name="Google Shape;867;p56"/>
            <p:cNvSpPr/>
            <p:nvPr/>
          </p:nvSpPr>
          <p:spPr>
            <a:xfrm>
              <a:off x="7863607" y="2107006"/>
              <a:ext cx="21668" cy="44266"/>
            </a:xfrm>
            <a:custGeom>
              <a:avLst/>
              <a:gdLst/>
              <a:ahLst/>
              <a:cxnLst/>
              <a:rect l="l" t="t" r="r" b="b"/>
              <a:pathLst>
                <a:path w="396" h="809" extrusionOk="0">
                  <a:moveTo>
                    <a:pt x="0" y="1"/>
                  </a:moveTo>
                  <a:lnTo>
                    <a:pt x="0" y="808"/>
                  </a:lnTo>
                  <a:lnTo>
                    <a:pt x="395" y="808"/>
                  </a:lnTo>
                  <a:lnTo>
                    <a:pt x="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6"/>
            <p:cNvSpPr/>
            <p:nvPr/>
          </p:nvSpPr>
          <p:spPr>
            <a:xfrm>
              <a:off x="7752312" y="2019786"/>
              <a:ext cx="377988" cy="365677"/>
            </a:xfrm>
            <a:custGeom>
              <a:avLst/>
              <a:gdLst/>
              <a:ahLst/>
              <a:cxnLst/>
              <a:rect l="l" t="t" r="r" b="b"/>
              <a:pathLst>
                <a:path w="6908" h="6683" extrusionOk="0">
                  <a:moveTo>
                    <a:pt x="2232" y="1173"/>
                  </a:moveTo>
                  <a:cubicBezTo>
                    <a:pt x="2689" y="1173"/>
                    <a:pt x="3057" y="1541"/>
                    <a:pt x="3057" y="1998"/>
                  </a:cubicBezTo>
                  <a:cubicBezTo>
                    <a:pt x="3057" y="2496"/>
                    <a:pt x="2651" y="2826"/>
                    <a:pt x="2227" y="2826"/>
                  </a:cubicBezTo>
                  <a:cubicBezTo>
                    <a:pt x="2024" y="2826"/>
                    <a:pt x="1817" y="2750"/>
                    <a:pt x="1648" y="2582"/>
                  </a:cubicBezTo>
                  <a:cubicBezTo>
                    <a:pt x="1119" y="2061"/>
                    <a:pt x="1496" y="1173"/>
                    <a:pt x="2232" y="1173"/>
                  </a:cubicBezTo>
                  <a:close/>
                  <a:moveTo>
                    <a:pt x="2238" y="376"/>
                  </a:moveTo>
                  <a:cubicBezTo>
                    <a:pt x="3369" y="376"/>
                    <a:pt x="4292" y="1635"/>
                    <a:pt x="3632" y="2788"/>
                  </a:cubicBezTo>
                  <a:lnTo>
                    <a:pt x="3273" y="2636"/>
                  </a:lnTo>
                  <a:cubicBezTo>
                    <a:pt x="3775" y="1828"/>
                    <a:pt x="3192" y="778"/>
                    <a:pt x="2232" y="778"/>
                  </a:cubicBezTo>
                  <a:cubicBezTo>
                    <a:pt x="1424" y="778"/>
                    <a:pt x="841" y="1550"/>
                    <a:pt x="1056" y="2331"/>
                  </a:cubicBezTo>
                  <a:cubicBezTo>
                    <a:pt x="1214" y="2881"/>
                    <a:pt x="1711" y="3217"/>
                    <a:pt x="2232" y="3217"/>
                  </a:cubicBezTo>
                  <a:cubicBezTo>
                    <a:pt x="2451" y="3217"/>
                    <a:pt x="2674" y="3158"/>
                    <a:pt x="2878" y="3030"/>
                  </a:cubicBezTo>
                  <a:lnTo>
                    <a:pt x="3030" y="3398"/>
                  </a:lnTo>
                  <a:cubicBezTo>
                    <a:pt x="2802" y="3534"/>
                    <a:pt x="2541" y="3606"/>
                    <a:pt x="2278" y="3606"/>
                  </a:cubicBezTo>
                  <a:cubicBezTo>
                    <a:pt x="2263" y="3606"/>
                    <a:pt x="2247" y="3605"/>
                    <a:pt x="2232" y="3605"/>
                  </a:cubicBezTo>
                  <a:cubicBezTo>
                    <a:pt x="2228" y="3605"/>
                    <a:pt x="2225" y="3605"/>
                    <a:pt x="2222" y="3605"/>
                  </a:cubicBezTo>
                  <a:cubicBezTo>
                    <a:pt x="587" y="3605"/>
                    <a:pt x="0" y="1431"/>
                    <a:pt x="1415" y="608"/>
                  </a:cubicBezTo>
                  <a:cubicBezTo>
                    <a:pt x="1689" y="447"/>
                    <a:pt x="1969" y="376"/>
                    <a:pt x="2238" y="376"/>
                  </a:cubicBezTo>
                  <a:close/>
                  <a:moveTo>
                    <a:pt x="3318" y="3084"/>
                  </a:moveTo>
                  <a:lnTo>
                    <a:pt x="5597" y="4027"/>
                  </a:lnTo>
                  <a:lnTo>
                    <a:pt x="4798" y="4287"/>
                  </a:lnTo>
                  <a:lnTo>
                    <a:pt x="6360" y="5848"/>
                  </a:lnTo>
                  <a:lnTo>
                    <a:pt x="6082" y="6127"/>
                  </a:lnTo>
                  <a:lnTo>
                    <a:pt x="4520" y="4565"/>
                  </a:lnTo>
                  <a:lnTo>
                    <a:pt x="4260" y="5355"/>
                  </a:lnTo>
                  <a:lnTo>
                    <a:pt x="3318" y="3084"/>
                  </a:lnTo>
                  <a:close/>
                  <a:moveTo>
                    <a:pt x="2238" y="0"/>
                  </a:moveTo>
                  <a:cubicBezTo>
                    <a:pt x="1719" y="0"/>
                    <a:pt x="1203" y="201"/>
                    <a:pt x="814" y="590"/>
                  </a:cubicBezTo>
                  <a:cubicBezTo>
                    <a:pt x="114" y="1290"/>
                    <a:pt x="33" y="2402"/>
                    <a:pt x="625" y="3201"/>
                  </a:cubicBezTo>
                  <a:cubicBezTo>
                    <a:pt x="1017" y="3723"/>
                    <a:pt x="1623" y="4009"/>
                    <a:pt x="2241" y="4009"/>
                  </a:cubicBezTo>
                  <a:cubicBezTo>
                    <a:pt x="2558" y="4009"/>
                    <a:pt x="2879" y="3934"/>
                    <a:pt x="3174" y="3775"/>
                  </a:cubicBezTo>
                  <a:lnTo>
                    <a:pt x="4296" y="6485"/>
                  </a:lnTo>
                  <a:lnTo>
                    <a:pt x="4691" y="5301"/>
                  </a:lnTo>
                  <a:lnTo>
                    <a:pt x="6073" y="6683"/>
                  </a:lnTo>
                  <a:lnTo>
                    <a:pt x="6907" y="5857"/>
                  </a:lnTo>
                  <a:lnTo>
                    <a:pt x="5525" y="4466"/>
                  </a:lnTo>
                  <a:lnTo>
                    <a:pt x="6719" y="4071"/>
                  </a:lnTo>
                  <a:lnTo>
                    <a:pt x="4000" y="2950"/>
                  </a:lnTo>
                  <a:cubicBezTo>
                    <a:pt x="4466" y="2070"/>
                    <a:pt x="4224" y="984"/>
                    <a:pt x="3425" y="392"/>
                  </a:cubicBezTo>
                  <a:cubicBezTo>
                    <a:pt x="3070" y="129"/>
                    <a:pt x="2653" y="0"/>
                    <a:pt x="2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56"/>
          <p:cNvSpPr/>
          <p:nvPr/>
        </p:nvSpPr>
        <p:spPr>
          <a:xfrm>
            <a:off x="665711" y="1250678"/>
            <a:ext cx="2728781" cy="364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6"/>
          <p:cNvSpPr txBox="1">
            <a:spLocks noGrp="1"/>
          </p:cNvSpPr>
          <p:nvPr>
            <p:ph type="title" idx="7"/>
          </p:nvPr>
        </p:nvSpPr>
        <p:spPr>
          <a:xfrm>
            <a:off x="837325" y="1260575"/>
            <a:ext cx="2151900" cy="364800"/>
          </a:xfrm>
          <a:prstGeom prst="rect">
            <a:avLst/>
          </a:prstGeom>
        </p:spPr>
        <p:txBody>
          <a:bodyPr spcFirstLastPara="1" wrap="square" lIns="91425" tIns="91425" rIns="91425" bIns="91425" anchor="ctr" anchorCtr="0">
            <a:noAutofit/>
          </a:bodyPr>
          <a:lstStyle/>
          <a:p>
            <a:pPr lvl="0" algn="ctr"/>
            <a:r>
              <a:rPr lang="en-US" sz="1500">
                <a:latin typeface="Times New Roman" panose="02020603050405020304" pitchFamily="18" charset="0"/>
                <a:cs typeface="Times New Roman" panose="02020603050405020304" pitchFamily="18" charset="0"/>
              </a:rPr>
              <a:t>Giữ và đợi</a:t>
            </a:r>
            <a:endParaRPr sz="1500">
              <a:latin typeface="Times New Roman" panose="02020603050405020304" pitchFamily="18" charset="0"/>
              <a:cs typeface="Times New Roman" panose="02020603050405020304" pitchFamily="18" charset="0"/>
            </a:endParaRPr>
          </a:p>
        </p:txBody>
      </p:sp>
      <p:sp>
        <p:nvSpPr>
          <p:cNvPr id="871" name="Google Shape;871;p56"/>
          <p:cNvSpPr txBox="1">
            <a:spLocks noGrp="1"/>
          </p:cNvSpPr>
          <p:nvPr>
            <p:ph type="subTitle" idx="8"/>
          </p:nvPr>
        </p:nvSpPr>
        <p:spPr>
          <a:xfrm>
            <a:off x="611583" y="1848515"/>
            <a:ext cx="3061428" cy="677400"/>
          </a:xfrm>
          <a:prstGeom prst="rect">
            <a:avLst/>
          </a:prstGeom>
        </p:spPr>
        <p:txBody>
          <a:bodyPr spcFirstLastPara="1" wrap="square" lIns="91425" tIns="91425" rIns="91425" bIns="91425" anchor="ctr" anchorCtr="0">
            <a:noAutofit/>
          </a:bodyPr>
          <a:lstStyle/>
          <a:p>
            <a:pPr marL="0" lvl="0" indent="0" algn="ctr">
              <a:lnSpc>
                <a:spcPct val="150000"/>
              </a:lnSpc>
            </a:pPr>
            <a:r>
              <a:rPr lang="en-US" sz="1500">
                <a:solidFill>
                  <a:srgbClr val="000000"/>
                </a:solidFill>
                <a:latin typeface="Times New Roman" panose="02020603050405020304" pitchFamily="18" charset="0"/>
                <a:cs typeface="Times New Roman" panose="02020603050405020304" pitchFamily="18" charset="0"/>
              </a:rPr>
              <a:t>1 tiến trình đang sở hữu tài nguyên đã được cấp phép đang chờ thêm tài nguyên của tiến trình khác</a:t>
            </a:r>
            <a:endParaRPr sz="1500">
              <a:solidFill>
                <a:srgbClr val="000000"/>
              </a:solidFill>
              <a:latin typeface="Times New Roman" panose="02020603050405020304" pitchFamily="18" charset="0"/>
              <a:cs typeface="Times New Roman" panose="02020603050405020304" pitchFamily="18" charset="0"/>
            </a:endParaRPr>
          </a:p>
        </p:txBody>
      </p:sp>
      <p:grpSp>
        <p:nvGrpSpPr>
          <p:cNvPr id="872" name="Google Shape;872;p56"/>
          <p:cNvGrpSpPr/>
          <p:nvPr/>
        </p:nvGrpSpPr>
        <p:grpSpPr>
          <a:xfrm>
            <a:off x="2896641" y="1142959"/>
            <a:ext cx="612887" cy="562261"/>
            <a:chOff x="1182643" y="4266092"/>
            <a:chExt cx="398781" cy="365841"/>
          </a:xfrm>
        </p:grpSpPr>
        <p:sp>
          <p:nvSpPr>
            <p:cNvPr id="873" name="Google Shape;873;p56"/>
            <p:cNvSpPr/>
            <p:nvPr/>
          </p:nvSpPr>
          <p:spPr>
            <a:xfrm>
              <a:off x="1182643" y="4266092"/>
              <a:ext cx="398781" cy="365841"/>
            </a:xfrm>
            <a:custGeom>
              <a:avLst/>
              <a:gdLst/>
              <a:ahLst/>
              <a:cxnLst/>
              <a:rect l="l" t="t" r="r" b="b"/>
              <a:pathLst>
                <a:path w="7288" h="6686" extrusionOk="0">
                  <a:moveTo>
                    <a:pt x="4098" y="384"/>
                  </a:moveTo>
                  <a:cubicBezTo>
                    <a:pt x="5318" y="384"/>
                    <a:pt x="6488" y="1332"/>
                    <a:pt x="6488" y="2764"/>
                  </a:cubicBezTo>
                  <a:cubicBezTo>
                    <a:pt x="6488" y="4074"/>
                    <a:pt x="5420" y="5142"/>
                    <a:pt x="4110" y="5142"/>
                  </a:cubicBezTo>
                  <a:cubicBezTo>
                    <a:pt x="1992" y="5142"/>
                    <a:pt x="933" y="2585"/>
                    <a:pt x="2432" y="1086"/>
                  </a:cubicBezTo>
                  <a:cubicBezTo>
                    <a:pt x="2917" y="601"/>
                    <a:pt x="3513" y="384"/>
                    <a:pt x="4098" y="384"/>
                  </a:cubicBezTo>
                  <a:close/>
                  <a:moveTo>
                    <a:pt x="2028" y="4577"/>
                  </a:moveTo>
                  <a:cubicBezTo>
                    <a:pt x="2109" y="4676"/>
                    <a:pt x="2199" y="4774"/>
                    <a:pt x="2306" y="4855"/>
                  </a:cubicBezTo>
                  <a:lnTo>
                    <a:pt x="2010" y="5151"/>
                  </a:lnTo>
                  <a:lnTo>
                    <a:pt x="1732" y="4873"/>
                  </a:lnTo>
                  <a:lnTo>
                    <a:pt x="2028" y="4577"/>
                  </a:lnTo>
                  <a:close/>
                  <a:moveTo>
                    <a:pt x="1454" y="5151"/>
                  </a:moveTo>
                  <a:lnTo>
                    <a:pt x="1732" y="5429"/>
                  </a:lnTo>
                  <a:lnTo>
                    <a:pt x="924" y="6237"/>
                  </a:lnTo>
                  <a:cubicBezTo>
                    <a:pt x="883" y="6273"/>
                    <a:pt x="838" y="6288"/>
                    <a:pt x="796" y="6288"/>
                  </a:cubicBezTo>
                  <a:cubicBezTo>
                    <a:pt x="645" y="6288"/>
                    <a:pt x="520" y="6099"/>
                    <a:pt x="646" y="5959"/>
                  </a:cubicBezTo>
                  <a:lnTo>
                    <a:pt x="1454" y="5151"/>
                  </a:lnTo>
                  <a:close/>
                  <a:moveTo>
                    <a:pt x="4110" y="0"/>
                  </a:moveTo>
                  <a:cubicBezTo>
                    <a:pt x="1930" y="0"/>
                    <a:pt x="601" y="2423"/>
                    <a:pt x="1786" y="4263"/>
                  </a:cubicBezTo>
                  <a:lnTo>
                    <a:pt x="377" y="5681"/>
                  </a:lnTo>
                  <a:cubicBezTo>
                    <a:pt x="0" y="6049"/>
                    <a:pt x="260" y="6686"/>
                    <a:pt x="790" y="6686"/>
                  </a:cubicBezTo>
                  <a:cubicBezTo>
                    <a:pt x="942" y="6686"/>
                    <a:pt x="1095" y="6623"/>
                    <a:pt x="1203" y="6515"/>
                  </a:cubicBezTo>
                  <a:lnTo>
                    <a:pt x="2621" y="5097"/>
                  </a:lnTo>
                  <a:cubicBezTo>
                    <a:pt x="3087" y="5397"/>
                    <a:pt x="3600" y="5535"/>
                    <a:pt x="4104" y="5535"/>
                  </a:cubicBezTo>
                  <a:cubicBezTo>
                    <a:pt x="5278" y="5535"/>
                    <a:pt x="6402" y="4782"/>
                    <a:pt x="6767" y="3545"/>
                  </a:cubicBezTo>
                  <a:cubicBezTo>
                    <a:pt x="7287" y="1777"/>
                    <a:pt x="5959" y="0"/>
                    <a:pt x="4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6"/>
            <p:cNvSpPr/>
            <p:nvPr/>
          </p:nvSpPr>
          <p:spPr>
            <a:xfrm>
              <a:off x="1262312" y="4308772"/>
              <a:ext cx="253780" cy="217393"/>
            </a:xfrm>
            <a:custGeom>
              <a:avLst/>
              <a:gdLst/>
              <a:ahLst/>
              <a:cxnLst/>
              <a:rect l="l" t="t" r="r" b="b"/>
              <a:pathLst>
                <a:path w="4638" h="3973" extrusionOk="0">
                  <a:moveTo>
                    <a:pt x="2645" y="388"/>
                  </a:moveTo>
                  <a:cubicBezTo>
                    <a:pt x="3465" y="388"/>
                    <a:pt x="4252" y="1024"/>
                    <a:pt x="4252" y="1984"/>
                  </a:cubicBezTo>
                  <a:cubicBezTo>
                    <a:pt x="4252" y="2864"/>
                    <a:pt x="3534" y="3573"/>
                    <a:pt x="2654" y="3573"/>
                  </a:cubicBezTo>
                  <a:cubicBezTo>
                    <a:pt x="1236" y="3573"/>
                    <a:pt x="527" y="1859"/>
                    <a:pt x="1532" y="853"/>
                  </a:cubicBezTo>
                  <a:cubicBezTo>
                    <a:pt x="1857" y="532"/>
                    <a:pt x="2254" y="388"/>
                    <a:pt x="2645" y="388"/>
                  </a:cubicBezTo>
                  <a:close/>
                  <a:moveTo>
                    <a:pt x="2643" y="1"/>
                  </a:moveTo>
                  <a:cubicBezTo>
                    <a:pt x="883" y="1"/>
                    <a:pt x="1" y="2130"/>
                    <a:pt x="1245" y="3384"/>
                  </a:cubicBezTo>
                  <a:cubicBezTo>
                    <a:pt x="1649" y="3791"/>
                    <a:pt x="2147" y="3973"/>
                    <a:pt x="2636" y="3973"/>
                  </a:cubicBezTo>
                  <a:cubicBezTo>
                    <a:pt x="3657" y="3973"/>
                    <a:pt x="4637" y="3180"/>
                    <a:pt x="4637" y="1984"/>
                  </a:cubicBezTo>
                  <a:cubicBezTo>
                    <a:pt x="4637" y="889"/>
                    <a:pt x="3749" y="1"/>
                    <a:pt x="2654" y="1"/>
                  </a:cubicBezTo>
                  <a:cubicBezTo>
                    <a:pt x="2651" y="1"/>
                    <a:pt x="2647" y="1"/>
                    <a:pt x="2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6"/>
            <p:cNvSpPr/>
            <p:nvPr/>
          </p:nvSpPr>
          <p:spPr>
            <a:xfrm>
              <a:off x="1353525" y="4363325"/>
              <a:ext cx="108560" cy="108067"/>
            </a:xfrm>
            <a:custGeom>
              <a:avLst/>
              <a:gdLst/>
              <a:ahLst/>
              <a:cxnLst/>
              <a:rect l="l" t="t" r="r" b="b"/>
              <a:pathLst>
                <a:path w="1984" h="1975" extrusionOk="0">
                  <a:moveTo>
                    <a:pt x="278" y="0"/>
                  </a:moveTo>
                  <a:lnTo>
                    <a:pt x="0" y="278"/>
                  </a:lnTo>
                  <a:lnTo>
                    <a:pt x="709" y="987"/>
                  </a:lnTo>
                  <a:lnTo>
                    <a:pt x="0" y="1705"/>
                  </a:lnTo>
                  <a:lnTo>
                    <a:pt x="278" y="1974"/>
                  </a:lnTo>
                  <a:lnTo>
                    <a:pt x="987" y="1265"/>
                  </a:lnTo>
                  <a:lnTo>
                    <a:pt x="1696" y="1974"/>
                  </a:lnTo>
                  <a:lnTo>
                    <a:pt x="1974" y="1705"/>
                  </a:lnTo>
                  <a:lnTo>
                    <a:pt x="1265" y="987"/>
                  </a:lnTo>
                  <a:lnTo>
                    <a:pt x="1983" y="278"/>
                  </a:lnTo>
                  <a:lnTo>
                    <a:pt x="1705" y="0"/>
                  </a:lnTo>
                  <a:lnTo>
                    <a:pt x="987" y="709"/>
                  </a:lnTo>
                  <a:lnTo>
                    <a:pt x="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70"/>
                                        </p:tgtEl>
                                        <p:attrNameLst>
                                          <p:attrName>style.visibility</p:attrName>
                                        </p:attrNameLst>
                                      </p:cBhvr>
                                      <p:to>
                                        <p:strVal val="visible"/>
                                      </p:to>
                                    </p:set>
                                    <p:animEffect transition="in" filter="wipe(down)">
                                      <p:cBhvr>
                                        <p:cTn id="7" dur="500"/>
                                        <p:tgtEl>
                                          <p:spTgt spid="8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69"/>
                                        </p:tgtEl>
                                        <p:attrNameLst>
                                          <p:attrName>style.visibility</p:attrName>
                                        </p:attrNameLst>
                                      </p:cBhvr>
                                      <p:to>
                                        <p:strVal val="visible"/>
                                      </p:to>
                                    </p:set>
                                    <p:animEffect transition="in" filter="wipe(down)">
                                      <p:cBhvr>
                                        <p:cTn id="10" dur="500"/>
                                        <p:tgtEl>
                                          <p:spTgt spid="869"/>
                                        </p:tgtEl>
                                      </p:cBhvr>
                                    </p:animEffect>
                                  </p:childTnLst>
                                </p:cTn>
                              </p:par>
                              <p:par>
                                <p:cTn id="11" presetID="22" presetClass="entr" presetSubtype="4" fill="hold" nodeType="withEffect">
                                  <p:stCondLst>
                                    <p:cond delay="0"/>
                                  </p:stCondLst>
                                  <p:childTnLst>
                                    <p:set>
                                      <p:cBhvr>
                                        <p:cTn id="12" dur="1" fill="hold">
                                          <p:stCondLst>
                                            <p:cond delay="0"/>
                                          </p:stCondLst>
                                        </p:cTn>
                                        <p:tgtEl>
                                          <p:spTgt spid="872"/>
                                        </p:tgtEl>
                                        <p:attrNameLst>
                                          <p:attrName>style.visibility</p:attrName>
                                        </p:attrNameLst>
                                      </p:cBhvr>
                                      <p:to>
                                        <p:strVal val="visible"/>
                                      </p:to>
                                    </p:set>
                                    <p:animEffect transition="in" filter="wipe(down)">
                                      <p:cBhvr>
                                        <p:cTn id="13" dur="500"/>
                                        <p:tgtEl>
                                          <p:spTgt spid="87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71">
                                            <p:txEl>
                                              <p:pRg st="0" end="0"/>
                                            </p:txEl>
                                          </p:spTgt>
                                        </p:tgtEl>
                                        <p:attrNameLst>
                                          <p:attrName>style.visibility</p:attrName>
                                        </p:attrNameLst>
                                      </p:cBhvr>
                                      <p:to>
                                        <p:strVal val="visible"/>
                                      </p:to>
                                    </p:set>
                                    <p:animEffect transition="in" filter="barn(inVertical)">
                                      <p:cBhvr>
                                        <p:cTn id="18" dur="500"/>
                                        <p:tgtEl>
                                          <p:spTgt spid="8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48"/>
                                        </p:tgtEl>
                                        <p:attrNameLst>
                                          <p:attrName>style.visibility</p:attrName>
                                        </p:attrNameLst>
                                      </p:cBhvr>
                                      <p:to>
                                        <p:strVal val="visible"/>
                                      </p:to>
                                    </p:set>
                                    <p:animEffect transition="in" filter="wipe(down)">
                                      <p:cBhvr>
                                        <p:cTn id="23" dur="500"/>
                                        <p:tgtEl>
                                          <p:spTgt spid="84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54"/>
                                        </p:tgtEl>
                                        <p:attrNameLst>
                                          <p:attrName>style.visibility</p:attrName>
                                        </p:attrNameLst>
                                      </p:cBhvr>
                                      <p:to>
                                        <p:strVal val="visible"/>
                                      </p:to>
                                    </p:set>
                                    <p:animEffect transition="in" filter="wipe(down)">
                                      <p:cBhvr>
                                        <p:cTn id="26" dur="500"/>
                                        <p:tgtEl>
                                          <p:spTgt spid="854"/>
                                        </p:tgtEl>
                                      </p:cBhvr>
                                    </p:animEffect>
                                  </p:childTnLst>
                                </p:cTn>
                              </p:par>
                              <p:par>
                                <p:cTn id="27" presetID="22" presetClass="entr" presetSubtype="4" fill="hold" nodeType="withEffect">
                                  <p:stCondLst>
                                    <p:cond delay="0"/>
                                  </p:stCondLst>
                                  <p:childTnLst>
                                    <p:set>
                                      <p:cBhvr>
                                        <p:cTn id="28" dur="1" fill="hold">
                                          <p:stCondLst>
                                            <p:cond delay="0"/>
                                          </p:stCondLst>
                                        </p:cTn>
                                        <p:tgtEl>
                                          <p:spTgt spid="858"/>
                                        </p:tgtEl>
                                        <p:attrNameLst>
                                          <p:attrName>style.visibility</p:attrName>
                                        </p:attrNameLst>
                                      </p:cBhvr>
                                      <p:to>
                                        <p:strVal val="visible"/>
                                      </p:to>
                                    </p:set>
                                    <p:animEffect transition="in" filter="wipe(down)">
                                      <p:cBhvr>
                                        <p:cTn id="29" dur="500"/>
                                        <p:tgtEl>
                                          <p:spTgt spid="85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55">
                                            <p:txEl>
                                              <p:pRg st="0" end="0"/>
                                            </p:txEl>
                                          </p:spTgt>
                                        </p:tgtEl>
                                        <p:attrNameLst>
                                          <p:attrName>style.visibility</p:attrName>
                                        </p:attrNameLst>
                                      </p:cBhvr>
                                      <p:to>
                                        <p:strVal val="visible"/>
                                      </p:to>
                                    </p:set>
                                    <p:animEffect transition="in" filter="barn(inVertical)">
                                      <p:cBhvr>
                                        <p:cTn id="34" dur="500"/>
                                        <p:tgtEl>
                                          <p:spTgt spid="85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49"/>
                                        </p:tgtEl>
                                        <p:attrNameLst>
                                          <p:attrName>style.visibility</p:attrName>
                                        </p:attrNameLst>
                                      </p:cBhvr>
                                      <p:to>
                                        <p:strVal val="visible"/>
                                      </p:to>
                                    </p:set>
                                    <p:animEffect transition="in" filter="wipe(down)">
                                      <p:cBhvr>
                                        <p:cTn id="39" dur="500"/>
                                        <p:tgtEl>
                                          <p:spTgt spid="84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52"/>
                                        </p:tgtEl>
                                        <p:attrNameLst>
                                          <p:attrName>style.visibility</p:attrName>
                                        </p:attrNameLst>
                                      </p:cBhvr>
                                      <p:to>
                                        <p:strVal val="visible"/>
                                      </p:to>
                                    </p:set>
                                    <p:animEffect transition="in" filter="wipe(down)">
                                      <p:cBhvr>
                                        <p:cTn id="42" dur="500"/>
                                        <p:tgtEl>
                                          <p:spTgt spid="852"/>
                                        </p:tgtEl>
                                      </p:cBhvr>
                                    </p:animEffect>
                                  </p:childTnLst>
                                </p:cTn>
                              </p:par>
                              <p:par>
                                <p:cTn id="43" presetID="22" presetClass="entr" presetSubtype="4" fill="hold" nodeType="withEffect">
                                  <p:stCondLst>
                                    <p:cond delay="0"/>
                                  </p:stCondLst>
                                  <p:childTnLst>
                                    <p:set>
                                      <p:cBhvr>
                                        <p:cTn id="44" dur="1" fill="hold">
                                          <p:stCondLst>
                                            <p:cond delay="0"/>
                                          </p:stCondLst>
                                        </p:cTn>
                                        <p:tgtEl>
                                          <p:spTgt spid="861"/>
                                        </p:tgtEl>
                                        <p:attrNameLst>
                                          <p:attrName>style.visibility</p:attrName>
                                        </p:attrNameLst>
                                      </p:cBhvr>
                                      <p:to>
                                        <p:strVal val="visible"/>
                                      </p:to>
                                    </p:set>
                                    <p:animEffect transition="in" filter="wipe(down)">
                                      <p:cBhvr>
                                        <p:cTn id="45" dur="500"/>
                                        <p:tgtEl>
                                          <p:spTgt spid="861"/>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856">
                                            <p:txEl>
                                              <p:pRg st="0" end="0"/>
                                            </p:txEl>
                                          </p:spTgt>
                                        </p:tgtEl>
                                        <p:attrNameLst>
                                          <p:attrName>style.visibility</p:attrName>
                                        </p:attrNameLst>
                                      </p:cBhvr>
                                      <p:to>
                                        <p:strVal val="visible"/>
                                      </p:to>
                                    </p:set>
                                    <p:animEffect transition="in" filter="barn(inVertical)">
                                      <p:cBhvr>
                                        <p:cTn id="50" dur="500"/>
                                        <p:tgtEl>
                                          <p:spTgt spid="856">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53"/>
                                        </p:tgtEl>
                                        <p:attrNameLst>
                                          <p:attrName>style.visibility</p:attrName>
                                        </p:attrNameLst>
                                      </p:cBhvr>
                                      <p:to>
                                        <p:strVal val="visible"/>
                                      </p:to>
                                    </p:set>
                                    <p:animEffect transition="in" filter="wipe(down)">
                                      <p:cBhvr>
                                        <p:cTn id="55" dur="500"/>
                                        <p:tgtEl>
                                          <p:spTgt spid="853"/>
                                        </p:tgtEl>
                                      </p:cBhvr>
                                    </p:animEffect>
                                  </p:childTnLst>
                                </p:cTn>
                              </p:par>
                              <p:par>
                                <p:cTn id="56" presetID="22" presetClass="entr" presetSubtype="4" fill="hold" nodeType="withEffect">
                                  <p:stCondLst>
                                    <p:cond delay="0"/>
                                  </p:stCondLst>
                                  <p:childTnLst>
                                    <p:set>
                                      <p:cBhvr>
                                        <p:cTn id="57" dur="1" fill="hold">
                                          <p:stCondLst>
                                            <p:cond delay="0"/>
                                          </p:stCondLst>
                                        </p:cTn>
                                        <p:tgtEl>
                                          <p:spTgt spid="866"/>
                                        </p:tgtEl>
                                        <p:attrNameLst>
                                          <p:attrName>style.visibility</p:attrName>
                                        </p:attrNameLst>
                                      </p:cBhvr>
                                      <p:to>
                                        <p:strVal val="visible"/>
                                      </p:to>
                                    </p:set>
                                    <p:animEffect transition="in" filter="wipe(down)">
                                      <p:cBhvr>
                                        <p:cTn id="58" dur="500"/>
                                        <p:tgtEl>
                                          <p:spTgt spid="866"/>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50"/>
                                        </p:tgtEl>
                                        <p:attrNameLst>
                                          <p:attrName>style.visibility</p:attrName>
                                        </p:attrNameLst>
                                      </p:cBhvr>
                                      <p:to>
                                        <p:strVal val="visible"/>
                                      </p:to>
                                    </p:set>
                                    <p:animEffect transition="in" filter="wipe(down)">
                                      <p:cBhvr>
                                        <p:cTn id="61" dur="500"/>
                                        <p:tgtEl>
                                          <p:spTgt spid="850"/>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857">
                                            <p:txEl>
                                              <p:pRg st="0" end="0"/>
                                            </p:txEl>
                                          </p:spTgt>
                                        </p:tgtEl>
                                        <p:attrNameLst>
                                          <p:attrName>style.visibility</p:attrName>
                                        </p:attrNameLst>
                                      </p:cBhvr>
                                      <p:to>
                                        <p:strVal val="visible"/>
                                      </p:to>
                                    </p:set>
                                    <p:animEffect transition="in" filter="barn(inVertical)">
                                      <p:cBhvr>
                                        <p:cTn id="66" dur="500"/>
                                        <p:tgtEl>
                                          <p:spTgt spid="8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 grpId="0" animBg="1"/>
      <p:bldP spid="849" grpId="0" animBg="1"/>
      <p:bldP spid="850" grpId="0" animBg="1"/>
      <p:bldP spid="852" grpId="0"/>
      <p:bldP spid="853" grpId="0"/>
      <p:bldP spid="854" grpId="0"/>
      <p:bldP spid="855" grpId="0" build="p"/>
      <p:bldP spid="856" grpId="0" build="p"/>
      <p:bldP spid="869" grpId="0" animBg="1"/>
      <p:bldP spid="870" grpId="0"/>
      <p:bldP spid="871" grpId="0" build="p"/>
    </p:bldLst>
  </p:timing>
</p:sld>
</file>

<file path=ppt/theme/theme1.xml><?xml version="1.0" encoding="utf-8"?>
<a:theme xmlns:a="http://schemas.openxmlformats.org/drawingml/2006/main" name="Flat SEO Strategy by Slidego">
  <a:themeElements>
    <a:clrScheme name="Simple Light">
      <a:dk1>
        <a:srgbClr val="633BB9"/>
      </a:dk1>
      <a:lt1>
        <a:srgbClr val="FFFFFF"/>
      </a:lt1>
      <a:dk2>
        <a:srgbClr val="595959"/>
      </a:dk2>
      <a:lt2>
        <a:srgbClr val="EEEEEE"/>
      </a:lt2>
      <a:accent1>
        <a:srgbClr val="F75BAF"/>
      </a:accent1>
      <a:accent2>
        <a:srgbClr val="FDDE45"/>
      </a:accent2>
      <a:accent3>
        <a:srgbClr val="5EB8E6"/>
      </a:accent3>
      <a:accent4>
        <a:srgbClr val="F75BAF"/>
      </a:accent4>
      <a:accent5>
        <a:srgbClr val="FDDE45"/>
      </a:accent5>
      <a:accent6>
        <a:srgbClr val="5EB8E6"/>
      </a:accent6>
      <a:hlink>
        <a:srgbClr val="633B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1802</Words>
  <Application>Microsoft Office PowerPoint</Application>
  <PresentationFormat>On-screen Show (16:9)</PresentationFormat>
  <Paragraphs>331</Paragraphs>
  <Slides>27</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Raleway</vt:lpstr>
      <vt:lpstr>Titillium Web</vt:lpstr>
      <vt:lpstr>Wingdings</vt:lpstr>
      <vt:lpstr>Fira Sans Extra Condensed</vt:lpstr>
      <vt:lpstr>Cambria Math</vt:lpstr>
      <vt:lpstr>Calibri</vt:lpstr>
      <vt:lpstr>Fira Sans Extra Condensed Medium</vt:lpstr>
      <vt:lpstr>Times New Roman</vt:lpstr>
      <vt:lpstr>Arial</vt:lpstr>
      <vt:lpstr>Titillium Web Black</vt:lpstr>
      <vt:lpstr>Roboto Black</vt:lpstr>
      <vt:lpstr>Roboto</vt:lpstr>
      <vt:lpstr>Flat SEO Strategy by Slidego</vt:lpstr>
      <vt:lpstr>TÌM HIỂU GIẢI THUẬT QUẢN LÝ TẮC NGHẼN VÀ VIẾT CHƯƠNG TRÌNH MINH HỌA </vt:lpstr>
      <vt:lpstr>THÀNH VIÊN NHÓM </vt:lpstr>
      <vt:lpstr>BỐ CỤC</vt:lpstr>
      <vt:lpstr>TỔNG QUAN HỆ ĐIỀU HÀNH</vt:lpstr>
      <vt:lpstr>PowerPoint Presentation</vt:lpstr>
      <vt:lpstr>TẮC NGHẼN TRONG HỆ ĐIỀU HÀNH</vt:lpstr>
      <vt:lpstr>TẮC NGHẼN TRONG HỆ ĐIỀU HÀNH</vt:lpstr>
      <vt:lpstr>PowerPoint Presentation</vt:lpstr>
      <vt:lpstr>ĐIỀU KIỆN XUẤT HIỆN TẮC NGHẼN</vt:lpstr>
      <vt:lpstr>ĐỒ THỊ CẤP PHÁT TÀI NGUYÊN</vt:lpstr>
      <vt:lpstr>CÁC PHƯƠNG PHÁP GIẢI QUYẾT TẮC NGHẼN</vt:lpstr>
      <vt:lpstr>PowerPoint Presentation</vt:lpstr>
      <vt:lpstr>03</vt:lpstr>
      <vt:lpstr>PowerPoint Presentation</vt:lpstr>
      <vt:lpstr>CẤU TRÚC DỮ LIỆU BANKER</vt:lpstr>
      <vt:lpstr>GIẢI THUẬT TÌM CHUỖI AN TOÀN</vt:lpstr>
      <vt:lpstr>GIẢI THUẬT CẤP PHÁT TÀI NGUYÊN</vt:lpstr>
      <vt:lpstr>VÍ DỤ GIẢI THUẬT BANKER</vt:lpstr>
      <vt:lpstr>GIẢI THUẬT PHÁT HIỆN TẮC NGHẼN</vt:lpstr>
      <vt:lpstr>PHÁT HIỆN TẮC NGHẼN</vt:lpstr>
      <vt:lpstr>MỖI LOẠI TÀI NGUYÊN CÓ NHIỀU THỰC THỂ</vt:lpstr>
      <vt:lpstr>MỖI LOẠI TÀI NGUYÊN CÓ MỘT THỰC THỂ</vt:lpstr>
      <vt:lpstr>GIẢI THUẬT PHÁT HIỆN TẮC NGHẼN</vt:lpstr>
      <vt:lpstr>VÍ DỤ GIẢI THUẬT PHÁT HIỆN TẮC NGHẼN</vt:lpstr>
      <vt:lpstr>KHÔI PHỤC TẮC NGHẼN</vt:lpstr>
      <vt:lpstr>KHÔI PHỤC TẮC NGHẼN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GIẢI THUẬT QUẢN LÝ TẮC NGHẼN VÀ VIẾT CHƯƠNG TRÌNH MINH HỌA</dc:title>
  <dc:creator>Do Man</dc:creator>
  <cp:lastModifiedBy>Do Man</cp:lastModifiedBy>
  <cp:revision>49</cp:revision>
  <dcterms:modified xsi:type="dcterms:W3CDTF">2022-01-05T07:09:01Z</dcterms:modified>
</cp:coreProperties>
</file>