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310" r:id="rId6"/>
    <p:sldId id="259" r:id="rId7"/>
    <p:sldId id="262" r:id="rId8"/>
    <p:sldId id="311" r:id="rId9"/>
    <p:sldId id="312" r:id="rId10"/>
    <p:sldId id="313" r:id="rId11"/>
    <p:sldId id="314" r:id="rId12"/>
    <p:sldId id="315" r:id="rId13"/>
    <p:sldId id="317" r:id="rId14"/>
    <p:sldId id="318" r:id="rId15"/>
    <p:sldId id="319" r:id="rId16"/>
    <p:sldId id="286" r:id="rId17"/>
  </p:sldIdLst>
  <p:sldSz cx="9144000" cy="5143500"/>
  <p:notesSz cx="6858000" cy="9144000"/>
  <p:embeddedFontLst>
    <p:embeddedFont>
      <p:font typeface="Merriweather" panose="00000500000000000000"/>
      <p:regular r:id="rId21"/>
    </p:embeddedFont>
    <p:embeddedFont>
      <p:font typeface="Cormorant Garamond"/>
      <p:regular r:id="rId22"/>
    </p:embeddedFont>
    <p:embeddedFont>
      <p:font typeface="Calibri Light" panose="020F0302020204030204"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1116eb09630_0_1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16eb09630_0_1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3" name="Shape 1233"/>
        <p:cNvGrpSpPr/>
        <p:nvPr/>
      </p:nvGrpSpPr>
      <p:grpSpPr>
        <a:xfrm>
          <a:off x="0" y="0"/>
          <a:ext cx="0" cy="0"/>
          <a:chOff x="0" y="0"/>
          <a:chExt cx="0" cy="0"/>
        </a:xfrm>
      </p:grpSpPr>
      <p:sp>
        <p:nvSpPr>
          <p:cNvPr id="1234" name="Google Shape;1234;g11549fdfa69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11549fdfa69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g11168520a79_0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68520a79_0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 name="Shape 296"/>
        <p:cNvGrpSpPr/>
        <p:nvPr/>
      </p:nvGrpSpPr>
      <p:grpSpPr>
        <a:xfrm>
          <a:off x="0" y="0"/>
          <a:ext cx="0" cy="0"/>
          <a:chOff x="0" y="0"/>
          <a:chExt cx="0" cy="0"/>
        </a:xfrm>
      </p:grpSpPr>
      <p:sp>
        <p:nvSpPr>
          <p:cNvPr id="297" name="Google Shape;297;g11549fdfa69_0_2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549fdfa69_0_2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4" name="Shape 334"/>
        <p:cNvGrpSpPr/>
        <p:nvPr/>
      </p:nvGrpSpPr>
      <p:grpSpPr>
        <a:xfrm>
          <a:off x="0" y="0"/>
          <a:ext cx="0" cy="0"/>
          <a:chOff x="0" y="0"/>
          <a:chExt cx="0" cy="0"/>
        </a:xfrm>
      </p:grpSpPr>
      <p:sp>
        <p:nvSpPr>
          <p:cNvPr id="335" name="Google Shape;335;g115205cc2b8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5205cc2b8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cxnSp>
        <p:nvCxnSpPr>
          <p:cNvPr id="9" name="Google Shape;9;p2"/>
          <p:cNvCxnSpPr/>
          <p:nvPr/>
        </p:nvCxnSpPr>
        <p:spPr>
          <a:xfrm>
            <a:off x="511850" y="683100"/>
            <a:ext cx="8087700" cy="0"/>
          </a:xfrm>
          <a:prstGeom prst="straightConnector1">
            <a:avLst/>
          </a:prstGeom>
          <a:noFill/>
          <a:ln w="19050" cap="flat" cmpd="sng">
            <a:solidFill>
              <a:schemeClr val="dk1"/>
            </a:solidFill>
            <a:prstDash val="solid"/>
            <a:round/>
            <a:headEnd type="none" w="med" len="med"/>
            <a:tailEnd type="none" w="med" len="med"/>
          </a:ln>
        </p:spPr>
      </p:cxnSp>
      <p:sp>
        <p:nvSpPr>
          <p:cNvPr id="10" name="Google Shape;10;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18639" y="2419108"/>
            <a:ext cx="176" cy="172"/>
          </a:xfrm>
          <a:custGeom>
            <a:avLst/>
            <a:gdLst/>
            <a:ahLst/>
            <a:cxnLst/>
            <a:rect l="l" t="t" r="r" b="b"/>
            <a:pathLst>
              <a:path w="1" h="1" extrusionOk="0">
                <a:moveTo>
                  <a:pt x="0" y="0"/>
                </a:move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title"/>
          </p:nvPr>
        </p:nvSpPr>
        <p:spPr>
          <a:xfrm>
            <a:off x="713225" y="1544300"/>
            <a:ext cx="4305000" cy="1532400"/>
          </a:xfrm>
          <a:prstGeom prst="rect">
            <a:avLst/>
          </a:prstGeom>
        </p:spPr>
        <p:txBody>
          <a:bodyPr spcFirstLastPara="1" wrap="square" lIns="91425" tIns="91425" rIns="91425" bIns="91425" anchor="ctr" anchorCtr="0">
            <a:noAutofit/>
          </a:bodyPr>
          <a:lstStyle>
            <a:lvl1pPr lvl="0" algn="l" rtl="0">
              <a:lnSpc>
                <a:spcPct val="70000"/>
              </a:lnSpc>
              <a:spcBef>
                <a:spcPts val="0"/>
              </a:spcBef>
              <a:spcAft>
                <a:spcPts val="0"/>
              </a:spcAft>
              <a:buClr>
                <a:schemeClr val="dk1"/>
              </a:buClr>
              <a:buSzPts val="2800"/>
              <a:buFont typeface="Playfair Display ExtraBold"/>
              <a:buNone/>
              <a:defRPr sz="7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sp>
        <p:nvSpPr>
          <p:cNvPr id="13" name="Google Shape;13;p2"/>
          <p:cNvSpPr txBox="1"/>
          <p:nvPr>
            <p:ph type="subTitle" idx="1"/>
          </p:nvPr>
        </p:nvSpPr>
        <p:spPr>
          <a:xfrm flipH="1">
            <a:off x="723600" y="3470952"/>
            <a:ext cx="2527800" cy="68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None/>
              <a:defRPr sz="1800">
                <a:solidFill>
                  <a:schemeClr val="dk1"/>
                </a:solidFill>
              </a:defRPr>
            </a:lvl1pPr>
            <a:lvl2pPr lvl="1" rtl="0">
              <a:lnSpc>
                <a:spcPct val="100000"/>
              </a:lnSpc>
              <a:spcBef>
                <a:spcPts val="0"/>
              </a:spcBef>
              <a:spcAft>
                <a:spcPts val="0"/>
              </a:spcAft>
              <a:buClr>
                <a:schemeClr val="accent6"/>
              </a:buClr>
              <a:buSzPts val="1400"/>
              <a:buNone/>
              <a:defRPr sz="1400">
                <a:solidFill>
                  <a:schemeClr val="accent6"/>
                </a:solidFill>
              </a:defRPr>
            </a:lvl2pPr>
            <a:lvl3pPr lvl="2" rtl="0">
              <a:lnSpc>
                <a:spcPct val="100000"/>
              </a:lnSpc>
              <a:spcBef>
                <a:spcPts val="0"/>
              </a:spcBef>
              <a:spcAft>
                <a:spcPts val="0"/>
              </a:spcAft>
              <a:buClr>
                <a:schemeClr val="accent6"/>
              </a:buClr>
              <a:buSzPts val="1400"/>
              <a:buNone/>
              <a:defRPr sz="1400">
                <a:solidFill>
                  <a:schemeClr val="accent6"/>
                </a:solidFill>
              </a:defRPr>
            </a:lvl3pPr>
            <a:lvl4pPr lvl="3" rtl="0">
              <a:lnSpc>
                <a:spcPct val="100000"/>
              </a:lnSpc>
              <a:spcBef>
                <a:spcPts val="0"/>
              </a:spcBef>
              <a:spcAft>
                <a:spcPts val="0"/>
              </a:spcAft>
              <a:buClr>
                <a:schemeClr val="accent6"/>
              </a:buClr>
              <a:buSzPts val="1400"/>
              <a:buNone/>
              <a:defRPr sz="1400">
                <a:solidFill>
                  <a:schemeClr val="accent6"/>
                </a:solidFill>
              </a:defRPr>
            </a:lvl4pPr>
            <a:lvl5pPr lvl="4" rtl="0">
              <a:lnSpc>
                <a:spcPct val="100000"/>
              </a:lnSpc>
              <a:spcBef>
                <a:spcPts val="0"/>
              </a:spcBef>
              <a:spcAft>
                <a:spcPts val="0"/>
              </a:spcAft>
              <a:buClr>
                <a:schemeClr val="accent6"/>
              </a:buClr>
              <a:buSzPts val="1400"/>
              <a:buNone/>
              <a:defRPr sz="1400">
                <a:solidFill>
                  <a:schemeClr val="accent6"/>
                </a:solidFill>
              </a:defRPr>
            </a:lvl5pPr>
            <a:lvl6pPr lvl="5" rtl="0">
              <a:lnSpc>
                <a:spcPct val="100000"/>
              </a:lnSpc>
              <a:spcBef>
                <a:spcPts val="0"/>
              </a:spcBef>
              <a:spcAft>
                <a:spcPts val="0"/>
              </a:spcAft>
              <a:buClr>
                <a:schemeClr val="accent6"/>
              </a:buClr>
              <a:buSzPts val="1400"/>
              <a:buNone/>
              <a:defRPr sz="1400">
                <a:solidFill>
                  <a:schemeClr val="accent6"/>
                </a:solidFill>
              </a:defRPr>
            </a:lvl6pPr>
            <a:lvl7pPr lvl="6" rtl="0">
              <a:lnSpc>
                <a:spcPct val="100000"/>
              </a:lnSpc>
              <a:spcBef>
                <a:spcPts val="0"/>
              </a:spcBef>
              <a:spcAft>
                <a:spcPts val="0"/>
              </a:spcAft>
              <a:buClr>
                <a:schemeClr val="accent6"/>
              </a:buClr>
              <a:buSzPts val="1400"/>
              <a:buNone/>
              <a:defRPr sz="1400">
                <a:solidFill>
                  <a:schemeClr val="accent6"/>
                </a:solidFill>
              </a:defRPr>
            </a:lvl7pPr>
            <a:lvl8pPr lvl="7" rtl="0">
              <a:lnSpc>
                <a:spcPct val="100000"/>
              </a:lnSpc>
              <a:spcBef>
                <a:spcPts val="0"/>
              </a:spcBef>
              <a:spcAft>
                <a:spcPts val="0"/>
              </a:spcAft>
              <a:buClr>
                <a:schemeClr val="accent6"/>
              </a:buClr>
              <a:buSzPts val="1400"/>
              <a:buNone/>
              <a:defRPr sz="1400">
                <a:solidFill>
                  <a:schemeClr val="accent6"/>
                </a:solidFill>
              </a:defRPr>
            </a:lvl8pPr>
            <a:lvl9pPr lvl="8" rtl="0">
              <a:lnSpc>
                <a:spcPct val="100000"/>
              </a:lnSpc>
              <a:spcBef>
                <a:spcPts val="0"/>
              </a:spcBef>
              <a:spcAft>
                <a:spcPts val="0"/>
              </a:spcAft>
              <a:buClr>
                <a:schemeClr val="accent6"/>
              </a:buClr>
              <a:buSzPts val="1400"/>
              <a:buNone/>
              <a:defRPr sz="1400">
                <a:solidFill>
                  <a:schemeClr val="accent6"/>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
  <p:cSld name="BIG_NUMBER">
    <p:spTree>
      <p:nvGrpSpPr>
        <p:cNvPr id="64" name="Shape 64"/>
        <p:cNvGrpSpPr/>
        <p:nvPr/>
      </p:nvGrpSpPr>
      <p:grpSpPr>
        <a:xfrm>
          <a:off x="0" y="0"/>
          <a:ext cx="0" cy="0"/>
          <a:chOff x="0" y="0"/>
          <a:chExt cx="0" cy="0"/>
        </a:xfrm>
      </p:grpSpPr>
      <p:grpSp>
        <p:nvGrpSpPr>
          <p:cNvPr id="65" name="Google Shape;65;p11"/>
          <p:cNvGrpSpPr/>
          <p:nvPr/>
        </p:nvGrpSpPr>
        <p:grpSpPr>
          <a:xfrm>
            <a:off x="181800" y="172650"/>
            <a:ext cx="8781250" cy="4798200"/>
            <a:chOff x="181800" y="172650"/>
            <a:chExt cx="8781250" cy="4798200"/>
          </a:xfrm>
        </p:grpSpPr>
        <p:sp>
          <p:nvSpPr>
            <p:cNvPr id="66" name="Google Shape;66;p11"/>
            <p:cNvSpPr/>
            <p:nvPr/>
          </p:nvSpPr>
          <p:spPr>
            <a:xfrm>
              <a:off x="181800" y="172650"/>
              <a:ext cx="8780400" cy="4798200"/>
            </a:xfrm>
            <a:prstGeom prst="roundRect">
              <a:avLst>
                <a:gd name="adj" fmla="val 5555"/>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 name="Google Shape;67;p11"/>
            <p:cNvCxnSpPr/>
            <p:nvPr/>
          </p:nvCxnSpPr>
          <p:spPr>
            <a:xfrm>
              <a:off x="194350" y="683100"/>
              <a:ext cx="8768700" cy="0"/>
            </a:xfrm>
            <a:prstGeom prst="straightConnector1">
              <a:avLst/>
            </a:prstGeom>
            <a:noFill/>
            <a:ln w="19050" cap="flat" cmpd="sng">
              <a:solidFill>
                <a:schemeClr val="dk1"/>
              </a:solidFill>
              <a:prstDash val="solid"/>
              <a:round/>
              <a:headEnd type="none" w="med" len="med"/>
              <a:tailEnd type="none" w="med" len="med"/>
            </a:ln>
          </p:spPr>
        </p:cxnSp>
      </p:grpSp>
      <p:grpSp>
        <p:nvGrpSpPr>
          <p:cNvPr id="68" name="Google Shape;68;p11"/>
          <p:cNvGrpSpPr/>
          <p:nvPr/>
        </p:nvGrpSpPr>
        <p:grpSpPr>
          <a:xfrm>
            <a:off x="1528625" y="1090775"/>
            <a:ext cx="6086700" cy="3326400"/>
            <a:chOff x="1528625" y="1090775"/>
            <a:chExt cx="6086700" cy="3326400"/>
          </a:xfrm>
        </p:grpSpPr>
        <p:sp>
          <p:nvSpPr>
            <p:cNvPr id="69" name="Google Shape;69;p11"/>
            <p:cNvSpPr/>
            <p:nvPr/>
          </p:nvSpPr>
          <p:spPr>
            <a:xfrm>
              <a:off x="1528625" y="1090775"/>
              <a:ext cx="6086700" cy="3326400"/>
            </a:xfrm>
            <a:prstGeom prst="roundRect">
              <a:avLst>
                <a:gd name="adj" fmla="val 5555"/>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 name="Google Shape;70;p11"/>
            <p:cNvCxnSpPr/>
            <p:nvPr/>
          </p:nvCxnSpPr>
          <p:spPr>
            <a:xfrm>
              <a:off x="1539175" y="1579250"/>
              <a:ext cx="6075000" cy="0"/>
            </a:xfrm>
            <a:prstGeom prst="straightConnector1">
              <a:avLst/>
            </a:prstGeom>
            <a:noFill/>
            <a:ln w="19050" cap="flat" cmpd="sng">
              <a:solidFill>
                <a:schemeClr val="dk1"/>
              </a:solidFill>
              <a:prstDash val="solid"/>
              <a:round/>
              <a:headEnd type="none" w="med" len="med"/>
              <a:tailEnd type="none" w="med" len="med"/>
            </a:ln>
          </p:spPr>
        </p:cxnSp>
      </p:grpSp>
      <p:sp>
        <p:nvSpPr>
          <p:cNvPr id="71" name="Google Shape;71;p11"/>
          <p:cNvSpPr txBox="1"/>
          <p:nvPr>
            <p:ph type="title" hasCustomPrompt="1"/>
          </p:nvPr>
        </p:nvSpPr>
        <p:spPr>
          <a:xfrm>
            <a:off x="1757975" y="1689650"/>
            <a:ext cx="56280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b="1"/>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2" name="Google Shape;72;p11"/>
          <p:cNvSpPr txBox="1"/>
          <p:nvPr>
            <p:ph type="subTitle" idx="1"/>
          </p:nvPr>
        </p:nvSpPr>
        <p:spPr>
          <a:xfrm>
            <a:off x="1758075" y="3244200"/>
            <a:ext cx="5628000" cy="4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CUSTOM_6">
    <p:bg>
      <p:bgPr>
        <a:solidFill>
          <a:srgbClr val="FFFFFF"/>
        </a:solidFill>
        <a:effectLst/>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
  <p:cSld name="CUSTOM_1_1_1">
    <p:spTree>
      <p:nvGrpSpPr>
        <p:cNvPr id="74" name="Shape 74"/>
        <p:cNvGrpSpPr/>
        <p:nvPr/>
      </p:nvGrpSpPr>
      <p:grpSpPr>
        <a:xfrm>
          <a:off x="0" y="0"/>
          <a:ext cx="0" cy="0"/>
          <a:chOff x="0" y="0"/>
          <a:chExt cx="0" cy="0"/>
        </a:xfrm>
      </p:grpSpPr>
      <p:grpSp>
        <p:nvGrpSpPr>
          <p:cNvPr id="75" name="Google Shape;75;p13"/>
          <p:cNvGrpSpPr/>
          <p:nvPr/>
        </p:nvGrpSpPr>
        <p:grpSpPr>
          <a:xfrm>
            <a:off x="181800" y="172650"/>
            <a:ext cx="8781250" cy="4798200"/>
            <a:chOff x="181800" y="172650"/>
            <a:chExt cx="8781250" cy="4798200"/>
          </a:xfrm>
        </p:grpSpPr>
        <p:sp>
          <p:nvSpPr>
            <p:cNvPr id="76" name="Google Shape;76;p13"/>
            <p:cNvSpPr/>
            <p:nvPr/>
          </p:nvSpPr>
          <p:spPr>
            <a:xfrm>
              <a:off x="181800" y="172650"/>
              <a:ext cx="8780400" cy="4798200"/>
            </a:xfrm>
            <a:prstGeom prst="roundRect">
              <a:avLst>
                <a:gd name="adj" fmla="val 5555"/>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7" name="Google Shape;77;p13"/>
            <p:cNvCxnSpPr/>
            <p:nvPr/>
          </p:nvCxnSpPr>
          <p:spPr>
            <a:xfrm>
              <a:off x="194350" y="683100"/>
              <a:ext cx="8768700" cy="0"/>
            </a:xfrm>
            <a:prstGeom prst="straightConnector1">
              <a:avLst/>
            </a:prstGeom>
            <a:noFill/>
            <a:ln w="19050" cap="flat" cmpd="sng">
              <a:solidFill>
                <a:schemeClr val="dk1"/>
              </a:solidFill>
              <a:prstDash val="solid"/>
              <a:round/>
              <a:headEnd type="none" w="med" len="med"/>
              <a:tailEnd type="none" w="med" len="med"/>
            </a:ln>
          </p:spPr>
        </p:cxnSp>
      </p:grpSp>
      <p:grpSp>
        <p:nvGrpSpPr>
          <p:cNvPr id="78" name="Google Shape;78;p13"/>
          <p:cNvGrpSpPr/>
          <p:nvPr/>
        </p:nvGrpSpPr>
        <p:grpSpPr>
          <a:xfrm>
            <a:off x="713200" y="1354900"/>
            <a:ext cx="7717500" cy="3253800"/>
            <a:chOff x="713200" y="1354900"/>
            <a:chExt cx="7717500" cy="3253800"/>
          </a:xfrm>
        </p:grpSpPr>
        <p:sp>
          <p:nvSpPr>
            <p:cNvPr id="79" name="Google Shape;79;p13"/>
            <p:cNvSpPr/>
            <p:nvPr/>
          </p:nvSpPr>
          <p:spPr>
            <a:xfrm>
              <a:off x="713200" y="1354900"/>
              <a:ext cx="7717500" cy="3253800"/>
            </a:xfrm>
            <a:prstGeom prst="roundRect">
              <a:avLst>
                <a:gd name="adj" fmla="val 5555"/>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0" name="Google Shape;80;p13"/>
            <p:cNvCxnSpPr/>
            <p:nvPr/>
          </p:nvCxnSpPr>
          <p:spPr>
            <a:xfrm>
              <a:off x="726577" y="1832695"/>
              <a:ext cx="7702800" cy="0"/>
            </a:xfrm>
            <a:prstGeom prst="straightConnector1">
              <a:avLst/>
            </a:prstGeom>
            <a:noFill/>
            <a:ln w="19050" cap="flat" cmpd="sng">
              <a:solidFill>
                <a:schemeClr val="dk1"/>
              </a:solidFill>
              <a:prstDash val="solid"/>
              <a:round/>
              <a:headEnd type="none" w="med" len="med"/>
              <a:tailEnd type="none" w="med" len="med"/>
            </a:ln>
          </p:spPr>
        </p:cxnSp>
      </p:grpSp>
      <p:sp>
        <p:nvSpPr>
          <p:cNvPr id="81" name="Google Shape;81;p13"/>
          <p:cNvSpPr txBox="1"/>
          <p:nvPr>
            <p:ph type="ctrTitle"/>
          </p:nvPr>
        </p:nvSpPr>
        <p:spPr>
          <a:xfrm>
            <a:off x="858950" y="2993814"/>
            <a:ext cx="1753800" cy="40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82" name="Google Shape;82;p13"/>
          <p:cNvSpPr txBox="1"/>
          <p:nvPr>
            <p:ph type="subTitle" idx="1"/>
          </p:nvPr>
        </p:nvSpPr>
        <p:spPr>
          <a:xfrm>
            <a:off x="858950" y="3403050"/>
            <a:ext cx="1753800" cy="8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300" b="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3" name="Google Shape;83;p13"/>
          <p:cNvSpPr txBox="1"/>
          <p:nvPr>
            <p:ph type="title" idx="2" hasCustomPrompt="1"/>
          </p:nvPr>
        </p:nvSpPr>
        <p:spPr>
          <a:xfrm>
            <a:off x="858950" y="2126750"/>
            <a:ext cx="1753800" cy="7365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6000"/>
              <a:buNone/>
              <a:defRPr sz="5500" b="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84" name="Google Shape;84;p13"/>
          <p:cNvSpPr txBox="1"/>
          <p:nvPr>
            <p:ph type="ctrTitle" idx="3"/>
          </p:nvPr>
        </p:nvSpPr>
        <p:spPr>
          <a:xfrm>
            <a:off x="2735758" y="2993814"/>
            <a:ext cx="1755600" cy="40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85" name="Google Shape;85;p13"/>
          <p:cNvSpPr txBox="1"/>
          <p:nvPr>
            <p:ph type="title" idx="4" hasCustomPrompt="1"/>
          </p:nvPr>
        </p:nvSpPr>
        <p:spPr>
          <a:xfrm>
            <a:off x="4615267" y="2127372"/>
            <a:ext cx="1753800" cy="735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6000"/>
              <a:buNone/>
              <a:defRPr sz="5500" b="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86" name="Google Shape;86;p13"/>
          <p:cNvSpPr txBox="1"/>
          <p:nvPr>
            <p:ph type="ctrTitle" idx="5"/>
          </p:nvPr>
        </p:nvSpPr>
        <p:spPr>
          <a:xfrm>
            <a:off x="6492975" y="2993814"/>
            <a:ext cx="1755600" cy="40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87" name="Google Shape;87;p13"/>
          <p:cNvSpPr txBox="1"/>
          <p:nvPr>
            <p:ph type="title" idx="6" hasCustomPrompt="1"/>
          </p:nvPr>
        </p:nvSpPr>
        <p:spPr>
          <a:xfrm>
            <a:off x="6493875" y="2127372"/>
            <a:ext cx="1753800" cy="735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6000"/>
              <a:buNone/>
              <a:defRPr sz="5500" b="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88" name="Google Shape;88;p13"/>
          <p:cNvSpPr txBox="1"/>
          <p:nvPr>
            <p:ph type="ctrTitle" idx="7"/>
          </p:nvPr>
        </p:nvSpPr>
        <p:spPr>
          <a:xfrm>
            <a:off x="4614367" y="2993814"/>
            <a:ext cx="1755600" cy="402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89" name="Google Shape;89;p13"/>
          <p:cNvSpPr txBox="1"/>
          <p:nvPr>
            <p:ph type="title" idx="8" hasCustomPrompt="1"/>
          </p:nvPr>
        </p:nvSpPr>
        <p:spPr>
          <a:xfrm>
            <a:off x="2736658" y="2127372"/>
            <a:ext cx="1753800" cy="735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6000"/>
              <a:buNone/>
              <a:defRPr sz="5500" b="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6000"/>
              <a:buFont typeface="Fira Sans Extra Condensed Medium" panose="020B0603050000020004"/>
              <a:buNone/>
              <a:defRPr sz="60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90" name="Google Shape;90;p13"/>
          <p:cNvSpPr txBox="1"/>
          <p:nvPr>
            <p:ph type="subTitle" idx="9"/>
          </p:nvPr>
        </p:nvSpPr>
        <p:spPr>
          <a:xfrm>
            <a:off x="2736658" y="3403050"/>
            <a:ext cx="1753800" cy="8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300" b="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1" name="Google Shape;91;p13"/>
          <p:cNvSpPr txBox="1"/>
          <p:nvPr>
            <p:ph type="subTitle" idx="13"/>
          </p:nvPr>
        </p:nvSpPr>
        <p:spPr>
          <a:xfrm>
            <a:off x="4615267" y="3403050"/>
            <a:ext cx="1753800" cy="8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300" b="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2" name="Google Shape;92;p13"/>
          <p:cNvSpPr txBox="1"/>
          <p:nvPr>
            <p:ph type="subTitle" idx="14"/>
          </p:nvPr>
        </p:nvSpPr>
        <p:spPr>
          <a:xfrm>
            <a:off x="6493875" y="3403050"/>
            <a:ext cx="1753800" cy="84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300" b="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3" name="Google Shape;93;p13"/>
          <p:cNvSpPr txBox="1"/>
          <p:nvPr>
            <p:ph type="title" idx="15"/>
          </p:nvPr>
        </p:nvSpPr>
        <p:spPr>
          <a:xfrm>
            <a:off x="713225" y="788650"/>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94" name="Shape 94"/>
        <p:cNvGrpSpPr/>
        <p:nvPr/>
      </p:nvGrpSpPr>
      <p:grpSpPr>
        <a:xfrm>
          <a:off x="0" y="0"/>
          <a:ext cx="0" cy="0"/>
          <a:chOff x="0" y="0"/>
          <a:chExt cx="0" cy="0"/>
        </a:xfrm>
      </p:grpSpPr>
      <p:sp>
        <p:nvSpPr>
          <p:cNvPr id="95" name="Google Shape;95;p14"/>
          <p:cNvSpPr txBox="1"/>
          <p:nvPr>
            <p:ph type="subTitle" idx="1"/>
          </p:nvPr>
        </p:nvSpPr>
        <p:spPr>
          <a:xfrm>
            <a:off x="1614575" y="1934250"/>
            <a:ext cx="6584100" cy="1221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Font typeface="Cormorant Garamond"/>
              <a:buNone/>
              <a:defRPr sz="2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 name="Google Shape;96;p14"/>
          <p:cNvSpPr txBox="1"/>
          <p:nvPr>
            <p:ph type="title"/>
          </p:nvPr>
        </p:nvSpPr>
        <p:spPr>
          <a:xfrm>
            <a:off x="4956100" y="3159013"/>
            <a:ext cx="3220800" cy="418500"/>
          </a:xfrm>
          <a:prstGeom prst="rect">
            <a:avLst/>
          </a:prstGeom>
        </p:spPr>
        <p:txBody>
          <a:bodyPr spcFirstLastPara="1" wrap="square" lIns="91425" tIns="91425" rIns="91425" bIns="91425" anchor="ctr" anchorCtr="0">
            <a:noAutofit/>
          </a:bodyPr>
          <a:lstStyle>
            <a:lvl1pPr lvl="0" algn="r" rtl="0">
              <a:lnSpc>
                <a:spcPct val="70000"/>
              </a:lnSpc>
              <a:spcBef>
                <a:spcPts val="0"/>
              </a:spcBef>
              <a:spcAft>
                <a:spcPts val="0"/>
              </a:spcAft>
              <a:buSzPts val="1300"/>
              <a:buFont typeface="Merriweather" panose="000005000000000000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97" name="Google Shape;97;p14"/>
          <p:cNvCxnSpPr/>
          <p:nvPr/>
        </p:nvCxnSpPr>
        <p:spPr>
          <a:xfrm>
            <a:off x="511850" y="715825"/>
            <a:ext cx="8087700" cy="0"/>
          </a:xfrm>
          <a:prstGeom prst="straightConnector1">
            <a:avLst/>
          </a:prstGeom>
          <a:noFill/>
          <a:ln w="19050" cap="flat" cmpd="sng">
            <a:solidFill>
              <a:schemeClr val="dk1"/>
            </a:solidFill>
            <a:prstDash val="solid"/>
            <a:round/>
            <a:headEnd type="none" w="med" len="med"/>
            <a:tailEnd type="none" w="med" len="med"/>
          </a:ln>
        </p:spPr>
      </p:cxnSp>
      <p:cxnSp>
        <p:nvCxnSpPr>
          <p:cNvPr id="98" name="Google Shape;98;p14"/>
          <p:cNvCxnSpPr/>
          <p:nvPr/>
        </p:nvCxnSpPr>
        <p:spPr>
          <a:xfrm>
            <a:off x="511850" y="4427675"/>
            <a:ext cx="80877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7_1_1_1_2">
    <p:spTree>
      <p:nvGrpSpPr>
        <p:cNvPr id="99" name="Shape 99"/>
        <p:cNvGrpSpPr/>
        <p:nvPr/>
      </p:nvGrpSpPr>
      <p:grpSpPr>
        <a:xfrm>
          <a:off x="0" y="0"/>
          <a:ext cx="0" cy="0"/>
          <a:chOff x="0" y="0"/>
          <a:chExt cx="0" cy="0"/>
        </a:xfrm>
      </p:grpSpPr>
      <p:sp>
        <p:nvSpPr>
          <p:cNvPr id="100" name="Google Shape;100;p15"/>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5"/>
          <p:cNvSpPr txBox="1"/>
          <p:nvPr>
            <p:ph type="ctrTitle"/>
          </p:nvPr>
        </p:nvSpPr>
        <p:spPr>
          <a:xfrm>
            <a:off x="1260720" y="1859293"/>
            <a:ext cx="28686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02" name="Google Shape;102;p15"/>
          <p:cNvSpPr txBox="1"/>
          <p:nvPr>
            <p:ph type="subTitle" idx="1"/>
          </p:nvPr>
        </p:nvSpPr>
        <p:spPr>
          <a:xfrm>
            <a:off x="928620" y="2262495"/>
            <a:ext cx="3532800" cy="22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03" name="Google Shape;103;p15"/>
          <p:cNvSpPr txBox="1"/>
          <p:nvPr>
            <p:ph type="ctrTitle" idx="2"/>
          </p:nvPr>
        </p:nvSpPr>
        <p:spPr>
          <a:xfrm>
            <a:off x="5016330" y="1859293"/>
            <a:ext cx="28686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04" name="Google Shape;104;p15"/>
          <p:cNvSpPr txBox="1"/>
          <p:nvPr>
            <p:ph type="subTitle" idx="3"/>
          </p:nvPr>
        </p:nvSpPr>
        <p:spPr>
          <a:xfrm>
            <a:off x="4685880" y="2261595"/>
            <a:ext cx="3529500" cy="224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Char char="●"/>
              <a:defRPr sz="1300">
                <a:solidFill>
                  <a:schemeClr val="hlink"/>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05" name="Google Shape;105;p15"/>
          <p:cNvSpPr txBox="1"/>
          <p:nvPr>
            <p:ph type="title" idx="4"/>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CUSTOM_7_1_1_1_2_1">
    <p:spTree>
      <p:nvGrpSpPr>
        <p:cNvPr id="106" name="Shape 106"/>
        <p:cNvGrpSpPr/>
        <p:nvPr/>
      </p:nvGrpSpPr>
      <p:grpSpPr>
        <a:xfrm>
          <a:off x="0" y="0"/>
          <a:ext cx="0" cy="0"/>
          <a:chOff x="0" y="0"/>
          <a:chExt cx="0" cy="0"/>
        </a:xfrm>
      </p:grpSpPr>
      <p:sp>
        <p:nvSpPr>
          <p:cNvPr id="107" name="Google Shape;107;p16"/>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6"/>
          <p:cNvSpPr txBox="1"/>
          <p:nvPr>
            <p:ph type="ctrTitle"/>
          </p:nvPr>
        </p:nvSpPr>
        <p:spPr>
          <a:xfrm>
            <a:off x="3137670" y="2083918"/>
            <a:ext cx="28686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09" name="Google Shape;109;p16"/>
          <p:cNvSpPr txBox="1"/>
          <p:nvPr>
            <p:ph type="subTitle" idx="1"/>
          </p:nvPr>
        </p:nvSpPr>
        <p:spPr>
          <a:xfrm>
            <a:off x="766375" y="2812808"/>
            <a:ext cx="3690000" cy="13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10" name="Google Shape;110;p16"/>
          <p:cNvSpPr txBox="1"/>
          <p:nvPr>
            <p:ph type="subTitle" idx="2"/>
          </p:nvPr>
        </p:nvSpPr>
        <p:spPr>
          <a:xfrm>
            <a:off x="4690949" y="2812275"/>
            <a:ext cx="3686700" cy="13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Char char="●"/>
              <a:defRPr sz="1300">
                <a:solidFill>
                  <a:schemeClr val="hlink"/>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11" name="Google Shape;111;p16"/>
          <p:cNvSpPr txBox="1"/>
          <p:nvPr>
            <p:ph type="title" idx="3"/>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7_1_1_1_1_1">
    <p:spTree>
      <p:nvGrpSpPr>
        <p:cNvPr id="112" name="Shape 112"/>
        <p:cNvGrpSpPr/>
        <p:nvPr/>
      </p:nvGrpSpPr>
      <p:grpSpPr>
        <a:xfrm>
          <a:off x="0" y="0"/>
          <a:ext cx="0" cy="0"/>
          <a:chOff x="0" y="0"/>
          <a:chExt cx="0" cy="0"/>
        </a:xfrm>
      </p:grpSpPr>
      <p:sp>
        <p:nvSpPr>
          <p:cNvPr id="113" name="Google Shape;113;p17"/>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7"/>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cxnSp>
        <p:nvCxnSpPr>
          <p:cNvPr id="115" name="Google Shape;115;p17"/>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116" name="Google Shape;116;p17"/>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7_1_1_1_1_1_1">
    <p:spTree>
      <p:nvGrpSpPr>
        <p:cNvPr id="117" name="Shape 117"/>
        <p:cNvGrpSpPr/>
        <p:nvPr/>
      </p:nvGrpSpPr>
      <p:grpSpPr>
        <a:xfrm>
          <a:off x="0" y="0"/>
          <a:ext cx="0" cy="0"/>
          <a:chOff x="0" y="0"/>
          <a:chExt cx="0" cy="0"/>
        </a:xfrm>
      </p:grpSpPr>
      <p:sp>
        <p:nvSpPr>
          <p:cNvPr id="118" name="Google Shape;118;p18"/>
          <p:cNvSpPr/>
          <p:nvPr/>
        </p:nvSpPr>
        <p:spPr>
          <a:xfrm>
            <a:off x="181800" y="539500"/>
            <a:ext cx="8768700" cy="799200"/>
          </a:xfrm>
          <a:prstGeom prst="roundRect">
            <a:avLst>
              <a:gd name="adj" fmla="val 33352"/>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cxnSp>
        <p:nvCxnSpPr>
          <p:cNvPr id="120" name="Google Shape;120;p18"/>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121" name="Google Shape;121;p18"/>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22" name="Shape 122"/>
        <p:cNvGrpSpPr/>
        <p:nvPr/>
      </p:nvGrpSpPr>
      <p:grpSpPr>
        <a:xfrm>
          <a:off x="0" y="0"/>
          <a:ext cx="0" cy="0"/>
          <a:chOff x="0" y="0"/>
          <a:chExt cx="0" cy="0"/>
        </a:xfrm>
      </p:grpSpPr>
      <p:cxnSp>
        <p:nvCxnSpPr>
          <p:cNvPr id="123" name="Google Shape;123;p19"/>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124" name="Google Shape;124;p19"/>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
        <p:nvSpPr>
          <p:cNvPr id="125" name="Google Shape;125;p19"/>
          <p:cNvSpPr txBox="1"/>
          <p:nvPr>
            <p:ph type="subTitle" idx="1"/>
          </p:nvPr>
        </p:nvSpPr>
        <p:spPr>
          <a:xfrm>
            <a:off x="883425" y="2961150"/>
            <a:ext cx="3919500" cy="82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sz="1600">
                <a:solidFill>
                  <a:schemeClr val="dk1"/>
                </a:solidFill>
              </a:defRPr>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
        <p:nvSpPr>
          <p:cNvPr id="126" name="Google Shape;126;p19"/>
          <p:cNvSpPr txBox="1"/>
          <p:nvPr>
            <p:ph type="title"/>
          </p:nvPr>
        </p:nvSpPr>
        <p:spPr>
          <a:xfrm>
            <a:off x="883425" y="1794940"/>
            <a:ext cx="3919500" cy="7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300"/>
              <a:buNone/>
              <a:defRPr sz="2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7_2">
    <p:spTree>
      <p:nvGrpSpPr>
        <p:cNvPr id="127" name="Shape 127"/>
        <p:cNvGrpSpPr/>
        <p:nvPr/>
      </p:nvGrpSpPr>
      <p:grpSpPr>
        <a:xfrm>
          <a:off x="0" y="0"/>
          <a:ext cx="0" cy="0"/>
          <a:chOff x="0" y="0"/>
          <a:chExt cx="0" cy="0"/>
        </a:xfrm>
      </p:grpSpPr>
      <p:sp>
        <p:nvSpPr>
          <p:cNvPr id="128" name="Google Shape;128;p20"/>
          <p:cNvSpPr txBox="1"/>
          <p:nvPr>
            <p:ph type="subTitle" idx="1"/>
          </p:nvPr>
        </p:nvSpPr>
        <p:spPr>
          <a:xfrm>
            <a:off x="720000" y="2484763"/>
            <a:ext cx="2876700" cy="85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300"/>
              <a:buNone/>
              <a:defRPr sz="1300">
                <a:solidFill>
                  <a:schemeClr val="dk1"/>
                </a:solidFill>
              </a:defRPr>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
        <p:nvSpPr>
          <p:cNvPr id="129" name="Google Shape;129;p20"/>
          <p:cNvSpPr txBox="1"/>
          <p:nvPr>
            <p:ph type="title"/>
          </p:nvPr>
        </p:nvSpPr>
        <p:spPr>
          <a:xfrm>
            <a:off x="720000" y="1805838"/>
            <a:ext cx="2876700" cy="56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3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30" name="Google Shape;130;p20"/>
          <p:cNvCxnSpPr/>
          <p:nvPr/>
        </p:nvCxnSpPr>
        <p:spPr>
          <a:xfrm>
            <a:off x="713250" y="715825"/>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131" name="Google Shape;131;p20"/>
          <p:cNvCxnSpPr/>
          <p:nvPr/>
        </p:nvCxnSpPr>
        <p:spPr>
          <a:xfrm>
            <a:off x="713250" y="4427675"/>
            <a:ext cx="7717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7_1">
    <p:spTree>
      <p:nvGrpSpPr>
        <p:cNvPr id="14" name="Shape 14"/>
        <p:cNvGrpSpPr/>
        <p:nvPr/>
      </p:nvGrpSpPr>
      <p:grpSpPr>
        <a:xfrm>
          <a:off x="0" y="0"/>
          <a:ext cx="0" cy="0"/>
          <a:chOff x="0" y="0"/>
          <a:chExt cx="0" cy="0"/>
        </a:xfrm>
      </p:grpSpPr>
      <p:grpSp>
        <p:nvGrpSpPr>
          <p:cNvPr id="15" name="Google Shape;15;p3"/>
          <p:cNvGrpSpPr/>
          <p:nvPr/>
        </p:nvGrpSpPr>
        <p:grpSpPr>
          <a:xfrm>
            <a:off x="181800" y="172650"/>
            <a:ext cx="8781250" cy="4798200"/>
            <a:chOff x="181800" y="172650"/>
            <a:chExt cx="8781250" cy="4798200"/>
          </a:xfrm>
        </p:grpSpPr>
        <p:sp>
          <p:nvSpPr>
            <p:cNvPr id="16" name="Google Shape;16;p3"/>
            <p:cNvSpPr/>
            <p:nvPr/>
          </p:nvSpPr>
          <p:spPr>
            <a:xfrm>
              <a:off x="181800" y="172650"/>
              <a:ext cx="8780400" cy="4798200"/>
            </a:xfrm>
            <a:prstGeom prst="roundRect">
              <a:avLst>
                <a:gd name="adj" fmla="val 5555"/>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 name="Google Shape;17;p3"/>
            <p:cNvCxnSpPr/>
            <p:nvPr/>
          </p:nvCxnSpPr>
          <p:spPr>
            <a:xfrm>
              <a:off x="194350" y="683100"/>
              <a:ext cx="8768700" cy="0"/>
            </a:xfrm>
            <a:prstGeom prst="straightConnector1">
              <a:avLst/>
            </a:prstGeom>
            <a:noFill/>
            <a:ln w="19050" cap="flat" cmpd="sng">
              <a:solidFill>
                <a:schemeClr val="dk1"/>
              </a:solidFill>
              <a:prstDash val="solid"/>
              <a:round/>
              <a:headEnd type="none" w="med" len="med"/>
              <a:tailEnd type="none" w="med" len="med"/>
            </a:ln>
          </p:spPr>
        </p:cxnSp>
      </p:grpSp>
      <p:grpSp>
        <p:nvGrpSpPr>
          <p:cNvPr id="18" name="Google Shape;18;p3"/>
          <p:cNvGrpSpPr/>
          <p:nvPr/>
        </p:nvGrpSpPr>
        <p:grpSpPr>
          <a:xfrm>
            <a:off x="1528625" y="1090775"/>
            <a:ext cx="6086700" cy="3326400"/>
            <a:chOff x="1528625" y="1090775"/>
            <a:chExt cx="6086700" cy="3326400"/>
          </a:xfrm>
        </p:grpSpPr>
        <p:sp>
          <p:nvSpPr>
            <p:cNvPr id="19" name="Google Shape;19;p3"/>
            <p:cNvSpPr/>
            <p:nvPr/>
          </p:nvSpPr>
          <p:spPr>
            <a:xfrm>
              <a:off x="1528625" y="1090775"/>
              <a:ext cx="6086700" cy="3326400"/>
            </a:xfrm>
            <a:prstGeom prst="roundRect">
              <a:avLst>
                <a:gd name="adj" fmla="val 5555"/>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 name="Google Shape;20;p3"/>
            <p:cNvCxnSpPr/>
            <p:nvPr/>
          </p:nvCxnSpPr>
          <p:spPr>
            <a:xfrm>
              <a:off x="1539175" y="1579250"/>
              <a:ext cx="6075000" cy="0"/>
            </a:xfrm>
            <a:prstGeom prst="straightConnector1">
              <a:avLst/>
            </a:prstGeom>
            <a:noFill/>
            <a:ln w="19050" cap="flat" cmpd="sng">
              <a:solidFill>
                <a:schemeClr val="dk1"/>
              </a:solidFill>
              <a:prstDash val="solid"/>
              <a:round/>
              <a:headEnd type="none" w="med" len="med"/>
              <a:tailEnd type="none" w="med" len="med"/>
            </a:ln>
          </p:spPr>
        </p:cxnSp>
      </p:grpSp>
      <p:sp>
        <p:nvSpPr>
          <p:cNvPr id="21" name="Google Shape;21;p3"/>
          <p:cNvSpPr txBox="1"/>
          <p:nvPr>
            <p:ph type="subTitle" idx="1"/>
          </p:nvPr>
        </p:nvSpPr>
        <p:spPr>
          <a:xfrm>
            <a:off x="2580600" y="3524550"/>
            <a:ext cx="3982800" cy="35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400"/>
              <a:buNone/>
              <a:defRPr sz="13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p:txBody>
      </p:sp>
      <p:sp>
        <p:nvSpPr>
          <p:cNvPr id="22" name="Google Shape;22;p3"/>
          <p:cNvSpPr txBox="1"/>
          <p:nvPr>
            <p:ph type="title" hasCustomPrompt="1"/>
          </p:nvPr>
        </p:nvSpPr>
        <p:spPr>
          <a:xfrm>
            <a:off x="2578650" y="1629700"/>
            <a:ext cx="3986700" cy="113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900" b="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3" name="Google Shape;23;p3"/>
          <p:cNvSpPr txBox="1"/>
          <p:nvPr>
            <p:ph type="title" idx="2"/>
          </p:nvPr>
        </p:nvSpPr>
        <p:spPr>
          <a:xfrm>
            <a:off x="2580600" y="2810250"/>
            <a:ext cx="3982800" cy="714300"/>
          </a:xfrm>
          <a:prstGeom prst="rect">
            <a:avLst/>
          </a:prstGeom>
        </p:spPr>
        <p:txBody>
          <a:bodyPr spcFirstLastPara="1" wrap="square" lIns="91425" tIns="91425" rIns="91425" bIns="91425" anchor="b" anchorCtr="0">
            <a:noAutofit/>
          </a:bodyPr>
          <a:lstStyle>
            <a:lvl1pPr lvl="0" algn="ctr" rtl="0">
              <a:lnSpc>
                <a:spcPct val="70000"/>
              </a:lnSpc>
              <a:spcBef>
                <a:spcPts val="0"/>
              </a:spcBef>
              <a:spcAft>
                <a:spcPts val="0"/>
              </a:spcAft>
              <a:buClr>
                <a:schemeClr val="dk1"/>
              </a:buClr>
              <a:buSzPts val="2800"/>
              <a:buFont typeface="Playfair Display ExtraBold"/>
              <a:buNone/>
              <a:defRPr sz="49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32" name="Shape 132"/>
        <p:cNvGrpSpPr/>
        <p:nvPr/>
      </p:nvGrpSpPr>
      <p:grpSpPr>
        <a:xfrm>
          <a:off x="0" y="0"/>
          <a:ext cx="0" cy="0"/>
          <a:chOff x="0" y="0"/>
          <a:chExt cx="0" cy="0"/>
        </a:xfrm>
      </p:grpSpPr>
      <p:sp>
        <p:nvSpPr>
          <p:cNvPr id="133" name="Google Shape;133;p21"/>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1"/>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cxnSp>
        <p:nvCxnSpPr>
          <p:cNvPr id="135" name="Google Shape;135;p21"/>
          <p:cNvCxnSpPr/>
          <p:nvPr/>
        </p:nvCxnSpPr>
        <p:spPr>
          <a:xfrm>
            <a:off x="194350" y="4608575"/>
            <a:ext cx="8768700" cy="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21"/>
          <p:cNvCxnSpPr/>
          <p:nvPr/>
        </p:nvCxnSpPr>
        <p:spPr>
          <a:xfrm>
            <a:off x="194350" y="261700"/>
            <a:ext cx="8768700" cy="0"/>
          </a:xfrm>
          <a:prstGeom prst="straightConnector1">
            <a:avLst/>
          </a:prstGeom>
          <a:noFill/>
          <a:ln w="19050" cap="flat" cmpd="sng">
            <a:solidFill>
              <a:schemeClr val="dk1"/>
            </a:solidFill>
            <a:prstDash val="solid"/>
            <a:round/>
            <a:headEnd type="none" w="med" len="med"/>
            <a:tailEnd type="none" w="med" len="med"/>
          </a:ln>
        </p:spPr>
      </p:cxnSp>
      <p:sp>
        <p:nvSpPr>
          <p:cNvPr id="137" name="Google Shape;137;p21"/>
          <p:cNvSpPr txBox="1"/>
          <p:nvPr>
            <p:ph type="ctrTitle" idx="2"/>
          </p:nvPr>
        </p:nvSpPr>
        <p:spPr>
          <a:xfrm>
            <a:off x="6159225" y="3657806"/>
            <a:ext cx="22128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b="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38" name="Google Shape;138;p21"/>
          <p:cNvSpPr txBox="1"/>
          <p:nvPr>
            <p:ph type="subTitle" idx="1"/>
          </p:nvPr>
        </p:nvSpPr>
        <p:spPr>
          <a:xfrm>
            <a:off x="3464153" y="3206197"/>
            <a:ext cx="22128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300" b="1">
                <a:latin typeface="Cormorant Garamond"/>
                <a:ea typeface="Cormorant Garamond"/>
                <a:cs typeface="Cormorant Garamond"/>
                <a:sym typeface="Cormorant Garamon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9" name="Google Shape;139;p21"/>
          <p:cNvSpPr txBox="1"/>
          <p:nvPr>
            <p:ph type="ctrTitle" idx="3"/>
          </p:nvPr>
        </p:nvSpPr>
        <p:spPr>
          <a:xfrm>
            <a:off x="772938" y="3206197"/>
            <a:ext cx="22128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3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40" name="Google Shape;140;p21"/>
          <p:cNvSpPr txBox="1"/>
          <p:nvPr>
            <p:ph type="subTitle" idx="4"/>
          </p:nvPr>
        </p:nvSpPr>
        <p:spPr>
          <a:xfrm>
            <a:off x="774750" y="3659456"/>
            <a:ext cx="2212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1" name="Google Shape;141;p21"/>
          <p:cNvSpPr txBox="1"/>
          <p:nvPr>
            <p:ph type="ctrTitle" idx="5"/>
          </p:nvPr>
        </p:nvSpPr>
        <p:spPr>
          <a:xfrm>
            <a:off x="6155250" y="3206197"/>
            <a:ext cx="22128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3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42" name="Google Shape;142;p21"/>
          <p:cNvSpPr txBox="1"/>
          <p:nvPr>
            <p:ph type="subTitle" idx="6"/>
          </p:nvPr>
        </p:nvSpPr>
        <p:spPr>
          <a:xfrm>
            <a:off x="3467047" y="3657806"/>
            <a:ext cx="22128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43" name="Shape 143"/>
        <p:cNvGrpSpPr/>
        <p:nvPr/>
      </p:nvGrpSpPr>
      <p:grpSpPr>
        <a:xfrm>
          <a:off x="0" y="0"/>
          <a:ext cx="0" cy="0"/>
          <a:chOff x="0" y="0"/>
          <a:chExt cx="0" cy="0"/>
        </a:xfrm>
      </p:grpSpPr>
      <p:cxnSp>
        <p:nvCxnSpPr>
          <p:cNvPr id="144" name="Google Shape;144;p22"/>
          <p:cNvCxnSpPr/>
          <p:nvPr/>
        </p:nvCxnSpPr>
        <p:spPr>
          <a:xfrm>
            <a:off x="194350" y="4608575"/>
            <a:ext cx="8768700" cy="0"/>
          </a:xfrm>
          <a:prstGeom prst="straightConnector1">
            <a:avLst/>
          </a:prstGeom>
          <a:noFill/>
          <a:ln w="19050" cap="flat" cmpd="sng">
            <a:solidFill>
              <a:schemeClr val="dk1"/>
            </a:solidFill>
            <a:prstDash val="solid"/>
            <a:round/>
            <a:headEnd type="none" w="med" len="med"/>
            <a:tailEnd type="none" w="med" len="med"/>
          </a:ln>
        </p:spPr>
      </p:cxnSp>
      <p:cxnSp>
        <p:nvCxnSpPr>
          <p:cNvPr id="145" name="Google Shape;145;p22"/>
          <p:cNvCxnSpPr/>
          <p:nvPr/>
        </p:nvCxnSpPr>
        <p:spPr>
          <a:xfrm>
            <a:off x="194350" y="261700"/>
            <a:ext cx="8768700" cy="0"/>
          </a:xfrm>
          <a:prstGeom prst="straightConnector1">
            <a:avLst/>
          </a:prstGeom>
          <a:noFill/>
          <a:ln w="19050" cap="flat" cmpd="sng">
            <a:solidFill>
              <a:schemeClr val="dk1"/>
            </a:solidFill>
            <a:prstDash val="solid"/>
            <a:round/>
            <a:headEnd type="none" w="med" len="med"/>
            <a:tailEnd type="none" w="med" len="med"/>
          </a:ln>
        </p:spPr>
      </p:cxnSp>
      <p:sp>
        <p:nvSpPr>
          <p:cNvPr id="146" name="Google Shape;146;p22"/>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22"/>
          <p:cNvSpPr txBox="1"/>
          <p:nvPr>
            <p:ph type="ctrTitle"/>
          </p:nvPr>
        </p:nvSpPr>
        <p:spPr>
          <a:xfrm>
            <a:off x="3787345" y="1998127"/>
            <a:ext cx="20748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48" name="Google Shape;148;p22"/>
          <p:cNvSpPr txBox="1"/>
          <p:nvPr>
            <p:ph type="subTitle" idx="1"/>
          </p:nvPr>
        </p:nvSpPr>
        <p:spPr>
          <a:xfrm>
            <a:off x="3786895" y="2449787"/>
            <a:ext cx="20757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400"/>
              <a:buNone/>
              <a:defRPr sz="13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 name="Google Shape;149;p22"/>
          <p:cNvSpPr txBox="1"/>
          <p:nvPr>
            <p:ph type="ctrTitle" idx="2"/>
          </p:nvPr>
        </p:nvSpPr>
        <p:spPr>
          <a:xfrm>
            <a:off x="3786895" y="3428231"/>
            <a:ext cx="2075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50" name="Google Shape;150;p22"/>
          <p:cNvSpPr txBox="1"/>
          <p:nvPr>
            <p:ph type="subTitle" idx="3"/>
          </p:nvPr>
        </p:nvSpPr>
        <p:spPr>
          <a:xfrm>
            <a:off x="3786895" y="3877449"/>
            <a:ext cx="20757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400"/>
              <a:buNone/>
              <a:defRPr sz="13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1" name="Google Shape;151;p22"/>
          <p:cNvSpPr txBox="1"/>
          <p:nvPr>
            <p:ph type="ctrTitle" idx="4"/>
          </p:nvPr>
        </p:nvSpPr>
        <p:spPr>
          <a:xfrm>
            <a:off x="6355027" y="1998127"/>
            <a:ext cx="2075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52" name="Google Shape;152;p22"/>
          <p:cNvSpPr txBox="1"/>
          <p:nvPr>
            <p:ph type="subTitle" idx="5"/>
          </p:nvPr>
        </p:nvSpPr>
        <p:spPr>
          <a:xfrm>
            <a:off x="6355027" y="2449787"/>
            <a:ext cx="20757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400"/>
              <a:buNone/>
              <a:defRPr sz="13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3" name="Google Shape;153;p22"/>
          <p:cNvSpPr txBox="1"/>
          <p:nvPr>
            <p:ph type="ctrTitle" idx="6"/>
          </p:nvPr>
        </p:nvSpPr>
        <p:spPr>
          <a:xfrm>
            <a:off x="6355027" y="3428231"/>
            <a:ext cx="20757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54" name="Google Shape;154;p22"/>
          <p:cNvSpPr txBox="1"/>
          <p:nvPr>
            <p:ph type="subTitle" idx="7"/>
          </p:nvPr>
        </p:nvSpPr>
        <p:spPr>
          <a:xfrm>
            <a:off x="6355027" y="3877449"/>
            <a:ext cx="20757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400"/>
              <a:buNone/>
              <a:defRPr sz="13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5" name="Google Shape;155;p22"/>
          <p:cNvSpPr txBox="1"/>
          <p:nvPr>
            <p:ph type="title" idx="8"/>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56" name="Shape 156"/>
        <p:cNvGrpSpPr/>
        <p:nvPr/>
      </p:nvGrpSpPr>
      <p:grpSpPr>
        <a:xfrm>
          <a:off x="0" y="0"/>
          <a:ext cx="0" cy="0"/>
          <a:chOff x="0" y="0"/>
          <a:chExt cx="0" cy="0"/>
        </a:xfrm>
      </p:grpSpPr>
      <p:cxnSp>
        <p:nvCxnSpPr>
          <p:cNvPr id="157" name="Google Shape;157;p23"/>
          <p:cNvCxnSpPr/>
          <p:nvPr/>
        </p:nvCxnSpPr>
        <p:spPr>
          <a:xfrm>
            <a:off x="194350" y="4608575"/>
            <a:ext cx="8768700" cy="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23"/>
          <p:cNvCxnSpPr/>
          <p:nvPr/>
        </p:nvCxnSpPr>
        <p:spPr>
          <a:xfrm>
            <a:off x="194350" y="261700"/>
            <a:ext cx="8768700" cy="0"/>
          </a:xfrm>
          <a:prstGeom prst="straightConnector1">
            <a:avLst/>
          </a:prstGeom>
          <a:noFill/>
          <a:ln w="19050" cap="flat" cmpd="sng">
            <a:solidFill>
              <a:schemeClr val="dk1"/>
            </a:solidFill>
            <a:prstDash val="solid"/>
            <a:round/>
            <a:headEnd type="none" w="med" len="med"/>
            <a:tailEnd type="none" w="med" len="med"/>
          </a:ln>
        </p:spPr>
      </p:cxnSp>
      <p:sp>
        <p:nvSpPr>
          <p:cNvPr id="159" name="Google Shape;159;p23"/>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3"/>
          <p:cNvSpPr txBox="1"/>
          <p:nvPr>
            <p:ph type="title"/>
          </p:nvPr>
        </p:nvSpPr>
        <p:spPr>
          <a:xfrm>
            <a:off x="717750" y="1592682"/>
            <a:ext cx="2336400" cy="530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1" name="Google Shape;161;p23"/>
          <p:cNvSpPr txBox="1"/>
          <p:nvPr>
            <p:ph type="title" idx="2"/>
          </p:nvPr>
        </p:nvSpPr>
        <p:spPr>
          <a:xfrm>
            <a:off x="3403800" y="1592682"/>
            <a:ext cx="2336400" cy="530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2" name="Google Shape;162;p23"/>
          <p:cNvSpPr txBox="1"/>
          <p:nvPr>
            <p:ph type="title" idx="3"/>
          </p:nvPr>
        </p:nvSpPr>
        <p:spPr>
          <a:xfrm>
            <a:off x="6092073" y="1592682"/>
            <a:ext cx="2336400" cy="530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3" name="Google Shape;163;p23"/>
          <p:cNvSpPr txBox="1"/>
          <p:nvPr>
            <p:ph type="title" idx="4"/>
          </p:nvPr>
        </p:nvSpPr>
        <p:spPr>
          <a:xfrm>
            <a:off x="6092073" y="3060096"/>
            <a:ext cx="2336400" cy="530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4" name="Google Shape;164;p23"/>
          <p:cNvSpPr txBox="1"/>
          <p:nvPr>
            <p:ph type="title" idx="5"/>
          </p:nvPr>
        </p:nvSpPr>
        <p:spPr>
          <a:xfrm>
            <a:off x="3403800" y="3060096"/>
            <a:ext cx="2336400" cy="530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5" name="Google Shape;165;p23"/>
          <p:cNvSpPr txBox="1"/>
          <p:nvPr>
            <p:ph type="title" idx="6"/>
          </p:nvPr>
        </p:nvSpPr>
        <p:spPr>
          <a:xfrm>
            <a:off x="717750" y="3060096"/>
            <a:ext cx="2336400" cy="530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6" name="Google Shape;166;p23"/>
          <p:cNvSpPr txBox="1"/>
          <p:nvPr>
            <p:ph type="subTitle" idx="1"/>
          </p:nvPr>
        </p:nvSpPr>
        <p:spPr>
          <a:xfrm>
            <a:off x="715500" y="2233131"/>
            <a:ext cx="234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solidFill>
                  <a:schemeClr val="dk1"/>
                </a:solidFill>
              </a:defRPr>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
        <p:nvSpPr>
          <p:cNvPr id="167" name="Google Shape;167;p23"/>
          <p:cNvSpPr txBox="1"/>
          <p:nvPr>
            <p:ph type="subTitle" idx="7"/>
          </p:nvPr>
        </p:nvSpPr>
        <p:spPr>
          <a:xfrm>
            <a:off x="3401550" y="2233131"/>
            <a:ext cx="234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solidFill>
                  <a:schemeClr val="dk1"/>
                </a:solidFill>
              </a:defRPr>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
        <p:nvSpPr>
          <p:cNvPr id="168" name="Google Shape;168;p23"/>
          <p:cNvSpPr txBox="1"/>
          <p:nvPr>
            <p:ph type="subTitle" idx="8"/>
          </p:nvPr>
        </p:nvSpPr>
        <p:spPr>
          <a:xfrm>
            <a:off x="715500" y="3701857"/>
            <a:ext cx="234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solidFill>
                  <a:schemeClr val="dk1"/>
                </a:solidFill>
              </a:defRPr>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
        <p:nvSpPr>
          <p:cNvPr id="169" name="Google Shape;169;p23"/>
          <p:cNvSpPr txBox="1"/>
          <p:nvPr>
            <p:ph type="subTitle" idx="9"/>
          </p:nvPr>
        </p:nvSpPr>
        <p:spPr>
          <a:xfrm>
            <a:off x="3401550" y="3701857"/>
            <a:ext cx="234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solidFill>
                  <a:schemeClr val="dk1"/>
                </a:solidFill>
              </a:defRPr>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
        <p:nvSpPr>
          <p:cNvPr id="170" name="Google Shape;170;p23"/>
          <p:cNvSpPr txBox="1"/>
          <p:nvPr>
            <p:ph type="subTitle" idx="13"/>
          </p:nvPr>
        </p:nvSpPr>
        <p:spPr>
          <a:xfrm>
            <a:off x="6089823" y="2233131"/>
            <a:ext cx="234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solidFill>
                  <a:schemeClr val="dk1"/>
                </a:solidFill>
              </a:defRPr>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
        <p:nvSpPr>
          <p:cNvPr id="171" name="Google Shape;171;p23"/>
          <p:cNvSpPr txBox="1"/>
          <p:nvPr>
            <p:ph type="subTitle" idx="14"/>
          </p:nvPr>
        </p:nvSpPr>
        <p:spPr>
          <a:xfrm>
            <a:off x="6089823" y="3701857"/>
            <a:ext cx="2340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solidFill>
                  <a:schemeClr val="dk1"/>
                </a:solidFill>
              </a:defRPr>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p:txBody>
      </p:sp>
      <p:sp>
        <p:nvSpPr>
          <p:cNvPr id="172" name="Google Shape;172;p23"/>
          <p:cNvSpPr txBox="1"/>
          <p:nvPr>
            <p:ph type="title" idx="15"/>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73" name="Shape 173"/>
        <p:cNvGrpSpPr/>
        <p:nvPr/>
      </p:nvGrpSpPr>
      <p:grpSpPr>
        <a:xfrm>
          <a:off x="0" y="0"/>
          <a:ext cx="0" cy="0"/>
          <a:chOff x="0" y="0"/>
          <a:chExt cx="0" cy="0"/>
        </a:xfrm>
      </p:grpSpPr>
      <p:cxnSp>
        <p:nvCxnSpPr>
          <p:cNvPr id="174" name="Google Shape;174;p24"/>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175" name="Google Shape;175;p24"/>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
        <p:nvSpPr>
          <p:cNvPr id="176" name="Google Shape;176;p24"/>
          <p:cNvSpPr txBox="1"/>
          <p:nvPr>
            <p:ph type="title" hasCustomPrompt="1"/>
          </p:nvPr>
        </p:nvSpPr>
        <p:spPr>
          <a:xfrm>
            <a:off x="1687050" y="812391"/>
            <a:ext cx="57699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77" name="Google Shape;177;p24"/>
          <p:cNvSpPr txBox="1"/>
          <p:nvPr>
            <p:ph type="subTitle" idx="1"/>
          </p:nvPr>
        </p:nvSpPr>
        <p:spPr>
          <a:xfrm>
            <a:off x="2157450" y="1566514"/>
            <a:ext cx="4829100" cy="33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178" name="Google Shape;178;p24"/>
          <p:cNvSpPr txBox="1"/>
          <p:nvPr>
            <p:ph type="title" idx="2" hasCustomPrompt="1"/>
          </p:nvPr>
        </p:nvSpPr>
        <p:spPr>
          <a:xfrm>
            <a:off x="1687050" y="2092769"/>
            <a:ext cx="57699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79" name="Google Shape;179;p24"/>
          <p:cNvSpPr txBox="1"/>
          <p:nvPr>
            <p:ph type="subTitle" idx="3"/>
          </p:nvPr>
        </p:nvSpPr>
        <p:spPr>
          <a:xfrm>
            <a:off x="2157450" y="2851805"/>
            <a:ext cx="4829100" cy="33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180" name="Google Shape;180;p24"/>
          <p:cNvSpPr txBox="1"/>
          <p:nvPr>
            <p:ph type="title" idx="4" hasCustomPrompt="1"/>
          </p:nvPr>
        </p:nvSpPr>
        <p:spPr>
          <a:xfrm>
            <a:off x="1687050" y="3379447"/>
            <a:ext cx="57699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81" name="Google Shape;181;p24"/>
          <p:cNvSpPr txBox="1"/>
          <p:nvPr>
            <p:ph type="subTitle" idx="5"/>
          </p:nvPr>
        </p:nvSpPr>
        <p:spPr>
          <a:xfrm>
            <a:off x="2157450" y="4137524"/>
            <a:ext cx="4829100" cy="33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82" name="Shape 182"/>
        <p:cNvGrpSpPr/>
        <p:nvPr/>
      </p:nvGrpSpPr>
      <p:grpSpPr>
        <a:xfrm>
          <a:off x="0" y="0"/>
          <a:ext cx="0" cy="0"/>
          <a:chOff x="0" y="0"/>
          <a:chExt cx="0" cy="0"/>
        </a:xfrm>
      </p:grpSpPr>
      <p:sp>
        <p:nvSpPr>
          <p:cNvPr id="183" name="Google Shape;183;p25"/>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5"/>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cxnSp>
        <p:nvCxnSpPr>
          <p:cNvPr id="185" name="Google Shape;185;p25"/>
          <p:cNvCxnSpPr/>
          <p:nvPr/>
        </p:nvCxnSpPr>
        <p:spPr>
          <a:xfrm>
            <a:off x="194350" y="4608575"/>
            <a:ext cx="8768700" cy="0"/>
          </a:xfrm>
          <a:prstGeom prst="straightConnector1">
            <a:avLst/>
          </a:prstGeom>
          <a:noFill/>
          <a:ln w="19050" cap="flat" cmpd="sng">
            <a:solidFill>
              <a:schemeClr val="dk1"/>
            </a:solidFill>
            <a:prstDash val="solid"/>
            <a:round/>
            <a:headEnd type="none" w="med" len="med"/>
            <a:tailEnd type="none" w="med" len="med"/>
          </a:ln>
        </p:spPr>
      </p:cxnSp>
      <p:cxnSp>
        <p:nvCxnSpPr>
          <p:cNvPr id="186" name="Google Shape;186;p25"/>
          <p:cNvCxnSpPr/>
          <p:nvPr/>
        </p:nvCxnSpPr>
        <p:spPr>
          <a:xfrm>
            <a:off x="194350" y="261700"/>
            <a:ext cx="8768700" cy="0"/>
          </a:xfrm>
          <a:prstGeom prst="straightConnector1">
            <a:avLst/>
          </a:prstGeom>
          <a:noFill/>
          <a:ln w="19050" cap="flat" cmpd="sng">
            <a:solidFill>
              <a:schemeClr val="dk1"/>
            </a:solidFill>
            <a:prstDash val="solid"/>
            <a:round/>
            <a:headEnd type="none" w="med" len="med"/>
            <a:tailEnd type="none" w="med" len="med"/>
          </a:ln>
        </p:spPr>
      </p:cxnSp>
      <p:sp>
        <p:nvSpPr>
          <p:cNvPr id="187" name="Google Shape;187;p25"/>
          <p:cNvSpPr txBox="1"/>
          <p:nvPr>
            <p:ph type="ctrTitle" idx="2"/>
          </p:nvPr>
        </p:nvSpPr>
        <p:spPr>
          <a:xfrm>
            <a:off x="6217963" y="3862422"/>
            <a:ext cx="2212800" cy="57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300" b="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88" name="Google Shape;188;p25"/>
          <p:cNvSpPr txBox="1"/>
          <p:nvPr>
            <p:ph type="subTitle" idx="1"/>
          </p:nvPr>
        </p:nvSpPr>
        <p:spPr>
          <a:xfrm>
            <a:off x="3465600" y="3410814"/>
            <a:ext cx="2212800" cy="40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300" b="1">
                <a:latin typeface="Cormorant Garamond"/>
                <a:ea typeface="Cormorant Garamond"/>
                <a:cs typeface="Cormorant Garamond"/>
                <a:sym typeface="Cormorant Garamon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9" name="Google Shape;189;p25"/>
          <p:cNvSpPr txBox="1"/>
          <p:nvPr>
            <p:ph type="ctrTitle" idx="3"/>
          </p:nvPr>
        </p:nvSpPr>
        <p:spPr>
          <a:xfrm>
            <a:off x="713219" y="3410814"/>
            <a:ext cx="22128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3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90" name="Google Shape;190;p25"/>
          <p:cNvSpPr txBox="1"/>
          <p:nvPr>
            <p:ph type="subTitle" idx="4"/>
          </p:nvPr>
        </p:nvSpPr>
        <p:spPr>
          <a:xfrm>
            <a:off x="713219" y="3864072"/>
            <a:ext cx="2212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1" name="Google Shape;191;p25"/>
          <p:cNvSpPr txBox="1"/>
          <p:nvPr>
            <p:ph type="ctrTitle" idx="5"/>
          </p:nvPr>
        </p:nvSpPr>
        <p:spPr>
          <a:xfrm>
            <a:off x="6217963" y="3410814"/>
            <a:ext cx="2212800" cy="40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3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192" name="Google Shape;192;p25"/>
          <p:cNvSpPr txBox="1"/>
          <p:nvPr>
            <p:ph type="subTitle" idx="6"/>
          </p:nvPr>
        </p:nvSpPr>
        <p:spPr>
          <a:xfrm>
            <a:off x="3465600" y="3862422"/>
            <a:ext cx="22128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3" name="Google Shape;193;p25"/>
          <p:cNvSpPr txBox="1"/>
          <p:nvPr>
            <p:ph type="title" idx="7" hasCustomPrompt="1"/>
          </p:nvPr>
        </p:nvSpPr>
        <p:spPr>
          <a:xfrm>
            <a:off x="1352669" y="2827717"/>
            <a:ext cx="933900" cy="53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3000" b="1"/>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r>
              <a:t>xx%</a:t>
            </a:r>
          </a:p>
        </p:txBody>
      </p:sp>
      <p:sp>
        <p:nvSpPr>
          <p:cNvPr id="194" name="Google Shape;194;p25"/>
          <p:cNvSpPr txBox="1"/>
          <p:nvPr>
            <p:ph type="title" idx="8" hasCustomPrompt="1"/>
          </p:nvPr>
        </p:nvSpPr>
        <p:spPr>
          <a:xfrm>
            <a:off x="4105050" y="2827717"/>
            <a:ext cx="933900" cy="53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3000" b="1"/>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r>
              <a:t>xx%</a:t>
            </a:r>
          </a:p>
        </p:txBody>
      </p:sp>
      <p:sp>
        <p:nvSpPr>
          <p:cNvPr id="195" name="Google Shape;195;p25"/>
          <p:cNvSpPr txBox="1"/>
          <p:nvPr>
            <p:ph type="title" idx="9" hasCustomPrompt="1"/>
          </p:nvPr>
        </p:nvSpPr>
        <p:spPr>
          <a:xfrm>
            <a:off x="6857413" y="2827717"/>
            <a:ext cx="933900" cy="53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3000" b="1"/>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96" name="Shape 196"/>
        <p:cNvGrpSpPr/>
        <p:nvPr/>
      </p:nvGrpSpPr>
      <p:grpSpPr>
        <a:xfrm>
          <a:off x="0" y="0"/>
          <a:ext cx="0" cy="0"/>
          <a:chOff x="0" y="0"/>
          <a:chExt cx="0" cy="0"/>
        </a:xfrm>
      </p:grpSpPr>
      <p:sp>
        <p:nvSpPr>
          <p:cNvPr id="197" name="Google Shape;197;p26"/>
          <p:cNvSpPr/>
          <p:nvPr/>
        </p:nvSpPr>
        <p:spPr>
          <a:xfrm>
            <a:off x="2409350" y="1571592"/>
            <a:ext cx="4325400" cy="2812200"/>
          </a:xfrm>
          <a:prstGeom prst="roundRect">
            <a:avLst>
              <a:gd name="adj" fmla="val 9091"/>
            </a:avLst>
          </a:prstGeom>
          <a:solidFill>
            <a:schemeClr val="dk2"/>
          </a:solidFill>
          <a:ln w="19050" cap="flat" cmpd="sng">
            <a:solidFill>
              <a:srgbClr val="1B211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 name="Google Shape;198;p26"/>
          <p:cNvGrpSpPr/>
          <p:nvPr/>
        </p:nvGrpSpPr>
        <p:grpSpPr>
          <a:xfrm>
            <a:off x="2528070" y="3920142"/>
            <a:ext cx="327600" cy="327600"/>
            <a:chOff x="5471550" y="4685975"/>
            <a:chExt cx="327600" cy="327600"/>
          </a:xfrm>
        </p:grpSpPr>
        <p:sp>
          <p:nvSpPr>
            <p:cNvPr id="199" name="Google Shape;199;p26"/>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6"/>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26"/>
          <p:cNvGrpSpPr/>
          <p:nvPr/>
        </p:nvGrpSpPr>
        <p:grpSpPr>
          <a:xfrm>
            <a:off x="6257424" y="1703090"/>
            <a:ext cx="327600" cy="327600"/>
            <a:chOff x="9379775" y="1529850"/>
            <a:chExt cx="327600" cy="327600"/>
          </a:xfrm>
        </p:grpSpPr>
        <p:sp>
          <p:nvSpPr>
            <p:cNvPr id="202" name="Google Shape;202;p26"/>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6"/>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204" name="Google Shape;204;p26"/>
          <p:cNvSpPr txBox="1"/>
          <p:nvPr>
            <p:ph type="ctrTitle"/>
          </p:nvPr>
        </p:nvSpPr>
        <p:spPr>
          <a:xfrm>
            <a:off x="2326200" y="539500"/>
            <a:ext cx="4491600" cy="76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05" name="Google Shape;205;p26"/>
          <p:cNvSpPr txBox="1"/>
          <p:nvPr>
            <p:ph type="subTitle" idx="1"/>
          </p:nvPr>
        </p:nvSpPr>
        <p:spPr>
          <a:xfrm>
            <a:off x="3209075" y="1702400"/>
            <a:ext cx="2785500" cy="880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cxnSp>
        <p:nvCxnSpPr>
          <p:cNvPr id="206" name="Google Shape;206;p26"/>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207" name="Google Shape;207;p26"/>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208" name="Google Shape;208;p26"/>
          <p:cNvCxnSpPr/>
          <p:nvPr/>
        </p:nvCxnSpPr>
        <p:spPr>
          <a:xfrm>
            <a:off x="194350" y="539500"/>
            <a:ext cx="8768700" cy="0"/>
          </a:xfrm>
          <a:prstGeom prst="straightConnector1">
            <a:avLst/>
          </a:prstGeom>
          <a:noFill/>
          <a:ln w="19050" cap="flat" cmpd="sng">
            <a:solidFill>
              <a:srgbClr val="1B2119"/>
            </a:solidFill>
            <a:prstDash val="solid"/>
            <a:round/>
            <a:headEnd type="none" w="med" len="med"/>
            <a:tailEnd type="none" w="med" len="med"/>
          </a:ln>
        </p:spPr>
      </p:cxnSp>
      <p:sp>
        <p:nvSpPr>
          <p:cNvPr id="209" name="Google Shape;209;p26"/>
          <p:cNvSpPr txBox="1"/>
          <p:nvPr/>
        </p:nvSpPr>
        <p:spPr>
          <a:xfrm>
            <a:off x="2862900" y="3224216"/>
            <a:ext cx="3418200" cy="7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solidFill>
                  <a:schemeClr val="dk1"/>
                </a:solidFill>
                <a:latin typeface="Merriweather" panose="00000500000000000000"/>
                <a:ea typeface="Merriweather" panose="00000500000000000000"/>
                <a:cs typeface="Merriweather" panose="00000500000000000000"/>
                <a:sym typeface="Merriweather" panose="00000500000000000000"/>
              </a:rPr>
              <a:t>CREDITS: This presentation template was created by </a:t>
            </a:r>
            <a:r>
              <a:rPr lang="en-GB" sz="1000" b="1" i="1">
                <a:solidFill>
                  <a:schemeClr val="dk1"/>
                </a:solidFill>
                <a:uFill>
                  <a:noFill/>
                </a:uFill>
                <a:latin typeface="Merriweather" panose="00000500000000000000"/>
                <a:ea typeface="Merriweather" panose="00000500000000000000"/>
                <a:cs typeface="Merriweather" panose="00000500000000000000"/>
                <a:sym typeface="Merriweather" panose="00000500000000000000"/>
                <a:hlinkClick r:id="rId2"/>
              </a:rPr>
              <a:t>Slidesgo</a:t>
            </a:r>
            <a:r>
              <a:rPr lang="en-GB" sz="1000">
                <a:solidFill>
                  <a:schemeClr val="dk1"/>
                </a:solidFill>
                <a:latin typeface="Merriweather" panose="00000500000000000000"/>
                <a:ea typeface="Merriweather" panose="00000500000000000000"/>
                <a:cs typeface="Merriweather" panose="00000500000000000000"/>
                <a:sym typeface="Merriweather" panose="00000500000000000000"/>
              </a:rPr>
              <a:t>, including icons by </a:t>
            </a:r>
            <a:r>
              <a:rPr lang="en-GB" sz="1000" b="1" i="1">
                <a:solidFill>
                  <a:schemeClr val="dk1"/>
                </a:solidFill>
                <a:uFill>
                  <a:noFill/>
                </a:uFill>
                <a:latin typeface="Merriweather" panose="00000500000000000000"/>
                <a:ea typeface="Merriweather" panose="00000500000000000000"/>
                <a:cs typeface="Merriweather" panose="00000500000000000000"/>
                <a:sym typeface="Merriweather" panose="00000500000000000000"/>
                <a:hlinkClick r:id="rId3"/>
              </a:rPr>
              <a:t>Flaticon</a:t>
            </a:r>
            <a:r>
              <a:rPr lang="en-GB" sz="1000">
                <a:solidFill>
                  <a:schemeClr val="dk1"/>
                </a:solidFill>
                <a:latin typeface="Merriweather" panose="00000500000000000000"/>
                <a:ea typeface="Merriweather" panose="00000500000000000000"/>
                <a:cs typeface="Merriweather" panose="00000500000000000000"/>
                <a:sym typeface="Merriweather" panose="00000500000000000000"/>
              </a:rPr>
              <a:t>, </a:t>
            </a:r>
            <a:r>
              <a:rPr lang="en-GB" sz="1000">
                <a:solidFill>
                  <a:schemeClr val="dk1"/>
                </a:solidFill>
                <a:latin typeface="Merriweather" panose="00000500000000000000"/>
                <a:ea typeface="Merriweather" panose="00000500000000000000"/>
                <a:cs typeface="Merriweather" panose="00000500000000000000"/>
                <a:sym typeface="Merriweather" panose="00000500000000000000"/>
              </a:rPr>
              <a:t>infographics</a:t>
            </a:r>
            <a:r>
              <a:rPr lang="en-GB" sz="1000">
                <a:solidFill>
                  <a:schemeClr val="dk1"/>
                </a:solidFill>
                <a:latin typeface="Merriweather" panose="00000500000000000000"/>
                <a:ea typeface="Merriweather" panose="00000500000000000000"/>
                <a:cs typeface="Merriweather" panose="00000500000000000000"/>
                <a:sym typeface="Merriweather" panose="00000500000000000000"/>
              </a:rPr>
              <a:t> &amp; images by</a:t>
            </a:r>
            <a:r>
              <a:rPr lang="en-GB" sz="1000">
                <a:solidFill>
                  <a:schemeClr val="dk1"/>
                </a:solidFill>
                <a:uFill>
                  <a:noFill/>
                </a:uFill>
                <a:latin typeface="Merriweather" panose="00000500000000000000"/>
                <a:ea typeface="Merriweather" panose="00000500000000000000"/>
                <a:cs typeface="Merriweather" panose="00000500000000000000"/>
                <a:sym typeface="Merriweather" panose="00000500000000000000"/>
                <a:hlinkClick r:id="rId4"/>
              </a:rPr>
              <a:t> </a:t>
            </a:r>
            <a:r>
              <a:rPr lang="en-GB" sz="1000" b="1" i="1">
                <a:solidFill>
                  <a:schemeClr val="dk1"/>
                </a:solidFill>
                <a:uFill>
                  <a:noFill/>
                </a:uFill>
                <a:latin typeface="Merriweather" panose="00000500000000000000"/>
                <a:ea typeface="Merriweather" panose="00000500000000000000"/>
                <a:cs typeface="Merriweather" panose="00000500000000000000"/>
                <a:sym typeface="Merriweather" panose="00000500000000000000"/>
                <a:hlinkClick r:id="rId4"/>
              </a:rPr>
              <a:t>Freepik</a:t>
            </a:r>
            <a:r>
              <a:rPr lang="en-GB" sz="1000">
                <a:solidFill>
                  <a:schemeClr val="dk1"/>
                </a:solidFill>
                <a:latin typeface="Merriweather" panose="00000500000000000000"/>
                <a:ea typeface="Merriweather" panose="00000500000000000000"/>
                <a:cs typeface="Merriweather" panose="00000500000000000000"/>
                <a:sym typeface="Merriweather" panose="00000500000000000000"/>
              </a:rPr>
              <a:t>.</a:t>
            </a:r>
            <a:endParaRPr sz="100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210" name="Shape 210"/>
        <p:cNvGrpSpPr/>
        <p:nvPr/>
      </p:nvGrpSpPr>
      <p:grpSpPr>
        <a:xfrm>
          <a:off x="0" y="0"/>
          <a:ext cx="0" cy="0"/>
          <a:chOff x="0" y="0"/>
          <a:chExt cx="0" cy="0"/>
        </a:xfrm>
      </p:grpSpPr>
      <p:cxnSp>
        <p:nvCxnSpPr>
          <p:cNvPr id="211" name="Google Shape;211;p27"/>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212" name="Google Shape;212;p27"/>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
        <p:nvSpPr>
          <p:cNvPr id="213" name="Google Shape;213;p27"/>
          <p:cNvSpPr/>
          <p:nvPr/>
        </p:nvSpPr>
        <p:spPr>
          <a:xfrm>
            <a:off x="713250" y="944850"/>
            <a:ext cx="7717500" cy="3253800"/>
          </a:xfrm>
          <a:prstGeom prst="roundRect">
            <a:avLst>
              <a:gd name="adj" fmla="val 5555"/>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4" name="Google Shape;214;p27"/>
          <p:cNvCxnSpPr/>
          <p:nvPr/>
        </p:nvCxnSpPr>
        <p:spPr>
          <a:xfrm>
            <a:off x="726627" y="1422645"/>
            <a:ext cx="7702800" cy="0"/>
          </a:xfrm>
          <a:prstGeom prst="straightConnector1">
            <a:avLst/>
          </a:prstGeom>
          <a:noFill/>
          <a:ln w="19050" cap="flat" cmpd="sng">
            <a:solidFill>
              <a:schemeClr val="dk1"/>
            </a:solidFill>
            <a:prstDash val="solid"/>
            <a:round/>
            <a:headEnd type="none" w="med" len="med"/>
            <a:tailEnd type="none" w="med" len="med"/>
          </a:ln>
        </p:spPr>
      </p:cxnSp>
      <p:grpSp>
        <p:nvGrpSpPr>
          <p:cNvPr id="215" name="Google Shape;215;p27"/>
          <p:cNvGrpSpPr/>
          <p:nvPr/>
        </p:nvGrpSpPr>
        <p:grpSpPr>
          <a:xfrm>
            <a:off x="7991250" y="1024650"/>
            <a:ext cx="327600" cy="327600"/>
            <a:chOff x="9379775" y="1529850"/>
            <a:chExt cx="327600" cy="327600"/>
          </a:xfrm>
        </p:grpSpPr>
        <p:sp>
          <p:nvSpPr>
            <p:cNvPr id="216" name="Google Shape;216;p27"/>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27"/>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grpSp>
        <p:nvGrpSpPr>
          <p:cNvPr id="218" name="Google Shape;218;p27"/>
          <p:cNvGrpSpPr/>
          <p:nvPr/>
        </p:nvGrpSpPr>
        <p:grpSpPr>
          <a:xfrm>
            <a:off x="824984" y="1024650"/>
            <a:ext cx="327600" cy="327600"/>
            <a:chOff x="5471550" y="4685975"/>
            <a:chExt cx="327600" cy="327600"/>
          </a:xfrm>
        </p:grpSpPr>
        <p:sp>
          <p:nvSpPr>
            <p:cNvPr id="219" name="Google Shape;219;p27"/>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7"/>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221" name="Shape 221"/>
        <p:cNvGrpSpPr/>
        <p:nvPr/>
      </p:nvGrpSpPr>
      <p:grpSpPr>
        <a:xfrm>
          <a:off x="0" y="0"/>
          <a:ext cx="0" cy="0"/>
          <a:chOff x="0" y="0"/>
          <a:chExt cx="0" cy="0"/>
        </a:xfrm>
      </p:grpSpPr>
      <p:sp>
        <p:nvSpPr>
          <p:cNvPr id="222" name="Google Shape;222;p28"/>
          <p:cNvSpPr/>
          <p:nvPr/>
        </p:nvSpPr>
        <p:spPr>
          <a:xfrm>
            <a:off x="181800" y="172650"/>
            <a:ext cx="8780400" cy="4798200"/>
          </a:xfrm>
          <a:prstGeom prst="roundRect">
            <a:avLst>
              <a:gd name="adj" fmla="val 5555"/>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8"/>
          <p:cNvSpPr/>
          <p:nvPr/>
        </p:nvSpPr>
        <p:spPr>
          <a:xfrm>
            <a:off x="713200" y="851950"/>
            <a:ext cx="7717500" cy="3756900"/>
          </a:xfrm>
          <a:prstGeom prst="roundRect">
            <a:avLst>
              <a:gd name="adj" fmla="val 5555"/>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24" name="Google Shape;224;p28"/>
          <p:cNvCxnSpPr/>
          <p:nvPr/>
        </p:nvCxnSpPr>
        <p:spPr>
          <a:xfrm>
            <a:off x="726577" y="1227170"/>
            <a:ext cx="7702800" cy="0"/>
          </a:xfrm>
          <a:prstGeom prst="straightConnector1">
            <a:avLst/>
          </a:prstGeom>
          <a:noFill/>
          <a:ln w="19050" cap="flat" cmpd="sng">
            <a:solidFill>
              <a:schemeClr val="dk1"/>
            </a:solidFill>
            <a:prstDash val="solid"/>
            <a:round/>
            <a:headEnd type="none" w="med" len="med"/>
            <a:tailEnd type="none" w="med" len="med"/>
          </a:ln>
        </p:spPr>
      </p:cxnSp>
      <p:cxnSp>
        <p:nvCxnSpPr>
          <p:cNvPr id="225" name="Google Shape;225;p28"/>
          <p:cNvCxnSpPr/>
          <p:nvPr/>
        </p:nvCxnSpPr>
        <p:spPr>
          <a:xfrm>
            <a:off x="194350" y="683100"/>
            <a:ext cx="8768700" cy="0"/>
          </a:xfrm>
          <a:prstGeom prst="straightConnector1">
            <a:avLst/>
          </a:prstGeom>
          <a:noFill/>
          <a:ln w="19050" cap="flat" cmpd="sng">
            <a:solidFill>
              <a:schemeClr val="dk1"/>
            </a:solidFill>
            <a:prstDash val="solid"/>
            <a:round/>
            <a:headEnd type="none" w="med" len="med"/>
            <a:tailEnd type="none" w="med" len="med"/>
          </a:ln>
        </p:spPr>
      </p:cxnSp>
      <p:grpSp>
        <p:nvGrpSpPr>
          <p:cNvPr id="226" name="Google Shape;226;p28"/>
          <p:cNvGrpSpPr/>
          <p:nvPr/>
        </p:nvGrpSpPr>
        <p:grpSpPr>
          <a:xfrm>
            <a:off x="8422125" y="298550"/>
            <a:ext cx="327600" cy="327600"/>
            <a:chOff x="9379775" y="1529850"/>
            <a:chExt cx="327600" cy="327600"/>
          </a:xfrm>
        </p:grpSpPr>
        <p:sp>
          <p:nvSpPr>
            <p:cNvPr id="227" name="Google Shape;227;p2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2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grpSp>
        <p:nvGrpSpPr>
          <p:cNvPr id="229" name="Google Shape;229;p28"/>
          <p:cNvGrpSpPr/>
          <p:nvPr/>
        </p:nvGrpSpPr>
        <p:grpSpPr>
          <a:xfrm>
            <a:off x="394125" y="298550"/>
            <a:ext cx="327600" cy="327600"/>
            <a:chOff x="5471550" y="4685975"/>
            <a:chExt cx="327600" cy="327600"/>
          </a:xfrm>
        </p:grpSpPr>
        <p:sp>
          <p:nvSpPr>
            <p:cNvPr id="230" name="Google Shape;230;p28"/>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8"/>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2" name="Google Shape;232;p28"/>
          <p:cNvSpPr/>
          <p:nvPr/>
        </p:nvSpPr>
        <p:spPr>
          <a:xfrm>
            <a:off x="7990963" y="964938"/>
            <a:ext cx="257600" cy="133225"/>
          </a:xfrm>
          <a:custGeom>
            <a:avLst/>
            <a:gdLst/>
            <a:ahLst/>
            <a:cxnLst/>
            <a:rect l="l" t="t" r="r" b="b"/>
            <a:pathLst>
              <a:path w="10304" h="5329" extrusionOk="0">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CUSTOM_7_1_1">
    <p:spTree>
      <p:nvGrpSpPr>
        <p:cNvPr id="24" name="Shape 24"/>
        <p:cNvGrpSpPr/>
        <p:nvPr/>
      </p:nvGrpSpPr>
      <p:grpSpPr>
        <a:xfrm>
          <a:off x="0" y="0"/>
          <a:ext cx="0" cy="0"/>
          <a:chOff x="0" y="0"/>
          <a:chExt cx="0" cy="0"/>
        </a:xfrm>
      </p:grpSpPr>
      <p:grpSp>
        <p:nvGrpSpPr>
          <p:cNvPr id="25" name="Google Shape;25;p4"/>
          <p:cNvGrpSpPr/>
          <p:nvPr/>
        </p:nvGrpSpPr>
        <p:grpSpPr>
          <a:xfrm>
            <a:off x="181325" y="172650"/>
            <a:ext cx="8781600" cy="4798200"/>
            <a:chOff x="181325" y="172650"/>
            <a:chExt cx="8781600" cy="4798200"/>
          </a:xfrm>
        </p:grpSpPr>
        <p:sp>
          <p:nvSpPr>
            <p:cNvPr id="26" name="Google Shape;26;p4"/>
            <p:cNvSpPr/>
            <p:nvPr/>
          </p:nvSpPr>
          <p:spPr>
            <a:xfrm>
              <a:off x="181800" y="172650"/>
              <a:ext cx="8780400" cy="4798200"/>
            </a:xfrm>
            <a:prstGeom prst="roundRect">
              <a:avLst>
                <a:gd name="adj" fmla="val 5555"/>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 name="Google Shape;27;p4"/>
            <p:cNvCxnSpPr/>
            <p:nvPr/>
          </p:nvCxnSpPr>
          <p:spPr>
            <a:xfrm>
              <a:off x="181325" y="683100"/>
              <a:ext cx="8781600" cy="0"/>
            </a:xfrm>
            <a:prstGeom prst="straightConnector1">
              <a:avLst/>
            </a:prstGeom>
            <a:noFill/>
            <a:ln w="19050" cap="flat" cmpd="sng">
              <a:solidFill>
                <a:schemeClr val="dk1"/>
              </a:solidFill>
              <a:prstDash val="solid"/>
              <a:round/>
              <a:headEnd type="none" w="med" len="med"/>
              <a:tailEnd type="none" w="med" len="med"/>
            </a:ln>
          </p:spPr>
        </p:cxnSp>
      </p:grpSp>
      <p:sp>
        <p:nvSpPr>
          <p:cNvPr id="28" name="Google Shape;28;p4"/>
          <p:cNvSpPr txBox="1"/>
          <p:nvPr>
            <p:ph type="body" idx="1"/>
          </p:nvPr>
        </p:nvSpPr>
        <p:spPr>
          <a:xfrm>
            <a:off x="721725" y="1395600"/>
            <a:ext cx="7700400" cy="32130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1"/>
              </a:buClr>
              <a:buSzPts val="1400"/>
              <a:buAutoNum type="arabicPeriod"/>
              <a:defRPr sz="1100">
                <a:solidFill>
                  <a:schemeClr val="dk1"/>
                </a:solidFill>
              </a:defRPr>
            </a:lvl1pPr>
            <a:lvl2pPr marL="914400" lvl="1" indent="-317500" rtl="0">
              <a:lnSpc>
                <a:spcPct val="115000"/>
              </a:lnSpc>
              <a:spcBef>
                <a:spcPts val="1600"/>
              </a:spcBef>
              <a:spcAft>
                <a:spcPts val="0"/>
              </a:spcAft>
              <a:buClr>
                <a:schemeClr val="dk1"/>
              </a:buClr>
              <a:buSzPts val="1400"/>
              <a:buAutoNum type="alphaLcPeriod"/>
              <a:defRPr sz="1400">
                <a:solidFill>
                  <a:schemeClr val="dk1"/>
                </a:solidFill>
              </a:defRPr>
            </a:lvl2pPr>
            <a:lvl3pPr marL="1371600" lvl="2" indent="-317500" rtl="0">
              <a:lnSpc>
                <a:spcPct val="115000"/>
              </a:lnSpc>
              <a:spcBef>
                <a:spcPts val="1600"/>
              </a:spcBef>
              <a:spcAft>
                <a:spcPts val="0"/>
              </a:spcAft>
              <a:buClr>
                <a:schemeClr val="dk1"/>
              </a:buClr>
              <a:buSzPts val="1400"/>
              <a:buAutoNum type="romanLcPeriod"/>
              <a:defRPr sz="1400">
                <a:solidFill>
                  <a:schemeClr val="dk1"/>
                </a:solidFill>
              </a:defRPr>
            </a:lvl3pPr>
            <a:lvl4pPr marL="1828800" lvl="3" indent="-317500" rtl="0">
              <a:lnSpc>
                <a:spcPct val="115000"/>
              </a:lnSpc>
              <a:spcBef>
                <a:spcPts val="1600"/>
              </a:spcBef>
              <a:spcAft>
                <a:spcPts val="0"/>
              </a:spcAft>
              <a:buClr>
                <a:schemeClr val="dk1"/>
              </a:buClr>
              <a:buSzPts val="1400"/>
              <a:buAutoNum type="arabicPeriod"/>
              <a:defRPr sz="1400">
                <a:solidFill>
                  <a:schemeClr val="dk1"/>
                </a:solidFill>
              </a:defRPr>
            </a:lvl4pPr>
            <a:lvl5pPr marL="2286000" lvl="4" indent="-317500" rtl="0">
              <a:lnSpc>
                <a:spcPct val="115000"/>
              </a:lnSpc>
              <a:spcBef>
                <a:spcPts val="1600"/>
              </a:spcBef>
              <a:spcAft>
                <a:spcPts val="0"/>
              </a:spcAft>
              <a:buClr>
                <a:schemeClr val="dk1"/>
              </a:buClr>
              <a:buSzPts val="1400"/>
              <a:buAutoNum type="alphaLcPeriod"/>
              <a:defRPr sz="1400">
                <a:solidFill>
                  <a:schemeClr val="dk1"/>
                </a:solidFill>
              </a:defRPr>
            </a:lvl5pPr>
            <a:lvl6pPr marL="2743200" lvl="5" indent="-317500" rtl="0">
              <a:lnSpc>
                <a:spcPct val="115000"/>
              </a:lnSpc>
              <a:spcBef>
                <a:spcPts val="1600"/>
              </a:spcBef>
              <a:spcAft>
                <a:spcPts val="0"/>
              </a:spcAft>
              <a:buClr>
                <a:schemeClr val="dk1"/>
              </a:buClr>
              <a:buSzPts val="1400"/>
              <a:buAutoNum type="romanLcPeriod"/>
              <a:defRPr sz="1400">
                <a:solidFill>
                  <a:schemeClr val="dk1"/>
                </a:solidFill>
              </a:defRPr>
            </a:lvl6pPr>
            <a:lvl7pPr marL="3200400" lvl="6" indent="-317500" rtl="0">
              <a:lnSpc>
                <a:spcPct val="115000"/>
              </a:lnSpc>
              <a:spcBef>
                <a:spcPts val="1600"/>
              </a:spcBef>
              <a:spcAft>
                <a:spcPts val="0"/>
              </a:spcAft>
              <a:buClr>
                <a:schemeClr val="dk1"/>
              </a:buClr>
              <a:buSzPts val="1400"/>
              <a:buAutoNum type="arabicPeriod"/>
              <a:defRPr sz="1400">
                <a:solidFill>
                  <a:schemeClr val="dk1"/>
                </a:solidFill>
              </a:defRPr>
            </a:lvl7pPr>
            <a:lvl8pPr marL="3657600" lvl="7" indent="-317500" rtl="0">
              <a:lnSpc>
                <a:spcPct val="115000"/>
              </a:lnSpc>
              <a:spcBef>
                <a:spcPts val="1600"/>
              </a:spcBef>
              <a:spcAft>
                <a:spcPts val="0"/>
              </a:spcAft>
              <a:buClr>
                <a:schemeClr val="dk1"/>
              </a:buClr>
              <a:buSzPts val="1400"/>
              <a:buAutoNum type="alphaLcPeriod"/>
              <a:defRPr sz="1400">
                <a:solidFill>
                  <a:schemeClr val="dk1"/>
                </a:solidFill>
              </a:defRPr>
            </a:lvl8pPr>
            <a:lvl9pPr marL="4114800" lvl="8" indent="-317500" rtl="0">
              <a:lnSpc>
                <a:spcPct val="115000"/>
              </a:lnSpc>
              <a:spcBef>
                <a:spcPts val="1600"/>
              </a:spcBef>
              <a:spcAft>
                <a:spcPts val="1600"/>
              </a:spcAft>
              <a:buClr>
                <a:schemeClr val="dk1"/>
              </a:buClr>
              <a:buSzPts val="1400"/>
              <a:buAutoNum type="romanLcPeriod"/>
              <a:defRPr sz="1400">
                <a:solidFill>
                  <a:schemeClr val="dk1"/>
                </a:solidFill>
              </a:defRPr>
            </a:lvl9pPr>
          </a:lstStyle>
          <a:p/>
        </p:txBody>
      </p:sp>
      <p:sp>
        <p:nvSpPr>
          <p:cNvPr id="29" name="Google Shape;29;p4"/>
          <p:cNvSpPr txBox="1"/>
          <p:nvPr>
            <p:ph type="title"/>
          </p:nvPr>
        </p:nvSpPr>
        <p:spPr>
          <a:xfrm>
            <a:off x="713225" y="825000"/>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p:cSld name="CUSTOM_7_1_1_1">
    <p:spTree>
      <p:nvGrpSpPr>
        <p:cNvPr id="30" name="Shape 30"/>
        <p:cNvGrpSpPr/>
        <p:nvPr/>
      </p:nvGrpSpPr>
      <p:grpSpPr>
        <a:xfrm>
          <a:off x="0" y="0"/>
          <a:ext cx="0" cy="0"/>
          <a:chOff x="0" y="0"/>
          <a:chExt cx="0" cy="0"/>
        </a:xfrm>
      </p:grpSpPr>
      <p:sp>
        <p:nvSpPr>
          <p:cNvPr id="31" name="Google Shape;31;p5"/>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2" name="Google Shape;32;p5"/>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33" name="Google Shape;33;p5"/>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
        <p:nvSpPr>
          <p:cNvPr id="34" name="Google Shape;34;p5"/>
          <p:cNvSpPr txBox="1"/>
          <p:nvPr>
            <p:ph type="ctrTitle"/>
          </p:nvPr>
        </p:nvSpPr>
        <p:spPr>
          <a:xfrm>
            <a:off x="1004475" y="1699190"/>
            <a:ext cx="3300900" cy="57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35" name="Google Shape;35;p5"/>
          <p:cNvSpPr txBox="1"/>
          <p:nvPr>
            <p:ph type="subTitle" idx="1"/>
          </p:nvPr>
        </p:nvSpPr>
        <p:spPr>
          <a:xfrm>
            <a:off x="1004475" y="2399788"/>
            <a:ext cx="3300900" cy="177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36" name="Google Shape;36;p5"/>
          <p:cNvSpPr txBox="1"/>
          <p:nvPr>
            <p:ph type="ctrTitle" idx="2"/>
          </p:nvPr>
        </p:nvSpPr>
        <p:spPr>
          <a:xfrm>
            <a:off x="4839229" y="1699190"/>
            <a:ext cx="3299700" cy="57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600"/>
              <a:buNone/>
              <a:defRPr sz="21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p:txBody>
      </p:sp>
      <p:sp>
        <p:nvSpPr>
          <p:cNvPr id="37" name="Google Shape;37;p5"/>
          <p:cNvSpPr txBox="1"/>
          <p:nvPr>
            <p:ph type="subTitle" idx="3"/>
          </p:nvPr>
        </p:nvSpPr>
        <p:spPr>
          <a:xfrm>
            <a:off x="4838629" y="2397426"/>
            <a:ext cx="3300900" cy="17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38" name="Google Shape;38;p5"/>
          <p:cNvSpPr txBox="1"/>
          <p:nvPr>
            <p:ph type="title" idx="4"/>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CUSTOM_7_1_1_1_1">
    <p:spTree>
      <p:nvGrpSpPr>
        <p:cNvPr id="39" name="Shape 39"/>
        <p:cNvGrpSpPr/>
        <p:nvPr/>
      </p:nvGrpSpPr>
      <p:grpSpPr>
        <a:xfrm>
          <a:off x="0" y="0"/>
          <a:ext cx="0" cy="0"/>
          <a:chOff x="0" y="0"/>
          <a:chExt cx="0" cy="0"/>
        </a:xfrm>
      </p:grpSpPr>
      <p:sp>
        <p:nvSpPr>
          <p:cNvPr id="40" name="Google Shape;40;p6"/>
          <p:cNvSpPr/>
          <p:nvPr/>
        </p:nvSpPr>
        <p:spPr>
          <a:xfrm>
            <a:off x="181800" y="539500"/>
            <a:ext cx="8768700" cy="799200"/>
          </a:xfrm>
          <a:prstGeom prst="roundRect">
            <a:avLst>
              <a:gd name="adj" fmla="val 33352"/>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6"/>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Clr>
                <a:schemeClr val="dk1"/>
              </a:buClr>
              <a:buSzPts val="2800"/>
              <a:buFont typeface="Playfair Display ExtraBold"/>
              <a:buNone/>
              <a:defRPr sz="3000" i="0">
                <a:solidFill>
                  <a:schemeClr val="dk1"/>
                </a:solidFill>
              </a:defRPr>
            </a:lvl1pPr>
            <a:lvl2pPr lvl="1"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sz="2800" b="1" i="1">
                <a:solidFill>
                  <a:srgbClr val="666666"/>
                </a:solidFill>
                <a:latin typeface="Cormorant Garamond"/>
                <a:ea typeface="Cormorant Garamond"/>
                <a:cs typeface="Cormorant Garamond"/>
                <a:sym typeface="Cormorant Garamond"/>
              </a:defRPr>
            </a:lvl9pPr>
          </a:lstStyle>
          <a:p/>
        </p:txBody>
      </p:sp>
      <p:cxnSp>
        <p:nvCxnSpPr>
          <p:cNvPr id="42" name="Google Shape;42;p6"/>
          <p:cNvCxnSpPr/>
          <p:nvPr/>
        </p:nvCxnSpPr>
        <p:spPr>
          <a:xfrm>
            <a:off x="194350" y="4608575"/>
            <a:ext cx="8768700" cy="0"/>
          </a:xfrm>
          <a:prstGeom prst="straightConnector1">
            <a:avLst/>
          </a:prstGeom>
          <a:noFill/>
          <a:ln w="19050" cap="flat" cmpd="sng">
            <a:solidFill>
              <a:srgbClr val="1B2119"/>
            </a:solidFill>
            <a:prstDash val="solid"/>
            <a:round/>
            <a:headEnd type="none" w="med" len="med"/>
            <a:tailEnd type="none" w="med" len="med"/>
          </a:ln>
        </p:spPr>
      </p:cxnSp>
      <p:cxnSp>
        <p:nvCxnSpPr>
          <p:cNvPr id="43" name="Google Shape;43;p6"/>
          <p:cNvCxnSpPr/>
          <p:nvPr/>
        </p:nvCxnSpPr>
        <p:spPr>
          <a:xfrm>
            <a:off x="194350" y="261700"/>
            <a:ext cx="8768700" cy="0"/>
          </a:xfrm>
          <a:prstGeom prst="straightConnector1">
            <a:avLst/>
          </a:prstGeom>
          <a:noFill/>
          <a:ln w="19050" cap="flat" cmpd="sng">
            <a:solidFill>
              <a:srgbClr val="1B2119"/>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4" name="Shape 44"/>
        <p:cNvGrpSpPr/>
        <p:nvPr/>
      </p:nvGrpSpPr>
      <p:grpSpPr>
        <a:xfrm>
          <a:off x="0" y="0"/>
          <a:ext cx="0" cy="0"/>
          <a:chOff x="0" y="0"/>
          <a:chExt cx="0" cy="0"/>
        </a:xfrm>
      </p:grpSpPr>
      <p:cxnSp>
        <p:nvCxnSpPr>
          <p:cNvPr id="45" name="Google Shape;45;p7"/>
          <p:cNvCxnSpPr/>
          <p:nvPr/>
        </p:nvCxnSpPr>
        <p:spPr>
          <a:xfrm>
            <a:off x="713225" y="715825"/>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46" name="Google Shape;46;p7"/>
          <p:cNvCxnSpPr/>
          <p:nvPr/>
        </p:nvCxnSpPr>
        <p:spPr>
          <a:xfrm>
            <a:off x="713225" y="1056400"/>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47" name="Google Shape;47;p7"/>
          <p:cNvCxnSpPr/>
          <p:nvPr/>
        </p:nvCxnSpPr>
        <p:spPr>
          <a:xfrm>
            <a:off x="713225" y="4427675"/>
            <a:ext cx="7717500" cy="0"/>
          </a:xfrm>
          <a:prstGeom prst="straightConnector1">
            <a:avLst/>
          </a:prstGeom>
          <a:noFill/>
          <a:ln w="19050" cap="flat" cmpd="sng">
            <a:solidFill>
              <a:schemeClr val="dk1"/>
            </a:solidFill>
            <a:prstDash val="solid"/>
            <a:round/>
            <a:headEnd type="none" w="med" len="med"/>
            <a:tailEnd type="none" w="med" len="med"/>
          </a:ln>
        </p:spPr>
      </p:cxnSp>
      <p:grpSp>
        <p:nvGrpSpPr>
          <p:cNvPr id="48" name="Google Shape;48;p7"/>
          <p:cNvGrpSpPr/>
          <p:nvPr/>
        </p:nvGrpSpPr>
        <p:grpSpPr>
          <a:xfrm>
            <a:off x="710475" y="227050"/>
            <a:ext cx="3559800" cy="4572000"/>
            <a:chOff x="710475" y="227050"/>
            <a:chExt cx="3559800" cy="4572000"/>
          </a:xfrm>
        </p:grpSpPr>
        <p:sp>
          <p:nvSpPr>
            <p:cNvPr id="49" name="Google Shape;49;p7"/>
            <p:cNvSpPr/>
            <p:nvPr/>
          </p:nvSpPr>
          <p:spPr>
            <a:xfrm>
              <a:off x="713225" y="227050"/>
              <a:ext cx="3554100" cy="4572000"/>
            </a:xfrm>
            <a:prstGeom prst="roundRect">
              <a:avLst>
                <a:gd name="adj" fmla="val 9091"/>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7"/>
            <p:cNvCxnSpPr/>
            <p:nvPr/>
          </p:nvCxnSpPr>
          <p:spPr>
            <a:xfrm>
              <a:off x="710475" y="834800"/>
              <a:ext cx="3559800" cy="0"/>
            </a:xfrm>
            <a:prstGeom prst="straightConnector1">
              <a:avLst/>
            </a:prstGeom>
            <a:noFill/>
            <a:ln w="19050" cap="flat" cmpd="sng">
              <a:solidFill>
                <a:schemeClr val="dk1"/>
              </a:solidFill>
              <a:prstDash val="solid"/>
              <a:round/>
              <a:headEnd type="none" w="med" len="med"/>
              <a:tailEnd type="none" w="med" len="med"/>
            </a:ln>
          </p:spPr>
        </p:cxnSp>
      </p:grpSp>
      <p:sp>
        <p:nvSpPr>
          <p:cNvPr id="51" name="Google Shape;51;p7"/>
          <p:cNvSpPr txBox="1"/>
          <p:nvPr>
            <p:ph type="body" idx="1"/>
          </p:nvPr>
        </p:nvSpPr>
        <p:spPr>
          <a:xfrm>
            <a:off x="893825" y="1803501"/>
            <a:ext cx="3243300" cy="2170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3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
        <p:nvSpPr>
          <p:cNvPr id="52" name="Google Shape;52;p7"/>
          <p:cNvSpPr txBox="1"/>
          <p:nvPr>
            <p:ph type="title"/>
          </p:nvPr>
        </p:nvSpPr>
        <p:spPr>
          <a:xfrm>
            <a:off x="893825" y="1210201"/>
            <a:ext cx="3243300" cy="541500"/>
          </a:xfrm>
          <a:prstGeom prst="rect">
            <a:avLst/>
          </a:prstGeom>
        </p:spPr>
        <p:txBody>
          <a:bodyPr spcFirstLastPara="1" wrap="square" lIns="91425" tIns="91425" rIns="91425" bIns="91425" anchor="ctr" anchorCtr="0">
            <a:noAutofit/>
          </a:bodyPr>
          <a:lstStyle>
            <a:lvl1pPr lvl="0" rtl="0">
              <a:lnSpc>
                <a:spcPct val="70000"/>
              </a:lnSpc>
              <a:spcBef>
                <a:spcPts val="0"/>
              </a:spcBef>
              <a:spcAft>
                <a:spcPts val="0"/>
              </a:spcAft>
              <a:buSzPts val="2300"/>
              <a:buNone/>
              <a:defRPr sz="3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
  <p:cSld name="MAIN_POINT">
    <p:spTree>
      <p:nvGrpSpPr>
        <p:cNvPr id="53" name="Shape 53"/>
        <p:cNvGrpSpPr/>
        <p:nvPr/>
      </p:nvGrpSpPr>
      <p:grpSpPr>
        <a:xfrm>
          <a:off x="0" y="0"/>
          <a:ext cx="0" cy="0"/>
          <a:chOff x="0" y="0"/>
          <a:chExt cx="0" cy="0"/>
        </a:xfrm>
      </p:grpSpPr>
      <p:sp>
        <p:nvSpPr>
          <p:cNvPr id="54" name="Google Shape;54;p8"/>
          <p:cNvSpPr txBox="1"/>
          <p:nvPr>
            <p:ph type="title"/>
          </p:nvPr>
        </p:nvSpPr>
        <p:spPr>
          <a:xfrm>
            <a:off x="1994850" y="1826175"/>
            <a:ext cx="5154300" cy="1835400"/>
          </a:xfrm>
          <a:prstGeom prst="rect">
            <a:avLst/>
          </a:prstGeom>
        </p:spPr>
        <p:txBody>
          <a:bodyPr spcFirstLastPara="1" wrap="square" lIns="91425" tIns="91425" rIns="91425" bIns="91425" anchor="ctr" anchorCtr="0">
            <a:noAutofit/>
          </a:bodyPr>
          <a:lstStyle>
            <a:lvl1pPr lvl="0" algn="ctr" rtl="0">
              <a:lnSpc>
                <a:spcPct val="70000"/>
              </a:lnSpc>
              <a:spcBef>
                <a:spcPts val="0"/>
              </a:spcBef>
              <a:spcAft>
                <a:spcPts val="0"/>
              </a:spcAft>
              <a:buSzPts val="8000"/>
              <a:buNone/>
              <a:defRPr sz="7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cxnSp>
        <p:nvCxnSpPr>
          <p:cNvPr id="55" name="Google Shape;55;p8"/>
          <p:cNvCxnSpPr/>
          <p:nvPr/>
        </p:nvCxnSpPr>
        <p:spPr>
          <a:xfrm>
            <a:off x="713250" y="539500"/>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56" name="Google Shape;56;p8"/>
          <p:cNvCxnSpPr/>
          <p:nvPr/>
        </p:nvCxnSpPr>
        <p:spPr>
          <a:xfrm>
            <a:off x="713250" y="4608575"/>
            <a:ext cx="7717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7" name="Shape 57"/>
        <p:cNvGrpSpPr/>
        <p:nvPr/>
      </p:nvGrpSpPr>
      <p:grpSpPr>
        <a:xfrm>
          <a:off x="0" y="0"/>
          <a:ext cx="0" cy="0"/>
          <a:chOff x="0" y="0"/>
          <a:chExt cx="0" cy="0"/>
        </a:xfrm>
      </p:grpSpPr>
      <p:cxnSp>
        <p:nvCxnSpPr>
          <p:cNvPr id="58" name="Google Shape;58;p9"/>
          <p:cNvCxnSpPr/>
          <p:nvPr/>
        </p:nvCxnSpPr>
        <p:spPr>
          <a:xfrm>
            <a:off x="713250" y="715825"/>
            <a:ext cx="7717500" cy="0"/>
          </a:xfrm>
          <a:prstGeom prst="straightConnector1">
            <a:avLst/>
          </a:prstGeom>
          <a:noFill/>
          <a:ln w="19050" cap="flat" cmpd="sng">
            <a:solidFill>
              <a:schemeClr val="dk1"/>
            </a:solidFill>
            <a:prstDash val="solid"/>
            <a:round/>
            <a:headEnd type="none" w="med" len="med"/>
            <a:tailEnd type="none" w="med" len="med"/>
          </a:ln>
        </p:spPr>
      </p:cxnSp>
      <p:cxnSp>
        <p:nvCxnSpPr>
          <p:cNvPr id="59" name="Google Shape;59;p9"/>
          <p:cNvCxnSpPr/>
          <p:nvPr/>
        </p:nvCxnSpPr>
        <p:spPr>
          <a:xfrm>
            <a:off x="713250" y="4427675"/>
            <a:ext cx="7717500" cy="0"/>
          </a:xfrm>
          <a:prstGeom prst="straightConnector1">
            <a:avLst/>
          </a:prstGeom>
          <a:noFill/>
          <a:ln w="19050" cap="flat" cmpd="sng">
            <a:solidFill>
              <a:schemeClr val="dk1"/>
            </a:solidFill>
            <a:prstDash val="solid"/>
            <a:round/>
            <a:headEnd type="none" w="med" len="med"/>
            <a:tailEnd type="none" w="med" len="med"/>
          </a:ln>
        </p:spPr>
      </p:cxnSp>
      <p:sp>
        <p:nvSpPr>
          <p:cNvPr id="60" name="Google Shape;60;p9"/>
          <p:cNvSpPr txBox="1"/>
          <p:nvPr>
            <p:ph type="title"/>
          </p:nvPr>
        </p:nvSpPr>
        <p:spPr>
          <a:xfrm>
            <a:off x="1459050" y="1640725"/>
            <a:ext cx="6225900" cy="753000"/>
          </a:xfrm>
          <a:prstGeom prst="rect">
            <a:avLst/>
          </a:prstGeom>
        </p:spPr>
        <p:txBody>
          <a:bodyPr spcFirstLastPara="1" wrap="square" lIns="91425" tIns="91425" rIns="91425" bIns="91425" anchor="t" anchorCtr="0">
            <a:noAutofit/>
          </a:bodyPr>
          <a:lstStyle>
            <a:lvl1pPr lvl="0" rtl="0">
              <a:lnSpc>
                <a:spcPct val="70000"/>
              </a:lnSpc>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61" name="Google Shape;61;p9"/>
          <p:cNvSpPr txBox="1"/>
          <p:nvPr>
            <p:ph type="subTitle" idx="1"/>
          </p:nvPr>
        </p:nvSpPr>
        <p:spPr>
          <a:xfrm>
            <a:off x="2643600" y="2475124"/>
            <a:ext cx="3856800" cy="133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2" name="Shape 62"/>
        <p:cNvGrpSpPr/>
        <p:nvPr/>
      </p:nvGrpSpPr>
      <p:grpSpPr>
        <a:xfrm>
          <a:off x="0" y="0"/>
          <a:ext cx="0" cy="0"/>
          <a:chOff x="0" y="0"/>
          <a:chExt cx="0" cy="0"/>
        </a:xfrm>
      </p:grpSpPr>
      <p:sp>
        <p:nvSpPr>
          <p:cNvPr id="63" name="Google Shape;63;p10"/>
          <p:cNvSpPr txBox="1"/>
          <p:nvPr>
            <p:ph type="title"/>
          </p:nvPr>
        </p:nvSpPr>
        <p:spPr>
          <a:xfrm>
            <a:off x="4188800" y="1125525"/>
            <a:ext cx="4235700" cy="10173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30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Merriweather" panose="00000500000000000000"/>
              <a:buChar char="●"/>
              <a:defRPr>
                <a:solidFill>
                  <a:schemeClr val="dk1"/>
                </a:solidFill>
                <a:latin typeface="Merriweather" panose="00000500000000000000"/>
                <a:ea typeface="Merriweather" panose="00000500000000000000"/>
                <a:cs typeface="Merriweather" panose="00000500000000000000"/>
                <a:sym typeface="Merriweather" panose="00000500000000000000"/>
              </a:defRPr>
            </a:lvl1pPr>
            <a:lvl2pPr marL="914400" lvl="1" indent="-317500" rtl="0">
              <a:lnSpc>
                <a:spcPct val="115000"/>
              </a:lnSpc>
              <a:spcBef>
                <a:spcPts val="1600"/>
              </a:spcBef>
              <a:spcAft>
                <a:spcPts val="0"/>
              </a:spcAft>
              <a:buClr>
                <a:schemeClr val="dk1"/>
              </a:buClr>
              <a:buSzPts val="1400"/>
              <a:buFont typeface="Merriweather" panose="00000500000000000000"/>
              <a:buChar char="○"/>
              <a:defRPr>
                <a:solidFill>
                  <a:schemeClr val="dk1"/>
                </a:solidFill>
                <a:latin typeface="Merriweather" panose="00000500000000000000"/>
                <a:ea typeface="Merriweather" panose="00000500000000000000"/>
                <a:cs typeface="Merriweather" panose="00000500000000000000"/>
                <a:sym typeface="Merriweather" panose="00000500000000000000"/>
              </a:defRPr>
            </a:lvl2pPr>
            <a:lvl3pPr marL="1371600" lvl="2" indent="-317500" rtl="0">
              <a:lnSpc>
                <a:spcPct val="115000"/>
              </a:lnSpc>
              <a:spcBef>
                <a:spcPts val="1600"/>
              </a:spcBef>
              <a:spcAft>
                <a:spcPts val="0"/>
              </a:spcAft>
              <a:buClr>
                <a:schemeClr val="dk1"/>
              </a:buClr>
              <a:buSzPts val="1400"/>
              <a:buFont typeface="Merriweather" panose="00000500000000000000"/>
              <a:buChar char="■"/>
              <a:defRPr>
                <a:solidFill>
                  <a:schemeClr val="dk1"/>
                </a:solidFill>
                <a:latin typeface="Merriweather" panose="00000500000000000000"/>
                <a:ea typeface="Merriweather" panose="00000500000000000000"/>
                <a:cs typeface="Merriweather" panose="00000500000000000000"/>
                <a:sym typeface="Merriweather" panose="00000500000000000000"/>
              </a:defRPr>
            </a:lvl3pPr>
            <a:lvl4pPr marL="1828800" lvl="3" indent="-317500" rtl="0">
              <a:lnSpc>
                <a:spcPct val="115000"/>
              </a:lnSpc>
              <a:spcBef>
                <a:spcPts val="1600"/>
              </a:spcBef>
              <a:spcAft>
                <a:spcPts val="0"/>
              </a:spcAft>
              <a:buClr>
                <a:schemeClr val="dk1"/>
              </a:buClr>
              <a:buSzPts val="1400"/>
              <a:buFont typeface="Merriweather" panose="00000500000000000000"/>
              <a:buChar char="●"/>
              <a:defRPr>
                <a:solidFill>
                  <a:schemeClr val="dk1"/>
                </a:solidFill>
                <a:latin typeface="Merriweather" panose="00000500000000000000"/>
                <a:ea typeface="Merriweather" panose="00000500000000000000"/>
                <a:cs typeface="Merriweather" panose="00000500000000000000"/>
                <a:sym typeface="Merriweather" panose="00000500000000000000"/>
              </a:defRPr>
            </a:lvl4pPr>
            <a:lvl5pPr marL="2286000" lvl="4" indent="-317500" rtl="0">
              <a:lnSpc>
                <a:spcPct val="115000"/>
              </a:lnSpc>
              <a:spcBef>
                <a:spcPts val="1600"/>
              </a:spcBef>
              <a:spcAft>
                <a:spcPts val="0"/>
              </a:spcAft>
              <a:buClr>
                <a:schemeClr val="dk1"/>
              </a:buClr>
              <a:buSzPts val="1400"/>
              <a:buFont typeface="Merriweather" panose="00000500000000000000"/>
              <a:buChar char="○"/>
              <a:defRPr>
                <a:solidFill>
                  <a:schemeClr val="dk1"/>
                </a:solidFill>
                <a:latin typeface="Merriweather" panose="00000500000000000000"/>
                <a:ea typeface="Merriweather" panose="00000500000000000000"/>
                <a:cs typeface="Merriweather" panose="00000500000000000000"/>
                <a:sym typeface="Merriweather" panose="00000500000000000000"/>
              </a:defRPr>
            </a:lvl5pPr>
            <a:lvl6pPr marL="2743200" lvl="5" indent="-317500" rtl="0">
              <a:lnSpc>
                <a:spcPct val="115000"/>
              </a:lnSpc>
              <a:spcBef>
                <a:spcPts val="1600"/>
              </a:spcBef>
              <a:spcAft>
                <a:spcPts val="0"/>
              </a:spcAft>
              <a:buClr>
                <a:schemeClr val="dk1"/>
              </a:buClr>
              <a:buSzPts val="1400"/>
              <a:buFont typeface="Merriweather" panose="00000500000000000000"/>
              <a:buChar char="■"/>
              <a:defRPr>
                <a:solidFill>
                  <a:schemeClr val="dk1"/>
                </a:solidFill>
                <a:latin typeface="Merriweather" panose="00000500000000000000"/>
                <a:ea typeface="Merriweather" panose="00000500000000000000"/>
                <a:cs typeface="Merriweather" panose="00000500000000000000"/>
                <a:sym typeface="Merriweather" panose="00000500000000000000"/>
              </a:defRPr>
            </a:lvl6pPr>
            <a:lvl7pPr marL="3200400" lvl="6" indent="-317500" rtl="0">
              <a:lnSpc>
                <a:spcPct val="115000"/>
              </a:lnSpc>
              <a:spcBef>
                <a:spcPts val="1600"/>
              </a:spcBef>
              <a:spcAft>
                <a:spcPts val="0"/>
              </a:spcAft>
              <a:buClr>
                <a:schemeClr val="dk1"/>
              </a:buClr>
              <a:buSzPts val="1400"/>
              <a:buFont typeface="Merriweather" panose="00000500000000000000"/>
              <a:buChar char="●"/>
              <a:defRPr>
                <a:solidFill>
                  <a:schemeClr val="dk1"/>
                </a:solidFill>
                <a:latin typeface="Merriweather" panose="00000500000000000000"/>
                <a:ea typeface="Merriweather" panose="00000500000000000000"/>
                <a:cs typeface="Merriweather" panose="00000500000000000000"/>
                <a:sym typeface="Merriweather" panose="00000500000000000000"/>
              </a:defRPr>
            </a:lvl7pPr>
            <a:lvl8pPr marL="3657600" lvl="7" indent="-317500" rtl="0">
              <a:lnSpc>
                <a:spcPct val="115000"/>
              </a:lnSpc>
              <a:spcBef>
                <a:spcPts val="1600"/>
              </a:spcBef>
              <a:spcAft>
                <a:spcPts val="0"/>
              </a:spcAft>
              <a:buClr>
                <a:schemeClr val="dk1"/>
              </a:buClr>
              <a:buSzPts val="1400"/>
              <a:buFont typeface="Merriweather" panose="00000500000000000000"/>
              <a:buChar char="○"/>
              <a:defRPr>
                <a:solidFill>
                  <a:schemeClr val="dk1"/>
                </a:solidFill>
                <a:latin typeface="Merriweather" panose="00000500000000000000"/>
                <a:ea typeface="Merriweather" panose="00000500000000000000"/>
                <a:cs typeface="Merriweather" panose="00000500000000000000"/>
                <a:sym typeface="Merriweather" panose="00000500000000000000"/>
              </a:defRPr>
            </a:lvl8pPr>
            <a:lvl9pPr marL="4114800" lvl="8" indent="-317500" rtl="0">
              <a:lnSpc>
                <a:spcPct val="115000"/>
              </a:lnSpc>
              <a:spcBef>
                <a:spcPts val="1600"/>
              </a:spcBef>
              <a:spcAft>
                <a:spcPts val="1600"/>
              </a:spcAft>
              <a:buClr>
                <a:schemeClr val="dk1"/>
              </a:buClr>
              <a:buSzPts val="1400"/>
              <a:buFont typeface="Merriweather" panose="00000500000000000000"/>
              <a:buChar char="■"/>
              <a:defRPr>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
          <p:cNvSpPr txBox="1"/>
          <p:nvPr>
            <p:ph type="title"/>
          </p:nvPr>
        </p:nvSpPr>
        <p:spPr>
          <a:xfrm>
            <a:off x="713225" y="539500"/>
            <a:ext cx="7717500" cy="714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Font typeface="Cormorant Garamond"/>
              <a:buNone/>
              <a:defRPr sz="2800" b="1">
                <a:solidFill>
                  <a:schemeClr val="dk1"/>
                </a:solidFill>
                <a:latin typeface="Cormorant Garamond"/>
                <a:ea typeface="Cormorant Garamond"/>
                <a:cs typeface="Cormorant Garamond"/>
                <a:sym typeface="Cormorant Garamond"/>
              </a:defRPr>
            </a:lvl1pPr>
            <a:lvl2pPr lvl="1"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2pPr>
            <a:lvl3pPr lvl="2"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3pPr>
            <a:lvl4pPr lvl="3"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4pPr>
            <a:lvl5pPr lvl="4"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5pPr>
            <a:lvl6pPr lvl="5"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6pPr>
            <a:lvl7pPr lvl="6"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7pPr>
            <a:lvl8pPr lvl="7"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8pPr>
            <a:lvl9pPr lvl="8" rtl="0">
              <a:spcBef>
                <a:spcPts val="0"/>
              </a:spcBef>
              <a:spcAft>
                <a:spcPts val="0"/>
              </a:spcAft>
              <a:buClr>
                <a:schemeClr val="dk1"/>
              </a:buClr>
              <a:buSzPts val="2800"/>
              <a:buFont typeface="Cormorant Garamond"/>
              <a:buNone/>
              <a:defRPr sz="2800" b="1" i="1">
                <a:solidFill>
                  <a:schemeClr val="dk1"/>
                </a:solidFill>
                <a:latin typeface="Cormorant Garamond"/>
                <a:ea typeface="Cormorant Garamond"/>
                <a:cs typeface="Cormorant Garamond"/>
                <a:sym typeface="Cormorant Garamond"/>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cxnSp>
        <p:nvCxnSpPr>
          <p:cNvPr id="243" name="Google Shape;243;p32"/>
          <p:cNvCxnSpPr/>
          <p:nvPr/>
        </p:nvCxnSpPr>
        <p:spPr>
          <a:xfrm flipV="1">
            <a:off x="511850" y="987480"/>
            <a:ext cx="8092440" cy="36195"/>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32"/>
          <p:cNvCxnSpPr/>
          <p:nvPr/>
        </p:nvCxnSpPr>
        <p:spPr>
          <a:xfrm>
            <a:off x="511850" y="4394950"/>
            <a:ext cx="80877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32"/>
          <p:cNvSpPr txBox="1"/>
          <p:nvPr>
            <p:ph type="subTitle" idx="1"/>
          </p:nvPr>
        </p:nvSpPr>
        <p:spPr>
          <a:xfrm flipH="1">
            <a:off x="538480" y="0"/>
            <a:ext cx="3150870" cy="6870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t>Thực Hành Hệ Quản Trị Cơ Sở Dữ </a:t>
            </a:r>
            <a:r>
              <a:rPr lang="vi-VN" altLang="en-GB"/>
              <a:t>Liệu</a:t>
            </a:r>
            <a:endParaRPr lang="vi-VN" altLang="en-GB"/>
          </a:p>
        </p:txBody>
      </p:sp>
      <p:sp>
        <p:nvSpPr>
          <p:cNvPr id="247" name="Google Shape;247;p32"/>
          <p:cNvSpPr txBox="1"/>
          <p:nvPr>
            <p:ph type="title"/>
          </p:nvPr>
        </p:nvSpPr>
        <p:spPr>
          <a:xfrm>
            <a:off x="713105" y="1544320"/>
            <a:ext cx="4636770" cy="15322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tLang="en-GB"/>
              <a:t>QUẢN LÝ SÂN </a:t>
            </a:r>
            <a:r>
              <a:rPr lang="vi-VN" altLang="en-GB"/>
              <a:t>BANH</a:t>
            </a:r>
            <a:endParaRPr lang="vi-VN" altLang="en-GB"/>
          </a:p>
        </p:txBody>
      </p:sp>
      <p:cxnSp>
        <p:nvCxnSpPr>
          <p:cNvPr id="248" name="Google Shape;248;p32"/>
          <p:cNvCxnSpPr/>
          <p:nvPr/>
        </p:nvCxnSpPr>
        <p:spPr>
          <a:xfrm>
            <a:off x="511850" y="3288900"/>
            <a:ext cx="4179600" cy="0"/>
          </a:xfrm>
          <a:prstGeom prst="straightConnector1">
            <a:avLst/>
          </a:prstGeom>
          <a:noFill/>
          <a:ln w="19050" cap="flat" cmpd="sng">
            <a:solidFill>
              <a:schemeClr val="dk1"/>
            </a:solidFill>
            <a:prstDash val="solid"/>
            <a:round/>
            <a:headEnd type="none" w="med" len="med"/>
            <a:tailEnd type="none" w="med" len="med"/>
          </a:ln>
        </p:spPr>
      </p:cxnSp>
      <p:sp>
        <p:nvSpPr>
          <p:cNvPr id="250" name="Google Shape;250;p32"/>
          <p:cNvSpPr txBox="1"/>
          <p:nvPr/>
        </p:nvSpPr>
        <p:spPr>
          <a:xfrm>
            <a:off x="2771775" y="3305175"/>
            <a:ext cx="2430780" cy="1089660"/>
          </a:xfrm>
          <a:prstGeom prst="rect">
            <a:avLst/>
          </a:prstGeom>
          <a:noFill/>
          <a:ln>
            <a:noFill/>
          </a:ln>
        </p:spPr>
        <p:txBody>
          <a:bodyPr spcFirstLastPara="1" wrap="square" lIns="91425" tIns="91425" rIns="91425" bIns="91425" anchor="ctr" anchorCtr="0">
            <a:noAutofit/>
          </a:bodyPr>
          <a:lstStyle/>
          <a:p>
            <a:pPr marL="0" indent="0" algn="ctr">
              <a:lnSpc>
                <a:spcPct val="70000"/>
              </a:lnSpc>
              <a:buNone/>
            </a:pPr>
            <a:r>
              <a:rPr lang="vi-VN" altLang="en-GB" sz="2000" b="1">
                <a:solidFill>
                  <a:schemeClr val="dk1"/>
                </a:solidFill>
                <a:latin typeface="Cormorant Garamond"/>
                <a:ea typeface="Cormorant Garamond"/>
                <a:cs typeface="Cormorant Garamond"/>
                <a:sym typeface="Cormorant Garamond"/>
              </a:rPr>
              <a:t>GV:Nguyễn Thế Hữu</a:t>
            </a:r>
            <a:endParaRPr lang="vi-VN" altLang="en-GB" sz="2000" b="1">
              <a:solidFill>
                <a:schemeClr val="dk1"/>
              </a:solidFill>
              <a:latin typeface="Cormorant Garamond"/>
              <a:ea typeface="Cormorant Garamond"/>
              <a:cs typeface="Cormorant Garamond"/>
              <a:sym typeface="Cormorant Garamond"/>
            </a:endParaRPr>
          </a:p>
        </p:txBody>
      </p:sp>
      <p:grpSp>
        <p:nvGrpSpPr>
          <p:cNvPr id="257" name="Google Shape;257;p32"/>
          <p:cNvGrpSpPr/>
          <p:nvPr/>
        </p:nvGrpSpPr>
        <p:grpSpPr>
          <a:xfrm>
            <a:off x="5363665" y="3596745"/>
            <a:ext cx="327600" cy="327600"/>
            <a:chOff x="5471550" y="4685975"/>
            <a:chExt cx="327600" cy="327600"/>
          </a:xfrm>
        </p:grpSpPr>
        <p:sp>
          <p:nvSpPr>
            <p:cNvPr id="258" name="Google Shape;258;p32"/>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32"/>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0" name="Picture 99"/>
          <p:cNvPicPr/>
          <p:nvPr/>
        </p:nvPicPr>
        <p:blipFill>
          <a:blip r:embed="rId1"/>
          <a:stretch>
            <a:fillRect/>
          </a:stretch>
        </p:blipFill>
        <p:spPr>
          <a:xfrm>
            <a:off x="5795645" y="1195070"/>
            <a:ext cx="2108835" cy="1931035"/>
          </a:xfrm>
          <a:prstGeom prst="rect">
            <a:avLst/>
          </a:prstGeom>
          <a:noFill/>
          <a:ln w="9525">
            <a:noFill/>
          </a:ln>
        </p:spPr>
      </p:pic>
      <p:sp>
        <p:nvSpPr>
          <p:cNvPr id="5" name="Text Box 4"/>
          <p:cNvSpPr txBox="1"/>
          <p:nvPr/>
        </p:nvSpPr>
        <p:spPr>
          <a:xfrm>
            <a:off x="8748395" y="4865370"/>
            <a:ext cx="408305" cy="302260"/>
          </a:xfrm>
          <a:prstGeom prst="rect">
            <a:avLst/>
          </a:prstGeom>
          <a:noFill/>
        </p:spPr>
        <p:txBody>
          <a:bodyPr wrap="square" rtlCol="0">
            <a:noAutofit/>
          </a:bodyPr>
          <a:p>
            <a:r>
              <a:rPr lang="vi-VN" altLang="en-US"/>
              <a:t>1</a:t>
            </a:r>
            <a:endParaRPr lang="vi-VN" altLang="en-US"/>
          </a:p>
          <a:p>
            <a:endParaRPr lang="vi-VN" altLang="en-US"/>
          </a:p>
        </p:txBody>
      </p:sp>
      <p:grpSp>
        <p:nvGrpSpPr>
          <p:cNvPr id="289" name="Google Shape;289;p34"/>
          <p:cNvGrpSpPr/>
          <p:nvPr/>
        </p:nvGrpSpPr>
        <p:grpSpPr>
          <a:xfrm>
            <a:off x="8171935" y="195045"/>
            <a:ext cx="327600" cy="327600"/>
            <a:chOff x="9379775" y="1529850"/>
            <a:chExt cx="327600" cy="327600"/>
          </a:xfrm>
        </p:grpSpPr>
        <p:sp>
          <p:nvSpPr>
            <p:cNvPr id="290" name="Google Shape;290;p34"/>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 name="Google Shape;291;p34"/>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r>
                <a:rPr lang="en-GB">
                  <a:solidFill>
                    <a:schemeClr val="dk1"/>
                  </a:solidFill>
                </a:rPr>
                <a:t> </a:t>
              </a:r>
              <a:endParaRPr>
                <a:solidFill>
                  <a:schemeClr val="dk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Tìm Hiểu Nghiệp </a:t>
            </a:r>
            <a:r>
              <a:rPr lang="vi-VN" altLang="en-GB"/>
              <a:t>Vụ</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10</a:t>
            </a:r>
            <a:endParaRPr lang="vi-VN" altLang="en-US">
              <a:sym typeface="+mn-ea"/>
            </a:endParaRPr>
          </a:p>
        </p:txBody>
      </p:sp>
      <p:sp>
        <p:nvSpPr>
          <p:cNvPr id="1" name="Text Box 0"/>
          <p:cNvSpPr txBox="1"/>
          <p:nvPr/>
        </p:nvSpPr>
        <p:spPr>
          <a:xfrm>
            <a:off x="611505" y="1563370"/>
            <a:ext cx="8143875" cy="2927985"/>
          </a:xfrm>
          <a:prstGeom prst="rect">
            <a:avLst/>
          </a:prstGeom>
          <a:noFill/>
        </p:spPr>
        <p:txBody>
          <a:bodyPr wrap="square" rtlCol="0">
            <a:noAutofit/>
          </a:bodyPr>
          <a:p>
            <a:r>
              <a:rPr lang="vi-VN"/>
              <a:t>3. </a:t>
            </a:r>
            <a:r>
              <a:t>Đặt lịch sử dụng sân:</a:t>
            </a:r>
          </a:p>
          <a:p/>
          <a:p>
            <a:r>
              <a:rPr lang="vi-VN"/>
              <a:t>- </a:t>
            </a:r>
            <a:r>
              <a:t>Hiển thị lịch trình sân bóng mini với các khung giờ có sẵn và trạng thái của từng sân.</a:t>
            </a:r>
          </a:p>
          <a:p>
            <a:r>
              <a:rPr lang="vi-VN"/>
              <a:t>- </a:t>
            </a:r>
            <a:r>
              <a:t>Cho phép khách hàng đặt sân theo lịch trình và ghi chú đặc biệt (ví dụ: yêu cầu sân cụ thể, yêu cầu thời gian cố định).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Tìm Hiểu Nghiệp </a:t>
            </a:r>
            <a:r>
              <a:rPr lang="vi-VN" altLang="en-GB"/>
              <a:t>Vụ</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11</a:t>
            </a:r>
            <a:endParaRPr lang="vi-VN" altLang="en-US">
              <a:sym typeface="+mn-ea"/>
            </a:endParaRPr>
          </a:p>
        </p:txBody>
      </p:sp>
      <p:sp>
        <p:nvSpPr>
          <p:cNvPr id="1" name="Text Box 0"/>
          <p:cNvSpPr txBox="1"/>
          <p:nvPr/>
        </p:nvSpPr>
        <p:spPr>
          <a:xfrm>
            <a:off x="611505" y="1563370"/>
            <a:ext cx="8143875" cy="2927985"/>
          </a:xfrm>
          <a:prstGeom prst="rect">
            <a:avLst/>
          </a:prstGeom>
          <a:noFill/>
        </p:spPr>
        <p:txBody>
          <a:bodyPr wrap="square" rtlCol="0">
            <a:noAutofit/>
          </a:bodyPr>
          <a:p>
            <a:r>
              <a:rPr lang="vi-VN"/>
              <a:t>4. </a:t>
            </a:r>
            <a:r>
              <a:t>Quản lý đặt chỗ và xác nhận:</a:t>
            </a:r>
          </a:p>
          <a:p/>
          <a:p>
            <a:r>
              <a:rPr lang="vi-VN"/>
              <a:t>- </a:t>
            </a:r>
            <a:r>
              <a:t>Ghi nhận thông tin đặt sân từ khách hàng, bao gồm ngày, giờ, sân và các yêu cầu khác.</a:t>
            </a:r>
          </a:p>
          <a:p>
            <a:r>
              <a:rPr lang="vi-VN"/>
              <a:t>- </a:t>
            </a:r>
            <a:r>
              <a:t>Xác nhận đặt sân và thông báo cho khách hàng về lịch trình đã được xác nhận.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Tìm Hiểu Nghiệp </a:t>
            </a:r>
            <a:r>
              <a:rPr lang="vi-VN" altLang="en-GB"/>
              <a:t>Vụ</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12</a:t>
            </a:r>
            <a:endParaRPr lang="vi-VN" altLang="en-US">
              <a:sym typeface="+mn-ea"/>
            </a:endParaRPr>
          </a:p>
        </p:txBody>
      </p:sp>
      <p:sp>
        <p:nvSpPr>
          <p:cNvPr id="1" name="Text Box 0"/>
          <p:cNvSpPr txBox="1"/>
          <p:nvPr/>
        </p:nvSpPr>
        <p:spPr>
          <a:xfrm>
            <a:off x="611505" y="1563370"/>
            <a:ext cx="8143875" cy="2927985"/>
          </a:xfrm>
          <a:prstGeom prst="rect">
            <a:avLst/>
          </a:prstGeom>
          <a:noFill/>
        </p:spPr>
        <p:txBody>
          <a:bodyPr wrap="square" rtlCol="0">
            <a:noAutofit/>
          </a:bodyPr>
          <a:p>
            <a:r>
              <a:rPr lang="vi-VN"/>
              <a:t>5. </a:t>
            </a:r>
            <a:r>
              <a:t>Quản lý thanh toán:</a:t>
            </a:r>
          </a:p>
          <a:p/>
          <a:p>
            <a:r>
              <a:rPr lang="vi-VN"/>
              <a:t>- </a:t>
            </a:r>
            <a:r>
              <a:t>Tính toán chi phí sử dụng sân dựa trên thời gian, loại sân và các yêu cầu khác.</a:t>
            </a:r>
          </a:p>
          <a:p>
            <a:r>
              <a:rPr lang="vi-VN"/>
              <a:t>- </a:t>
            </a:r>
            <a:r>
              <a:t>Cung cấp phương thức thanh toán trực tuyến hoặc thanh toán tại chỗ.</a:t>
            </a:r>
          </a:p>
          <a:p>
            <a:r>
              <a:rPr lang="vi-VN"/>
              <a:t>- </a:t>
            </a:r>
            <a:r>
              <a:t>Ghi nhận lịch sử thanh toán của khách hàng.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Tìm Hiểu Nghiệp </a:t>
            </a:r>
            <a:r>
              <a:rPr lang="vi-VN" altLang="en-GB"/>
              <a:t>Vụ</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13</a:t>
            </a:r>
            <a:endParaRPr lang="vi-VN" altLang="en-US">
              <a:sym typeface="+mn-ea"/>
            </a:endParaRPr>
          </a:p>
        </p:txBody>
      </p:sp>
      <p:sp>
        <p:nvSpPr>
          <p:cNvPr id="1" name="Text Box 0"/>
          <p:cNvSpPr txBox="1"/>
          <p:nvPr/>
        </p:nvSpPr>
        <p:spPr>
          <a:xfrm>
            <a:off x="611505" y="1563370"/>
            <a:ext cx="8143875" cy="2927985"/>
          </a:xfrm>
          <a:prstGeom prst="rect">
            <a:avLst/>
          </a:prstGeom>
          <a:noFill/>
        </p:spPr>
        <p:txBody>
          <a:bodyPr wrap="square" rtlCol="0">
            <a:noAutofit/>
          </a:bodyPr>
          <a:p>
            <a:r>
              <a:rPr lang="vi-VN"/>
              <a:t>6. </a:t>
            </a:r>
            <a:r>
              <a:t>Quản lý hủy đặt sân:</a:t>
            </a:r>
          </a:p>
          <a:p/>
          <a:p>
            <a:r>
              <a:rPr lang="vi-VN"/>
              <a:t>- </a:t>
            </a:r>
            <a:r>
              <a:t>Cho phép khách hàng hủy đặt sân và xử lý theo chính sách hủy đặt được định trước.</a:t>
            </a:r>
          </a:p>
          <a:p>
            <a:r>
              <a:rPr lang="vi-VN"/>
              <a:t>- </a:t>
            </a:r>
            <a:r>
              <a:t>Cập nhật trạng thái sân sau khi hủy đặt, để sân trở thành trạng thái trống/rỗi.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36" name="Shape 1236"/>
        <p:cNvGrpSpPr/>
        <p:nvPr/>
      </p:nvGrpSpPr>
      <p:grpSpPr>
        <a:xfrm>
          <a:off x="0" y="0"/>
          <a:ext cx="0" cy="0"/>
          <a:chOff x="0" y="0"/>
          <a:chExt cx="0" cy="0"/>
        </a:xfrm>
      </p:grpSpPr>
      <p:sp>
        <p:nvSpPr>
          <p:cNvPr id="1237" name="Google Shape;1237;p62"/>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DEMO</a:t>
            </a:r>
            <a:endParaRPr lang="vi-VN" altLang="en-GB"/>
          </a:p>
        </p:txBody>
      </p:sp>
      <p:grpSp>
        <p:nvGrpSpPr>
          <p:cNvPr id="1238" name="Google Shape;1238;p62"/>
          <p:cNvGrpSpPr/>
          <p:nvPr/>
        </p:nvGrpSpPr>
        <p:grpSpPr>
          <a:xfrm>
            <a:off x="8430775" y="637525"/>
            <a:ext cx="327600" cy="327600"/>
            <a:chOff x="9379775" y="1529850"/>
            <a:chExt cx="327600" cy="327600"/>
          </a:xfrm>
        </p:grpSpPr>
        <p:sp>
          <p:nvSpPr>
            <p:cNvPr id="1239" name="Google Shape;1239;p62"/>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62"/>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2" name="Text Box 1"/>
          <p:cNvSpPr txBox="1"/>
          <p:nvPr/>
        </p:nvSpPr>
        <p:spPr>
          <a:xfrm>
            <a:off x="8460105" y="4803775"/>
            <a:ext cx="3048000" cy="306705"/>
          </a:xfrm>
          <a:prstGeom prst="rect">
            <a:avLst/>
          </a:prstGeom>
          <a:noFill/>
        </p:spPr>
        <p:txBody>
          <a:bodyPr wrap="square" rtlCol="0">
            <a:spAutoFit/>
          </a:bodyPr>
          <a:p>
            <a:r>
              <a:rPr lang="vi-VN" altLang="en-US"/>
              <a:t>1</a:t>
            </a:r>
            <a:r>
              <a:rPr lang="vi-VN" altLang="en-US"/>
              <a:t>4</a:t>
            </a:r>
            <a:endParaRPr lang="vi-V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sp>
        <p:nvSpPr>
          <p:cNvPr id="276" name="Google Shape;276;p34"/>
          <p:cNvSpPr txBox="1"/>
          <p:nvPr>
            <p:ph type="ctrTitle"/>
          </p:nvPr>
        </p:nvSpPr>
        <p:spPr>
          <a:xfrm>
            <a:off x="2555875" y="2714625"/>
            <a:ext cx="2003425" cy="4025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a:latin typeface="Calibri Light" panose="020F0302020204030204" charset="0"/>
                <a:cs typeface="Calibri Light" panose="020F0302020204030204" charset="0"/>
              </a:rPr>
              <a:t>Bùi Trần Minh Kha</a:t>
            </a:r>
            <a:endParaRPr lang="en-GB" sz="1600">
              <a:latin typeface="Calibri Light" panose="020F0302020204030204" charset="0"/>
              <a:cs typeface="Calibri Light" panose="020F0302020204030204" charset="0"/>
            </a:endParaRPr>
          </a:p>
        </p:txBody>
      </p:sp>
      <p:sp>
        <p:nvSpPr>
          <p:cNvPr id="277" name="Google Shape;277;p34"/>
          <p:cNvSpPr txBox="1"/>
          <p:nvPr>
            <p:ph type="subTitle" idx="1"/>
          </p:nvPr>
        </p:nvSpPr>
        <p:spPr>
          <a:xfrm>
            <a:off x="2699815" y="3219535"/>
            <a:ext cx="1753800" cy="8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t>+ T</a:t>
            </a:r>
            <a:r>
              <a:rPr lang="en-GB"/>
              <a:t>hủ tục </a:t>
            </a:r>
            <a:endParaRPr lang="en-GB"/>
          </a:p>
          <a:p>
            <a:pPr marL="0" lvl="0" indent="0" algn="l" rtl="0">
              <a:spcBef>
                <a:spcPts val="0"/>
              </a:spcBef>
              <a:spcAft>
                <a:spcPts val="0"/>
              </a:spcAft>
              <a:buNone/>
            </a:pPr>
            <a:r>
              <a:rPr lang="en-GB"/>
              <a:t>+ </a:t>
            </a:r>
            <a:r>
              <a:rPr lang="vi-VN" altLang="en-GB"/>
              <a:t>Ứ</a:t>
            </a:r>
            <a:r>
              <a:rPr lang="en-GB"/>
              <a:t>ng dụng</a:t>
            </a:r>
            <a:endParaRPr lang="en-GB"/>
          </a:p>
        </p:txBody>
      </p:sp>
      <p:sp>
        <p:nvSpPr>
          <p:cNvPr id="278" name="Google Shape;278;p34"/>
          <p:cNvSpPr txBox="1"/>
          <p:nvPr>
            <p:ph type="title" idx="2"/>
          </p:nvPr>
        </p:nvSpPr>
        <p:spPr>
          <a:xfrm>
            <a:off x="857680" y="1922280"/>
            <a:ext cx="1753800" cy="73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79" name="Google Shape;279;p34"/>
          <p:cNvSpPr txBox="1"/>
          <p:nvPr>
            <p:ph type="ctrTitle" idx="3"/>
          </p:nvPr>
        </p:nvSpPr>
        <p:spPr>
          <a:xfrm>
            <a:off x="899973" y="2714414"/>
            <a:ext cx="17556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a:latin typeface="Calibri Light" panose="020F0302020204030204" charset="0"/>
                <a:cs typeface="Calibri Light" panose="020F0302020204030204" charset="0"/>
              </a:rPr>
              <a:t>Bùi Trí Thức</a:t>
            </a:r>
            <a:endParaRPr lang="vi-VN" altLang="en-GB" sz="1600">
              <a:latin typeface="Calibri Light" panose="020F0302020204030204" charset="0"/>
              <a:cs typeface="Calibri Light" panose="020F0302020204030204" charset="0"/>
            </a:endParaRPr>
          </a:p>
        </p:txBody>
      </p:sp>
      <p:sp>
        <p:nvSpPr>
          <p:cNvPr id="280" name="Google Shape;280;p34"/>
          <p:cNvSpPr txBox="1"/>
          <p:nvPr>
            <p:ph type="ctrTitle" idx="5"/>
          </p:nvPr>
        </p:nvSpPr>
        <p:spPr>
          <a:xfrm>
            <a:off x="6588225" y="2715049"/>
            <a:ext cx="1755600"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a:latin typeface="Calibri Light" panose="020F0302020204030204" charset="0"/>
                <a:cs typeface="Calibri Light" panose="020F0302020204030204" charset="0"/>
              </a:rPr>
              <a:t>Phạm Triệu Tuấn</a:t>
            </a:r>
            <a:endParaRPr lang="en-GB" sz="1600">
              <a:latin typeface="Calibri Light" panose="020F0302020204030204" charset="0"/>
              <a:cs typeface="Calibri Light" panose="020F0302020204030204" charset="0"/>
            </a:endParaRPr>
          </a:p>
        </p:txBody>
      </p:sp>
      <p:sp>
        <p:nvSpPr>
          <p:cNvPr id="281" name="Google Shape;281;p34"/>
          <p:cNvSpPr txBox="1"/>
          <p:nvPr>
            <p:ph type="ctrTitle" idx="7"/>
          </p:nvPr>
        </p:nvSpPr>
        <p:spPr>
          <a:xfrm>
            <a:off x="4283710" y="2715260"/>
            <a:ext cx="2616835" cy="4025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a:latin typeface="Calibri Light" panose="020F0302020204030204" charset="0"/>
                <a:cs typeface="Calibri Light" panose="020F0302020204030204" charset="0"/>
              </a:rPr>
              <a:t>Nguyễn Trần Đình Kha</a:t>
            </a:r>
            <a:endParaRPr lang="en-GB" sz="1600">
              <a:latin typeface="Calibri Light" panose="020F0302020204030204" charset="0"/>
              <a:cs typeface="Calibri Light" panose="020F0302020204030204" charset="0"/>
            </a:endParaRPr>
          </a:p>
        </p:txBody>
      </p:sp>
      <p:sp>
        <p:nvSpPr>
          <p:cNvPr id="282" name="Google Shape;282;p34"/>
          <p:cNvSpPr txBox="1"/>
          <p:nvPr>
            <p:ph type="title" idx="8"/>
          </p:nvPr>
        </p:nvSpPr>
        <p:spPr>
          <a:xfrm>
            <a:off x="2736023" y="1923537"/>
            <a:ext cx="17538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83" name="Google Shape;283;p34"/>
          <p:cNvSpPr txBox="1"/>
          <p:nvPr>
            <p:ph type="title" idx="4"/>
          </p:nvPr>
        </p:nvSpPr>
        <p:spPr>
          <a:xfrm>
            <a:off x="4614632" y="1923537"/>
            <a:ext cx="17538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84" name="Google Shape;284;p34"/>
          <p:cNvSpPr txBox="1"/>
          <p:nvPr>
            <p:ph type="title" idx="6"/>
          </p:nvPr>
        </p:nvSpPr>
        <p:spPr>
          <a:xfrm>
            <a:off x="6493240" y="1923537"/>
            <a:ext cx="1753800" cy="73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285" name="Google Shape;285;p34"/>
          <p:cNvSpPr txBox="1"/>
          <p:nvPr>
            <p:ph type="subTitle" idx="9"/>
          </p:nvPr>
        </p:nvSpPr>
        <p:spPr>
          <a:xfrm>
            <a:off x="1115503" y="3222710"/>
            <a:ext cx="1753800" cy="8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t>+ S</a:t>
            </a:r>
            <a:r>
              <a:rPr lang="en-GB"/>
              <a:t>ao lưu</a:t>
            </a:r>
            <a:endParaRPr lang="en-GB"/>
          </a:p>
          <a:p>
            <a:pPr marL="0" lvl="0" indent="0" algn="l" rtl="0">
              <a:spcBef>
                <a:spcPts val="0"/>
              </a:spcBef>
              <a:spcAft>
                <a:spcPts val="0"/>
              </a:spcAft>
              <a:buNone/>
            </a:pPr>
            <a:r>
              <a:rPr lang="en-GB"/>
              <a:t>+ </a:t>
            </a:r>
            <a:r>
              <a:rPr lang="vi-VN" altLang="en-GB"/>
              <a:t>C</a:t>
            </a:r>
            <a:r>
              <a:rPr lang="en-GB"/>
              <a:t>ursor</a:t>
            </a:r>
            <a:endParaRPr lang="en-GB"/>
          </a:p>
        </p:txBody>
      </p:sp>
      <p:sp>
        <p:nvSpPr>
          <p:cNvPr id="286" name="Google Shape;286;p34"/>
          <p:cNvSpPr txBox="1"/>
          <p:nvPr>
            <p:ph type="subTitle" idx="13"/>
          </p:nvPr>
        </p:nvSpPr>
        <p:spPr>
          <a:xfrm>
            <a:off x="4615267" y="3222710"/>
            <a:ext cx="1753800" cy="8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t>+ </a:t>
            </a:r>
            <a:r>
              <a:rPr lang="en-GB"/>
              <a:t>Viết trigger</a:t>
            </a:r>
            <a:endParaRPr lang="en-GB"/>
          </a:p>
          <a:p>
            <a:pPr marL="0" lvl="0" indent="0" algn="l" rtl="0">
              <a:spcBef>
                <a:spcPts val="0"/>
              </a:spcBef>
              <a:spcAft>
                <a:spcPts val="0"/>
              </a:spcAft>
              <a:buNone/>
            </a:pPr>
            <a:r>
              <a:rPr lang="en-GB"/>
              <a:t>+ </a:t>
            </a:r>
            <a:r>
              <a:rPr lang="vi-VN" altLang="en-GB"/>
              <a:t>P</a:t>
            </a:r>
            <a:r>
              <a:rPr lang="en-GB"/>
              <a:t>hân quyền </a:t>
            </a:r>
            <a:endParaRPr lang="en-GB"/>
          </a:p>
        </p:txBody>
      </p:sp>
      <p:sp>
        <p:nvSpPr>
          <p:cNvPr id="287" name="Google Shape;287;p34"/>
          <p:cNvSpPr txBox="1"/>
          <p:nvPr>
            <p:ph type="subTitle" idx="14"/>
          </p:nvPr>
        </p:nvSpPr>
        <p:spPr>
          <a:xfrm>
            <a:off x="6587855" y="3219535"/>
            <a:ext cx="1753800" cy="8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t>+ </a:t>
            </a:r>
            <a:r>
              <a:rPr lang="en-GB"/>
              <a:t>Hàm</a:t>
            </a:r>
            <a:endParaRPr lang="en-GB"/>
          </a:p>
          <a:p>
            <a:pPr marL="0" lvl="0" indent="0" algn="l" rtl="0">
              <a:spcBef>
                <a:spcPts val="0"/>
              </a:spcBef>
              <a:spcAft>
                <a:spcPts val="0"/>
              </a:spcAft>
              <a:buNone/>
            </a:pPr>
            <a:r>
              <a:rPr lang="en-GB"/>
              <a:t>+ </a:t>
            </a:r>
            <a:r>
              <a:rPr lang="vi-VN" altLang="en-GB"/>
              <a:t>L</a:t>
            </a:r>
            <a:r>
              <a:rPr lang="en-GB"/>
              <a:t>àm p</a:t>
            </a:r>
            <a:r>
              <a:rPr lang="vi-VN" altLang="en-GB"/>
              <a:t>owerpoint</a:t>
            </a:r>
            <a:endParaRPr lang="vi-VN" altLang="en-GB"/>
          </a:p>
        </p:txBody>
      </p:sp>
      <p:sp>
        <p:nvSpPr>
          <p:cNvPr id="288" name="Google Shape;288;p34"/>
          <p:cNvSpPr txBox="1"/>
          <p:nvPr>
            <p:ph type="title" idx="15"/>
          </p:nvPr>
        </p:nvSpPr>
        <p:spPr>
          <a:xfrm>
            <a:off x="713225" y="788650"/>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Thành Viên </a:t>
            </a:r>
            <a:r>
              <a:rPr lang="vi-VN" altLang="en-GB"/>
              <a:t>Nhóm</a:t>
            </a:r>
            <a:endParaRPr lang="vi-VN" altLang="en-GB"/>
          </a:p>
        </p:txBody>
      </p:sp>
      <p:grpSp>
        <p:nvGrpSpPr>
          <p:cNvPr id="289" name="Google Shape;289;p34"/>
          <p:cNvGrpSpPr/>
          <p:nvPr/>
        </p:nvGrpSpPr>
        <p:grpSpPr>
          <a:xfrm>
            <a:off x="8422125" y="298550"/>
            <a:ext cx="327600" cy="327600"/>
            <a:chOff x="9379775" y="1529850"/>
            <a:chExt cx="327600" cy="327600"/>
          </a:xfrm>
        </p:grpSpPr>
        <p:sp>
          <p:nvSpPr>
            <p:cNvPr id="290" name="Google Shape;290;p34"/>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34"/>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grpSp>
        <p:nvGrpSpPr>
          <p:cNvPr id="292" name="Google Shape;292;p34"/>
          <p:cNvGrpSpPr/>
          <p:nvPr/>
        </p:nvGrpSpPr>
        <p:grpSpPr>
          <a:xfrm>
            <a:off x="394125" y="298550"/>
            <a:ext cx="327600" cy="327600"/>
            <a:chOff x="5471550" y="4685975"/>
            <a:chExt cx="327600" cy="327600"/>
          </a:xfrm>
        </p:grpSpPr>
        <p:sp>
          <p:nvSpPr>
            <p:cNvPr id="293" name="Google Shape;293;p34"/>
            <p:cNvSpPr/>
            <p:nvPr/>
          </p:nvSpPr>
          <p:spPr>
            <a:xfrm>
              <a:off x="5471550" y="4685975"/>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34"/>
            <p:cNvSpPr/>
            <p:nvPr/>
          </p:nvSpPr>
          <p:spPr>
            <a:xfrm>
              <a:off x="5528675" y="4758329"/>
              <a:ext cx="213351" cy="182891"/>
            </a:xfrm>
            <a:custGeom>
              <a:avLst/>
              <a:gdLst/>
              <a:ahLst/>
              <a:cxnLst/>
              <a:rect l="l" t="t" r="r" b="b"/>
              <a:pathLst>
                <a:path w="10323" h="8861" extrusionOk="0">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5" name="Google Shape;295;p34"/>
          <p:cNvSpPr/>
          <p:nvPr/>
        </p:nvSpPr>
        <p:spPr>
          <a:xfrm>
            <a:off x="7990963" y="1521738"/>
            <a:ext cx="257600" cy="133225"/>
          </a:xfrm>
          <a:custGeom>
            <a:avLst/>
            <a:gdLst/>
            <a:ahLst/>
            <a:cxnLst/>
            <a:rect l="l" t="t" r="r" b="b"/>
            <a:pathLst>
              <a:path w="10304" h="5329" extrusionOk="0">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Text Box 4"/>
          <p:cNvSpPr txBox="1"/>
          <p:nvPr/>
        </p:nvSpPr>
        <p:spPr>
          <a:xfrm>
            <a:off x="8820150" y="4865370"/>
            <a:ext cx="408305" cy="302260"/>
          </a:xfrm>
          <a:prstGeom prst="rect">
            <a:avLst/>
          </a:prstGeom>
          <a:noFill/>
        </p:spPr>
        <p:txBody>
          <a:bodyPr wrap="square" rtlCol="0">
            <a:noAutofit/>
          </a:bodyPr>
          <a:p>
            <a:r>
              <a:rPr lang="vi-VN" altLang="en-US"/>
              <a:t>2</a:t>
            </a:r>
            <a:endParaRPr lang="vi-VN" altLang="en-US"/>
          </a:p>
          <a:p>
            <a:endParaRPr lang="vi-V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Giới thiệu</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3</a:t>
            </a:r>
            <a:endParaRPr lang="vi-VN" altLang="en-US">
              <a:sym typeface="+mn-ea"/>
            </a:endParaRPr>
          </a:p>
        </p:txBody>
      </p:sp>
      <p:sp>
        <p:nvSpPr>
          <p:cNvPr id="1" name="Text Box 0"/>
          <p:cNvSpPr txBox="1"/>
          <p:nvPr/>
        </p:nvSpPr>
        <p:spPr>
          <a:xfrm>
            <a:off x="467360" y="1491615"/>
            <a:ext cx="8219440" cy="2869565"/>
          </a:xfrm>
          <a:prstGeom prst="rect">
            <a:avLst/>
          </a:prstGeom>
          <a:noFill/>
        </p:spPr>
        <p:txBody>
          <a:bodyPr wrap="square" rtlCol="0">
            <a:noAutofit/>
          </a:bodyPr>
          <a:p>
            <a:r>
              <a:rPr lang="vi-VN" altLang="en-US"/>
              <a:t>- </a:t>
            </a:r>
            <a:r>
              <a:rPr lang="en-US"/>
              <a:t>Ngày nay, cùng với sự phát triển của đất nước, ngành công nghệ thông tin đã có những bước phát triển mạnh mẽ cũng là chìa khóa dẫn đến thành công cho nhiều cá nhân trong nhiều lĩnh vực, hoạt động.</a:t>
            </a:r>
            <a:endParaRPr lang="en-US"/>
          </a:p>
          <a:p>
            <a:r>
              <a:rPr lang="vi-VN" altLang="en-US"/>
              <a:t>- Nắm được sự tiện lợi của ứng dụng điện thoại cùng sự phát triển của thể thao hiện nay đặc biệt là môn thể thao vua thì lĩnh vực kinh doanh sân cỏ nhân tạo cũng phát triển mạnh mẽ nên nhóm chúng em đã ứng dụng lợi thế của chúng để phát triển “Cơ sở dữ liệu quản lý sân bóng đá mini” nhằm tạo điều kiện cho khách hàng dễ dàng trong việc quản lý sân và chủ động về thời gian, bên cạnh đó cũng giúp cho nhà quản lý thuận tiện hơn trong việc quản lý công việc kinh doanh của mình.</a:t>
            </a:r>
            <a:endParaRPr lang="vi-V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grpSp>
        <p:nvGrpSpPr>
          <p:cNvPr id="300" name="Google Shape;300;p35"/>
          <p:cNvGrpSpPr/>
          <p:nvPr/>
        </p:nvGrpSpPr>
        <p:grpSpPr>
          <a:xfrm>
            <a:off x="713200" y="944850"/>
            <a:ext cx="7717500" cy="3253800"/>
            <a:chOff x="713200" y="944850"/>
            <a:chExt cx="7717500" cy="3253800"/>
          </a:xfrm>
        </p:grpSpPr>
        <p:sp>
          <p:nvSpPr>
            <p:cNvPr id="301" name="Google Shape;301;p35"/>
            <p:cNvSpPr/>
            <p:nvPr/>
          </p:nvSpPr>
          <p:spPr>
            <a:xfrm>
              <a:off x="713200" y="944850"/>
              <a:ext cx="7717500" cy="3253800"/>
            </a:xfrm>
            <a:prstGeom prst="roundRect">
              <a:avLst>
                <a:gd name="adj" fmla="val 5555"/>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02" name="Google Shape;302;p35"/>
            <p:cNvCxnSpPr/>
            <p:nvPr/>
          </p:nvCxnSpPr>
          <p:spPr>
            <a:xfrm>
              <a:off x="726577" y="1422645"/>
              <a:ext cx="7702800" cy="0"/>
            </a:xfrm>
            <a:prstGeom prst="straightConnector1">
              <a:avLst/>
            </a:prstGeom>
            <a:noFill/>
            <a:ln w="19050" cap="flat" cmpd="sng">
              <a:solidFill>
                <a:schemeClr val="dk1"/>
              </a:solidFill>
              <a:prstDash val="solid"/>
              <a:round/>
              <a:headEnd type="none" w="med" len="med"/>
              <a:tailEnd type="none" w="med" len="med"/>
            </a:ln>
          </p:spPr>
        </p:cxnSp>
      </p:grpSp>
      <p:sp>
        <p:nvSpPr>
          <p:cNvPr id="303" name="Google Shape;303;p35"/>
          <p:cNvSpPr txBox="1"/>
          <p:nvPr>
            <p:ph type="title"/>
          </p:nvPr>
        </p:nvSpPr>
        <p:spPr>
          <a:xfrm>
            <a:off x="1458415" y="1445145"/>
            <a:ext cx="6225900" cy="7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a:t>Mục </a:t>
            </a:r>
            <a:r>
              <a:rPr lang="vi-VN" altLang="en-GB"/>
              <a:t>Tiêu</a:t>
            </a:r>
            <a:endParaRPr lang="vi-VN" altLang="en-GB"/>
          </a:p>
        </p:txBody>
      </p:sp>
      <p:sp>
        <p:nvSpPr>
          <p:cNvPr id="304" name="Google Shape;304;p35"/>
          <p:cNvSpPr txBox="1"/>
          <p:nvPr>
            <p:ph type="subTitle" idx="1"/>
          </p:nvPr>
        </p:nvSpPr>
        <p:spPr>
          <a:xfrm>
            <a:off x="1141095" y="2157730"/>
            <a:ext cx="7087870" cy="2000885"/>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GB"/>
              <a:t>Mục tiêu của đề tài nhằm giúp quản lý sân một cách thuận tiện và khách hàng có thể chủ động về thời gian và chọn sân mà chỉ cần đặt trên app điện thoại, ở bất cứ đâu mà không cần đến tận nơi. Việc này giúp tiết kiệm thời gian cho khách hàng và dễ dàng sắp xếp công việc. Tránh các tình trạng bất cập cho khách hàng như trùng thời gian, di chuyển đến nơi để đặt sân.</a:t>
            </a:r>
            <a:endParaRPr lang="en-GB"/>
          </a:p>
          <a:p>
            <a:pPr marL="0" lvl="0" indent="0" algn="ctr" rtl="0">
              <a:spcBef>
                <a:spcPts val="0"/>
              </a:spcBef>
              <a:spcAft>
                <a:spcPts val="1600"/>
              </a:spcAft>
              <a:buNone/>
            </a:pPr>
            <a:r>
              <a:rPr lang="en-GB"/>
              <a:t>Ngoài ra, hệ thống cũng cần có phân hệ để đảm bảo cho công ty quản lý các hoạt động kinh doanh như số lượng sân, quản lý đặt sân, tình trạng sân, thanh toán.</a:t>
            </a:r>
            <a:endParaRPr lang="en-GB"/>
          </a:p>
        </p:txBody>
      </p:sp>
      <p:sp>
        <p:nvSpPr>
          <p:cNvPr id="305" name="Google Shape;305;p35"/>
          <p:cNvSpPr/>
          <p:nvPr/>
        </p:nvSpPr>
        <p:spPr>
          <a:xfrm>
            <a:off x="7971538" y="1111338"/>
            <a:ext cx="257600" cy="133225"/>
          </a:xfrm>
          <a:custGeom>
            <a:avLst/>
            <a:gdLst/>
            <a:ahLst/>
            <a:cxnLst/>
            <a:rect l="l" t="t" r="r" b="b"/>
            <a:pathLst>
              <a:path w="10304" h="5329" extrusionOk="0">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Text Box 4"/>
          <p:cNvSpPr txBox="1"/>
          <p:nvPr/>
        </p:nvSpPr>
        <p:spPr>
          <a:xfrm>
            <a:off x="8748395" y="4865370"/>
            <a:ext cx="408305" cy="302260"/>
          </a:xfrm>
          <a:prstGeom prst="rect">
            <a:avLst/>
          </a:prstGeom>
          <a:noFill/>
        </p:spPr>
        <p:txBody>
          <a:bodyPr wrap="square" rtlCol="0">
            <a:noAutofit/>
          </a:bodyPr>
          <a:p>
            <a:r>
              <a:rPr lang="vi-VN" altLang="en-US"/>
              <a:t>4</a:t>
            </a:r>
            <a:endParaRPr lang="vi-VN" altLang="en-US"/>
          </a:p>
          <a:p>
            <a:endParaRPr lang="vi-V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CÁC CHỨC NĂNG </a:t>
            </a:r>
            <a:r>
              <a:rPr lang="vi-VN" altLang="en-GB"/>
              <a:t>CHÍNH</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5</a:t>
            </a:r>
            <a:endParaRPr lang="vi-VN" altLang="en-US">
              <a:sym typeface="+mn-ea"/>
            </a:endParaRPr>
          </a:p>
        </p:txBody>
      </p:sp>
      <p:sp>
        <p:nvSpPr>
          <p:cNvPr id="1" name="Text Box 0"/>
          <p:cNvSpPr txBox="1"/>
          <p:nvPr/>
        </p:nvSpPr>
        <p:spPr>
          <a:xfrm>
            <a:off x="611505" y="1563370"/>
            <a:ext cx="8143875" cy="2927985"/>
          </a:xfrm>
          <a:prstGeom prst="rect">
            <a:avLst/>
          </a:prstGeom>
          <a:noFill/>
        </p:spPr>
        <p:txBody>
          <a:bodyPr wrap="square" rtlCol="0">
            <a:noAutofit/>
          </a:bodyPr>
          <a:p>
            <a:r>
              <a:rPr lang="vi-VN" altLang="en-US"/>
              <a:t>- </a:t>
            </a:r>
            <a:r>
              <a:rPr lang="en-US"/>
              <a:t>Đặt lịch sử dụng sân: Hệ thống cho phép người dùng đặt lịch trực tuyến để sử dụng sân bóng mini. Người dùng có thể xem sẵn các khung giờ trống và đặt sân theo nhu cầu của mình.</a:t>
            </a:r>
            <a:endParaRPr lang="en-US"/>
          </a:p>
          <a:p>
            <a:endParaRPr lang="en-US"/>
          </a:p>
          <a:p>
            <a:r>
              <a:rPr lang="vi-VN" altLang="en-US"/>
              <a:t>- </a:t>
            </a:r>
            <a:r>
              <a:rPr lang="en-US"/>
              <a:t>Quản lý thông tin sân bóng: Hệ thống lưu trữ thông tin chi tiết về các sân bóng mini, bao gồm địa chỉ, kích thước, trạng thái sẵn có và các tiện ích đi kèm.</a:t>
            </a:r>
            <a:endParaRPr lang="en-US"/>
          </a:p>
          <a:p>
            <a:endParaRPr lang="en-US"/>
          </a:p>
          <a:p>
            <a:r>
              <a:rPr lang="vi-VN" altLang="en-US"/>
              <a:t>- </a:t>
            </a:r>
            <a:r>
              <a:rPr lang="en-US"/>
              <a:t>Quản lý khách hàng: Hệ thống cho phép lưu trữ thông tin cá nhân của khách hàng, bao gồm tên, số điện thoại, địa chỉ và lịch sử đặt sân. Điều này giúp quản lý và tương tác với khách hàng một cách dễ dàng.</a:t>
            </a:r>
            <a:endParaRPr lang="en-US"/>
          </a:p>
          <a:p>
            <a:endParaRPr lang="en-US"/>
          </a:p>
          <a:p>
            <a:r>
              <a:rPr lang="vi-VN" altLang="en-US"/>
              <a:t>- </a:t>
            </a:r>
            <a:r>
              <a:rPr lang="en-US"/>
              <a:t>Quản lý thanh toán: Hệ thống hỗ trợ việc thanh toán trực tuyến hoặc thanh toán tại chỗ. Người dùng có thể thực hiện thanh toán trực tiếp thông qua hệ thống hoặc xác nhận thanh toán khi đến sân.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DATABASE</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pic>
        <p:nvPicPr>
          <p:cNvPr id="5" name="Picture 4"/>
          <p:cNvPicPr>
            <a:picLocks noChangeAspect="1"/>
          </p:cNvPicPr>
          <p:nvPr/>
        </p:nvPicPr>
        <p:blipFill>
          <a:blip r:embed="rId1"/>
          <a:stretch>
            <a:fillRect/>
          </a:stretch>
        </p:blipFill>
        <p:spPr>
          <a:xfrm>
            <a:off x="1835785" y="1430020"/>
            <a:ext cx="5334635" cy="3102610"/>
          </a:xfrm>
          <a:prstGeom prst="rect">
            <a:avLst/>
          </a:prstGeom>
        </p:spPr>
      </p:pic>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6</a:t>
            </a:r>
            <a:endParaRPr lang="vi-VN"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LỢI ÍCH </a:t>
            </a:r>
            <a:r>
              <a:rPr lang="vi-VN" altLang="en-GB"/>
              <a:t>CHÍNH</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7</a:t>
            </a:r>
            <a:endParaRPr lang="vi-VN" altLang="en-US">
              <a:sym typeface="+mn-ea"/>
            </a:endParaRPr>
          </a:p>
        </p:txBody>
      </p:sp>
      <p:sp>
        <p:nvSpPr>
          <p:cNvPr id="1" name="Text Box 0"/>
          <p:cNvSpPr txBox="1"/>
          <p:nvPr/>
        </p:nvSpPr>
        <p:spPr>
          <a:xfrm>
            <a:off x="611505" y="1563370"/>
            <a:ext cx="8143875" cy="2927985"/>
          </a:xfrm>
          <a:prstGeom prst="rect">
            <a:avLst/>
          </a:prstGeom>
          <a:noFill/>
        </p:spPr>
        <p:txBody>
          <a:bodyPr wrap="square" rtlCol="0">
            <a:noAutofit/>
          </a:bodyPr>
          <a:p>
            <a:r>
              <a:rPr lang="vi-VN" altLang="en-US"/>
              <a:t>- </a:t>
            </a:r>
            <a:r>
              <a:rPr lang="en-US"/>
              <a:t>Tiết kiệm thời gian và công sức: Hệ thống giúp tự động hóa quá trình đặt sân và quản lý thông tin khách hàng. Điều này giúp giảm thiểu công việc thủ công và tiết kiệm thời gian cho nhân viên và khách hàng.</a:t>
            </a:r>
            <a:endParaRPr lang="en-US"/>
          </a:p>
          <a:p>
            <a:endParaRPr lang="en-US"/>
          </a:p>
          <a:p>
            <a:r>
              <a:rPr lang="vi-VN" altLang="en-US"/>
              <a:t>- </a:t>
            </a:r>
            <a:r>
              <a:rPr lang="en-US"/>
              <a:t>Dễ dàng quản lý lịch trình: Hệ thống cho phép người dùng xem lịch trình sân bóng trực tuyến và đặt sân theo nhu cầu của họ. Điều này giúp người dùng dễ dàng tìm kiếm sân trống và quản lý lịch trình cá nhân.</a:t>
            </a:r>
            <a:endParaRPr lang="en-US"/>
          </a:p>
          <a:p>
            <a:endParaRPr lang="en-US"/>
          </a:p>
          <a:p>
            <a:r>
              <a:rPr lang="vi-VN" altLang="en-US"/>
              <a:t>- </a:t>
            </a:r>
            <a:r>
              <a:rPr lang="en-US"/>
              <a:t>Tăng tính chính xác và đáng tin cậy: Hệ thống giúp tránh nhầm lẫn và xung đột trong việc đặt sân và quản lý thông tin khách hàng. Việc sử dụng csdl giúp tăng tính chính xác và đáng tin cậy của quy trình quản lý sân bóng.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Tìm Hiểu Nghiệp </a:t>
            </a:r>
            <a:r>
              <a:rPr lang="vi-VN" altLang="en-GB"/>
              <a:t>Vụ</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8</a:t>
            </a:r>
            <a:endParaRPr lang="vi-VN" altLang="en-US">
              <a:sym typeface="+mn-ea"/>
            </a:endParaRPr>
          </a:p>
        </p:txBody>
      </p:sp>
      <p:sp>
        <p:nvSpPr>
          <p:cNvPr id="1" name="Text Box 0"/>
          <p:cNvSpPr txBox="1"/>
          <p:nvPr/>
        </p:nvSpPr>
        <p:spPr>
          <a:xfrm>
            <a:off x="611505" y="1635125"/>
            <a:ext cx="8143875" cy="2927985"/>
          </a:xfrm>
          <a:prstGeom prst="rect">
            <a:avLst/>
          </a:prstGeom>
          <a:noFill/>
        </p:spPr>
        <p:txBody>
          <a:bodyPr wrap="square" rtlCol="0">
            <a:noAutofit/>
          </a:bodyPr>
          <a:p>
            <a:r>
              <a:rPr lang="vi-VN"/>
              <a:t>1. </a:t>
            </a:r>
            <a:r>
              <a:t>Quản lý thông tin sân bóng:</a:t>
            </a:r>
          </a:p>
          <a:p/>
          <a:p>
            <a:r>
              <a:rPr lang="vi-VN"/>
              <a:t>- </a:t>
            </a:r>
            <a:r>
              <a:t>Lưu trữ thông tin chi tiết về các sân bóng mini, bao gồm địa chỉ, kích thước, tiện ích đi kèm (ví dụ: sân cỏ nhân tạo, ánh sáng ban đêm).</a:t>
            </a:r>
          </a:p>
          <a:p>
            <a:r>
              <a:rPr lang="vi-VN"/>
              <a:t>- </a:t>
            </a:r>
            <a:r>
              <a:t>Xác định trạng thái sẵn có của sân (trống/rỗi, đã đặt, bảo trì).</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7" name="Shape 337"/>
        <p:cNvGrpSpPr/>
        <p:nvPr/>
      </p:nvGrpSpPr>
      <p:grpSpPr>
        <a:xfrm>
          <a:off x="0" y="0"/>
          <a:ext cx="0" cy="0"/>
          <a:chOff x="0" y="0"/>
          <a:chExt cx="0" cy="0"/>
        </a:xfrm>
      </p:grpSpPr>
      <p:sp>
        <p:nvSpPr>
          <p:cNvPr id="350" name="Google Shape;350;p38"/>
          <p:cNvSpPr txBox="1"/>
          <p:nvPr>
            <p:ph type="title"/>
          </p:nvPr>
        </p:nvSpPr>
        <p:spPr>
          <a:xfrm>
            <a:off x="713225" y="683075"/>
            <a:ext cx="7717500" cy="57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t>Tìm Hiểu Nghiệp </a:t>
            </a:r>
            <a:r>
              <a:rPr lang="vi-VN" altLang="en-GB"/>
              <a:t>Vụ</a:t>
            </a:r>
            <a:endParaRPr lang="vi-VN" altLang="en-GB"/>
          </a:p>
        </p:txBody>
      </p:sp>
      <p:grpSp>
        <p:nvGrpSpPr>
          <p:cNvPr id="359" name="Google Shape;359;p38"/>
          <p:cNvGrpSpPr/>
          <p:nvPr/>
        </p:nvGrpSpPr>
        <p:grpSpPr>
          <a:xfrm>
            <a:off x="8430775" y="637525"/>
            <a:ext cx="327600" cy="327600"/>
            <a:chOff x="9379775" y="1529850"/>
            <a:chExt cx="327600" cy="327600"/>
          </a:xfrm>
        </p:grpSpPr>
        <p:sp>
          <p:nvSpPr>
            <p:cNvPr id="360" name="Google Shape;360;p38"/>
            <p:cNvSpPr/>
            <p:nvPr/>
          </p:nvSpPr>
          <p:spPr>
            <a:xfrm>
              <a:off x="9379775" y="1529850"/>
              <a:ext cx="327600" cy="32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38"/>
            <p:cNvSpPr/>
            <p:nvPr/>
          </p:nvSpPr>
          <p:spPr>
            <a:xfrm>
              <a:off x="9452138" y="1602213"/>
              <a:ext cx="182870" cy="182867"/>
            </a:xfrm>
            <a:custGeom>
              <a:avLst/>
              <a:gdLst/>
              <a:ahLst/>
              <a:cxnLst/>
              <a:rect l="l" t="t" r="r" b="b"/>
              <a:pathLst>
                <a:path w="10304" h="10285" extrusionOk="0">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grpSp>
      <p:sp>
        <p:nvSpPr>
          <p:cNvPr id="7" name="Text Box 6"/>
          <p:cNvSpPr txBox="1"/>
          <p:nvPr/>
        </p:nvSpPr>
        <p:spPr>
          <a:xfrm>
            <a:off x="8604250" y="4803775"/>
            <a:ext cx="4572000" cy="306705"/>
          </a:xfrm>
          <a:prstGeom prst="rect">
            <a:avLst/>
          </a:prstGeom>
          <a:noFill/>
        </p:spPr>
        <p:txBody>
          <a:bodyPr wrap="square" rtlCol="0" anchor="t">
            <a:spAutoFit/>
          </a:bodyPr>
          <a:p>
            <a:r>
              <a:rPr lang="vi-VN" altLang="en-US">
                <a:sym typeface="+mn-ea"/>
              </a:rPr>
              <a:t>9</a:t>
            </a:r>
            <a:endParaRPr lang="vi-VN" altLang="en-US">
              <a:sym typeface="+mn-ea"/>
            </a:endParaRPr>
          </a:p>
        </p:txBody>
      </p:sp>
      <p:sp>
        <p:nvSpPr>
          <p:cNvPr id="1" name="Text Box 0"/>
          <p:cNvSpPr txBox="1"/>
          <p:nvPr/>
        </p:nvSpPr>
        <p:spPr>
          <a:xfrm>
            <a:off x="611505" y="1563370"/>
            <a:ext cx="8143875" cy="2927985"/>
          </a:xfrm>
          <a:prstGeom prst="rect">
            <a:avLst/>
          </a:prstGeom>
          <a:noFill/>
        </p:spPr>
        <p:txBody>
          <a:bodyPr wrap="square" rtlCol="0">
            <a:noAutofit/>
          </a:bodyPr>
          <a:p>
            <a:r>
              <a:rPr lang="vi-VN"/>
              <a:t>2. </a:t>
            </a:r>
            <a:r>
              <a:t>Quản lý khách hàng:</a:t>
            </a:r>
          </a:p>
          <a:p/>
          <a:p>
            <a:r>
              <a:rPr lang="vi-VN"/>
              <a:t>- </a:t>
            </a:r>
            <a:r>
              <a:t>Lưu trữ thông tin cá nhân của khách hàng, bao gồm tên, số điện thoại, địa chỉ.</a:t>
            </a:r>
          </a:p>
          <a:p>
            <a:r>
              <a:rPr lang="vi-VN"/>
              <a:t>- </a:t>
            </a:r>
            <a:r>
              <a:t>Ghi nhận lịch sử đặt sân và các thông tin liên quan đến khách hàng (ví dụ: số lần đặt sân, lịch sử thanh toán).</a:t>
            </a:r>
          </a:p>
        </p:txBody>
      </p:sp>
    </p:spTree>
  </p:cSld>
  <p:clrMapOvr>
    <a:masterClrMapping/>
  </p:clrMapOvr>
</p:sld>
</file>

<file path=ppt/theme/theme1.xml><?xml version="1.0" encoding="utf-8"?>
<a:theme xmlns:a="http://schemas.openxmlformats.org/drawingml/2006/main" name="Data Analyst CV by Slidesgo">
  <a:themeElements>
    <a:clrScheme name="Simple Light">
      <a:dk1>
        <a:srgbClr val="000000"/>
      </a:dk1>
      <a:lt1>
        <a:srgbClr val="EEEEE9"/>
      </a:lt1>
      <a:dk2>
        <a:srgbClr val="ADAF7E"/>
      </a:dk2>
      <a:lt2>
        <a:srgbClr val="D4D7AD"/>
      </a:lt2>
      <a:accent1>
        <a:srgbClr val="88ADC8"/>
      </a:accent1>
      <a:accent2>
        <a:srgbClr val="9CBAB7"/>
      </a:accent2>
      <a:accent3>
        <a:srgbClr val="80A9A4"/>
      </a:accent3>
      <a:accent4>
        <a:srgbClr val="E0ABA0"/>
      </a:accent4>
      <a:accent5>
        <a:srgbClr val="C77763"/>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4295</Words>
  <Application>WPS Presentation</Application>
  <PresentationFormat/>
  <Paragraphs>168</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Arial</vt:lpstr>
      <vt:lpstr>Merriweather</vt:lpstr>
      <vt:lpstr>Cormorant Garamond</vt:lpstr>
      <vt:lpstr>Playfair Display ExtraBold</vt:lpstr>
      <vt:lpstr>Segoe Print</vt:lpstr>
      <vt:lpstr>Fira Sans Extra Condensed Medium</vt:lpstr>
      <vt:lpstr>Calibri Light</vt:lpstr>
      <vt:lpstr>Microsoft YaHei</vt:lpstr>
      <vt:lpstr>Arial Unicode MS</vt:lpstr>
      <vt:lpstr>Times New Roman</vt:lpstr>
      <vt:lpstr>Calibri</vt:lpstr>
      <vt:lpstr>Data Analyst CV by Slidesgo</vt:lpstr>
      <vt:lpstr>QUẢN LÝ SÂN BANH</vt:lpstr>
      <vt:lpstr>Thành Viên Nhóm</vt:lpstr>
      <vt:lpstr>DATABASE</vt:lpstr>
      <vt:lpstr>Mục Tiêu</vt:lpstr>
      <vt:lpstr>DATABASE</vt:lpstr>
      <vt:lpstr>DATABASE</vt:lpstr>
      <vt:lpstr>CÁC CHỨC NĂNG CHÍNH</vt:lpstr>
      <vt:lpstr>LỢI ÍCH CHÍNH</vt:lpstr>
      <vt:lpstr>Tìm Hiểu Nghiệp Vụ</vt:lpstr>
      <vt:lpstr>Tìm Hiểu Nghiệp Vụ</vt:lpstr>
      <vt:lpstr>Tìm Hiểu Nghiệp Vụ</vt:lpstr>
      <vt:lpstr>Tìm Hiểu Nghiệp Vụ</vt:lpstr>
      <vt:lpstr>Tìm Hiểu Nghiệp Vụ</vt:lpstr>
      <vt:lpstr>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SÂN BANH</dc:title>
  <dc:creator/>
  <cp:lastModifiedBy>PC</cp:lastModifiedBy>
  <cp:revision>3</cp:revision>
  <dcterms:created xsi:type="dcterms:W3CDTF">2023-12-12T14:52:00Z</dcterms:created>
  <dcterms:modified xsi:type="dcterms:W3CDTF">2023-12-13T14:18:29Z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9E1ED545CF8349FBAFA9C0BFC202C9A1_12</vt:lpwstr>
  </property>
  <property fmtid="{D5CDD505-2E9C-101B-9397-08002B2CF9AE}" pid="3" name="KSOProductBuildVer">
    <vt:lpwstr>1033-12.2.0.13359</vt:lpwstr>
  </property>
</Properties>
</file>