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9"/>
  </p:notesMasterIdLst>
  <p:sldIdLst>
    <p:sldId id="256" r:id="rId3"/>
    <p:sldId id="260" r:id="rId4"/>
    <p:sldId id="258" r:id="rId5"/>
    <p:sldId id="259" r:id="rId6"/>
    <p:sldId id="280" r:id="rId7"/>
    <p:sldId id="300" r:id="rId8"/>
    <p:sldId id="308" r:id="rId9"/>
    <p:sldId id="309" r:id="rId10"/>
    <p:sldId id="301" r:id="rId11"/>
    <p:sldId id="326" r:id="rId12"/>
    <p:sldId id="327" r:id="rId13"/>
    <p:sldId id="328" r:id="rId14"/>
    <p:sldId id="316" r:id="rId15"/>
    <p:sldId id="324" r:id="rId16"/>
    <p:sldId id="325" r:id="rId17"/>
    <p:sldId id="279" r:id="rId18"/>
  </p:sldIdLst>
  <p:sldSz cx="9144000" cy="5143500" type="screen16x9"/>
  <p:notesSz cx="6858000" cy="9144000"/>
  <p:embeddedFontLst>
    <p:embeddedFont>
      <p:font typeface="Bebas Neue" panose="020B0606020202050201" pitchFamily="34" charset="0"/>
      <p:regular r:id="rId20"/>
    </p:embeddedFont>
    <p:embeddedFont>
      <p:font typeface="Karla" pitchFamily="2" charset="0"/>
      <p:regular r:id="rId21"/>
      <p:bold r:id="rId22"/>
      <p:italic r:id="rId23"/>
      <p:boldItalic r:id="rId24"/>
    </p:embeddedFont>
    <p:embeddedFont>
      <p:font typeface="Roboto Medium"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C9B0B0-4A04-9E4F-E8E4-B7815546A558}" v="41" dt="2024-05-13T04:09:06.917"/>
  </p1510:revLst>
</p1510:revInfo>
</file>

<file path=ppt/tableStyles.xml><?xml version="1.0" encoding="utf-8"?>
<a:tblStyleLst xmlns:a="http://schemas.openxmlformats.org/drawingml/2006/main" def="{059BF3A4-0EA0-4D86-A398-399B9678440B}">
  <a:tblStyle styleId="{059BF3A4-0EA0-4D86-A398-399B967844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D4DB5D-3F6A-48B4-9AA0-563285DAAD0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ý Đức Tài" userId="S::2001216117@hufi.edu.vn::d2f16feb-c208-49fa-b1d8-ce36c9561257" providerId="AD" clId="Web-{3F1E3D72-DCAD-82A6-5000-AF1A5BE213E0}"/>
    <pc:docChg chg="addSld delSld modSld sldOrd">
      <pc:chgData name="Lý Đức Tài" userId="S::2001216117@hufi.edu.vn::d2f16feb-c208-49fa-b1d8-ce36c9561257" providerId="AD" clId="Web-{3F1E3D72-DCAD-82A6-5000-AF1A5BE213E0}" dt="2024-05-09T09:47:51.714" v="3198" actId="20577"/>
      <pc:docMkLst>
        <pc:docMk/>
      </pc:docMkLst>
      <pc:sldChg chg="addSp delSp modSp">
        <pc:chgData name="Lý Đức Tài" userId="S::2001216117@hufi.edu.vn::d2f16feb-c208-49fa-b1d8-ce36c9561257" providerId="AD" clId="Web-{3F1E3D72-DCAD-82A6-5000-AF1A5BE213E0}" dt="2024-05-09T07:49:49.292" v="62" actId="1076"/>
        <pc:sldMkLst>
          <pc:docMk/>
          <pc:sldMk cId="0" sldId="256"/>
        </pc:sldMkLst>
        <pc:spChg chg="add del mod">
          <ac:chgData name="Lý Đức Tài" userId="S::2001216117@hufi.edu.vn::d2f16feb-c208-49fa-b1d8-ce36c9561257" providerId="AD" clId="Web-{3F1E3D72-DCAD-82A6-5000-AF1A5BE213E0}" dt="2024-05-09T07:47:48.586" v="28"/>
          <ac:spMkLst>
            <pc:docMk/>
            <pc:sldMk cId="0" sldId="256"/>
            <ac:spMk id="3" creationId="{07C90978-3D87-26A0-865B-B518BDCEEE42}"/>
          </ac:spMkLst>
        </pc:spChg>
        <pc:spChg chg="add mod">
          <ac:chgData name="Lý Đức Tài" userId="S::2001216117@hufi.edu.vn::d2f16feb-c208-49fa-b1d8-ce36c9561257" providerId="AD" clId="Web-{3F1E3D72-DCAD-82A6-5000-AF1A5BE213E0}" dt="2024-05-09T07:49:49.292" v="62" actId="1076"/>
          <ac:spMkLst>
            <pc:docMk/>
            <pc:sldMk cId="0" sldId="256"/>
            <ac:spMk id="5" creationId="{6F016317-C811-6968-3496-964546759F97}"/>
          </ac:spMkLst>
        </pc:spChg>
        <pc:spChg chg="mod">
          <ac:chgData name="Lý Đức Tài" userId="S::2001216117@hufi.edu.vn::d2f16feb-c208-49fa-b1d8-ce36c9561257" providerId="AD" clId="Web-{3F1E3D72-DCAD-82A6-5000-AF1A5BE213E0}" dt="2024-05-09T07:49:36.229" v="53" actId="20577"/>
          <ac:spMkLst>
            <pc:docMk/>
            <pc:sldMk cId="0" sldId="256"/>
            <ac:spMk id="412" creationId="{00000000-0000-0000-0000-000000000000}"/>
          </ac:spMkLst>
        </pc:spChg>
        <pc:spChg chg="del">
          <ac:chgData name="Lý Đức Tài" userId="S::2001216117@hufi.edu.vn::d2f16feb-c208-49fa-b1d8-ce36c9561257" providerId="AD" clId="Web-{3F1E3D72-DCAD-82A6-5000-AF1A5BE213E0}" dt="2024-05-09T07:46:46.522" v="18"/>
          <ac:spMkLst>
            <pc:docMk/>
            <pc:sldMk cId="0" sldId="256"/>
            <ac:spMk id="413" creationId="{00000000-0000-0000-0000-000000000000}"/>
          </ac:spMkLst>
        </pc:spChg>
        <pc:spChg chg="del">
          <ac:chgData name="Lý Đức Tài" userId="S::2001216117@hufi.edu.vn::d2f16feb-c208-49fa-b1d8-ce36c9561257" providerId="AD" clId="Web-{3F1E3D72-DCAD-82A6-5000-AF1A5BE213E0}" dt="2024-05-09T07:46:45.616" v="17"/>
          <ac:spMkLst>
            <pc:docMk/>
            <pc:sldMk cId="0" sldId="256"/>
            <ac:spMk id="414" creationId="{00000000-0000-0000-0000-000000000000}"/>
          </ac:spMkLst>
        </pc:spChg>
        <pc:spChg chg="del">
          <ac:chgData name="Lý Đức Tài" userId="S::2001216117@hufi.edu.vn::d2f16feb-c208-49fa-b1d8-ce36c9561257" providerId="AD" clId="Web-{3F1E3D72-DCAD-82A6-5000-AF1A5BE213E0}" dt="2024-05-09T07:48:15.383" v="36"/>
          <ac:spMkLst>
            <pc:docMk/>
            <pc:sldMk cId="0" sldId="256"/>
            <ac:spMk id="424" creationId="{00000000-0000-0000-0000-000000000000}"/>
          </ac:spMkLst>
        </pc:spChg>
        <pc:grpChg chg="del">
          <ac:chgData name="Lý Đức Tài" userId="S::2001216117@hufi.edu.vn::d2f16feb-c208-49fa-b1d8-ce36c9561257" providerId="AD" clId="Web-{3F1E3D72-DCAD-82A6-5000-AF1A5BE213E0}" dt="2024-05-09T07:48:16.649" v="37"/>
          <ac:grpSpMkLst>
            <pc:docMk/>
            <pc:sldMk cId="0" sldId="256"/>
            <ac:grpSpMk id="415" creationId="{00000000-0000-0000-0000-000000000000}"/>
          </ac:grpSpMkLst>
        </pc:grpChg>
        <pc:grpChg chg="mod">
          <ac:chgData name="Lý Đức Tài" userId="S::2001216117@hufi.edu.vn::d2f16feb-c208-49fa-b1d8-ce36c9561257" providerId="AD" clId="Web-{3F1E3D72-DCAD-82A6-5000-AF1A5BE213E0}" dt="2024-05-09T07:46:51.881" v="20" actId="1076"/>
          <ac:grpSpMkLst>
            <pc:docMk/>
            <pc:sldMk cId="0" sldId="256"/>
            <ac:grpSpMk id="427" creationId="{00000000-0000-0000-0000-000000000000}"/>
          </ac:grpSpMkLst>
        </pc:grpChg>
        <pc:grpChg chg="mod">
          <ac:chgData name="Lý Đức Tài" userId="S::2001216117@hufi.edu.vn::d2f16feb-c208-49fa-b1d8-ce36c9561257" providerId="AD" clId="Web-{3F1E3D72-DCAD-82A6-5000-AF1A5BE213E0}" dt="2024-05-09T07:48:19.649" v="38" actId="1076"/>
          <ac:grpSpMkLst>
            <pc:docMk/>
            <pc:sldMk cId="0" sldId="256"/>
            <ac:grpSpMk id="430" creationId="{00000000-0000-0000-0000-000000000000}"/>
          </ac:grpSpMkLst>
        </pc:grpChg>
        <pc:grpChg chg="del mod">
          <ac:chgData name="Lý Đức Tài" userId="S::2001216117@hufi.edu.vn::d2f16feb-c208-49fa-b1d8-ce36c9561257" providerId="AD" clId="Web-{3F1E3D72-DCAD-82A6-5000-AF1A5BE213E0}" dt="2024-05-09T07:48:03.852" v="33"/>
          <ac:grpSpMkLst>
            <pc:docMk/>
            <pc:sldMk cId="0" sldId="256"/>
            <ac:grpSpMk id="442" creationId="{00000000-0000-0000-0000-000000000000}"/>
          </ac:grpSpMkLst>
        </pc:grpChg>
        <pc:picChg chg="add mod">
          <ac:chgData name="Lý Đức Tài" userId="S::2001216117@hufi.edu.vn::d2f16feb-c208-49fa-b1d8-ce36c9561257" providerId="AD" clId="Web-{3F1E3D72-DCAD-82A6-5000-AF1A5BE213E0}" dt="2024-05-09T07:48:05.820" v="34" actId="1076"/>
          <ac:picMkLst>
            <pc:docMk/>
            <pc:sldMk cId="0" sldId="256"/>
            <ac:picMk id="4" creationId="{A1666859-9F70-4E6A-F4B7-1F07177110AB}"/>
          </ac:picMkLst>
        </pc:picChg>
        <pc:cxnChg chg="mod">
          <ac:chgData name="Lý Đức Tài" userId="S::2001216117@hufi.edu.vn::d2f16feb-c208-49fa-b1d8-ce36c9561257" providerId="AD" clId="Web-{3F1E3D72-DCAD-82A6-5000-AF1A5BE213E0}" dt="2024-05-09T07:47:41.523" v="26" actId="1076"/>
          <ac:cxnSpMkLst>
            <pc:docMk/>
            <pc:sldMk cId="0" sldId="256"/>
            <ac:cxnSpMk id="445" creationId="{00000000-0000-0000-0000-000000000000}"/>
          </ac:cxnSpMkLst>
        </pc:cxnChg>
      </pc:sldChg>
      <pc:sldChg chg="del">
        <pc:chgData name="Lý Đức Tài" userId="S::2001216117@hufi.edu.vn::d2f16feb-c208-49fa-b1d8-ce36c9561257" providerId="AD" clId="Web-{3F1E3D72-DCAD-82A6-5000-AF1A5BE213E0}" dt="2024-05-09T07:57:33.630" v="342"/>
        <pc:sldMkLst>
          <pc:docMk/>
          <pc:sldMk cId="0" sldId="257"/>
        </pc:sldMkLst>
      </pc:sldChg>
      <pc:sldChg chg="addSp delSp modSp">
        <pc:chgData name="Lý Đức Tài" userId="S::2001216117@hufi.edu.vn::d2f16feb-c208-49fa-b1d8-ce36c9561257" providerId="AD" clId="Web-{3F1E3D72-DCAD-82A6-5000-AF1A5BE213E0}" dt="2024-05-09T07:53:53.063" v="266" actId="1076"/>
        <pc:sldMkLst>
          <pc:docMk/>
          <pc:sldMk cId="0" sldId="258"/>
        </pc:sldMkLst>
        <pc:spChg chg="add del mod">
          <ac:chgData name="Lý Đức Tài" userId="S::2001216117@hufi.edu.vn::d2f16feb-c208-49fa-b1d8-ce36c9561257" providerId="AD" clId="Web-{3F1E3D72-DCAD-82A6-5000-AF1A5BE213E0}" dt="2024-05-09T07:50:53.387" v="103"/>
          <ac:spMkLst>
            <pc:docMk/>
            <pc:sldMk cId="0" sldId="258"/>
            <ac:spMk id="3" creationId="{7A22E5C1-F57E-5247-197C-1EF2D47AC18E}"/>
          </ac:spMkLst>
        </pc:spChg>
        <pc:spChg chg="add del mod">
          <ac:chgData name="Lý Đức Tài" userId="S::2001216117@hufi.edu.vn::d2f16feb-c208-49fa-b1d8-ce36c9561257" providerId="AD" clId="Web-{3F1E3D72-DCAD-82A6-5000-AF1A5BE213E0}" dt="2024-05-09T07:50:37.324" v="84"/>
          <ac:spMkLst>
            <pc:docMk/>
            <pc:sldMk cId="0" sldId="258"/>
            <ac:spMk id="5" creationId="{8028DDC6-726D-3A59-A104-BC353F501129}"/>
          </ac:spMkLst>
        </pc:spChg>
        <pc:spChg chg="add del mod">
          <ac:chgData name="Lý Đức Tài" userId="S::2001216117@hufi.edu.vn::d2f16feb-c208-49fa-b1d8-ce36c9561257" providerId="AD" clId="Web-{3F1E3D72-DCAD-82A6-5000-AF1A5BE213E0}" dt="2024-05-09T07:52:50.967" v="166"/>
          <ac:spMkLst>
            <pc:docMk/>
            <pc:sldMk cId="0" sldId="258"/>
            <ac:spMk id="7" creationId="{77543491-004C-2A5B-DD42-F1D03248B44D}"/>
          </ac:spMkLst>
        </pc:spChg>
        <pc:spChg chg="mod">
          <ac:chgData name="Lý Đức Tài" userId="S::2001216117@hufi.edu.vn::d2f16feb-c208-49fa-b1d8-ce36c9561257" providerId="AD" clId="Web-{3F1E3D72-DCAD-82A6-5000-AF1A5BE213E0}" dt="2024-05-09T07:53:53.063" v="266" actId="1076"/>
          <ac:spMkLst>
            <pc:docMk/>
            <pc:sldMk cId="0" sldId="258"/>
            <ac:spMk id="495" creationId="{00000000-0000-0000-0000-000000000000}"/>
          </ac:spMkLst>
        </pc:spChg>
        <pc:spChg chg="mod">
          <ac:chgData name="Lý Đức Tài" userId="S::2001216117@hufi.edu.vn::d2f16feb-c208-49fa-b1d8-ce36c9561257" providerId="AD" clId="Web-{3F1E3D72-DCAD-82A6-5000-AF1A5BE213E0}" dt="2024-05-09T07:52:44.405" v="164" actId="20577"/>
          <ac:spMkLst>
            <pc:docMk/>
            <pc:sldMk cId="0" sldId="258"/>
            <ac:spMk id="496" creationId="{00000000-0000-0000-0000-000000000000}"/>
          </ac:spMkLst>
        </pc:spChg>
        <pc:spChg chg="mod">
          <ac:chgData name="Lý Đức Tài" userId="S::2001216117@hufi.edu.vn::d2f16feb-c208-49fa-b1d8-ce36c9561257" providerId="AD" clId="Web-{3F1E3D72-DCAD-82A6-5000-AF1A5BE213E0}" dt="2024-05-09T07:52:40.514" v="161" actId="20577"/>
          <ac:spMkLst>
            <pc:docMk/>
            <pc:sldMk cId="0" sldId="258"/>
            <ac:spMk id="497" creationId="{00000000-0000-0000-0000-000000000000}"/>
          </ac:spMkLst>
        </pc:spChg>
        <pc:spChg chg="del">
          <ac:chgData name="Lý Đức Tài" userId="S::2001216117@hufi.edu.vn::d2f16feb-c208-49fa-b1d8-ce36c9561257" providerId="AD" clId="Web-{3F1E3D72-DCAD-82A6-5000-AF1A5BE213E0}" dt="2024-05-09T07:50:04.729" v="63"/>
          <ac:spMkLst>
            <pc:docMk/>
            <pc:sldMk cId="0" sldId="258"/>
            <ac:spMk id="499" creationId="{00000000-0000-0000-0000-000000000000}"/>
          </ac:spMkLst>
        </pc:spChg>
        <pc:spChg chg="del mod">
          <ac:chgData name="Lý Đức Tài" userId="S::2001216117@hufi.edu.vn::d2f16feb-c208-49fa-b1d8-ce36c9561257" providerId="AD" clId="Web-{3F1E3D72-DCAD-82A6-5000-AF1A5BE213E0}" dt="2024-05-09T07:50:33.668" v="83"/>
          <ac:spMkLst>
            <pc:docMk/>
            <pc:sldMk cId="0" sldId="258"/>
            <ac:spMk id="501" creationId="{00000000-0000-0000-0000-000000000000}"/>
          </ac:spMkLst>
        </pc:spChg>
        <pc:spChg chg="del mod">
          <ac:chgData name="Lý Đức Tài" userId="S::2001216117@hufi.edu.vn::d2f16feb-c208-49fa-b1d8-ce36c9561257" providerId="AD" clId="Web-{3F1E3D72-DCAD-82A6-5000-AF1A5BE213E0}" dt="2024-05-09T07:51:34.638" v="110"/>
          <ac:spMkLst>
            <pc:docMk/>
            <pc:sldMk cId="0" sldId="258"/>
            <ac:spMk id="503" creationId="{00000000-0000-0000-0000-000000000000}"/>
          </ac:spMkLst>
        </pc:spChg>
        <pc:spChg chg="mod">
          <ac:chgData name="Lý Đức Tài" userId="S::2001216117@hufi.edu.vn::d2f16feb-c208-49fa-b1d8-ce36c9561257" providerId="AD" clId="Web-{3F1E3D72-DCAD-82A6-5000-AF1A5BE213E0}" dt="2024-05-09T07:46:19.349" v="3" actId="20577"/>
          <ac:spMkLst>
            <pc:docMk/>
            <pc:sldMk cId="0" sldId="258"/>
            <ac:spMk id="504" creationId="{00000000-0000-0000-0000-000000000000}"/>
          </ac:spMkLst>
        </pc:spChg>
        <pc:spChg chg="mod">
          <ac:chgData name="Lý Đức Tài" userId="S::2001216117@hufi.edu.vn::d2f16feb-c208-49fa-b1d8-ce36c9561257" providerId="AD" clId="Web-{3F1E3D72-DCAD-82A6-5000-AF1A5BE213E0}" dt="2024-05-09T07:53:12.452" v="195" actId="20577"/>
          <ac:spMkLst>
            <pc:docMk/>
            <pc:sldMk cId="0" sldId="258"/>
            <ac:spMk id="505" creationId="{00000000-0000-0000-0000-000000000000}"/>
          </ac:spMkLst>
        </pc:spChg>
        <pc:spChg chg="del">
          <ac:chgData name="Lý Đức Tài" userId="S::2001216117@hufi.edu.vn::d2f16feb-c208-49fa-b1d8-ce36c9561257" providerId="AD" clId="Web-{3F1E3D72-DCAD-82A6-5000-AF1A5BE213E0}" dt="2024-05-09T07:52:48.249" v="165"/>
          <ac:spMkLst>
            <pc:docMk/>
            <pc:sldMk cId="0" sldId="258"/>
            <ac:spMk id="507" creationId="{00000000-0000-0000-0000-000000000000}"/>
          </ac:spMkLst>
        </pc:spChg>
      </pc:sldChg>
      <pc:sldChg chg="addSp delSp modSp ord">
        <pc:chgData name="Lý Đức Tài" userId="S::2001216117@hufi.edu.vn::d2f16feb-c208-49fa-b1d8-ce36c9561257" providerId="AD" clId="Web-{3F1E3D72-DCAD-82A6-5000-AF1A5BE213E0}" dt="2024-05-09T09:06:46.004" v="2618" actId="20577"/>
        <pc:sldMkLst>
          <pc:docMk/>
          <pc:sldMk cId="0" sldId="259"/>
        </pc:sldMkLst>
        <pc:spChg chg="add del mod">
          <ac:chgData name="Lý Đức Tài" userId="S::2001216117@hufi.edu.vn::d2f16feb-c208-49fa-b1d8-ce36c9561257" providerId="AD" clId="Web-{3F1E3D72-DCAD-82A6-5000-AF1A5BE213E0}" dt="2024-05-09T07:57:27.880" v="340"/>
          <ac:spMkLst>
            <pc:docMk/>
            <pc:sldMk cId="0" sldId="259"/>
            <ac:spMk id="3" creationId="{605494E8-4196-1F43-A60B-6F3D0639E220}"/>
          </ac:spMkLst>
        </pc:spChg>
        <pc:spChg chg="mod">
          <ac:chgData name="Lý Đức Tài" userId="S::2001216117@hufi.edu.vn::d2f16feb-c208-49fa-b1d8-ce36c9561257" providerId="AD" clId="Web-{3F1E3D72-DCAD-82A6-5000-AF1A5BE213E0}" dt="2024-05-09T09:06:46.004" v="2618" actId="20577"/>
          <ac:spMkLst>
            <pc:docMk/>
            <pc:sldMk cId="0" sldId="259"/>
            <ac:spMk id="545" creationId="{00000000-0000-0000-0000-000000000000}"/>
          </ac:spMkLst>
        </pc:spChg>
        <pc:spChg chg="mod">
          <ac:chgData name="Lý Đức Tài" userId="S::2001216117@hufi.edu.vn::d2f16feb-c208-49fa-b1d8-ce36c9561257" providerId="AD" clId="Web-{3F1E3D72-DCAD-82A6-5000-AF1A5BE213E0}" dt="2024-05-09T07:59:13.788" v="395" actId="20577"/>
          <ac:spMkLst>
            <pc:docMk/>
            <pc:sldMk cId="0" sldId="259"/>
            <ac:spMk id="546" creationId="{00000000-0000-0000-0000-000000000000}"/>
          </ac:spMkLst>
        </pc:spChg>
        <pc:spChg chg="del mod">
          <ac:chgData name="Lý Đức Tài" userId="S::2001216117@hufi.edu.vn::d2f16feb-c208-49fa-b1d8-ce36c9561257" providerId="AD" clId="Web-{3F1E3D72-DCAD-82A6-5000-AF1A5BE213E0}" dt="2024-05-09T07:54:40.985" v="278"/>
          <ac:spMkLst>
            <pc:docMk/>
            <pc:sldMk cId="0" sldId="259"/>
            <ac:spMk id="551" creationId="{00000000-0000-0000-0000-000000000000}"/>
          </ac:spMkLst>
        </pc:spChg>
        <pc:spChg chg="mod">
          <ac:chgData name="Lý Đức Tài" userId="S::2001216117@hufi.edu.vn::d2f16feb-c208-49fa-b1d8-ce36c9561257" providerId="AD" clId="Web-{3F1E3D72-DCAD-82A6-5000-AF1A5BE213E0}" dt="2024-05-09T07:54:36.423" v="275" actId="1076"/>
          <ac:spMkLst>
            <pc:docMk/>
            <pc:sldMk cId="0" sldId="259"/>
            <ac:spMk id="555" creationId="{00000000-0000-0000-0000-000000000000}"/>
          </ac:spMkLst>
        </pc:spChg>
        <pc:spChg chg="mod">
          <ac:chgData name="Lý Đức Tài" userId="S::2001216117@hufi.edu.vn::d2f16feb-c208-49fa-b1d8-ce36c9561257" providerId="AD" clId="Web-{3F1E3D72-DCAD-82A6-5000-AF1A5BE213E0}" dt="2024-05-09T07:54:39.157" v="276" actId="1076"/>
          <ac:spMkLst>
            <pc:docMk/>
            <pc:sldMk cId="0" sldId="259"/>
            <ac:spMk id="556" creationId="{00000000-0000-0000-0000-000000000000}"/>
          </ac:spMkLst>
        </pc:spChg>
        <pc:spChg chg="mod">
          <ac:chgData name="Lý Đức Tài" userId="S::2001216117@hufi.edu.vn::d2f16feb-c208-49fa-b1d8-ce36c9561257" providerId="AD" clId="Web-{3F1E3D72-DCAD-82A6-5000-AF1A5BE213E0}" dt="2024-05-09T07:54:35.735" v="274" actId="1076"/>
          <ac:spMkLst>
            <pc:docMk/>
            <pc:sldMk cId="0" sldId="259"/>
            <ac:spMk id="557" creationId="{00000000-0000-0000-0000-000000000000}"/>
          </ac:spMkLst>
        </pc:spChg>
        <pc:grpChg chg="mod">
          <ac:chgData name="Lý Đức Tài" userId="S::2001216117@hufi.edu.vn::d2f16feb-c208-49fa-b1d8-ce36c9561257" providerId="AD" clId="Web-{3F1E3D72-DCAD-82A6-5000-AF1A5BE213E0}" dt="2024-05-09T07:54:14.610" v="270" actId="1076"/>
          <ac:grpSpMkLst>
            <pc:docMk/>
            <pc:sldMk cId="0" sldId="259"/>
            <ac:grpSpMk id="515" creationId="{00000000-0000-0000-0000-000000000000}"/>
          </ac:grpSpMkLst>
        </pc:grpChg>
        <pc:grpChg chg="mod">
          <ac:chgData name="Lý Đức Tài" userId="S::2001216117@hufi.edu.vn::d2f16feb-c208-49fa-b1d8-ce36c9561257" providerId="AD" clId="Web-{3F1E3D72-DCAD-82A6-5000-AF1A5BE213E0}" dt="2024-05-09T07:54:15.907" v="271" actId="1076"/>
          <ac:grpSpMkLst>
            <pc:docMk/>
            <pc:sldMk cId="0" sldId="259"/>
            <ac:grpSpMk id="528" creationId="{00000000-0000-0000-0000-000000000000}"/>
          </ac:grpSpMkLst>
        </pc:grpChg>
        <pc:grpChg chg="mod">
          <ac:chgData name="Lý Đức Tài" userId="S::2001216117@hufi.edu.vn::d2f16feb-c208-49fa-b1d8-ce36c9561257" providerId="AD" clId="Web-{3F1E3D72-DCAD-82A6-5000-AF1A5BE213E0}" dt="2024-05-09T07:54:03.438" v="267" actId="1076"/>
          <ac:grpSpMkLst>
            <pc:docMk/>
            <pc:sldMk cId="0" sldId="259"/>
            <ac:grpSpMk id="535" creationId="{00000000-0000-0000-0000-000000000000}"/>
          </ac:grpSpMkLst>
        </pc:grpChg>
        <pc:grpChg chg="del">
          <ac:chgData name="Lý Đức Tài" userId="S::2001216117@hufi.edu.vn::d2f16feb-c208-49fa-b1d8-ce36c9561257" providerId="AD" clId="Web-{3F1E3D72-DCAD-82A6-5000-AF1A5BE213E0}" dt="2024-05-09T07:54:10.579" v="269"/>
          <ac:grpSpMkLst>
            <pc:docMk/>
            <pc:sldMk cId="0" sldId="259"/>
            <ac:grpSpMk id="547" creationId="{00000000-0000-0000-0000-000000000000}"/>
          </ac:grpSpMkLst>
        </pc:grpChg>
        <pc:grpChg chg="mod">
          <ac:chgData name="Lý Đức Tài" userId="S::2001216117@hufi.edu.vn::d2f16feb-c208-49fa-b1d8-ce36c9561257" providerId="AD" clId="Web-{3F1E3D72-DCAD-82A6-5000-AF1A5BE213E0}" dt="2024-05-09T07:54:33.173" v="273" actId="1076"/>
          <ac:grpSpMkLst>
            <pc:docMk/>
            <pc:sldMk cId="0" sldId="259"/>
            <ac:grpSpMk id="552" creationId="{00000000-0000-0000-0000-000000000000}"/>
          </ac:grpSpMkLst>
        </pc:grpChg>
        <pc:grpChg chg="mod">
          <ac:chgData name="Lý Đức Tài" userId="S::2001216117@hufi.edu.vn::d2f16feb-c208-49fa-b1d8-ce36c9561257" providerId="AD" clId="Web-{3F1E3D72-DCAD-82A6-5000-AF1A5BE213E0}" dt="2024-05-09T07:54:29.188" v="272" actId="1076"/>
          <ac:grpSpMkLst>
            <pc:docMk/>
            <pc:sldMk cId="0" sldId="259"/>
            <ac:grpSpMk id="558" creationId="{00000000-0000-0000-0000-000000000000}"/>
          </ac:grpSpMkLst>
        </pc:grpChg>
      </pc:sldChg>
      <pc:sldChg chg="del">
        <pc:chgData name="Lý Đức Tài" userId="S::2001216117@hufi.edu.vn::d2f16feb-c208-49fa-b1d8-ce36c9561257" providerId="AD" clId="Web-{3F1E3D72-DCAD-82A6-5000-AF1A5BE213E0}" dt="2024-05-09T07:55:08.830" v="279"/>
        <pc:sldMkLst>
          <pc:docMk/>
          <pc:sldMk cId="0" sldId="277"/>
        </pc:sldMkLst>
      </pc:sldChg>
      <pc:sldChg chg="addSp delSp modSp ord">
        <pc:chgData name="Lý Đức Tài" userId="S::2001216117@hufi.edu.vn::d2f16feb-c208-49fa-b1d8-ce36c9561257" providerId="AD" clId="Web-{3F1E3D72-DCAD-82A6-5000-AF1A5BE213E0}" dt="2024-05-09T08:18:10.939" v="812" actId="20577"/>
        <pc:sldMkLst>
          <pc:docMk/>
          <pc:sldMk cId="0" sldId="280"/>
        </pc:sldMkLst>
        <pc:spChg chg="add del mod">
          <ac:chgData name="Lý Đức Tài" userId="S::2001216117@hufi.edu.vn::d2f16feb-c208-49fa-b1d8-ce36c9561257" providerId="AD" clId="Web-{3F1E3D72-DCAD-82A6-5000-AF1A5BE213E0}" dt="2024-05-09T07:55:57.284" v="297"/>
          <ac:spMkLst>
            <pc:docMk/>
            <pc:sldMk cId="0" sldId="280"/>
            <ac:spMk id="14" creationId="{7EF24176-F998-9A8B-703B-E53DDD908AFD}"/>
          </ac:spMkLst>
        </pc:spChg>
        <pc:spChg chg="add mod">
          <ac:chgData name="Lý Đức Tài" userId="S::2001216117@hufi.edu.vn::d2f16feb-c208-49fa-b1d8-ce36c9561257" providerId="AD" clId="Web-{3F1E3D72-DCAD-82A6-5000-AF1A5BE213E0}" dt="2024-05-09T07:56:47.848" v="312" actId="1076"/>
          <ac:spMkLst>
            <pc:docMk/>
            <pc:sldMk cId="0" sldId="280"/>
            <ac:spMk id="15" creationId="{3F0C3290-BFB8-6463-A50C-8B6C98A396C1}"/>
          </ac:spMkLst>
        </pc:spChg>
        <pc:spChg chg="add del">
          <ac:chgData name="Lý Đức Tài" userId="S::2001216117@hufi.edu.vn::d2f16feb-c208-49fa-b1d8-ce36c9561257" providerId="AD" clId="Web-{3F1E3D72-DCAD-82A6-5000-AF1A5BE213E0}" dt="2024-05-09T08:12:25.993" v="492"/>
          <ac:spMkLst>
            <pc:docMk/>
            <pc:sldMk cId="0" sldId="280"/>
            <ac:spMk id="16" creationId="{862056A2-D1E7-233E-E555-B263ADF9CC99}"/>
          </ac:spMkLst>
        </pc:spChg>
        <pc:spChg chg="add mod">
          <ac:chgData name="Lý Đức Tài" userId="S::2001216117@hufi.edu.vn::d2f16feb-c208-49fa-b1d8-ce36c9561257" providerId="AD" clId="Web-{3F1E3D72-DCAD-82A6-5000-AF1A5BE213E0}" dt="2024-05-09T08:14:16.902" v="586" actId="20577"/>
          <ac:spMkLst>
            <pc:docMk/>
            <pc:sldMk cId="0" sldId="280"/>
            <ac:spMk id="17" creationId="{9786569D-A0F1-B2A5-4761-DC9AE9641235}"/>
          </ac:spMkLst>
        </pc:spChg>
        <pc:spChg chg="add mod">
          <ac:chgData name="Lý Đức Tài" userId="S::2001216117@hufi.edu.vn::d2f16feb-c208-49fa-b1d8-ce36c9561257" providerId="AD" clId="Web-{3F1E3D72-DCAD-82A6-5000-AF1A5BE213E0}" dt="2024-05-09T08:18:10.939" v="812" actId="20577"/>
          <ac:spMkLst>
            <pc:docMk/>
            <pc:sldMk cId="0" sldId="280"/>
            <ac:spMk id="18" creationId="{79F46CBB-1AB9-1D25-955C-3669320A11AD}"/>
          </ac:spMkLst>
        </pc:spChg>
        <pc:spChg chg="del">
          <ac:chgData name="Lý Đức Tài" userId="S::2001216117@hufi.edu.vn::d2f16feb-c208-49fa-b1d8-ce36c9561257" providerId="AD" clId="Web-{3F1E3D72-DCAD-82A6-5000-AF1A5BE213E0}" dt="2024-05-09T07:55:54.284" v="293"/>
          <ac:spMkLst>
            <pc:docMk/>
            <pc:sldMk cId="0" sldId="280"/>
            <ac:spMk id="1296" creationId="{00000000-0000-0000-0000-000000000000}"/>
          </ac:spMkLst>
        </pc:spChg>
        <pc:spChg chg="del mod">
          <ac:chgData name="Lý Đức Tài" userId="S::2001216117@hufi.edu.vn::d2f16feb-c208-49fa-b1d8-ce36c9561257" providerId="AD" clId="Web-{3F1E3D72-DCAD-82A6-5000-AF1A5BE213E0}" dt="2024-05-09T07:55:55.925" v="296"/>
          <ac:spMkLst>
            <pc:docMk/>
            <pc:sldMk cId="0" sldId="280"/>
            <ac:spMk id="1297" creationId="{00000000-0000-0000-0000-000000000000}"/>
          </ac:spMkLst>
        </pc:spChg>
        <pc:spChg chg="del">
          <ac:chgData name="Lý Đức Tài" userId="S::2001216117@hufi.edu.vn::d2f16feb-c208-49fa-b1d8-ce36c9561257" providerId="AD" clId="Web-{3F1E3D72-DCAD-82A6-5000-AF1A5BE213E0}" dt="2024-05-09T07:55:26.080" v="284"/>
          <ac:spMkLst>
            <pc:docMk/>
            <pc:sldMk cId="0" sldId="280"/>
            <ac:spMk id="1322" creationId="{00000000-0000-0000-0000-000000000000}"/>
          </ac:spMkLst>
        </pc:spChg>
        <pc:spChg chg="del">
          <ac:chgData name="Lý Đức Tài" userId="S::2001216117@hufi.edu.vn::d2f16feb-c208-49fa-b1d8-ce36c9561257" providerId="AD" clId="Web-{3F1E3D72-DCAD-82A6-5000-AF1A5BE213E0}" dt="2024-05-09T07:55:20.283" v="280"/>
          <ac:spMkLst>
            <pc:docMk/>
            <pc:sldMk cId="0" sldId="280"/>
            <ac:spMk id="1336" creationId="{00000000-0000-0000-0000-000000000000}"/>
          </ac:spMkLst>
        </pc:spChg>
        <pc:grpChg chg="add mod">
          <ac:chgData name="Lý Đức Tài" userId="S::2001216117@hufi.edu.vn::d2f16feb-c208-49fa-b1d8-ce36c9561257" providerId="AD" clId="Web-{3F1E3D72-DCAD-82A6-5000-AF1A5BE213E0}" dt="2024-05-09T07:55:51.315" v="292" actId="14100"/>
          <ac:grpSpMkLst>
            <pc:docMk/>
            <pc:sldMk cId="0" sldId="280"/>
            <ac:grpSpMk id="12" creationId="{59FBAF74-A964-6D04-C9B1-53088E723804}"/>
          </ac:grpSpMkLst>
        </pc:grpChg>
        <pc:grpChg chg="del">
          <ac:chgData name="Lý Đức Tài" userId="S::2001216117@hufi.edu.vn::d2f16feb-c208-49fa-b1d8-ce36c9561257" providerId="AD" clId="Web-{3F1E3D72-DCAD-82A6-5000-AF1A5BE213E0}" dt="2024-05-09T07:55:22.986" v="283"/>
          <ac:grpSpMkLst>
            <pc:docMk/>
            <pc:sldMk cId="0" sldId="280"/>
            <ac:grpSpMk id="1298" creationId="{00000000-0000-0000-0000-000000000000}"/>
          </ac:grpSpMkLst>
        </pc:grpChg>
        <pc:grpChg chg="del">
          <ac:chgData name="Lý Đức Tài" userId="S::2001216117@hufi.edu.vn::d2f16feb-c208-49fa-b1d8-ce36c9561257" providerId="AD" clId="Web-{3F1E3D72-DCAD-82A6-5000-AF1A5BE213E0}" dt="2024-05-09T07:55:28.330" v="288"/>
          <ac:grpSpMkLst>
            <pc:docMk/>
            <pc:sldMk cId="0" sldId="280"/>
            <ac:grpSpMk id="1311" creationId="{00000000-0000-0000-0000-000000000000}"/>
          </ac:grpSpMkLst>
        </pc:grpChg>
        <pc:grpChg chg="del">
          <ac:chgData name="Lý Đức Tài" userId="S::2001216117@hufi.edu.vn::d2f16feb-c208-49fa-b1d8-ce36c9561257" providerId="AD" clId="Web-{3F1E3D72-DCAD-82A6-5000-AF1A5BE213E0}" dt="2024-05-09T07:55:22.549" v="281"/>
          <ac:grpSpMkLst>
            <pc:docMk/>
            <pc:sldMk cId="0" sldId="280"/>
            <ac:grpSpMk id="1323" creationId="{00000000-0000-0000-0000-000000000000}"/>
          </ac:grpSpMkLst>
        </pc:grpChg>
        <pc:grpChg chg="del">
          <ac:chgData name="Lý Đức Tài" userId="S::2001216117@hufi.edu.vn::d2f16feb-c208-49fa-b1d8-ce36c9561257" providerId="AD" clId="Web-{3F1E3D72-DCAD-82A6-5000-AF1A5BE213E0}" dt="2024-05-09T07:55:22.940" v="282"/>
          <ac:grpSpMkLst>
            <pc:docMk/>
            <pc:sldMk cId="0" sldId="280"/>
            <ac:grpSpMk id="1339" creationId="{00000000-0000-0000-0000-000000000000}"/>
          </ac:grpSpMkLst>
        </pc:grpChg>
        <pc:grpChg chg="del">
          <ac:chgData name="Lý Đức Tài" userId="S::2001216117@hufi.edu.vn::d2f16feb-c208-49fa-b1d8-ce36c9561257" providerId="AD" clId="Web-{3F1E3D72-DCAD-82A6-5000-AF1A5BE213E0}" dt="2024-05-09T07:55:27.580" v="287"/>
          <ac:grpSpMkLst>
            <pc:docMk/>
            <pc:sldMk cId="0" sldId="280"/>
            <ac:grpSpMk id="1346" creationId="{00000000-0000-0000-0000-000000000000}"/>
          </ac:grpSpMkLst>
        </pc:grpChg>
        <pc:grpChg chg="del">
          <ac:chgData name="Lý Đức Tài" userId="S::2001216117@hufi.edu.vn::d2f16feb-c208-49fa-b1d8-ce36c9561257" providerId="AD" clId="Web-{3F1E3D72-DCAD-82A6-5000-AF1A5BE213E0}" dt="2024-05-09T07:55:27.049" v="286"/>
          <ac:grpSpMkLst>
            <pc:docMk/>
            <pc:sldMk cId="0" sldId="280"/>
            <ac:grpSpMk id="1349" creationId="{00000000-0000-0000-0000-000000000000}"/>
          </ac:grpSpMkLst>
        </pc:grpChg>
        <pc:grpChg chg="del">
          <ac:chgData name="Lý Đức Tài" userId="S::2001216117@hufi.edu.vn::d2f16feb-c208-49fa-b1d8-ce36c9561257" providerId="AD" clId="Web-{3F1E3D72-DCAD-82A6-5000-AF1A5BE213E0}" dt="2024-05-09T07:55:26.658" v="285"/>
          <ac:grpSpMkLst>
            <pc:docMk/>
            <pc:sldMk cId="0" sldId="280"/>
            <ac:grpSpMk id="1352" creationId="{00000000-0000-0000-0000-000000000000}"/>
          </ac:grpSpMkLst>
        </pc:grpChg>
      </pc:sldChg>
      <pc:sldChg chg="addSp modSp add replId">
        <pc:chgData name="Lý Đức Tài" userId="S::2001216117@hufi.edu.vn::d2f16feb-c208-49fa-b1d8-ce36c9561257" providerId="AD" clId="Web-{3F1E3D72-DCAD-82A6-5000-AF1A5BE213E0}" dt="2024-05-09T08:20:19.754" v="996" actId="20577"/>
        <pc:sldMkLst>
          <pc:docMk/>
          <pc:sldMk cId="327475884" sldId="300"/>
        </pc:sldMkLst>
        <pc:spChg chg="add mod">
          <ac:chgData name="Lý Đức Tài" userId="S::2001216117@hufi.edu.vn::d2f16feb-c208-49fa-b1d8-ce36c9561257" providerId="AD" clId="Web-{3F1E3D72-DCAD-82A6-5000-AF1A5BE213E0}" dt="2024-05-09T08:19:03.877" v="881" actId="20577"/>
          <ac:spMkLst>
            <pc:docMk/>
            <pc:sldMk cId="327475884" sldId="300"/>
            <ac:spMk id="13" creationId="{504C6408-1720-5D1B-4A29-68F48F9B6C50}"/>
          </ac:spMkLst>
        </pc:spChg>
        <pc:spChg chg="add mod">
          <ac:chgData name="Lý Đức Tài" userId="S::2001216117@hufi.edu.vn::d2f16feb-c208-49fa-b1d8-ce36c9561257" providerId="AD" clId="Web-{3F1E3D72-DCAD-82A6-5000-AF1A5BE213E0}" dt="2024-05-09T08:20:19.754" v="996" actId="20577"/>
          <ac:spMkLst>
            <pc:docMk/>
            <pc:sldMk cId="327475884" sldId="300"/>
            <ac:spMk id="14" creationId="{35E5ECAF-2B8E-1898-AC38-F48527B03587}"/>
          </ac:spMkLst>
        </pc:spChg>
      </pc:sldChg>
      <pc:sldChg chg="modSp add ord replId">
        <pc:chgData name="Lý Đức Tài" userId="S::2001216117@hufi.edu.vn::d2f16feb-c208-49fa-b1d8-ce36c9561257" providerId="AD" clId="Web-{3F1E3D72-DCAD-82A6-5000-AF1A5BE213E0}" dt="2024-05-09T09:06:58.098" v="2620" actId="20577"/>
        <pc:sldMkLst>
          <pc:docMk/>
          <pc:sldMk cId="2749376066" sldId="301"/>
        </pc:sldMkLst>
        <pc:spChg chg="mod">
          <ac:chgData name="Lý Đức Tài" userId="S::2001216117@hufi.edu.vn::d2f16feb-c208-49fa-b1d8-ce36c9561257" providerId="AD" clId="Web-{3F1E3D72-DCAD-82A6-5000-AF1A5BE213E0}" dt="2024-05-09T09:06:38.363" v="2617" actId="20577"/>
          <ac:spMkLst>
            <pc:docMk/>
            <pc:sldMk cId="2749376066" sldId="301"/>
            <ac:spMk id="545" creationId="{00000000-0000-0000-0000-000000000000}"/>
          </ac:spMkLst>
        </pc:spChg>
        <pc:spChg chg="mod">
          <ac:chgData name="Lý Đức Tài" userId="S::2001216117@hufi.edu.vn::d2f16feb-c208-49fa-b1d8-ce36c9561257" providerId="AD" clId="Web-{3F1E3D72-DCAD-82A6-5000-AF1A5BE213E0}" dt="2024-05-09T09:06:58.098" v="2620" actId="20577"/>
          <ac:spMkLst>
            <pc:docMk/>
            <pc:sldMk cId="2749376066" sldId="301"/>
            <ac:spMk id="546" creationId="{00000000-0000-0000-0000-000000000000}"/>
          </ac:spMkLst>
        </pc:spChg>
      </pc:sldChg>
      <pc:sldChg chg="addSp modSp add ord replId">
        <pc:chgData name="Lý Đức Tài" userId="S::2001216117@hufi.edu.vn::d2f16feb-c208-49fa-b1d8-ce36c9561257" providerId="AD" clId="Web-{3F1E3D72-DCAD-82A6-5000-AF1A5BE213E0}" dt="2024-05-09T08:20:25.207" v="997" actId="20577"/>
        <pc:sldMkLst>
          <pc:docMk/>
          <pc:sldMk cId="2737697044" sldId="302"/>
        </pc:sldMkLst>
        <pc:spChg chg="add mod">
          <ac:chgData name="Lý Đức Tài" userId="S::2001216117@hufi.edu.vn::d2f16feb-c208-49fa-b1d8-ce36c9561257" providerId="AD" clId="Web-{3F1E3D72-DCAD-82A6-5000-AF1A5BE213E0}" dt="2024-05-09T08:20:25.207" v="997" actId="20577"/>
          <ac:spMkLst>
            <pc:docMk/>
            <pc:sldMk cId="2737697044" sldId="302"/>
            <ac:spMk id="2" creationId="{AD66D9D0-CEF8-E855-543A-D11FD08132C6}"/>
          </ac:spMkLst>
        </pc:spChg>
        <pc:spChg chg="mod">
          <ac:chgData name="Lý Đức Tài" userId="S::2001216117@hufi.edu.vn::d2f16feb-c208-49fa-b1d8-ce36c9561257" providerId="AD" clId="Web-{3F1E3D72-DCAD-82A6-5000-AF1A5BE213E0}" dt="2024-05-09T08:00:23.962" v="411" actId="20577"/>
          <ac:spMkLst>
            <pc:docMk/>
            <pc:sldMk cId="2737697044" sldId="302"/>
            <ac:spMk id="15" creationId="{3F0C3290-BFB8-6463-A50C-8B6C98A396C1}"/>
          </ac:spMkLst>
        </pc:spChg>
      </pc:sldChg>
      <pc:sldChg chg="modSp add replId">
        <pc:chgData name="Lý Đức Tài" userId="S::2001216117@hufi.edu.vn::d2f16feb-c208-49fa-b1d8-ce36c9561257" providerId="AD" clId="Web-{3F1E3D72-DCAD-82A6-5000-AF1A5BE213E0}" dt="2024-05-09T08:02:51.981" v="442" actId="14100"/>
        <pc:sldMkLst>
          <pc:docMk/>
          <pc:sldMk cId="2526520690" sldId="303"/>
        </pc:sldMkLst>
        <pc:spChg chg="mod">
          <ac:chgData name="Lý Đức Tài" userId="S::2001216117@hufi.edu.vn::d2f16feb-c208-49fa-b1d8-ce36c9561257" providerId="AD" clId="Web-{3F1E3D72-DCAD-82A6-5000-AF1A5BE213E0}" dt="2024-05-09T08:02:51.981" v="442" actId="14100"/>
          <ac:spMkLst>
            <pc:docMk/>
            <pc:sldMk cId="2526520690" sldId="303"/>
            <ac:spMk id="2" creationId="{AD66D9D0-CEF8-E855-543A-D11FD08132C6}"/>
          </ac:spMkLst>
        </pc:spChg>
      </pc:sldChg>
      <pc:sldChg chg="addSp delSp modSp add replId">
        <pc:chgData name="Lý Đức Tài" userId="S::2001216117@hufi.edu.vn::d2f16feb-c208-49fa-b1d8-ce36c9561257" providerId="AD" clId="Web-{3F1E3D72-DCAD-82A6-5000-AF1A5BE213E0}" dt="2024-05-09T08:03:33.107" v="449" actId="1076"/>
        <pc:sldMkLst>
          <pc:docMk/>
          <pc:sldMk cId="3020268593" sldId="304"/>
        </pc:sldMkLst>
        <pc:spChg chg="del">
          <ac:chgData name="Lý Đức Tài" userId="S::2001216117@hufi.edu.vn::d2f16feb-c208-49fa-b1d8-ce36c9561257" providerId="AD" clId="Web-{3F1E3D72-DCAD-82A6-5000-AF1A5BE213E0}" dt="2024-05-09T08:03:12.200" v="445"/>
          <ac:spMkLst>
            <pc:docMk/>
            <pc:sldMk cId="3020268593" sldId="304"/>
            <ac:spMk id="2" creationId="{AD66D9D0-CEF8-E855-543A-D11FD08132C6}"/>
          </ac:spMkLst>
        </pc:spChg>
        <pc:picChg chg="add mod">
          <ac:chgData name="Lý Đức Tài" userId="S::2001216117@hufi.edu.vn::d2f16feb-c208-49fa-b1d8-ce36c9561257" providerId="AD" clId="Web-{3F1E3D72-DCAD-82A6-5000-AF1A5BE213E0}" dt="2024-05-09T08:03:33.107" v="449" actId="1076"/>
          <ac:picMkLst>
            <pc:docMk/>
            <pc:sldMk cId="3020268593" sldId="304"/>
            <ac:picMk id="13" creationId="{8E7F2760-1400-542A-BB9F-F38A0BB9E3C0}"/>
          </ac:picMkLst>
        </pc:picChg>
      </pc:sldChg>
      <pc:sldChg chg="addSp delSp modSp add replId">
        <pc:chgData name="Lý Đức Tài" userId="S::2001216117@hufi.edu.vn::d2f16feb-c208-49fa-b1d8-ce36c9561257" providerId="AD" clId="Web-{3F1E3D72-DCAD-82A6-5000-AF1A5BE213E0}" dt="2024-05-09T08:04:04.232" v="455" actId="1076"/>
        <pc:sldMkLst>
          <pc:docMk/>
          <pc:sldMk cId="1800828820" sldId="305"/>
        </pc:sldMkLst>
        <pc:picChg chg="add mod">
          <ac:chgData name="Lý Đức Tài" userId="S::2001216117@hufi.edu.vn::d2f16feb-c208-49fa-b1d8-ce36c9561257" providerId="AD" clId="Web-{3F1E3D72-DCAD-82A6-5000-AF1A5BE213E0}" dt="2024-05-09T08:04:04.232" v="455" actId="1076"/>
          <ac:picMkLst>
            <pc:docMk/>
            <pc:sldMk cId="1800828820" sldId="305"/>
            <ac:picMk id="2" creationId="{303F020A-8F31-2F97-165B-000EB5E1B7B3}"/>
          </ac:picMkLst>
        </pc:picChg>
        <pc:picChg chg="del">
          <ac:chgData name="Lý Đức Tài" userId="S::2001216117@hufi.edu.vn::d2f16feb-c208-49fa-b1d8-ce36c9561257" providerId="AD" clId="Web-{3F1E3D72-DCAD-82A6-5000-AF1A5BE213E0}" dt="2024-05-09T08:03:51.013" v="451"/>
          <ac:picMkLst>
            <pc:docMk/>
            <pc:sldMk cId="1800828820" sldId="305"/>
            <ac:picMk id="13" creationId="{8E7F2760-1400-542A-BB9F-F38A0BB9E3C0}"/>
          </ac:picMkLst>
        </pc:picChg>
      </pc:sldChg>
      <pc:sldChg chg="addSp delSp modSp add replId">
        <pc:chgData name="Lý Đức Tài" userId="S::2001216117@hufi.edu.vn::d2f16feb-c208-49fa-b1d8-ce36c9561257" providerId="AD" clId="Web-{3F1E3D72-DCAD-82A6-5000-AF1A5BE213E0}" dt="2024-05-09T08:05:43.656" v="475" actId="1076"/>
        <pc:sldMkLst>
          <pc:docMk/>
          <pc:sldMk cId="675089819" sldId="306"/>
        </pc:sldMkLst>
        <pc:spChg chg="add mod">
          <ac:chgData name="Lý Đức Tài" userId="S::2001216117@hufi.edu.vn::d2f16feb-c208-49fa-b1d8-ce36c9561257" providerId="AD" clId="Web-{3F1E3D72-DCAD-82A6-5000-AF1A5BE213E0}" dt="2024-05-09T08:05:02.734" v="468" actId="1076"/>
          <ac:spMkLst>
            <pc:docMk/>
            <pc:sldMk cId="675089819" sldId="306"/>
            <ac:spMk id="13" creationId="{31330637-DBDA-5EE7-F7B3-329A05F95D7A}"/>
          </ac:spMkLst>
        </pc:spChg>
        <pc:picChg chg="del">
          <ac:chgData name="Lý Đức Tài" userId="S::2001216117@hufi.edu.vn::d2f16feb-c208-49fa-b1d8-ce36c9561257" providerId="AD" clId="Web-{3F1E3D72-DCAD-82A6-5000-AF1A5BE213E0}" dt="2024-05-09T08:04:28.686" v="457"/>
          <ac:picMkLst>
            <pc:docMk/>
            <pc:sldMk cId="675089819" sldId="306"/>
            <ac:picMk id="2" creationId="{303F020A-8F31-2F97-165B-000EB5E1B7B3}"/>
          </ac:picMkLst>
        </pc:picChg>
        <pc:picChg chg="add mod">
          <ac:chgData name="Lý Đức Tài" userId="S::2001216117@hufi.edu.vn::d2f16feb-c208-49fa-b1d8-ce36c9561257" providerId="AD" clId="Web-{3F1E3D72-DCAD-82A6-5000-AF1A5BE213E0}" dt="2024-05-09T08:05:43.656" v="475" actId="1076"/>
          <ac:picMkLst>
            <pc:docMk/>
            <pc:sldMk cId="675089819" sldId="306"/>
            <ac:picMk id="14" creationId="{A6EA261B-0960-E5BB-12B0-DA07E437274A}"/>
          </ac:picMkLst>
        </pc:picChg>
        <pc:picChg chg="add mod">
          <ac:chgData name="Lý Đức Tài" userId="S::2001216117@hufi.edu.vn::d2f16feb-c208-49fa-b1d8-ce36c9561257" providerId="AD" clId="Web-{3F1E3D72-DCAD-82A6-5000-AF1A5BE213E0}" dt="2024-05-09T08:05:42.563" v="474" actId="1076"/>
          <ac:picMkLst>
            <pc:docMk/>
            <pc:sldMk cId="675089819" sldId="306"/>
            <ac:picMk id="16" creationId="{A881E967-E44D-0593-E670-BFD69F2FF903}"/>
          </ac:picMkLst>
        </pc:picChg>
      </pc:sldChg>
      <pc:sldChg chg="addSp delSp modSp add replId">
        <pc:chgData name="Lý Đức Tài" userId="S::2001216117@hufi.edu.vn::d2f16feb-c208-49fa-b1d8-ce36c9561257" providerId="AD" clId="Web-{3F1E3D72-DCAD-82A6-5000-AF1A5BE213E0}" dt="2024-05-09T08:06:52.361" v="490" actId="14100"/>
        <pc:sldMkLst>
          <pc:docMk/>
          <pc:sldMk cId="2461104370" sldId="307"/>
        </pc:sldMkLst>
        <pc:spChg chg="del">
          <ac:chgData name="Lý Đức Tài" userId="S::2001216117@hufi.edu.vn::d2f16feb-c208-49fa-b1d8-ce36c9561257" providerId="AD" clId="Web-{3F1E3D72-DCAD-82A6-5000-AF1A5BE213E0}" dt="2024-05-09T08:06:10.985" v="479"/>
          <ac:spMkLst>
            <pc:docMk/>
            <pc:sldMk cId="2461104370" sldId="307"/>
            <ac:spMk id="13" creationId="{31330637-DBDA-5EE7-F7B3-329A05F95D7A}"/>
          </ac:spMkLst>
        </pc:spChg>
        <pc:picChg chg="add mod">
          <ac:chgData name="Lý Đức Tài" userId="S::2001216117@hufi.edu.vn::d2f16feb-c208-49fa-b1d8-ce36c9561257" providerId="AD" clId="Web-{3F1E3D72-DCAD-82A6-5000-AF1A5BE213E0}" dt="2024-05-09T08:06:47.814" v="487" actId="1076"/>
          <ac:picMkLst>
            <pc:docMk/>
            <pc:sldMk cId="2461104370" sldId="307"/>
            <ac:picMk id="2" creationId="{7AA35C97-5934-C999-EAD3-CE1B2D13D5C7}"/>
          </ac:picMkLst>
        </pc:picChg>
        <pc:picChg chg="del">
          <ac:chgData name="Lý Đức Tài" userId="S::2001216117@hufi.edu.vn::d2f16feb-c208-49fa-b1d8-ce36c9561257" providerId="AD" clId="Web-{3F1E3D72-DCAD-82A6-5000-AF1A5BE213E0}" dt="2024-05-09T08:06:08.188" v="477"/>
          <ac:picMkLst>
            <pc:docMk/>
            <pc:sldMk cId="2461104370" sldId="307"/>
            <ac:picMk id="14" creationId="{A6EA261B-0960-E5BB-12B0-DA07E437274A}"/>
          </ac:picMkLst>
        </pc:picChg>
        <pc:picChg chg="del">
          <ac:chgData name="Lý Đức Tài" userId="S::2001216117@hufi.edu.vn::d2f16feb-c208-49fa-b1d8-ce36c9561257" providerId="AD" clId="Web-{3F1E3D72-DCAD-82A6-5000-AF1A5BE213E0}" dt="2024-05-09T08:06:08.719" v="478"/>
          <ac:picMkLst>
            <pc:docMk/>
            <pc:sldMk cId="2461104370" sldId="307"/>
            <ac:picMk id="16" creationId="{A881E967-E44D-0593-E670-BFD69F2FF903}"/>
          </ac:picMkLst>
        </pc:picChg>
        <pc:picChg chg="add mod">
          <ac:chgData name="Lý Đức Tài" userId="S::2001216117@hufi.edu.vn::d2f16feb-c208-49fa-b1d8-ce36c9561257" providerId="AD" clId="Web-{3F1E3D72-DCAD-82A6-5000-AF1A5BE213E0}" dt="2024-05-09T08:06:52.361" v="490" actId="14100"/>
          <ac:picMkLst>
            <pc:docMk/>
            <pc:sldMk cId="2461104370" sldId="307"/>
            <ac:picMk id="17" creationId="{F34EBD26-84ED-4B1A-8319-2DF4D9A830EF}"/>
          </ac:picMkLst>
        </pc:picChg>
      </pc:sldChg>
      <pc:sldChg chg="addSp delSp modSp add replId">
        <pc:chgData name="Lý Đức Tài" userId="S::2001216117@hufi.edu.vn::d2f16feb-c208-49fa-b1d8-ce36c9561257" providerId="AD" clId="Web-{3F1E3D72-DCAD-82A6-5000-AF1A5BE213E0}" dt="2024-05-09T08:36:58.573" v="1262" actId="20577"/>
        <pc:sldMkLst>
          <pc:docMk/>
          <pc:sldMk cId="108789809" sldId="308"/>
        </pc:sldMkLst>
        <pc:spChg chg="add del">
          <ac:chgData name="Lý Đức Tài" userId="S::2001216117@hufi.edu.vn::d2f16feb-c208-49fa-b1d8-ce36c9561257" providerId="AD" clId="Web-{3F1E3D72-DCAD-82A6-5000-AF1A5BE213E0}" dt="2024-05-09T08:31:25.613" v="1002"/>
          <ac:spMkLst>
            <pc:docMk/>
            <pc:sldMk cId="108789809" sldId="308"/>
            <ac:spMk id="2" creationId="{1D9E87EC-EBCF-D978-5173-4CA56E916F60}"/>
          </ac:spMkLst>
        </pc:spChg>
        <pc:spChg chg="del">
          <ac:chgData name="Lý Đức Tài" userId="S::2001216117@hufi.edu.vn::d2f16feb-c208-49fa-b1d8-ce36c9561257" providerId="AD" clId="Web-{3F1E3D72-DCAD-82A6-5000-AF1A5BE213E0}" dt="2024-05-09T08:20:41.083" v="1000"/>
          <ac:spMkLst>
            <pc:docMk/>
            <pc:sldMk cId="108789809" sldId="308"/>
            <ac:spMk id="13" creationId="{504C6408-1720-5D1B-4A29-68F48F9B6C50}"/>
          </ac:spMkLst>
        </pc:spChg>
        <pc:spChg chg="del">
          <ac:chgData name="Lý Đức Tài" userId="S::2001216117@hufi.edu.vn::d2f16feb-c208-49fa-b1d8-ce36c9561257" providerId="AD" clId="Web-{3F1E3D72-DCAD-82A6-5000-AF1A5BE213E0}" dt="2024-05-09T08:20:39.614" v="999"/>
          <ac:spMkLst>
            <pc:docMk/>
            <pc:sldMk cId="108789809" sldId="308"/>
            <ac:spMk id="14" creationId="{35E5ECAF-2B8E-1898-AC38-F48527B03587}"/>
          </ac:spMkLst>
        </pc:spChg>
        <pc:spChg chg="add del mod">
          <ac:chgData name="Lý Đức Tài" userId="S::2001216117@hufi.edu.vn::d2f16feb-c208-49fa-b1d8-ce36c9561257" providerId="AD" clId="Web-{3F1E3D72-DCAD-82A6-5000-AF1A5BE213E0}" dt="2024-05-09T08:31:56.941" v="1007"/>
          <ac:spMkLst>
            <pc:docMk/>
            <pc:sldMk cId="108789809" sldId="308"/>
            <ac:spMk id="17" creationId="{9F355FF2-4571-FC5A-D7EB-B9F8973F8BAD}"/>
          </ac:spMkLst>
        </pc:spChg>
        <pc:spChg chg="add mod">
          <ac:chgData name="Lý Đức Tài" userId="S::2001216117@hufi.edu.vn::d2f16feb-c208-49fa-b1d8-ce36c9561257" providerId="AD" clId="Web-{3F1E3D72-DCAD-82A6-5000-AF1A5BE213E0}" dt="2024-05-09T08:32:45.067" v="1123" actId="20577"/>
          <ac:spMkLst>
            <pc:docMk/>
            <pc:sldMk cId="108789809" sldId="308"/>
            <ac:spMk id="19" creationId="{E1ACE92C-A9F2-32B1-507C-E59BAF21A964}"/>
          </ac:spMkLst>
        </pc:spChg>
        <pc:spChg chg="add mod">
          <ac:chgData name="Lý Đức Tài" userId="S::2001216117@hufi.edu.vn::d2f16feb-c208-49fa-b1d8-ce36c9561257" providerId="AD" clId="Web-{3F1E3D72-DCAD-82A6-5000-AF1A5BE213E0}" dt="2024-05-09T08:35:01.727" v="1196" actId="20577"/>
          <ac:spMkLst>
            <pc:docMk/>
            <pc:sldMk cId="108789809" sldId="308"/>
            <ac:spMk id="20" creationId="{737C9C16-CAEF-188B-1342-FD99BC833CD0}"/>
          </ac:spMkLst>
        </pc:spChg>
        <pc:spChg chg="add mod">
          <ac:chgData name="Lý Đức Tài" userId="S::2001216117@hufi.edu.vn::d2f16feb-c208-49fa-b1d8-ce36c9561257" providerId="AD" clId="Web-{3F1E3D72-DCAD-82A6-5000-AF1A5BE213E0}" dt="2024-05-09T08:36:58.573" v="1262" actId="20577"/>
          <ac:spMkLst>
            <pc:docMk/>
            <pc:sldMk cId="108789809" sldId="308"/>
            <ac:spMk id="21" creationId="{04DD548F-E9C5-97CE-1006-B5A63BBEB2CE}"/>
          </ac:spMkLst>
        </pc:spChg>
      </pc:sldChg>
      <pc:sldChg chg="addSp delSp modSp add replId">
        <pc:chgData name="Lý Đức Tài" userId="S::2001216117@hufi.edu.vn::d2f16feb-c208-49fa-b1d8-ce36c9561257" providerId="AD" clId="Web-{3F1E3D72-DCAD-82A6-5000-AF1A5BE213E0}" dt="2024-05-09T08:38:11.215" v="1281" actId="1076"/>
        <pc:sldMkLst>
          <pc:docMk/>
          <pc:sldMk cId="3202780376" sldId="309"/>
        </pc:sldMkLst>
        <pc:spChg chg="add mod">
          <ac:chgData name="Lý Đức Tài" userId="S::2001216117@hufi.edu.vn::d2f16feb-c208-49fa-b1d8-ce36c9561257" providerId="AD" clId="Web-{3F1E3D72-DCAD-82A6-5000-AF1A5BE213E0}" dt="2024-05-09T08:38:11.215" v="1281" actId="1076"/>
          <ac:spMkLst>
            <pc:docMk/>
            <pc:sldMk cId="3202780376" sldId="309"/>
            <ac:spMk id="14" creationId="{BFC898DB-C8DE-3FA3-B1F5-8891407E166A}"/>
          </ac:spMkLst>
        </pc:spChg>
        <pc:spChg chg="del">
          <ac:chgData name="Lý Đức Tài" userId="S::2001216117@hufi.edu.vn::d2f16feb-c208-49fa-b1d8-ce36c9561257" providerId="AD" clId="Web-{3F1E3D72-DCAD-82A6-5000-AF1A5BE213E0}" dt="2024-05-09T08:37:05.433" v="1264"/>
          <ac:spMkLst>
            <pc:docMk/>
            <pc:sldMk cId="3202780376" sldId="309"/>
            <ac:spMk id="19" creationId="{E1ACE92C-A9F2-32B1-507C-E59BAF21A964}"/>
          </ac:spMkLst>
        </pc:spChg>
        <pc:spChg chg="del">
          <ac:chgData name="Lý Đức Tài" userId="S::2001216117@hufi.edu.vn::d2f16feb-c208-49fa-b1d8-ce36c9561257" providerId="AD" clId="Web-{3F1E3D72-DCAD-82A6-5000-AF1A5BE213E0}" dt="2024-05-09T08:37:07.026" v="1265"/>
          <ac:spMkLst>
            <pc:docMk/>
            <pc:sldMk cId="3202780376" sldId="309"/>
            <ac:spMk id="20" creationId="{737C9C16-CAEF-188B-1342-FD99BC833CD0}"/>
          </ac:spMkLst>
        </pc:spChg>
        <pc:spChg chg="del">
          <ac:chgData name="Lý Đức Tài" userId="S::2001216117@hufi.edu.vn::d2f16feb-c208-49fa-b1d8-ce36c9561257" providerId="AD" clId="Web-{3F1E3D72-DCAD-82A6-5000-AF1A5BE213E0}" dt="2024-05-09T08:37:08.714" v="1266"/>
          <ac:spMkLst>
            <pc:docMk/>
            <pc:sldMk cId="3202780376" sldId="309"/>
            <ac:spMk id="21" creationId="{04DD548F-E9C5-97CE-1006-B5A63BBEB2CE}"/>
          </ac:spMkLst>
        </pc:spChg>
        <pc:picChg chg="add mod">
          <ac:chgData name="Lý Đức Tài" userId="S::2001216117@hufi.edu.vn::d2f16feb-c208-49fa-b1d8-ce36c9561257" providerId="AD" clId="Web-{3F1E3D72-DCAD-82A6-5000-AF1A5BE213E0}" dt="2024-05-09T08:38:09.715" v="1280" actId="1076"/>
          <ac:picMkLst>
            <pc:docMk/>
            <pc:sldMk cId="3202780376" sldId="309"/>
            <ac:picMk id="2" creationId="{B5DD381A-A61D-4749-DF51-719EF528F07B}"/>
          </ac:picMkLst>
        </pc:picChg>
      </pc:sldChg>
      <pc:sldChg chg="delSp modSp add ord replId">
        <pc:chgData name="Lý Đức Tài" userId="S::2001216117@hufi.edu.vn::d2f16feb-c208-49fa-b1d8-ce36c9561257" providerId="AD" clId="Web-{3F1E3D72-DCAD-82A6-5000-AF1A5BE213E0}" dt="2024-05-09T08:42:17.674" v="1523" actId="1076"/>
        <pc:sldMkLst>
          <pc:docMk/>
          <pc:sldMk cId="1596268085" sldId="310"/>
        </pc:sldMkLst>
        <pc:spChg chg="del">
          <ac:chgData name="Lý Đức Tài" userId="S::2001216117@hufi.edu.vn::d2f16feb-c208-49fa-b1d8-ce36c9561257" providerId="AD" clId="Web-{3F1E3D72-DCAD-82A6-5000-AF1A5BE213E0}" dt="2024-05-09T08:38:30.981" v="1284"/>
          <ac:spMkLst>
            <pc:docMk/>
            <pc:sldMk cId="1596268085" sldId="310"/>
            <ac:spMk id="19" creationId="{E1ACE92C-A9F2-32B1-507C-E59BAF21A964}"/>
          </ac:spMkLst>
        </pc:spChg>
        <pc:spChg chg="mod">
          <ac:chgData name="Lý Đức Tài" userId="S::2001216117@hufi.edu.vn::d2f16feb-c208-49fa-b1d8-ce36c9561257" providerId="AD" clId="Web-{3F1E3D72-DCAD-82A6-5000-AF1A5BE213E0}" dt="2024-05-09T08:42:15.971" v="1522" actId="1076"/>
          <ac:spMkLst>
            <pc:docMk/>
            <pc:sldMk cId="1596268085" sldId="310"/>
            <ac:spMk id="20" creationId="{737C9C16-CAEF-188B-1342-FD99BC833CD0}"/>
          </ac:spMkLst>
        </pc:spChg>
        <pc:spChg chg="mod">
          <ac:chgData name="Lý Đức Tài" userId="S::2001216117@hufi.edu.vn::d2f16feb-c208-49fa-b1d8-ce36c9561257" providerId="AD" clId="Web-{3F1E3D72-DCAD-82A6-5000-AF1A5BE213E0}" dt="2024-05-09T08:42:17.674" v="1523" actId="1076"/>
          <ac:spMkLst>
            <pc:docMk/>
            <pc:sldMk cId="1596268085" sldId="310"/>
            <ac:spMk id="21" creationId="{04DD548F-E9C5-97CE-1006-B5A63BBEB2CE}"/>
          </ac:spMkLst>
        </pc:spChg>
      </pc:sldChg>
      <pc:sldChg chg="addSp delSp modSp add replId">
        <pc:chgData name="Lý Đức Tài" userId="S::2001216117@hufi.edu.vn::d2f16feb-c208-49fa-b1d8-ce36c9561257" providerId="AD" clId="Web-{3F1E3D72-DCAD-82A6-5000-AF1A5BE213E0}" dt="2024-05-09T08:52:54.735" v="1824" actId="20577"/>
        <pc:sldMkLst>
          <pc:docMk/>
          <pc:sldMk cId="1750800714" sldId="311"/>
        </pc:sldMkLst>
        <pc:spChg chg="add del mod">
          <ac:chgData name="Lý Đức Tài" userId="S::2001216117@hufi.edu.vn::d2f16feb-c208-49fa-b1d8-ce36c9561257" providerId="AD" clId="Web-{3F1E3D72-DCAD-82A6-5000-AF1A5BE213E0}" dt="2024-05-09T08:50:34.076" v="1659"/>
          <ac:spMkLst>
            <pc:docMk/>
            <pc:sldMk cId="1750800714" sldId="311"/>
            <ac:spMk id="2" creationId="{7F11A053-830C-782A-DACF-43051DFB459C}"/>
          </ac:spMkLst>
        </pc:spChg>
        <pc:spChg chg="add mod">
          <ac:chgData name="Lý Đức Tài" userId="S::2001216117@hufi.edu.vn::d2f16feb-c208-49fa-b1d8-ce36c9561257" providerId="AD" clId="Web-{3F1E3D72-DCAD-82A6-5000-AF1A5BE213E0}" dt="2024-05-09T08:52:54.735" v="1824" actId="20577"/>
          <ac:spMkLst>
            <pc:docMk/>
            <pc:sldMk cId="1750800714" sldId="311"/>
            <ac:spMk id="13" creationId="{4CBDCC02-3E47-13E2-7B79-6D2A768F970C}"/>
          </ac:spMkLst>
        </pc:spChg>
        <pc:spChg chg="mod">
          <ac:chgData name="Lý Đức Tài" userId="S::2001216117@hufi.edu.vn::d2f16feb-c208-49fa-b1d8-ce36c9561257" providerId="AD" clId="Web-{3F1E3D72-DCAD-82A6-5000-AF1A5BE213E0}" dt="2024-05-09T08:50:28.216" v="1655" actId="1076"/>
          <ac:spMkLst>
            <pc:docMk/>
            <pc:sldMk cId="1750800714" sldId="311"/>
            <ac:spMk id="20" creationId="{737C9C16-CAEF-188B-1342-FD99BC833CD0}"/>
          </ac:spMkLst>
        </pc:spChg>
        <pc:spChg chg="del">
          <ac:chgData name="Lý Đức Tài" userId="S::2001216117@hufi.edu.vn::d2f16feb-c208-49fa-b1d8-ce36c9561257" providerId="AD" clId="Web-{3F1E3D72-DCAD-82A6-5000-AF1A5BE213E0}" dt="2024-05-09T08:46:35.477" v="1653"/>
          <ac:spMkLst>
            <pc:docMk/>
            <pc:sldMk cId="1750800714" sldId="311"/>
            <ac:spMk id="21" creationId="{04DD548F-E9C5-97CE-1006-B5A63BBEB2CE}"/>
          </ac:spMkLst>
        </pc:spChg>
      </pc:sldChg>
      <pc:sldChg chg="delSp modSp add replId">
        <pc:chgData name="Lý Đức Tài" userId="S::2001216117@hufi.edu.vn::d2f16feb-c208-49fa-b1d8-ce36c9561257" providerId="AD" clId="Web-{3F1E3D72-DCAD-82A6-5000-AF1A5BE213E0}" dt="2024-05-09T08:55:04.019" v="2008" actId="1076"/>
        <pc:sldMkLst>
          <pc:docMk/>
          <pc:sldMk cId="789303649" sldId="312"/>
        </pc:sldMkLst>
        <pc:spChg chg="del">
          <ac:chgData name="Lý Đức Tài" userId="S::2001216117@hufi.edu.vn::d2f16feb-c208-49fa-b1d8-ce36c9561257" providerId="AD" clId="Web-{3F1E3D72-DCAD-82A6-5000-AF1A5BE213E0}" dt="2024-05-09T08:53:11.517" v="1828"/>
          <ac:spMkLst>
            <pc:docMk/>
            <pc:sldMk cId="789303649" sldId="312"/>
            <ac:spMk id="13" creationId="{4CBDCC02-3E47-13E2-7B79-6D2A768F970C}"/>
          </ac:spMkLst>
        </pc:spChg>
        <pc:spChg chg="mod">
          <ac:chgData name="Lý Đức Tài" userId="S::2001216117@hufi.edu.vn::d2f16feb-c208-49fa-b1d8-ce36c9561257" providerId="AD" clId="Web-{3F1E3D72-DCAD-82A6-5000-AF1A5BE213E0}" dt="2024-05-09T08:55:04.019" v="2008" actId="1076"/>
          <ac:spMkLst>
            <pc:docMk/>
            <pc:sldMk cId="789303649" sldId="312"/>
            <ac:spMk id="20" creationId="{737C9C16-CAEF-188B-1342-FD99BC833CD0}"/>
          </ac:spMkLst>
        </pc:spChg>
      </pc:sldChg>
      <pc:sldChg chg="addSp modSp add replId">
        <pc:chgData name="Lý Đức Tài" userId="S::2001216117@hufi.edu.vn::d2f16feb-c208-49fa-b1d8-ce36c9561257" providerId="AD" clId="Web-{3F1E3D72-DCAD-82A6-5000-AF1A5BE213E0}" dt="2024-05-09T08:58:24.774" v="2290" actId="20577"/>
        <pc:sldMkLst>
          <pc:docMk/>
          <pc:sldMk cId="1114349324" sldId="313"/>
        </pc:sldMkLst>
        <pc:spChg chg="add mod">
          <ac:chgData name="Lý Đức Tài" userId="S::2001216117@hufi.edu.vn::d2f16feb-c208-49fa-b1d8-ce36c9561257" providerId="AD" clId="Web-{3F1E3D72-DCAD-82A6-5000-AF1A5BE213E0}" dt="2024-05-09T08:58:24.774" v="2290" actId="20577"/>
          <ac:spMkLst>
            <pc:docMk/>
            <pc:sldMk cId="1114349324" sldId="313"/>
            <ac:spMk id="2" creationId="{FE59E207-6DD7-6553-5EC4-09E944BF6A3B}"/>
          </ac:spMkLst>
        </pc:spChg>
        <pc:spChg chg="mod">
          <ac:chgData name="Lý Đức Tài" userId="S::2001216117@hufi.edu.vn::d2f16feb-c208-49fa-b1d8-ce36c9561257" providerId="AD" clId="Web-{3F1E3D72-DCAD-82A6-5000-AF1A5BE213E0}" dt="2024-05-09T08:55:49.817" v="2054" actId="1076"/>
          <ac:spMkLst>
            <pc:docMk/>
            <pc:sldMk cId="1114349324" sldId="313"/>
            <ac:spMk id="20" creationId="{737C9C16-CAEF-188B-1342-FD99BC833CD0}"/>
          </ac:spMkLst>
        </pc:spChg>
      </pc:sldChg>
      <pc:sldChg chg="delSp modSp add replId">
        <pc:chgData name="Lý Đức Tài" userId="S::2001216117@hufi.edu.vn::d2f16feb-c208-49fa-b1d8-ce36c9561257" providerId="AD" clId="Web-{3F1E3D72-DCAD-82A6-5000-AF1A5BE213E0}" dt="2024-05-09T09:00:22.714" v="2424" actId="1076"/>
        <pc:sldMkLst>
          <pc:docMk/>
          <pc:sldMk cId="3050047172" sldId="314"/>
        </pc:sldMkLst>
        <pc:spChg chg="del mod">
          <ac:chgData name="Lý Đức Tài" userId="S::2001216117@hufi.edu.vn::d2f16feb-c208-49fa-b1d8-ce36c9561257" providerId="AD" clId="Web-{3F1E3D72-DCAD-82A6-5000-AF1A5BE213E0}" dt="2024-05-09T08:58:36.321" v="2294"/>
          <ac:spMkLst>
            <pc:docMk/>
            <pc:sldMk cId="3050047172" sldId="314"/>
            <ac:spMk id="2" creationId="{FE59E207-6DD7-6553-5EC4-09E944BF6A3B}"/>
          </ac:spMkLst>
        </pc:spChg>
        <pc:spChg chg="mod">
          <ac:chgData name="Lý Đức Tài" userId="S::2001216117@hufi.edu.vn::d2f16feb-c208-49fa-b1d8-ce36c9561257" providerId="AD" clId="Web-{3F1E3D72-DCAD-82A6-5000-AF1A5BE213E0}" dt="2024-05-09T09:00:22.714" v="2424" actId="1076"/>
          <ac:spMkLst>
            <pc:docMk/>
            <pc:sldMk cId="3050047172" sldId="314"/>
            <ac:spMk id="20" creationId="{737C9C16-CAEF-188B-1342-FD99BC833CD0}"/>
          </ac:spMkLst>
        </pc:spChg>
      </pc:sldChg>
      <pc:sldChg chg="modSp add replId">
        <pc:chgData name="Lý Đức Tài" userId="S::2001216117@hufi.edu.vn::d2f16feb-c208-49fa-b1d8-ce36c9561257" providerId="AD" clId="Web-{3F1E3D72-DCAD-82A6-5000-AF1A5BE213E0}" dt="2024-05-09T09:01:33.950" v="2604" actId="20577"/>
        <pc:sldMkLst>
          <pc:docMk/>
          <pc:sldMk cId="247846895" sldId="315"/>
        </pc:sldMkLst>
        <pc:spChg chg="mod">
          <ac:chgData name="Lý Đức Tài" userId="S::2001216117@hufi.edu.vn::d2f16feb-c208-49fa-b1d8-ce36c9561257" providerId="AD" clId="Web-{3F1E3D72-DCAD-82A6-5000-AF1A5BE213E0}" dt="2024-05-09T09:01:33.950" v="2604" actId="20577"/>
          <ac:spMkLst>
            <pc:docMk/>
            <pc:sldMk cId="247846895" sldId="315"/>
            <ac:spMk id="20" creationId="{737C9C16-CAEF-188B-1342-FD99BC833CD0}"/>
          </ac:spMkLst>
        </pc:spChg>
      </pc:sldChg>
      <pc:sldChg chg="modSp add ord replId">
        <pc:chgData name="Lý Đức Tài" userId="S::2001216117@hufi.edu.vn::d2f16feb-c208-49fa-b1d8-ce36c9561257" providerId="AD" clId="Web-{3F1E3D72-DCAD-82A6-5000-AF1A5BE213E0}" dt="2024-05-09T09:07:06.676" v="2626" actId="20577"/>
        <pc:sldMkLst>
          <pc:docMk/>
          <pc:sldMk cId="4065978564" sldId="316"/>
        </pc:sldMkLst>
        <pc:spChg chg="mod">
          <ac:chgData name="Lý Đức Tài" userId="S::2001216117@hufi.edu.vn::d2f16feb-c208-49fa-b1d8-ce36c9561257" providerId="AD" clId="Web-{3F1E3D72-DCAD-82A6-5000-AF1A5BE213E0}" dt="2024-05-09T09:06:29.613" v="2616" actId="20577"/>
          <ac:spMkLst>
            <pc:docMk/>
            <pc:sldMk cId="4065978564" sldId="316"/>
            <ac:spMk id="545" creationId="{00000000-0000-0000-0000-000000000000}"/>
          </ac:spMkLst>
        </pc:spChg>
        <pc:spChg chg="mod">
          <ac:chgData name="Lý Đức Tài" userId="S::2001216117@hufi.edu.vn::d2f16feb-c208-49fa-b1d8-ce36c9561257" providerId="AD" clId="Web-{3F1E3D72-DCAD-82A6-5000-AF1A5BE213E0}" dt="2024-05-09T09:07:06.676" v="2626" actId="20577"/>
          <ac:spMkLst>
            <pc:docMk/>
            <pc:sldMk cId="4065978564" sldId="316"/>
            <ac:spMk id="546" creationId="{00000000-0000-0000-0000-000000000000}"/>
          </ac:spMkLst>
        </pc:spChg>
      </pc:sldChg>
      <pc:sldChg chg="addSp delSp modSp add ord replId">
        <pc:chgData name="Lý Đức Tài" userId="S::2001216117@hufi.edu.vn::d2f16feb-c208-49fa-b1d8-ce36c9561257" providerId="AD" clId="Web-{3F1E3D72-DCAD-82A6-5000-AF1A5BE213E0}" dt="2024-05-09T09:16:39.798" v="2788" actId="1076"/>
        <pc:sldMkLst>
          <pc:docMk/>
          <pc:sldMk cId="1814800463" sldId="317"/>
        </pc:sldMkLst>
        <pc:spChg chg="del mod">
          <ac:chgData name="Lý Đức Tài" userId="S::2001216117@hufi.edu.vn::d2f16feb-c208-49fa-b1d8-ce36c9561257" providerId="AD" clId="Web-{3F1E3D72-DCAD-82A6-5000-AF1A5BE213E0}" dt="2024-05-09T09:08:32.209" v="2638"/>
          <ac:spMkLst>
            <pc:docMk/>
            <pc:sldMk cId="1814800463" sldId="317"/>
            <ac:spMk id="2" creationId="{AD66D9D0-CEF8-E855-543A-D11FD08132C6}"/>
          </ac:spMkLst>
        </pc:spChg>
        <pc:spChg chg="add mod">
          <ac:chgData name="Lý Đức Tài" userId="S::2001216117@hufi.edu.vn::d2f16feb-c208-49fa-b1d8-ce36c9561257" providerId="AD" clId="Web-{3F1E3D72-DCAD-82A6-5000-AF1A5BE213E0}" dt="2024-05-09T09:16:39.798" v="2788" actId="1076"/>
          <ac:spMkLst>
            <pc:docMk/>
            <pc:sldMk cId="1814800463" sldId="317"/>
            <ac:spMk id="13" creationId="{D9028E22-FD8F-6983-25A2-5A7BE03EF81E}"/>
          </ac:spMkLst>
        </pc:spChg>
        <pc:spChg chg="mod">
          <ac:chgData name="Lý Đức Tài" userId="S::2001216117@hufi.edu.vn::d2f16feb-c208-49fa-b1d8-ce36c9561257" providerId="AD" clId="Web-{3F1E3D72-DCAD-82A6-5000-AF1A5BE213E0}" dt="2024-05-09T09:08:10.849" v="2635" actId="20577"/>
          <ac:spMkLst>
            <pc:docMk/>
            <pc:sldMk cId="1814800463" sldId="317"/>
            <ac:spMk id="15" creationId="{3F0C3290-BFB8-6463-A50C-8B6C98A396C1}"/>
          </ac:spMkLst>
        </pc:spChg>
        <pc:spChg chg="add mod">
          <ac:chgData name="Lý Đức Tài" userId="S::2001216117@hufi.edu.vn::d2f16feb-c208-49fa-b1d8-ce36c9561257" providerId="AD" clId="Web-{3F1E3D72-DCAD-82A6-5000-AF1A5BE213E0}" dt="2024-05-09T09:14:18.139" v="2765" actId="14100"/>
          <ac:spMkLst>
            <pc:docMk/>
            <pc:sldMk cId="1814800463" sldId="317"/>
            <ac:spMk id="16" creationId="{B49783B9-EF49-F23A-71E7-EA1B8339F648}"/>
          </ac:spMkLst>
        </pc:spChg>
        <pc:picChg chg="add del mod">
          <ac:chgData name="Lý Đức Tài" userId="S::2001216117@hufi.edu.vn::d2f16feb-c208-49fa-b1d8-ce36c9561257" providerId="AD" clId="Web-{3F1E3D72-DCAD-82A6-5000-AF1A5BE213E0}" dt="2024-05-09T09:13:28.606" v="2749"/>
          <ac:picMkLst>
            <pc:docMk/>
            <pc:sldMk cId="1814800463" sldId="317"/>
            <ac:picMk id="14" creationId="{D648A7D3-8DF2-D9D6-7DBA-A8542F2A2F9D}"/>
          </ac:picMkLst>
        </pc:picChg>
      </pc:sldChg>
      <pc:sldChg chg="addSp delSp modSp add ord replId">
        <pc:chgData name="Lý Đức Tài" userId="S::2001216117@hufi.edu.vn::d2f16feb-c208-49fa-b1d8-ce36c9561257" providerId="AD" clId="Web-{3F1E3D72-DCAD-82A6-5000-AF1A5BE213E0}" dt="2024-05-09T09:16:58.470" v="2794" actId="14100"/>
        <pc:sldMkLst>
          <pc:docMk/>
          <pc:sldMk cId="3232195699" sldId="318"/>
        </pc:sldMkLst>
        <pc:spChg chg="mod">
          <ac:chgData name="Lý Đức Tài" userId="S::2001216117@hufi.edu.vn::d2f16feb-c208-49fa-b1d8-ce36c9561257" providerId="AD" clId="Web-{3F1E3D72-DCAD-82A6-5000-AF1A5BE213E0}" dt="2024-05-09T09:16:46.814" v="2789" actId="1076"/>
          <ac:spMkLst>
            <pc:docMk/>
            <pc:sldMk cId="3232195699" sldId="318"/>
            <ac:spMk id="13" creationId="{D9028E22-FD8F-6983-25A2-5A7BE03EF81E}"/>
          </ac:spMkLst>
        </pc:spChg>
        <pc:spChg chg="add mod">
          <ac:chgData name="Lý Đức Tài" userId="S::2001216117@hufi.edu.vn::d2f16feb-c208-49fa-b1d8-ce36c9561257" providerId="AD" clId="Web-{3F1E3D72-DCAD-82A6-5000-AF1A5BE213E0}" dt="2024-05-09T09:16:52.142" v="2791" actId="14100"/>
          <ac:spMkLst>
            <pc:docMk/>
            <pc:sldMk cId="3232195699" sldId="318"/>
            <ac:spMk id="16" creationId="{6869C69A-270B-64D0-0539-B46487A0ACC8}"/>
          </ac:spMkLst>
        </pc:spChg>
        <pc:picChg chg="add mod">
          <ac:chgData name="Lý Đức Tài" userId="S::2001216117@hufi.edu.vn::d2f16feb-c208-49fa-b1d8-ce36c9561257" providerId="AD" clId="Web-{3F1E3D72-DCAD-82A6-5000-AF1A5BE213E0}" dt="2024-05-09T09:16:58.470" v="2794" actId="14100"/>
          <ac:picMkLst>
            <pc:docMk/>
            <pc:sldMk cId="3232195699" sldId="318"/>
            <ac:picMk id="2" creationId="{966FAF0D-9AB2-0683-2D5D-B88B5CFD7125}"/>
          </ac:picMkLst>
        </pc:picChg>
        <pc:picChg chg="del">
          <ac:chgData name="Lý Đức Tài" userId="S::2001216117@hufi.edu.vn::d2f16feb-c208-49fa-b1d8-ce36c9561257" providerId="AD" clId="Web-{3F1E3D72-DCAD-82A6-5000-AF1A5BE213E0}" dt="2024-05-09T09:09:49.726" v="2678"/>
          <ac:picMkLst>
            <pc:docMk/>
            <pc:sldMk cId="3232195699" sldId="318"/>
            <ac:picMk id="14" creationId="{D648A7D3-8DF2-D9D6-7DBA-A8542F2A2F9D}"/>
          </ac:picMkLst>
        </pc:picChg>
      </pc:sldChg>
      <pc:sldChg chg="add del replId">
        <pc:chgData name="Lý Đức Tài" userId="S::2001216117@hufi.edu.vn::d2f16feb-c208-49fa-b1d8-ce36c9561257" providerId="AD" clId="Web-{3F1E3D72-DCAD-82A6-5000-AF1A5BE213E0}" dt="2024-05-09T09:15:03.249" v="2768"/>
        <pc:sldMkLst>
          <pc:docMk/>
          <pc:sldMk cId="904506375" sldId="319"/>
        </pc:sldMkLst>
      </pc:sldChg>
      <pc:sldChg chg="delSp modSp add ord replId">
        <pc:chgData name="Lý Đức Tài" userId="S::2001216117@hufi.edu.vn::d2f16feb-c208-49fa-b1d8-ce36c9561257" providerId="AD" clId="Web-{3F1E3D72-DCAD-82A6-5000-AF1A5BE213E0}" dt="2024-05-09T09:12:49.965" v="2746" actId="1076"/>
        <pc:sldMkLst>
          <pc:docMk/>
          <pc:sldMk cId="47575460" sldId="320"/>
        </pc:sldMkLst>
        <pc:spChg chg="mod">
          <ac:chgData name="Lý Đức Tài" userId="S::2001216117@hufi.edu.vn::d2f16feb-c208-49fa-b1d8-ce36c9561257" providerId="AD" clId="Web-{3F1E3D72-DCAD-82A6-5000-AF1A5BE213E0}" dt="2024-05-09T09:12:49.965" v="2746" actId="1076"/>
          <ac:spMkLst>
            <pc:docMk/>
            <pc:sldMk cId="47575460" sldId="320"/>
            <ac:spMk id="13" creationId="{D9028E22-FD8F-6983-25A2-5A7BE03EF81E}"/>
          </ac:spMkLst>
        </pc:spChg>
        <pc:picChg chg="del">
          <ac:chgData name="Lý Đức Tài" userId="S::2001216117@hufi.edu.vn::d2f16feb-c208-49fa-b1d8-ce36c9561257" providerId="AD" clId="Web-{3F1E3D72-DCAD-82A6-5000-AF1A5BE213E0}" dt="2024-05-09T09:12:03.026" v="2708"/>
          <ac:picMkLst>
            <pc:docMk/>
            <pc:sldMk cId="47575460" sldId="320"/>
            <ac:picMk id="14" creationId="{D648A7D3-8DF2-D9D6-7DBA-A8542F2A2F9D}"/>
          </ac:picMkLst>
        </pc:picChg>
      </pc:sldChg>
      <pc:sldChg chg="modSp add replId">
        <pc:chgData name="Lý Đức Tài" userId="S::2001216117@hufi.edu.vn::d2f16feb-c208-49fa-b1d8-ce36c9561257" providerId="AD" clId="Web-{3F1E3D72-DCAD-82A6-5000-AF1A5BE213E0}" dt="2024-05-09T09:16:32.548" v="2787" actId="1076"/>
        <pc:sldMkLst>
          <pc:docMk/>
          <pc:sldMk cId="2732883366" sldId="321"/>
        </pc:sldMkLst>
        <pc:spChg chg="mod">
          <ac:chgData name="Lý Đức Tài" userId="S::2001216117@hufi.edu.vn::d2f16feb-c208-49fa-b1d8-ce36c9561257" providerId="AD" clId="Web-{3F1E3D72-DCAD-82A6-5000-AF1A5BE213E0}" dt="2024-05-09T09:16:32.548" v="2787" actId="1076"/>
          <ac:spMkLst>
            <pc:docMk/>
            <pc:sldMk cId="2732883366" sldId="321"/>
            <ac:spMk id="13" creationId="{D9028E22-FD8F-6983-25A2-5A7BE03EF81E}"/>
          </ac:spMkLst>
        </pc:spChg>
      </pc:sldChg>
      <pc:sldChg chg="modSp add ord replId">
        <pc:chgData name="Lý Đức Tài" userId="S::2001216117@hufi.edu.vn::d2f16feb-c208-49fa-b1d8-ce36c9561257" providerId="AD" clId="Web-{3F1E3D72-DCAD-82A6-5000-AF1A5BE213E0}" dt="2024-05-09T09:16:26.345" v="2786" actId="1076"/>
        <pc:sldMkLst>
          <pc:docMk/>
          <pc:sldMk cId="1304247090" sldId="322"/>
        </pc:sldMkLst>
        <pc:spChg chg="mod">
          <ac:chgData name="Lý Đức Tài" userId="S::2001216117@hufi.edu.vn::d2f16feb-c208-49fa-b1d8-ce36c9561257" providerId="AD" clId="Web-{3F1E3D72-DCAD-82A6-5000-AF1A5BE213E0}" dt="2024-05-09T09:16:26.345" v="2786" actId="1076"/>
          <ac:spMkLst>
            <pc:docMk/>
            <pc:sldMk cId="1304247090" sldId="322"/>
            <ac:spMk id="13" creationId="{D9028E22-FD8F-6983-25A2-5A7BE03EF81E}"/>
          </ac:spMkLst>
        </pc:spChg>
        <pc:spChg chg="mod">
          <ac:chgData name="Lý Đức Tài" userId="S::2001216117@hufi.edu.vn::d2f16feb-c208-49fa-b1d8-ce36c9561257" providerId="AD" clId="Web-{3F1E3D72-DCAD-82A6-5000-AF1A5BE213E0}" dt="2024-05-09T09:15:26.499" v="2773" actId="20577"/>
          <ac:spMkLst>
            <pc:docMk/>
            <pc:sldMk cId="1304247090" sldId="322"/>
            <ac:spMk id="16" creationId="{B49783B9-EF49-F23A-71E7-EA1B8339F648}"/>
          </ac:spMkLst>
        </pc:spChg>
      </pc:sldChg>
      <pc:sldChg chg="addSp delSp modSp add ord replId">
        <pc:chgData name="Lý Đức Tài" userId="S::2001216117@hufi.edu.vn::d2f16feb-c208-49fa-b1d8-ce36c9561257" providerId="AD" clId="Web-{3F1E3D72-DCAD-82A6-5000-AF1A5BE213E0}" dt="2024-05-09T09:16:18.032" v="2785" actId="14100"/>
        <pc:sldMkLst>
          <pc:docMk/>
          <pc:sldMk cId="2582715465" sldId="323"/>
        </pc:sldMkLst>
        <pc:spChg chg="mod">
          <ac:chgData name="Lý Đức Tài" userId="S::2001216117@hufi.edu.vn::d2f16feb-c208-49fa-b1d8-ce36c9561257" providerId="AD" clId="Web-{3F1E3D72-DCAD-82A6-5000-AF1A5BE213E0}" dt="2024-05-09T09:16:10.860" v="2782" actId="1076"/>
          <ac:spMkLst>
            <pc:docMk/>
            <pc:sldMk cId="2582715465" sldId="323"/>
            <ac:spMk id="13" creationId="{D9028E22-FD8F-6983-25A2-5A7BE03EF81E}"/>
          </ac:spMkLst>
        </pc:spChg>
        <pc:picChg chg="add mod">
          <ac:chgData name="Lý Đức Tài" userId="S::2001216117@hufi.edu.vn::d2f16feb-c208-49fa-b1d8-ce36c9561257" providerId="AD" clId="Web-{3F1E3D72-DCAD-82A6-5000-AF1A5BE213E0}" dt="2024-05-09T09:16:18.032" v="2785" actId="14100"/>
          <ac:picMkLst>
            <pc:docMk/>
            <pc:sldMk cId="2582715465" sldId="323"/>
            <ac:picMk id="2" creationId="{BCC30B2E-7CDD-E4B1-A4E6-1FEFC6A06A2A}"/>
          </ac:picMkLst>
        </pc:picChg>
        <pc:picChg chg="del">
          <ac:chgData name="Lý Đức Tài" userId="S::2001216117@hufi.edu.vn::d2f16feb-c208-49fa-b1d8-ce36c9561257" providerId="AD" clId="Web-{3F1E3D72-DCAD-82A6-5000-AF1A5BE213E0}" dt="2024-05-09T09:15:46.656" v="2777"/>
          <ac:picMkLst>
            <pc:docMk/>
            <pc:sldMk cId="2582715465" sldId="323"/>
            <ac:picMk id="14" creationId="{D648A7D3-8DF2-D9D6-7DBA-A8542F2A2F9D}"/>
          </ac:picMkLst>
        </pc:picChg>
      </pc:sldChg>
      <pc:sldChg chg="modSp add ord replId">
        <pc:chgData name="Lý Đức Tài" userId="S::2001216117@hufi.edu.vn::d2f16feb-c208-49fa-b1d8-ce36c9561257" providerId="AD" clId="Web-{3F1E3D72-DCAD-82A6-5000-AF1A5BE213E0}" dt="2024-05-09T09:17:54.081" v="2817" actId="20577"/>
        <pc:sldMkLst>
          <pc:docMk/>
          <pc:sldMk cId="813044596" sldId="324"/>
        </pc:sldMkLst>
        <pc:spChg chg="mod">
          <ac:chgData name="Lý Đức Tài" userId="S::2001216117@hufi.edu.vn::d2f16feb-c208-49fa-b1d8-ce36c9561257" providerId="AD" clId="Web-{3F1E3D72-DCAD-82A6-5000-AF1A5BE213E0}" dt="2024-05-09T09:17:36.127" v="2800" actId="20577"/>
          <ac:spMkLst>
            <pc:docMk/>
            <pc:sldMk cId="813044596" sldId="324"/>
            <ac:spMk id="545" creationId="{00000000-0000-0000-0000-000000000000}"/>
          </ac:spMkLst>
        </pc:spChg>
        <pc:spChg chg="mod">
          <ac:chgData name="Lý Đức Tài" userId="S::2001216117@hufi.edu.vn::d2f16feb-c208-49fa-b1d8-ce36c9561257" providerId="AD" clId="Web-{3F1E3D72-DCAD-82A6-5000-AF1A5BE213E0}" dt="2024-05-09T09:17:54.081" v="2817" actId="20577"/>
          <ac:spMkLst>
            <pc:docMk/>
            <pc:sldMk cId="813044596" sldId="324"/>
            <ac:spMk id="546" creationId="{00000000-0000-0000-0000-000000000000}"/>
          </ac:spMkLst>
        </pc:spChg>
      </pc:sldChg>
      <pc:sldChg chg="addSp delSp modSp add ord replId">
        <pc:chgData name="Lý Đức Tài" userId="S::2001216117@hufi.edu.vn::d2f16feb-c208-49fa-b1d8-ce36c9561257" providerId="AD" clId="Web-{3F1E3D72-DCAD-82A6-5000-AF1A5BE213E0}" dt="2024-05-09T09:19:48.365" v="2846" actId="1076"/>
        <pc:sldMkLst>
          <pc:docMk/>
          <pc:sldMk cId="2881030526" sldId="325"/>
        </pc:sldMkLst>
        <pc:spChg chg="add mod">
          <ac:chgData name="Lý Đức Tài" userId="S::2001216117@hufi.edu.vn::d2f16feb-c208-49fa-b1d8-ce36c9561257" providerId="AD" clId="Web-{3F1E3D72-DCAD-82A6-5000-AF1A5BE213E0}" dt="2024-05-09T09:19:19.098" v="2836" actId="14100"/>
          <ac:spMkLst>
            <pc:docMk/>
            <pc:sldMk cId="2881030526" sldId="325"/>
            <ac:spMk id="2" creationId="{0D93F966-C331-BF6D-C8BF-19972365097A}"/>
          </ac:spMkLst>
        </pc:spChg>
        <pc:spChg chg="del">
          <ac:chgData name="Lý Đức Tài" userId="S::2001216117@hufi.edu.vn::d2f16feb-c208-49fa-b1d8-ce36c9561257" providerId="AD" clId="Web-{3F1E3D72-DCAD-82A6-5000-AF1A5BE213E0}" dt="2024-05-09T09:18:12.722" v="2824"/>
          <ac:spMkLst>
            <pc:docMk/>
            <pc:sldMk cId="2881030526" sldId="325"/>
            <ac:spMk id="13" creationId="{D9028E22-FD8F-6983-25A2-5A7BE03EF81E}"/>
          </ac:spMkLst>
        </pc:spChg>
        <pc:spChg chg="add mod">
          <ac:chgData name="Lý Đức Tài" userId="S::2001216117@hufi.edu.vn::d2f16feb-c208-49fa-b1d8-ce36c9561257" providerId="AD" clId="Web-{3F1E3D72-DCAD-82A6-5000-AF1A5BE213E0}" dt="2024-05-09T09:19:48.365" v="2846" actId="1076"/>
          <ac:spMkLst>
            <pc:docMk/>
            <pc:sldMk cId="2881030526" sldId="325"/>
            <ac:spMk id="14" creationId="{E6D70EB1-2F19-E1C1-944C-293D06989206}"/>
          </ac:spMkLst>
        </pc:spChg>
        <pc:spChg chg="mod">
          <ac:chgData name="Lý Đức Tài" userId="S::2001216117@hufi.edu.vn::d2f16feb-c208-49fa-b1d8-ce36c9561257" providerId="AD" clId="Web-{3F1E3D72-DCAD-82A6-5000-AF1A5BE213E0}" dt="2024-05-09T09:18:04.862" v="2823" actId="20577"/>
          <ac:spMkLst>
            <pc:docMk/>
            <pc:sldMk cId="2881030526" sldId="325"/>
            <ac:spMk id="15" creationId="{3F0C3290-BFB8-6463-A50C-8B6C98A396C1}"/>
          </ac:spMkLst>
        </pc:spChg>
        <pc:spChg chg="del">
          <ac:chgData name="Lý Đức Tài" userId="S::2001216117@hufi.edu.vn::d2f16feb-c208-49fa-b1d8-ce36c9561257" providerId="AD" clId="Web-{3F1E3D72-DCAD-82A6-5000-AF1A5BE213E0}" dt="2024-05-09T09:18:15.972" v="2825"/>
          <ac:spMkLst>
            <pc:docMk/>
            <pc:sldMk cId="2881030526" sldId="325"/>
            <ac:spMk id="16" creationId="{B49783B9-EF49-F23A-71E7-EA1B8339F648}"/>
          </ac:spMkLst>
        </pc:spChg>
      </pc:sldChg>
      <pc:sldChg chg="addSp delSp modSp add del replId">
        <pc:chgData name="Lý Đức Tài" userId="S::2001216117@hufi.edu.vn::d2f16feb-c208-49fa-b1d8-ce36c9561257" providerId="AD" clId="Web-{3F1E3D72-DCAD-82A6-5000-AF1A5BE213E0}" dt="2024-05-09T09:46:15.290" v="3179"/>
        <pc:sldMkLst>
          <pc:docMk/>
          <pc:sldMk cId="3591490954" sldId="326"/>
        </pc:sldMkLst>
        <pc:spChg chg="del">
          <ac:chgData name="Lý Đức Tài" userId="S::2001216117@hufi.edu.vn::d2f16feb-c208-49fa-b1d8-ce36c9561257" providerId="AD" clId="Web-{3F1E3D72-DCAD-82A6-5000-AF1A5BE213E0}" dt="2024-05-09T09:19:55.818" v="2849"/>
          <ac:spMkLst>
            <pc:docMk/>
            <pc:sldMk cId="3591490954" sldId="326"/>
            <ac:spMk id="2" creationId="{0D93F966-C331-BF6D-C8BF-19972365097A}"/>
          </ac:spMkLst>
        </pc:spChg>
        <pc:spChg chg="del">
          <ac:chgData name="Lý Đức Tài" userId="S::2001216117@hufi.edu.vn::d2f16feb-c208-49fa-b1d8-ce36c9561257" providerId="AD" clId="Web-{3F1E3D72-DCAD-82A6-5000-AF1A5BE213E0}" dt="2024-05-09T09:19:54.349" v="2848"/>
          <ac:spMkLst>
            <pc:docMk/>
            <pc:sldMk cId="3591490954" sldId="326"/>
            <ac:spMk id="14" creationId="{E6D70EB1-2F19-E1C1-944C-293D06989206}"/>
          </ac:spMkLst>
        </pc:spChg>
        <pc:picChg chg="add mod">
          <ac:chgData name="Lý Đức Tài" userId="S::2001216117@hufi.edu.vn::d2f16feb-c208-49fa-b1d8-ce36c9561257" providerId="AD" clId="Web-{3F1E3D72-DCAD-82A6-5000-AF1A5BE213E0}" dt="2024-05-09T09:20:03.177" v="2851" actId="1076"/>
          <ac:picMkLst>
            <pc:docMk/>
            <pc:sldMk cId="3591490954" sldId="326"/>
            <ac:picMk id="13" creationId="{AA5E3A32-1C92-293C-CD79-7C3EA656E62C}"/>
          </ac:picMkLst>
        </pc:picChg>
      </pc:sldChg>
      <pc:sldChg chg="addSp delSp modSp add del replId">
        <pc:chgData name="Lý Đức Tài" userId="S::2001216117@hufi.edu.vn::d2f16feb-c208-49fa-b1d8-ce36c9561257" providerId="AD" clId="Web-{3F1E3D72-DCAD-82A6-5000-AF1A5BE213E0}" dt="2024-05-09T09:46:14.556" v="3178"/>
        <pc:sldMkLst>
          <pc:docMk/>
          <pc:sldMk cId="4291982032" sldId="327"/>
        </pc:sldMkLst>
        <pc:spChg chg="add del">
          <ac:chgData name="Lý Đức Tài" userId="S::2001216117@hufi.edu.vn::d2f16feb-c208-49fa-b1d8-ce36c9561257" providerId="AD" clId="Web-{3F1E3D72-DCAD-82A6-5000-AF1A5BE213E0}" dt="2024-05-09T09:20:30.928" v="2854"/>
          <ac:spMkLst>
            <pc:docMk/>
            <pc:sldMk cId="4291982032" sldId="327"/>
            <ac:spMk id="2" creationId="{3071BB88-C416-0ADA-17ED-7C8D3586B171}"/>
          </ac:spMkLst>
        </pc:spChg>
        <pc:spChg chg="add mod">
          <ac:chgData name="Lý Đức Tài" userId="S::2001216117@hufi.edu.vn::d2f16feb-c208-49fa-b1d8-ce36c9561257" providerId="AD" clId="Web-{3F1E3D72-DCAD-82A6-5000-AF1A5BE213E0}" dt="2024-05-09T09:20:58.022" v="2886" actId="1076"/>
          <ac:spMkLst>
            <pc:docMk/>
            <pc:sldMk cId="4291982032" sldId="327"/>
            <ac:spMk id="16" creationId="{1BD7A3A9-7524-F908-220F-970EFC7E574D}"/>
          </ac:spMkLst>
        </pc:spChg>
        <pc:spChg chg="add mod">
          <ac:chgData name="Lý Đức Tài" userId="S::2001216117@hufi.edu.vn::d2f16feb-c208-49fa-b1d8-ce36c9561257" providerId="AD" clId="Web-{3F1E3D72-DCAD-82A6-5000-AF1A5BE213E0}" dt="2024-05-09T09:21:21.679" v="2899" actId="1076"/>
          <ac:spMkLst>
            <pc:docMk/>
            <pc:sldMk cId="4291982032" sldId="327"/>
            <ac:spMk id="17" creationId="{9857FA85-8171-A771-5B50-7F02C6BA878C}"/>
          </ac:spMkLst>
        </pc:spChg>
        <pc:picChg chg="del">
          <ac:chgData name="Lý Đức Tài" userId="S::2001216117@hufi.edu.vn::d2f16feb-c208-49fa-b1d8-ce36c9561257" providerId="AD" clId="Web-{3F1E3D72-DCAD-82A6-5000-AF1A5BE213E0}" dt="2024-05-09T09:21:01.304" v="2887"/>
          <ac:picMkLst>
            <pc:docMk/>
            <pc:sldMk cId="4291982032" sldId="327"/>
            <ac:picMk id="13" creationId="{AA5E3A32-1C92-293C-CD79-7C3EA656E62C}"/>
          </ac:picMkLst>
        </pc:picChg>
        <pc:picChg chg="add mod">
          <ac:chgData name="Lý Đức Tài" userId="S::2001216117@hufi.edu.vn::d2f16feb-c208-49fa-b1d8-ce36c9561257" providerId="AD" clId="Web-{3F1E3D72-DCAD-82A6-5000-AF1A5BE213E0}" dt="2024-05-09T09:21:28.242" v="2902" actId="14100"/>
          <ac:picMkLst>
            <pc:docMk/>
            <pc:sldMk cId="4291982032" sldId="327"/>
            <ac:picMk id="18" creationId="{9F7524EE-E9AE-B6CD-2A4C-2DDAFFA22332}"/>
          </ac:picMkLst>
        </pc:picChg>
      </pc:sldChg>
      <pc:sldChg chg="addSp delSp modSp add del replId">
        <pc:chgData name="Lý Đức Tài" userId="S::2001216117@hufi.edu.vn::d2f16feb-c208-49fa-b1d8-ce36c9561257" providerId="AD" clId="Web-{3F1E3D72-DCAD-82A6-5000-AF1A5BE213E0}" dt="2024-05-09T09:46:18.181" v="3180"/>
        <pc:sldMkLst>
          <pc:docMk/>
          <pc:sldMk cId="695992227" sldId="328"/>
        </pc:sldMkLst>
        <pc:spChg chg="mod">
          <ac:chgData name="Lý Đức Tài" userId="S::2001216117@hufi.edu.vn::d2f16feb-c208-49fa-b1d8-ce36c9561257" providerId="AD" clId="Web-{3F1E3D72-DCAD-82A6-5000-AF1A5BE213E0}" dt="2024-05-09T09:22:00.993" v="2910" actId="20577"/>
          <ac:spMkLst>
            <pc:docMk/>
            <pc:sldMk cId="695992227" sldId="328"/>
            <ac:spMk id="17" creationId="{9857FA85-8171-A771-5B50-7F02C6BA878C}"/>
          </ac:spMkLst>
        </pc:spChg>
        <pc:picChg chg="add mod">
          <ac:chgData name="Lý Đức Tài" userId="S::2001216117@hufi.edu.vn::d2f16feb-c208-49fa-b1d8-ce36c9561257" providerId="AD" clId="Web-{3F1E3D72-DCAD-82A6-5000-AF1A5BE213E0}" dt="2024-05-09T09:22:13.149" v="2915" actId="14100"/>
          <ac:picMkLst>
            <pc:docMk/>
            <pc:sldMk cId="695992227" sldId="328"/>
            <ac:picMk id="2" creationId="{BA0AE337-7448-3002-0C0B-125422646F67}"/>
          </ac:picMkLst>
        </pc:picChg>
        <pc:picChg chg="del">
          <ac:chgData name="Lý Đức Tài" userId="S::2001216117@hufi.edu.vn::d2f16feb-c208-49fa-b1d8-ce36c9561257" providerId="AD" clId="Web-{3F1E3D72-DCAD-82A6-5000-AF1A5BE213E0}" dt="2024-05-09T09:22:06.180" v="2911"/>
          <ac:picMkLst>
            <pc:docMk/>
            <pc:sldMk cId="695992227" sldId="328"/>
            <ac:picMk id="18" creationId="{9F7524EE-E9AE-B6CD-2A4C-2DDAFFA22332}"/>
          </ac:picMkLst>
        </pc:picChg>
      </pc:sldChg>
      <pc:sldChg chg="addSp delSp modSp add replId">
        <pc:chgData name="Lý Đức Tài" userId="S::2001216117@hufi.edu.vn::d2f16feb-c208-49fa-b1d8-ce36c9561257" providerId="AD" clId="Web-{3F1E3D72-DCAD-82A6-5000-AF1A5BE213E0}" dt="2024-05-09T09:47:23.417" v="3192" actId="1076"/>
        <pc:sldMkLst>
          <pc:docMk/>
          <pc:sldMk cId="149208644" sldId="329"/>
        </pc:sldMkLst>
        <pc:spChg chg="mod">
          <ac:chgData name="Lý Đức Tài" userId="S::2001216117@hufi.edu.vn::d2f16feb-c208-49fa-b1d8-ce36c9561257" providerId="AD" clId="Web-{3F1E3D72-DCAD-82A6-5000-AF1A5BE213E0}" dt="2024-05-09T09:47:23.417" v="3192" actId="1076"/>
          <ac:spMkLst>
            <pc:docMk/>
            <pc:sldMk cId="149208644" sldId="329"/>
            <ac:spMk id="16" creationId="{1BD7A3A9-7524-F908-220F-970EFC7E574D}"/>
          </ac:spMkLst>
        </pc:spChg>
        <pc:spChg chg="mod">
          <ac:chgData name="Lý Đức Tài" userId="S::2001216117@hufi.edu.vn::d2f16feb-c208-49fa-b1d8-ce36c9561257" providerId="AD" clId="Web-{3F1E3D72-DCAD-82A6-5000-AF1A5BE213E0}" dt="2024-05-09T09:23:07.447" v="2932" actId="14100"/>
          <ac:spMkLst>
            <pc:docMk/>
            <pc:sldMk cId="149208644" sldId="329"/>
            <ac:spMk id="17" creationId="{9857FA85-8171-A771-5B50-7F02C6BA878C}"/>
          </ac:spMkLst>
        </pc:spChg>
        <pc:picChg chg="del">
          <ac:chgData name="Lý Đức Tài" userId="S::2001216117@hufi.edu.vn::d2f16feb-c208-49fa-b1d8-ce36c9561257" providerId="AD" clId="Web-{3F1E3D72-DCAD-82A6-5000-AF1A5BE213E0}" dt="2024-05-09T09:23:03.353" v="2930"/>
          <ac:picMkLst>
            <pc:docMk/>
            <pc:sldMk cId="149208644" sldId="329"/>
            <ac:picMk id="2" creationId="{BA0AE337-7448-3002-0C0B-125422646F67}"/>
          </ac:picMkLst>
        </pc:picChg>
        <pc:picChg chg="add mod">
          <ac:chgData name="Lý Đức Tài" userId="S::2001216117@hufi.edu.vn::d2f16feb-c208-49fa-b1d8-ce36c9561257" providerId="AD" clId="Web-{3F1E3D72-DCAD-82A6-5000-AF1A5BE213E0}" dt="2024-05-09T09:23:31.276" v="2937" actId="1076"/>
          <ac:picMkLst>
            <pc:docMk/>
            <pc:sldMk cId="149208644" sldId="329"/>
            <ac:picMk id="13" creationId="{6C6F9117-162D-7C59-2EEA-944BB7BD730E}"/>
          </ac:picMkLst>
        </pc:picChg>
      </pc:sldChg>
      <pc:sldChg chg="addSp delSp modSp add replId">
        <pc:chgData name="Lý Đức Tài" userId="S::2001216117@hufi.edu.vn::d2f16feb-c208-49fa-b1d8-ce36c9561257" providerId="AD" clId="Web-{3F1E3D72-DCAD-82A6-5000-AF1A5BE213E0}" dt="2024-05-09T09:47:33.073" v="3194"/>
        <pc:sldMkLst>
          <pc:docMk/>
          <pc:sldMk cId="2388060442" sldId="330"/>
        </pc:sldMkLst>
        <pc:spChg chg="del">
          <ac:chgData name="Lý Đức Tài" userId="S::2001216117@hufi.edu.vn::d2f16feb-c208-49fa-b1d8-ce36c9561257" providerId="AD" clId="Web-{3F1E3D72-DCAD-82A6-5000-AF1A5BE213E0}" dt="2024-05-09T09:47:32.354" v="3193"/>
          <ac:spMkLst>
            <pc:docMk/>
            <pc:sldMk cId="2388060442" sldId="330"/>
            <ac:spMk id="16" creationId="{1BD7A3A9-7524-F908-220F-970EFC7E574D}"/>
          </ac:spMkLst>
        </pc:spChg>
        <pc:spChg chg="del">
          <ac:chgData name="Lý Đức Tài" userId="S::2001216117@hufi.edu.vn::d2f16feb-c208-49fa-b1d8-ce36c9561257" providerId="AD" clId="Web-{3F1E3D72-DCAD-82A6-5000-AF1A5BE213E0}" dt="2024-05-09T09:23:45.526" v="2939"/>
          <ac:spMkLst>
            <pc:docMk/>
            <pc:sldMk cId="2388060442" sldId="330"/>
            <ac:spMk id="17" creationId="{9857FA85-8171-A771-5B50-7F02C6BA878C}"/>
          </ac:spMkLst>
        </pc:spChg>
        <pc:spChg chg="add">
          <ac:chgData name="Lý Đức Tài" userId="S::2001216117@hufi.edu.vn::d2f16feb-c208-49fa-b1d8-ce36c9561257" providerId="AD" clId="Web-{3F1E3D72-DCAD-82A6-5000-AF1A5BE213E0}" dt="2024-05-09T09:47:33.073" v="3194"/>
          <ac:spMkLst>
            <pc:docMk/>
            <pc:sldMk cId="2388060442" sldId="330"/>
            <ac:spMk id="18" creationId="{7A609279-A0A9-D76F-C1BB-3816D5884B35}"/>
          </ac:spMkLst>
        </pc:spChg>
        <pc:picChg chg="add mod">
          <ac:chgData name="Lý Đức Tài" userId="S::2001216117@hufi.edu.vn::d2f16feb-c208-49fa-b1d8-ce36c9561257" providerId="AD" clId="Web-{3F1E3D72-DCAD-82A6-5000-AF1A5BE213E0}" dt="2024-05-09T09:24:02.026" v="2945" actId="14100"/>
          <ac:picMkLst>
            <pc:docMk/>
            <pc:sldMk cId="2388060442" sldId="330"/>
            <ac:picMk id="2" creationId="{42FAF492-BDAE-191A-8789-84B0F275190A}"/>
          </ac:picMkLst>
        </pc:picChg>
        <pc:picChg chg="del">
          <ac:chgData name="Lý Đức Tài" userId="S::2001216117@hufi.edu.vn::d2f16feb-c208-49fa-b1d8-ce36c9561257" providerId="AD" clId="Web-{3F1E3D72-DCAD-82A6-5000-AF1A5BE213E0}" dt="2024-05-09T09:23:45.885" v="2940"/>
          <ac:picMkLst>
            <pc:docMk/>
            <pc:sldMk cId="2388060442" sldId="330"/>
            <ac:picMk id="13" creationId="{6C6F9117-162D-7C59-2EEA-944BB7BD730E}"/>
          </ac:picMkLst>
        </pc:picChg>
      </pc:sldChg>
      <pc:sldChg chg="addSp delSp modSp add replId">
        <pc:chgData name="Lý Đức Tài" userId="S::2001216117@hufi.edu.vn::d2f16feb-c208-49fa-b1d8-ce36c9561257" providerId="AD" clId="Web-{3F1E3D72-DCAD-82A6-5000-AF1A5BE213E0}" dt="2024-05-09T09:47:51.714" v="3198" actId="20577"/>
        <pc:sldMkLst>
          <pc:docMk/>
          <pc:sldMk cId="838991528" sldId="331"/>
        </pc:sldMkLst>
        <pc:spChg chg="add mod">
          <ac:chgData name="Lý Đức Tài" userId="S::2001216117@hufi.edu.vn::d2f16feb-c208-49fa-b1d8-ce36c9561257" providerId="AD" clId="Web-{3F1E3D72-DCAD-82A6-5000-AF1A5BE213E0}" dt="2024-05-09T09:25:11.372" v="2972" actId="14100"/>
          <ac:spMkLst>
            <pc:docMk/>
            <pc:sldMk cId="838991528" sldId="331"/>
            <ac:spMk id="13" creationId="{6F3182CC-10A4-9D71-C137-1771D3958622}"/>
          </ac:spMkLst>
        </pc:spChg>
        <pc:spChg chg="del mod">
          <ac:chgData name="Lý Đức Tài" userId="S::2001216117@hufi.edu.vn::d2f16feb-c208-49fa-b1d8-ce36c9561257" providerId="AD" clId="Web-{3F1E3D72-DCAD-82A6-5000-AF1A5BE213E0}" dt="2024-05-09T09:47:37.433" v="3195"/>
          <ac:spMkLst>
            <pc:docMk/>
            <pc:sldMk cId="838991528" sldId="331"/>
            <ac:spMk id="16" creationId="{1BD7A3A9-7524-F908-220F-970EFC7E574D}"/>
          </ac:spMkLst>
        </pc:spChg>
        <pc:spChg chg="add mod">
          <ac:chgData name="Lý Đức Tài" userId="S::2001216117@hufi.edu.vn::d2f16feb-c208-49fa-b1d8-ce36c9561257" providerId="AD" clId="Web-{3F1E3D72-DCAD-82A6-5000-AF1A5BE213E0}" dt="2024-05-09T09:47:51.714" v="3198" actId="20577"/>
          <ac:spMkLst>
            <pc:docMk/>
            <pc:sldMk cId="838991528" sldId="331"/>
            <ac:spMk id="19" creationId="{6DE689EA-4AE8-1ACE-7AB9-61246314784E}"/>
          </ac:spMkLst>
        </pc:spChg>
        <pc:picChg chg="del mod">
          <ac:chgData name="Lý Đức Tài" userId="S::2001216117@hufi.edu.vn::d2f16feb-c208-49fa-b1d8-ce36c9561257" providerId="AD" clId="Web-{3F1E3D72-DCAD-82A6-5000-AF1A5BE213E0}" dt="2024-05-09T09:24:20.730" v="2954"/>
          <ac:picMkLst>
            <pc:docMk/>
            <pc:sldMk cId="838991528" sldId="331"/>
            <ac:picMk id="2" creationId="{42FAF492-BDAE-191A-8789-84B0F275190A}"/>
          </ac:picMkLst>
        </pc:picChg>
        <pc:picChg chg="add mod">
          <ac:chgData name="Lý Đức Tài" userId="S::2001216117@hufi.edu.vn::d2f16feb-c208-49fa-b1d8-ce36c9561257" providerId="AD" clId="Web-{3F1E3D72-DCAD-82A6-5000-AF1A5BE213E0}" dt="2024-05-09T09:25:18.169" v="2974" actId="1076"/>
          <ac:picMkLst>
            <pc:docMk/>
            <pc:sldMk cId="838991528" sldId="331"/>
            <ac:picMk id="14" creationId="{86E136BC-29EA-FB42-3875-E8D5C04F3BC8}"/>
          </ac:picMkLst>
        </pc:picChg>
        <pc:picChg chg="add mod">
          <ac:chgData name="Lý Đức Tài" userId="S::2001216117@hufi.edu.vn::d2f16feb-c208-49fa-b1d8-ce36c9561257" providerId="AD" clId="Web-{3F1E3D72-DCAD-82A6-5000-AF1A5BE213E0}" dt="2024-05-09T09:25:31.216" v="2979" actId="14100"/>
          <ac:picMkLst>
            <pc:docMk/>
            <pc:sldMk cId="838991528" sldId="331"/>
            <ac:picMk id="17" creationId="{57FF2BED-8C53-EA37-3D0E-D1120DC5DCA5}"/>
          </ac:picMkLst>
        </pc:picChg>
      </pc:sldChg>
      <pc:sldChg chg="addSp delSp modSp add replId">
        <pc:chgData name="Lý Đức Tài" userId="S::2001216117@hufi.edu.vn::d2f16feb-c208-49fa-b1d8-ce36c9561257" providerId="AD" clId="Web-{3F1E3D72-DCAD-82A6-5000-AF1A5BE213E0}" dt="2024-05-09T09:35:41.683" v="2999" actId="1076"/>
        <pc:sldMkLst>
          <pc:docMk/>
          <pc:sldMk cId="2069795515" sldId="332"/>
        </pc:sldMkLst>
        <pc:spChg chg="del mod">
          <ac:chgData name="Lý Đức Tài" userId="S::2001216117@hufi.edu.vn::d2f16feb-c208-49fa-b1d8-ce36c9561257" providerId="AD" clId="Web-{3F1E3D72-DCAD-82A6-5000-AF1A5BE213E0}" dt="2024-05-09T09:35:04.275" v="2986"/>
          <ac:spMkLst>
            <pc:docMk/>
            <pc:sldMk cId="2069795515" sldId="332"/>
            <ac:spMk id="2" creationId="{0D93F966-C331-BF6D-C8BF-19972365097A}"/>
          </ac:spMkLst>
        </pc:spChg>
        <pc:spChg chg="add mod">
          <ac:chgData name="Lý Đức Tài" userId="S::2001216117@hufi.edu.vn::d2f16feb-c208-49fa-b1d8-ce36c9561257" providerId="AD" clId="Web-{3F1E3D72-DCAD-82A6-5000-AF1A5BE213E0}" dt="2024-05-09T09:35:11.932" v="2990" actId="1076"/>
          <ac:spMkLst>
            <pc:docMk/>
            <pc:sldMk cId="2069795515" sldId="332"/>
            <ac:spMk id="13" creationId="{0A0A6116-5958-72EB-19AD-9601384A723C}"/>
          </ac:spMkLst>
        </pc:spChg>
        <pc:spChg chg="del">
          <ac:chgData name="Lý Đức Tài" userId="S::2001216117@hufi.edu.vn::d2f16feb-c208-49fa-b1d8-ce36c9561257" providerId="AD" clId="Web-{3F1E3D72-DCAD-82A6-5000-AF1A5BE213E0}" dt="2024-05-09T09:34:54.275" v="2981"/>
          <ac:spMkLst>
            <pc:docMk/>
            <pc:sldMk cId="2069795515" sldId="332"/>
            <ac:spMk id="14" creationId="{E6D70EB1-2F19-E1C1-944C-293D06989206}"/>
          </ac:spMkLst>
        </pc:spChg>
        <pc:spChg chg="add mod">
          <ac:chgData name="Lý Đức Tài" userId="S::2001216117@hufi.edu.vn::d2f16feb-c208-49fa-b1d8-ce36c9561257" providerId="AD" clId="Web-{3F1E3D72-DCAD-82A6-5000-AF1A5BE213E0}" dt="2024-05-09T09:35:41.683" v="2999" actId="1076"/>
          <ac:spMkLst>
            <pc:docMk/>
            <pc:sldMk cId="2069795515" sldId="332"/>
            <ac:spMk id="16" creationId="{0F8DB3C4-E82A-5C98-3E15-28B9F1B0E056}"/>
          </ac:spMkLst>
        </pc:spChg>
      </pc:sldChg>
      <pc:sldChg chg="delSp modSp add replId">
        <pc:chgData name="Lý Đức Tài" userId="S::2001216117@hufi.edu.vn::d2f16feb-c208-49fa-b1d8-ce36c9561257" providerId="AD" clId="Web-{3F1E3D72-DCAD-82A6-5000-AF1A5BE213E0}" dt="2024-05-09T09:36:33.449" v="3014" actId="20577"/>
        <pc:sldMkLst>
          <pc:docMk/>
          <pc:sldMk cId="650548000" sldId="333"/>
        </pc:sldMkLst>
        <pc:spChg chg="del">
          <ac:chgData name="Lý Đức Tài" userId="S::2001216117@hufi.edu.vn::d2f16feb-c208-49fa-b1d8-ce36c9561257" providerId="AD" clId="Web-{3F1E3D72-DCAD-82A6-5000-AF1A5BE213E0}" dt="2024-05-09T09:36:05.652" v="3004"/>
          <ac:spMkLst>
            <pc:docMk/>
            <pc:sldMk cId="650548000" sldId="333"/>
            <ac:spMk id="13" creationId="{0A0A6116-5958-72EB-19AD-9601384A723C}"/>
          </ac:spMkLst>
        </pc:spChg>
        <pc:spChg chg="mod">
          <ac:chgData name="Lý Đức Tài" userId="S::2001216117@hufi.edu.vn::d2f16feb-c208-49fa-b1d8-ce36c9561257" providerId="AD" clId="Web-{3F1E3D72-DCAD-82A6-5000-AF1A5BE213E0}" dt="2024-05-09T09:36:33.449" v="3014" actId="20577"/>
          <ac:spMkLst>
            <pc:docMk/>
            <pc:sldMk cId="650548000" sldId="333"/>
            <ac:spMk id="16" creationId="{0F8DB3C4-E82A-5C98-3E15-28B9F1B0E056}"/>
          </ac:spMkLst>
        </pc:spChg>
      </pc:sldChg>
      <pc:sldChg chg="addSp modSp add replId">
        <pc:chgData name="Lý Đức Tài" userId="S::2001216117@hufi.edu.vn::d2f16feb-c208-49fa-b1d8-ce36c9561257" providerId="AD" clId="Web-{3F1E3D72-DCAD-82A6-5000-AF1A5BE213E0}" dt="2024-05-09T09:37:40.513" v="3044" actId="20577"/>
        <pc:sldMkLst>
          <pc:docMk/>
          <pc:sldMk cId="2071142889" sldId="334"/>
        </pc:sldMkLst>
        <pc:spChg chg="add mod">
          <ac:chgData name="Lý Đức Tài" userId="S::2001216117@hufi.edu.vn::d2f16feb-c208-49fa-b1d8-ce36c9561257" providerId="AD" clId="Web-{3F1E3D72-DCAD-82A6-5000-AF1A5BE213E0}" dt="2024-05-09T09:37:37.498" v="3043" actId="1076"/>
          <ac:spMkLst>
            <pc:docMk/>
            <pc:sldMk cId="2071142889" sldId="334"/>
            <ac:spMk id="2" creationId="{F20F8EA0-3E78-532A-E23E-0E57BCF2061E}"/>
          </ac:spMkLst>
        </pc:spChg>
        <pc:spChg chg="mod">
          <ac:chgData name="Lý Đức Tài" userId="S::2001216117@hufi.edu.vn::d2f16feb-c208-49fa-b1d8-ce36c9561257" providerId="AD" clId="Web-{3F1E3D72-DCAD-82A6-5000-AF1A5BE213E0}" dt="2024-05-09T09:37:12.060" v="3029" actId="1076"/>
          <ac:spMkLst>
            <pc:docMk/>
            <pc:sldMk cId="2071142889" sldId="334"/>
            <ac:spMk id="15" creationId="{3F0C3290-BFB8-6463-A50C-8B6C98A396C1}"/>
          </ac:spMkLst>
        </pc:spChg>
        <pc:spChg chg="mod">
          <ac:chgData name="Lý Đức Tài" userId="S::2001216117@hufi.edu.vn::d2f16feb-c208-49fa-b1d8-ce36c9561257" providerId="AD" clId="Web-{3F1E3D72-DCAD-82A6-5000-AF1A5BE213E0}" dt="2024-05-09T09:37:40.513" v="3044" actId="20577"/>
          <ac:spMkLst>
            <pc:docMk/>
            <pc:sldMk cId="2071142889" sldId="334"/>
            <ac:spMk id="16" creationId="{0F8DB3C4-E82A-5C98-3E15-28B9F1B0E056}"/>
          </ac:spMkLst>
        </pc:spChg>
        <pc:grpChg chg="mod">
          <ac:chgData name="Lý Đức Tài" userId="S::2001216117@hufi.edu.vn::d2f16feb-c208-49fa-b1d8-ce36c9561257" providerId="AD" clId="Web-{3F1E3D72-DCAD-82A6-5000-AF1A5BE213E0}" dt="2024-05-09T09:37:09.169" v="3028" actId="1076"/>
          <ac:grpSpMkLst>
            <pc:docMk/>
            <pc:sldMk cId="2071142889" sldId="334"/>
            <ac:grpSpMk id="12" creationId="{59FBAF74-A964-6D04-C9B1-53088E723804}"/>
          </ac:grpSpMkLst>
        </pc:grpChg>
      </pc:sldChg>
      <pc:sldChg chg="addSp modSp add replId">
        <pc:chgData name="Lý Đức Tài" userId="S::2001216117@hufi.edu.vn::d2f16feb-c208-49fa-b1d8-ce36c9561257" providerId="AD" clId="Web-{3F1E3D72-DCAD-82A6-5000-AF1A5BE213E0}" dt="2024-05-09T09:39:24.594" v="3067" actId="14100"/>
        <pc:sldMkLst>
          <pc:docMk/>
          <pc:sldMk cId="2949914702" sldId="335"/>
        </pc:sldMkLst>
        <pc:spChg chg="mod">
          <ac:chgData name="Lý Đức Tài" userId="S::2001216117@hufi.edu.vn::d2f16feb-c208-49fa-b1d8-ce36c9561257" providerId="AD" clId="Web-{3F1E3D72-DCAD-82A6-5000-AF1A5BE213E0}" dt="2024-05-09T09:38:51.343" v="3056" actId="14100"/>
          <ac:spMkLst>
            <pc:docMk/>
            <pc:sldMk cId="2949914702" sldId="335"/>
            <ac:spMk id="16" creationId="{0F8DB3C4-E82A-5C98-3E15-28B9F1B0E056}"/>
          </ac:spMkLst>
        </pc:spChg>
        <pc:picChg chg="add mod">
          <ac:chgData name="Lý Đức Tài" userId="S::2001216117@hufi.edu.vn::d2f16feb-c208-49fa-b1d8-ce36c9561257" providerId="AD" clId="Web-{3F1E3D72-DCAD-82A6-5000-AF1A5BE213E0}" dt="2024-05-09T09:39:24.594" v="3067" actId="14100"/>
          <ac:picMkLst>
            <pc:docMk/>
            <pc:sldMk cId="2949914702" sldId="335"/>
            <ac:picMk id="13" creationId="{B29A51C3-A6AB-ABE2-D7E5-C6F6F86B6458}"/>
          </ac:picMkLst>
        </pc:picChg>
        <pc:picChg chg="add mod">
          <ac:chgData name="Lý Đức Tài" userId="S::2001216117@hufi.edu.vn::d2f16feb-c208-49fa-b1d8-ce36c9561257" providerId="AD" clId="Web-{3F1E3D72-DCAD-82A6-5000-AF1A5BE213E0}" dt="2024-05-09T09:39:19.719" v="3066" actId="14100"/>
          <ac:picMkLst>
            <pc:docMk/>
            <pc:sldMk cId="2949914702" sldId="335"/>
            <ac:picMk id="14" creationId="{72AFCE9F-A84C-8B57-7BEC-FB46C8B7BF74}"/>
          </ac:picMkLst>
        </pc:picChg>
      </pc:sldChg>
      <pc:sldChg chg="addSp delSp modSp add replId">
        <pc:chgData name="Lý Đức Tài" userId="S::2001216117@hufi.edu.vn::d2f16feb-c208-49fa-b1d8-ce36c9561257" providerId="AD" clId="Web-{3F1E3D72-DCAD-82A6-5000-AF1A5BE213E0}" dt="2024-05-09T09:40:28.048" v="3080" actId="1076"/>
        <pc:sldMkLst>
          <pc:docMk/>
          <pc:sldMk cId="2999577397" sldId="336"/>
        </pc:sldMkLst>
        <pc:spChg chg="mod">
          <ac:chgData name="Lý Đức Tài" userId="S::2001216117@hufi.edu.vn::d2f16feb-c208-49fa-b1d8-ce36c9561257" providerId="AD" clId="Web-{3F1E3D72-DCAD-82A6-5000-AF1A5BE213E0}" dt="2024-05-09T09:40:16.454" v="3073" actId="20577"/>
          <ac:spMkLst>
            <pc:docMk/>
            <pc:sldMk cId="2999577397" sldId="336"/>
            <ac:spMk id="16" creationId="{0F8DB3C4-E82A-5C98-3E15-28B9F1B0E056}"/>
          </ac:spMkLst>
        </pc:spChg>
        <pc:picChg chg="del">
          <ac:chgData name="Lý Đức Tài" userId="S::2001216117@hufi.edu.vn::d2f16feb-c208-49fa-b1d8-ce36c9561257" providerId="AD" clId="Web-{3F1E3D72-DCAD-82A6-5000-AF1A5BE213E0}" dt="2024-05-09T09:40:16.876" v="3074"/>
          <ac:picMkLst>
            <pc:docMk/>
            <pc:sldMk cId="2999577397" sldId="336"/>
            <ac:picMk id="13" creationId="{B29A51C3-A6AB-ABE2-D7E5-C6F6F86B6458}"/>
          </ac:picMkLst>
        </pc:picChg>
        <pc:picChg chg="del">
          <ac:chgData name="Lý Đức Tài" userId="S::2001216117@hufi.edu.vn::d2f16feb-c208-49fa-b1d8-ce36c9561257" providerId="AD" clId="Web-{3F1E3D72-DCAD-82A6-5000-AF1A5BE213E0}" dt="2024-05-09T09:40:17.657" v="3075"/>
          <ac:picMkLst>
            <pc:docMk/>
            <pc:sldMk cId="2999577397" sldId="336"/>
            <ac:picMk id="14" creationId="{72AFCE9F-A84C-8B57-7BEC-FB46C8B7BF74}"/>
          </ac:picMkLst>
        </pc:picChg>
        <pc:picChg chg="add mod">
          <ac:chgData name="Lý Đức Tài" userId="S::2001216117@hufi.edu.vn::d2f16feb-c208-49fa-b1d8-ce36c9561257" providerId="AD" clId="Web-{3F1E3D72-DCAD-82A6-5000-AF1A5BE213E0}" dt="2024-05-09T09:40:28.048" v="3080" actId="1076"/>
          <ac:picMkLst>
            <pc:docMk/>
            <pc:sldMk cId="2999577397" sldId="336"/>
            <ac:picMk id="17" creationId="{4A33FC1D-A6D4-2B02-148E-92897E9F4304}"/>
          </ac:picMkLst>
        </pc:picChg>
      </pc:sldChg>
      <pc:sldChg chg="addSp delSp modSp add replId">
        <pc:chgData name="Lý Đức Tài" userId="S::2001216117@hufi.edu.vn::d2f16feb-c208-49fa-b1d8-ce36c9561257" providerId="AD" clId="Web-{3F1E3D72-DCAD-82A6-5000-AF1A5BE213E0}" dt="2024-05-09T09:41:27.878" v="3103" actId="14100"/>
        <pc:sldMkLst>
          <pc:docMk/>
          <pc:sldMk cId="2520489595" sldId="337"/>
        </pc:sldMkLst>
        <pc:spChg chg="mod">
          <ac:chgData name="Lý Đức Tài" userId="S::2001216117@hufi.edu.vn::d2f16feb-c208-49fa-b1d8-ce36c9561257" providerId="AD" clId="Web-{3F1E3D72-DCAD-82A6-5000-AF1A5BE213E0}" dt="2024-05-09T09:41:07.862" v="3096" actId="20577"/>
          <ac:spMkLst>
            <pc:docMk/>
            <pc:sldMk cId="2520489595" sldId="337"/>
            <ac:spMk id="16" creationId="{0F8DB3C4-E82A-5C98-3E15-28B9F1B0E056}"/>
          </ac:spMkLst>
        </pc:spChg>
        <pc:picChg chg="add mod">
          <ac:chgData name="Lý Đức Tài" userId="S::2001216117@hufi.edu.vn::d2f16feb-c208-49fa-b1d8-ce36c9561257" providerId="AD" clId="Web-{3F1E3D72-DCAD-82A6-5000-AF1A5BE213E0}" dt="2024-05-09T09:41:27.878" v="3103" actId="14100"/>
          <ac:picMkLst>
            <pc:docMk/>
            <pc:sldMk cId="2520489595" sldId="337"/>
            <ac:picMk id="13" creationId="{FB40B44A-CC64-9A59-13F5-5F75999BEDC4}"/>
          </ac:picMkLst>
        </pc:picChg>
        <pc:picChg chg="del mod">
          <ac:chgData name="Lý Đức Tài" userId="S::2001216117@hufi.edu.vn::d2f16feb-c208-49fa-b1d8-ce36c9561257" providerId="AD" clId="Web-{3F1E3D72-DCAD-82A6-5000-AF1A5BE213E0}" dt="2024-05-09T09:41:13.737" v="3098"/>
          <ac:picMkLst>
            <pc:docMk/>
            <pc:sldMk cId="2520489595" sldId="337"/>
            <ac:picMk id="17" creationId="{4A33FC1D-A6D4-2B02-148E-92897E9F4304}"/>
          </ac:picMkLst>
        </pc:picChg>
      </pc:sldChg>
      <pc:sldChg chg="addSp delSp modSp add replId">
        <pc:chgData name="Lý Đức Tài" userId="S::2001216117@hufi.edu.vn::d2f16feb-c208-49fa-b1d8-ce36c9561257" providerId="AD" clId="Web-{3F1E3D72-DCAD-82A6-5000-AF1A5BE213E0}" dt="2024-05-09T09:43:02.739" v="3128" actId="1076"/>
        <pc:sldMkLst>
          <pc:docMk/>
          <pc:sldMk cId="2227083518" sldId="338"/>
        </pc:sldMkLst>
        <pc:spChg chg="del mod">
          <ac:chgData name="Lý Đức Tài" userId="S::2001216117@hufi.edu.vn::d2f16feb-c208-49fa-b1d8-ce36c9561257" providerId="AD" clId="Web-{3F1E3D72-DCAD-82A6-5000-AF1A5BE213E0}" dt="2024-05-09T09:42:17.207" v="3110"/>
          <ac:spMkLst>
            <pc:docMk/>
            <pc:sldMk cId="2227083518" sldId="338"/>
            <ac:spMk id="2" creationId="{F20F8EA0-3E78-532A-E23E-0E57BCF2061E}"/>
          </ac:spMkLst>
        </pc:spChg>
        <pc:spChg chg="mod">
          <ac:chgData name="Lý Đức Tài" userId="S::2001216117@hufi.edu.vn::d2f16feb-c208-49fa-b1d8-ce36c9561257" providerId="AD" clId="Web-{3F1E3D72-DCAD-82A6-5000-AF1A5BE213E0}" dt="2024-05-09T09:43:02.739" v="3128" actId="1076"/>
          <ac:spMkLst>
            <pc:docMk/>
            <pc:sldMk cId="2227083518" sldId="338"/>
            <ac:spMk id="16" creationId="{0F8DB3C4-E82A-5C98-3E15-28B9F1B0E056}"/>
          </ac:spMkLst>
        </pc:spChg>
        <pc:picChg chg="del">
          <ac:chgData name="Lý Đức Tài" userId="S::2001216117@hufi.edu.vn::d2f16feb-c208-49fa-b1d8-ce36c9561257" providerId="AD" clId="Web-{3F1E3D72-DCAD-82A6-5000-AF1A5BE213E0}" dt="2024-05-09T09:42:06.972" v="3105"/>
          <ac:picMkLst>
            <pc:docMk/>
            <pc:sldMk cId="2227083518" sldId="338"/>
            <ac:picMk id="13" creationId="{FB40B44A-CC64-9A59-13F5-5F75999BEDC4}"/>
          </ac:picMkLst>
        </pc:picChg>
        <pc:picChg chg="add del mod">
          <ac:chgData name="Lý Đức Tài" userId="S::2001216117@hufi.edu.vn::d2f16feb-c208-49fa-b1d8-ce36c9561257" providerId="AD" clId="Web-{3F1E3D72-DCAD-82A6-5000-AF1A5BE213E0}" dt="2024-05-09T09:42:59.333" v="3127"/>
          <ac:picMkLst>
            <pc:docMk/>
            <pc:sldMk cId="2227083518" sldId="338"/>
            <ac:picMk id="14" creationId="{E608D87D-1614-2D23-2AFE-B6786FCD8F23}"/>
          </ac:picMkLst>
        </pc:picChg>
      </pc:sldChg>
      <pc:sldChg chg="addSp delSp modSp add replId">
        <pc:chgData name="Lý Đức Tài" userId="S::2001216117@hufi.edu.vn::d2f16feb-c208-49fa-b1d8-ce36c9561257" providerId="AD" clId="Web-{3F1E3D72-DCAD-82A6-5000-AF1A5BE213E0}" dt="2024-05-09T09:43:18.396" v="3134" actId="14100"/>
        <pc:sldMkLst>
          <pc:docMk/>
          <pc:sldMk cId="756677294" sldId="339"/>
        </pc:sldMkLst>
        <pc:spChg chg="del">
          <ac:chgData name="Lý Đức Tài" userId="S::2001216117@hufi.edu.vn::d2f16feb-c208-49fa-b1d8-ce36c9561257" providerId="AD" clId="Web-{3F1E3D72-DCAD-82A6-5000-AF1A5BE213E0}" dt="2024-05-09T09:43:09.114" v="3130"/>
          <ac:spMkLst>
            <pc:docMk/>
            <pc:sldMk cId="756677294" sldId="339"/>
            <ac:spMk id="16" creationId="{0F8DB3C4-E82A-5C98-3E15-28B9F1B0E056}"/>
          </ac:spMkLst>
        </pc:spChg>
        <pc:picChg chg="add mod">
          <ac:chgData name="Lý Đức Tài" userId="S::2001216117@hufi.edu.vn::d2f16feb-c208-49fa-b1d8-ce36c9561257" providerId="AD" clId="Web-{3F1E3D72-DCAD-82A6-5000-AF1A5BE213E0}" dt="2024-05-09T09:43:18.396" v="3134" actId="14100"/>
          <ac:picMkLst>
            <pc:docMk/>
            <pc:sldMk cId="756677294" sldId="339"/>
            <ac:picMk id="2" creationId="{8F8A6240-7BBD-736E-1772-76D854CAD796}"/>
          </ac:picMkLst>
        </pc:picChg>
      </pc:sldChg>
      <pc:sldChg chg="addSp delSp modSp add replId">
        <pc:chgData name="Lý Đức Tài" userId="S::2001216117@hufi.edu.vn::d2f16feb-c208-49fa-b1d8-ce36c9561257" providerId="AD" clId="Web-{3F1E3D72-DCAD-82A6-5000-AF1A5BE213E0}" dt="2024-05-09T09:44:18.647" v="3152" actId="1076"/>
        <pc:sldMkLst>
          <pc:docMk/>
          <pc:sldMk cId="17074544" sldId="340"/>
        </pc:sldMkLst>
        <pc:spChg chg="add mod">
          <ac:chgData name="Lý Đức Tài" userId="S::2001216117@hufi.edu.vn::d2f16feb-c208-49fa-b1d8-ce36c9561257" providerId="AD" clId="Web-{3F1E3D72-DCAD-82A6-5000-AF1A5BE213E0}" dt="2024-05-09T09:44:18.647" v="3152" actId="1076"/>
          <ac:spMkLst>
            <pc:docMk/>
            <pc:sldMk cId="17074544" sldId="340"/>
            <ac:spMk id="14" creationId="{F763BB20-000B-CD06-61D5-EEEED5E3E43A}"/>
          </ac:spMkLst>
        </pc:spChg>
        <pc:picChg chg="del">
          <ac:chgData name="Lý Đức Tài" userId="S::2001216117@hufi.edu.vn::d2f16feb-c208-49fa-b1d8-ce36c9561257" providerId="AD" clId="Web-{3F1E3D72-DCAD-82A6-5000-AF1A5BE213E0}" dt="2024-05-09T09:43:43.724" v="3136"/>
          <ac:picMkLst>
            <pc:docMk/>
            <pc:sldMk cId="17074544" sldId="340"/>
            <ac:picMk id="2" creationId="{8F8A6240-7BBD-736E-1772-76D854CAD796}"/>
          </ac:picMkLst>
        </pc:picChg>
        <pc:picChg chg="add mod">
          <ac:chgData name="Lý Đức Tài" userId="S::2001216117@hufi.edu.vn::d2f16feb-c208-49fa-b1d8-ce36c9561257" providerId="AD" clId="Web-{3F1E3D72-DCAD-82A6-5000-AF1A5BE213E0}" dt="2024-05-09T09:43:53.022" v="3141" actId="1076"/>
          <ac:picMkLst>
            <pc:docMk/>
            <pc:sldMk cId="17074544" sldId="340"/>
            <ac:picMk id="13" creationId="{956BC468-6BE0-4EF1-5D3F-06675ADA520C}"/>
          </ac:picMkLst>
        </pc:picChg>
      </pc:sldChg>
      <pc:sldChg chg="addSp delSp modSp add replId">
        <pc:chgData name="Lý Đức Tài" userId="S::2001216117@hufi.edu.vn::d2f16feb-c208-49fa-b1d8-ce36c9561257" providerId="AD" clId="Web-{3F1E3D72-DCAD-82A6-5000-AF1A5BE213E0}" dt="2024-05-09T09:45:06.586" v="3168" actId="14100"/>
        <pc:sldMkLst>
          <pc:docMk/>
          <pc:sldMk cId="526382487" sldId="341"/>
        </pc:sldMkLst>
        <pc:spChg chg="mod">
          <ac:chgData name="Lý Đức Tài" userId="S::2001216117@hufi.edu.vn::d2f16feb-c208-49fa-b1d8-ce36c9561257" providerId="AD" clId="Web-{3F1E3D72-DCAD-82A6-5000-AF1A5BE213E0}" dt="2024-05-09T09:44:43.882" v="3161" actId="20577"/>
          <ac:spMkLst>
            <pc:docMk/>
            <pc:sldMk cId="526382487" sldId="341"/>
            <ac:spMk id="14" creationId="{F763BB20-000B-CD06-61D5-EEEED5E3E43A}"/>
          </ac:spMkLst>
        </pc:spChg>
        <pc:picChg chg="add mod">
          <ac:chgData name="Lý Đức Tài" userId="S::2001216117@hufi.edu.vn::d2f16feb-c208-49fa-b1d8-ce36c9561257" providerId="AD" clId="Web-{3F1E3D72-DCAD-82A6-5000-AF1A5BE213E0}" dt="2024-05-09T09:45:06.586" v="3168" actId="14100"/>
          <ac:picMkLst>
            <pc:docMk/>
            <pc:sldMk cId="526382487" sldId="341"/>
            <ac:picMk id="2" creationId="{3A444B2F-FB2F-3C29-BB94-C80C0D9144B5}"/>
          </ac:picMkLst>
        </pc:picChg>
        <pc:picChg chg="del">
          <ac:chgData name="Lý Đức Tài" userId="S::2001216117@hufi.edu.vn::d2f16feb-c208-49fa-b1d8-ce36c9561257" providerId="AD" clId="Web-{3F1E3D72-DCAD-82A6-5000-AF1A5BE213E0}" dt="2024-05-09T09:44:45.085" v="3162"/>
          <ac:picMkLst>
            <pc:docMk/>
            <pc:sldMk cId="526382487" sldId="341"/>
            <ac:picMk id="13" creationId="{956BC468-6BE0-4EF1-5D3F-06675ADA520C}"/>
          </ac:picMkLst>
        </pc:picChg>
      </pc:sldChg>
      <pc:sldChg chg="addSp delSp modSp add replId">
        <pc:chgData name="Lý Đức Tài" userId="S::2001216117@hufi.edu.vn::d2f16feb-c208-49fa-b1d8-ce36c9561257" providerId="AD" clId="Web-{3F1E3D72-DCAD-82A6-5000-AF1A5BE213E0}" dt="2024-05-09T09:45:46.165" v="3177" actId="14100"/>
        <pc:sldMkLst>
          <pc:docMk/>
          <pc:sldMk cId="3832740119" sldId="342"/>
        </pc:sldMkLst>
        <pc:spChg chg="mod">
          <ac:chgData name="Lý Đức Tài" userId="S::2001216117@hufi.edu.vn::d2f16feb-c208-49fa-b1d8-ce36c9561257" providerId="AD" clId="Web-{3F1E3D72-DCAD-82A6-5000-AF1A5BE213E0}" dt="2024-05-09T09:45:37.618" v="3176" actId="20577"/>
          <ac:spMkLst>
            <pc:docMk/>
            <pc:sldMk cId="3832740119" sldId="342"/>
            <ac:spMk id="14" creationId="{F763BB20-000B-CD06-61D5-EEEED5E3E43A}"/>
          </ac:spMkLst>
        </pc:spChg>
        <pc:picChg chg="del">
          <ac:chgData name="Lý Đức Tài" userId="S::2001216117@hufi.edu.vn::d2f16feb-c208-49fa-b1d8-ce36c9561257" providerId="AD" clId="Web-{3F1E3D72-DCAD-82A6-5000-AF1A5BE213E0}" dt="2024-05-09T09:45:23.430" v="3170"/>
          <ac:picMkLst>
            <pc:docMk/>
            <pc:sldMk cId="3832740119" sldId="342"/>
            <ac:picMk id="2" creationId="{3A444B2F-FB2F-3C29-BB94-C80C0D9144B5}"/>
          </ac:picMkLst>
        </pc:picChg>
        <pc:picChg chg="add mod">
          <ac:chgData name="Lý Đức Tài" userId="S::2001216117@hufi.edu.vn::d2f16feb-c208-49fa-b1d8-ce36c9561257" providerId="AD" clId="Web-{3F1E3D72-DCAD-82A6-5000-AF1A5BE213E0}" dt="2024-05-09T09:45:46.165" v="3177" actId="14100"/>
          <ac:picMkLst>
            <pc:docMk/>
            <pc:sldMk cId="3832740119" sldId="342"/>
            <ac:picMk id="13" creationId="{567E47B9-F682-B2D3-AFDA-41BF0013283E}"/>
          </ac:picMkLst>
        </pc:picChg>
      </pc:sldChg>
    </pc:docChg>
  </pc:docChgLst>
  <pc:docChgLst>
    <pc:chgData name="Lý Đức Tài" userId="S::2001216117@hufi.edu.vn::d2f16feb-c208-49fa-b1d8-ce36c9561257" providerId="AD" clId="Web-{7F663F6C-65EF-9EB3-2D30-93344935F57F}"/>
    <pc:docChg chg="delSld modSld sldOrd">
      <pc:chgData name="Lý Đức Tài" userId="S::2001216117@hufi.edu.vn::d2f16feb-c208-49fa-b1d8-ce36c9561257" providerId="AD" clId="Web-{7F663F6C-65EF-9EB3-2D30-93344935F57F}" dt="2024-05-09T09:56:33.645" v="196" actId="1076"/>
      <pc:docMkLst>
        <pc:docMk/>
      </pc:docMkLst>
      <pc:sldChg chg="addSp delSp modSp ord">
        <pc:chgData name="Lý Đức Tài" userId="S::2001216117@hufi.edu.vn::d2f16feb-c208-49fa-b1d8-ce36c9561257" providerId="AD" clId="Web-{7F663F6C-65EF-9EB3-2D30-93344935F57F}" dt="2024-05-09T09:54:54.095" v="192"/>
        <pc:sldMkLst>
          <pc:docMk/>
          <pc:sldMk cId="0" sldId="260"/>
        </pc:sldMkLst>
        <pc:spChg chg="add del mod">
          <ac:chgData name="Lý Đức Tài" userId="S::2001216117@hufi.edu.vn::d2f16feb-c208-49fa-b1d8-ce36c9561257" providerId="AD" clId="Web-{7F663F6C-65EF-9EB3-2D30-93344935F57F}" dt="2024-05-09T09:52:32.465" v="40"/>
          <ac:spMkLst>
            <pc:docMk/>
            <pc:sldMk cId="0" sldId="260"/>
            <ac:spMk id="3" creationId="{41FDE352-E372-2EB0-8066-78B87204EBFA}"/>
          </ac:spMkLst>
        </pc:spChg>
        <pc:spChg chg="mod">
          <ac:chgData name="Lý Đức Tài" userId="S::2001216117@hufi.edu.vn::d2f16feb-c208-49fa-b1d8-ce36c9561257" providerId="AD" clId="Web-{7F663F6C-65EF-9EB3-2D30-93344935F57F}" dt="2024-05-09T09:54:32.204" v="179" actId="20577"/>
          <ac:spMkLst>
            <pc:docMk/>
            <pc:sldMk cId="0" sldId="260"/>
            <ac:spMk id="575" creationId="{00000000-0000-0000-0000-000000000000}"/>
          </ac:spMkLst>
        </pc:spChg>
        <pc:spChg chg="del">
          <ac:chgData name="Lý Đức Tài" userId="S::2001216117@hufi.edu.vn::d2f16feb-c208-49fa-b1d8-ce36c9561257" providerId="AD" clId="Web-{7F663F6C-65EF-9EB3-2D30-93344935F57F}" dt="2024-05-09T09:52:24.949" v="36"/>
          <ac:spMkLst>
            <pc:docMk/>
            <pc:sldMk cId="0" sldId="260"/>
            <ac:spMk id="576" creationId="{00000000-0000-0000-0000-000000000000}"/>
          </ac:spMkLst>
        </pc:spChg>
        <pc:spChg chg="del mod">
          <ac:chgData name="Lý Đức Tài" userId="S::2001216117@hufi.edu.vn::d2f16feb-c208-49fa-b1d8-ce36c9561257" providerId="AD" clId="Web-{7F663F6C-65EF-9EB3-2D30-93344935F57F}" dt="2024-05-09T09:52:28.308" v="39"/>
          <ac:spMkLst>
            <pc:docMk/>
            <pc:sldMk cId="0" sldId="260"/>
            <ac:spMk id="590" creationId="{00000000-0000-0000-0000-000000000000}"/>
          </ac:spMkLst>
        </pc:spChg>
        <pc:spChg chg="del">
          <ac:chgData name="Lý Đức Tài" userId="S::2001216117@hufi.edu.vn::d2f16feb-c208-49fa-b1d8-ce36c9561257" providerId="AD" clId="Web-{7F663F6C-65EF-9EB3-2D30-93344935F57F}" dt="2024-05-09T09:52:26.152" v="37"/>
          <ac:spMkLst>
            <pc:docMk/>
            <pc:sldMk cId="0" sldId="260"/>
            <ac:spMk id="591" creationId="{00000000-0000-0000-0000-000000000000}"/>
          </ac:spMkLst>
        </pc:spChg>
        <pc:grpChg chg="mod">
          <ac:chgData name="Lý Đức Tài" userId="S::2001216117@hufi.edu.vn::d2f16feb-c208-49fa-b1d8-ce36c9561257" providerId="AD" clId="Web-{7F663F6C-65EF-9EB3-2D30-93344935F57F}" dt="2024-05-09T09:53:14.810" v="89" actId="1076"/>
          <ac:grpSpMkLst>
            <pc:docMk/>
            <pc:sldMk cId="0" sldId="260"/>
            <ac:grpSpMk id="565" creationId="{00000000-0000-0000-0000-000000000000}"/>
          </ac:grpSpMkLst>
        </pc:grpChg>
        <pc:graphicFrameChg chg="add mod modGraphic">
          <ac:chgData name="Lý Đức Tài" userId="S::2001216117@hufi.edu.vn::d2f16feb-c208-49fa-b1d8-ce36c9561257" providerId="AD" clId="Web-{7F663F6C-65EF-9EB3-2D30-93344935F57F}" dt="2024-05-09T09:54:54.095" v="192"/>
          <ac:graphicFrameMkLst>
            <pc:docMk/>
            <pc:sldMk cId="0" sldId="260"/>
            <ac:graphicFrameMk id="4" creationId="{AF574011-8E13-2C2D-A1E1-DF68981A6480}"/>
          </ac:graphicFrameMkLst>
        </pc:graphicFrameChg>
      </pc:sldChg>
      <pc:sldChg chg="del">
        <pc:chgData name="Lý Đức Tài" userId="S::2001216117@hufi.edu.vn::d2f16feb-c208-49fa-b1d8-ce36c9561257" providerId="AD" clId="Web-{7F663F6C-65EF-9EB3-2D30-93344935F57F}" dt="2024-05-09T09:49:12.598" v="0"/>
        <pc:sldMkLst>
          <pc:docMk/>
          <pc:sldMk cId="0" sldId="261"/>
        </pc:sldMkLst>
      </pc:sldChg>
      <pc:sldChg chg="del">
        <pc:chgData name="Lý Đức Tài" userId="S::2001216117@hufi.edu.vn::d2f16feb-c208-49fa-b1d8-ce36c9561257" providerId="AD" clId="Web-{7F663F6C-65EF-9EB3-2D30-93344935F57F}" dt="2024-05-09T09:49:20.677" v="1"/>
        <pc:sldMkLst>
          <pc:docMk/>
          <pc:sldMk cId="0" sldId="262"/>
        </pc:sldMkLst>
      </pc:sldChg>
      <pc:sldChg chg="del">
        <pc:chgData name="Lý Đức Tài" userId="S::2001216117@hufi.edu.vn::d2f16feb-c208-49fa-b1d8-ce36c9561257" providerId="AD" clId="Web-{7F663F6C-65EF-9EB3-2D30-93344935F57F}" dt="2024-05-09T09:49:26.958" v="2"/>
        <pc:sldMkLst>
          <pc:docMk/>
          <pc:sldMk cId="0" sldId="263"/>
        </pc:sldMkLst>
      </pc:sldChg>
      <pc:sldChg chg="del">
        <pc:chgData name="Lý Đức Tài" userId="S::2001216117@hufi.edu.vn::d2f16feb-c208-49fa-b1d8-ce36c9561257" providerId="AD" clId="Web-{7F663F6C-65EF-9EB3-2D30-93344935F57F}" dt="2024-05-09T09:52:17.246" v="35"/>
        <pc:sldMkLst>
          <pc:docMk/>
          <pc:sldMk cId="0" sldId="264"/>
        </pc:sldMkLst>
      </pc:sldChg>
      <pc:sldChg chg="del">
        <pc:chgData name="Lý Đức Tài" userId="S::2001216117@hufi.edu.vn::d2f16feb-c208-49fa-b1d8-ce36c9561257" providerId="AD" clId="Web-{7F663F6C-65EF-9EB3-2D30-93344935F57F}" dt="2024-05-09T09:52:13.605" v="33"/>
        <pc:sldMkLst>
          <pc:docMk/>
          <pc:sldMk cId="0" sldId="265"/>
        </pc:sldMkLst>
      </pc:sldChg>
      <pc:sldChg chg="del">
        <pc:chgData name="Lý Đức Tài" userId="S::2001216117@hufi.edu.vn::d2f16feb-c208-49fa-b1d8-ce36c9561257" providerId="AD" clId="Web-{7F663F6C-65EF-9EB3-2D30-93344935F57F}" dt="2024-05-09T09:49:29.943" v="3"/>
        <pc:sldMkLst>
          <pc:docMk/>
          <pc:sldMk cId="0" sldId="266"/>
        </pc:sldMkLst>
      </pc:sldChg>
      <pc:sldChg chg="del">
        <pc:chgData name="Lý Đức Tài" userId="S::2001216117@hufi.edu.vn::d2f16feb-c208-49fa-b1d8-ce36c9561257" providerId="AD" clId="Web-{7F663F6C-65EF-9EB3-2D30-93344935F57F}" dt="2024-05-09T09:52:15.183" v="34"/>
        <pc:sldMkLst>
          <pc:docMk/>
          <pc:sldMk cId="0" sldId="267"/>
        </pc:sldMkLst>
      </pc:sldChg>
      <pc:sldChg chg="del">
        <pc:chgData name="Lý Đức Tài" userId="S::2001216117@hufi.edu.vn::d2f16feb-c208-49fa-b1d8-ce36c9561257" providerId="AD" clId="Web-{7F663F6C-65EF-9EB3-2D30-93344935F57F}" dt="2024-05-09T09:52:12.370" v="32"/>
        <pc:sldMkLst>
          <pc:docMk/>
          <pc:sldMk cId="0" sldId="268"/>
        </pc:sldMkLst>
      </pc:sldChg>
      <pc:sldChg chg="del">
        <pc:chgData name="Lý Đức Tài" userId="S::2001216117@hufi.edu.vn::d2f16feb-c208-49fa-b1d8-ce36c9561257" providerId="AD" clId="Web-{7F663F6C-65EF-9EB3-2D30-93344935F57F}" dt="2024-05-09T09:52:01.589" v="29"/>
        <pc:sldMkLst>
          <pc:docMk/>
          <pc:sldMk cId="0" sldId="269"/>
        </pc:sldMkLst>
      </pc:sldChg>
      <pc:sldChg chg="del">
        <pc:chgData name="Lý Đức Tài" userId="S::2001216117@hufi.edu.vn::d2f16feb-c208-49fa-b1d8-ce36c9561257" providerId="AD" clId="Web-{7F663F6C-65EF-9EB3-2D30-93344935F57F}" dt="2024-05-09T09:52:03.964" v="30"/>
        <pc:sldMkLst>
          <pc:docMk/>
          <pc:sldMk cId="0" sldId="270"/>
        </pc:sldMkLst>
      </pc:sldChg>
      <pc:sldChg chg="del">
        <pc:chgData name="Lý Đức Tài" userId="S::2001216117@hufi.edu.vn::d2f16feb-c208-49fa-b1d8-ce36c9561257" providerId="AD" clId="Web-{7F663F6C-65EF-9EB3-2D30-93344935F57F}" dt="2024-05-09T09:52:10.152" v="31"/>
        <pc:sldMkLst>
          <pc:docMk/>
          <pc:sldMk cId="0" sldId="271"/>
        </pc:sldMkLst>
      </pc:sldChg>
      <pc:sldChg chg="del">
        <pc:chgData name="Lý Đức Tài" userId="S::2001216117@hufi.edu.vn::d2f16feb-c208-49fa-b1d8-ce36c9561257" providerId="AD" clId="Web-{7F663F6C-65EF-9EB3-2D30-93344935F57F}" dt="2024-05-09T09:51:57.714" v="27"/>
        <pc:sldMkLst>
          <pc:docMk/>
          <pc:sldMk cId="0" sldId="272"/>
        </pc:sldMkLst>
      </pc:sldChg>
      <pc:sldChg chg="del">
        <pc:chgData name="Lý Đức Tài" userId="S::2001216117@hufi.edu.vn::d2f16feb-c208-49fa-b1d8-ce36c9561257" providerId="AD" clId="Web-{7F663F6C-65EF-9EB3-2D30-93344935F57F}" dt="2024-05-09T09:51:59.651" v="28"/>
        <pc:sldMkLst>
          <pc:docMk/>
          <pc:sldMk cId="0" sldId="273"/>
        </pc:sldMkLst>
      </pc:sldChg>
      <pc:sldChg chg="del">
        <pc:chgData name="Lý Đức Tài" userId="S::2001216117@hufi.edu.vn::d2f16feb-c208-49fa-b1d8-ce36c9561257" providerId="AD" clId="Web-{7F663F6C-65EF-9EB3-2D30-93344935F57F}" dt="2024-05-09T09:51:55.135" v="26"/>
        <pc:sldMkLst>
          <pc:docMk/>
          <pc:sldMk cId="0" sldId="274"/>
        </pc:sldMkLst>
      </pc:sldChg>
      <pc:sldChg chg="del">
        <pc:chgData name="Lý Đức Tài" userId="S::2001216117@hufi.edu.vn::d2f16feb-c208-49fa-b1d8-ce36c9561257" providerId="AD" clId="Web-{7F663F6C-65EF-9EB3-2D30-93344935F57F}" dt="2024-05-09T09:51:53.401" v="25"/>
        <pc:sldMkLst>
          <pc:docMk/>
          <pc:sldMk cId="0" sldId="275"/>
        </pc:sldMkLst>
      </pc:sldChg>
      <pc:sldChg chg="del">
        <pc:chgData name="Lý Đức Tài" userId="S::2001216117@hufi.edu.vn::d2f16feb-c208-49fa-b1d8-ce36c9561257" providerId="AD" clId="Web-{7F663F6C-65EF-9EB3-2D30-93344935F57F}" dt="2024-05-09T09:51:51.042" v="24"/>
        <pc:sldMkLst>
          <pc:docMk/>
          <pc:sldMk cId="0" sldId="276"/>
        </pc:sldMkLst>
      </pc:sldChg>
      <pc:sldChg chg="del">
        <pc:chgData name="Lý Đức Tài" userId="S::2001216117@hufi.edu.vn::d2f16feb-c208-49fa-b1d8-ce36c9561257" providerId="AD" clId="Web-{7F663F6C-65EF-9EB3-2D30-93344935F57F}" dt="2024-05-09T09:51:48.573" v="23"/>
        <pc:sldMkLst>
          <pc:docMk/>
          <pc:sldMk cId="0" sldId="278"/>
        </pc:sldMkLst>
      </pc:sldChg>
      <pc:sldChg chg="addSp delSp modSp">
        <pc:chgData name="Lý Đức Tài" userId="S::2001216117@hufi.edu.vn::d2f16feb-c208-49fa-b1d8-ce36c9561257" providerId="AD" clId="Web-{7F663F6C-65EF-9EB3-2D30-93344935F57F}" dt="2024-05-09T09:56:33.645" v="196" actId="1076"/>
        <pc:sldMkLst>
          <pc:docMk/>
          <pc:sldMk cId="0" sldId="279"/>
        </pc:sldMkLst>
        <pc:spChg chg="add del mod">
          <ac:chgData name="Lý Đức Tài" userId="S::2001216117@hufi.edu.vn::d2f16feb-c208-49fa-b1d8-ce36c9561257" providerId="AD" clId="Web-{7F663F6C-65EF-9EB3-2D30-93344935F57F}" dt="2024-05-09T09:56:31.473" v="195"/>
          <ac:spMkLst>
            <pc:docMk/>
            <pc:sldMk cId="0" sldId="279"/>
            <ac:spMk id="3" creationId="{34A8A045-0EC0-EF02-2B69-DEA66927B638}"/>
          </ac:spMkLst>
        </pc:spChg>
        <pc:spChg chg="del">
          <ac:chgData name="Lý Đức Tài" userId="S::2001216117@hufi.edu.vn::d2f16feb-c208-49fa-b1d8-ce36c9561257" providerId="AD" clId="Web-{7F663F6C-65EF-9EB3-2D30-93344935F57F}" dt="2024-05-09T09:56:23.645" v="193"/>
          <ac:spMkLst>
            <pc:docMk/>
            <pc:sldMk cId="0" sldId="279"/>
            <ac:spMk id="1235" creationId="{00000000-0000-0000-0000-000000000000}"/>
          </ac:spMkLst>
        </pc:spChg>
        <pc:spChg chg="mod">
          <ac:chgData name="Lý Đức Tài" userId="S::2001216117@hufi.edu.vn::d2f16feb-c208-49fa-b1d8-ce36c9561257" providerId="AD" clId="Web-{7F663F6C-65EF-9EB3-2D30-93344935F57F}" dt="2024-05-09T09:56:33.645" v="196" actId="1076"/>
          <ac:spMkLst>
            <pc:docMk/>
            <pc:sldMk cId="0" sldId="279"/>
            <ac:spMk id="1236" creationId="{00000000-0000-0000-0000-000000000000}"/>
          </ac:spMkLst>
        </pc:spChg>
        <pc:grpChg chg="mod">
          <ac:chgData name="Lý Đức Tài" userId="S::2001216117@hufi.edu.vn::d2f16feb-c208-49fa-b1d8-ce36c9561257" providerId="AD" clId="Web-{7F663F6C-65EF-9EB3-2D30-93344935F57F}" dt="2024-05-09T09:56:29.426" v="194" actId="1076"/>
          <ac:grpSpMkLst>
            <pc:docMk/>
            <pc:sldMk cId="0" sldId="279"/>
            <ac:grpSpMk id="1249" creationId="{00000000-0000-0000-0000-000000000000}"/>
          </ac:grpSpMkLst>
        </pc:grpChg>
      </pc:sldChg>
      <pc:sldChg chg="del">
        <pc:chgData name="Lý Đức Tài" userId="S::2001216117@hufi.edu.vn::d2f16feb-c208-49fa-b1d8-ce36c9561257" providerId="AD" clId="Web-{7F663F6C-65EF-9EB3-2D30-93344935F57F}" dt="2024-05-09T09:49:40.303" v="4"/>
        <pc:sldMkLst>
          <pc:docMk/>
          <pc:sldMk cId="0" sldId="281"/>
        </pc:sldMkLst>
      </pc:sldChg>
      <pc:sldChg chg="del">
        <pc:chgData name="Lý Đức Tài" userId="S::2001216117@hufi.edu.vn::d2f16feb-c208-49fa-b1d8-ce36c9561257" providerId="AD" clId="Web-{7F663F6C-65EF-9EB3-2D30-93344935F57F}" dt="2024-05-09T09:49:47.803" v="7"/>
        <pc:sldMkLst>
          <pc:docMk/>
          <pc:sldMk cId="0" sldId="282"/>
        </pc:sldMkLst>
      </pc:sldChg>
      <pc:sldChg chg="del">
        <pc:chgData name="Lý Đức Tài" userId="S::2001216117@hufi.edu.vn::d2f16feb-c208-49fa-b1d8-ce36c9561257" providerId="AD" clId="Web-{7F663F6C-65EF-9EB3-2D30-93344935F57F}" dt="2024-05-09T09:49:43.365" v="5"/>
        <pc:sldMkLst>
          <pc:docMk/>
          <pc:sldMk cId="0" sldId="283"/>
        </pc:sldMkLst>
      </pc:sldChg>
      <pc:sldChg chg="del">
        <pc:chgData name="Lý Đức Tài" userId="S::2001216117@hufi.edu.vn::d2f16feb-c208-49fa-b1d8-ce36c9561257" providerId="AD" clId="Web-{7F663F6C-65EF-9EB3-2D30-93344935F57F}" dt="2024-05-09T09:49:47.772" v="6"/>
        <pc:sldMkLst>
          <pc:docMk/>
          <pc:sldMk cId="0" sldId="284"/>
        </pc:sldMkLst>
      </pc:sldChg>
      <pc:sldChg chg="del">
        <pc:chgData name="Lý Đức Tài" userId="S::2001216117@hufi.edu.vn::d2f16feb-c208-49fa-b1d8-ce36c9561257" providerId="AD" clId="Web-{7F663F6C-65EF-9EB3-2D30-93344935F57F}" dt="2024-05-09T09:49:48.662" v="8"/>
        <pc:sldMkLst>
          <pc:docMk/>
          <pc:sldMk cId="0" sldId="285"/>
        </pc:sldMkLst>
      </pc:sldChg>
      <pc:sldChg chg="del">
        <pc:chgData name="Lý Đức Tài" userId="S::2001216117@hufi.edu.vn::d2f16feb-c208-49fa-b1d8-ce36c9561257" providerId="AD" clId="Web-{7F663F6C-65EF-9EB3-2D30-93344935F57F}" dt="2024-05-09T09:50:28.742" v="11"/>
        <pc:sldMkLst>
          <pc:docMk/>
          <pc:sldMk cId="0" sldId="286"/>
        </pc:sldMkLst>
      </pc:sldChg>
      <pc:sldChg chg="del">
        <pc:chgData name="Lý Đức Tài" userId="S::2001216117@hufi.edu.vn::d2f16feb-c208-49fa-b1d8-ce36c9561257" providerId="AD" clId="Web-{7F663F6C-65EF-9EB3-2D30-93344935F57F}" dt="2024-05-09T09:50:28.632" v="10"/>
        <pc:sldMkLst>
          <pc:docMk/>
          <pc:sldMk cId="0" sldId="287"/>
        </pc:sldMkLst>
      </pc:sldChg>
      <pc:sldChg chg="del">
        <pc:chgData name="Lý Đức Tài" userId="S::2001216117@hufi.edu.vn::d2f16feb-c208-49fa-b1d8-ce36c9561257" providerId="AD" clId="Web-{7F663F6C-65EF-9EB3-2D30-93344935F57F}" dt="2024-05-09T09:50:28.273" v="9"/>
        <pc:sldMkLst>
          <pc:docMk/>
          <pc:sldMk cId="0" sldId="288"/>
        </pc:sldMkLst>
      </pc:sldChg>
      <pc:sldChg chg="del">
        <pc:chgData name="Lý Đức Tài" userId="S::2001216117@hufi.edu.vn::d2f16feb-c208-49fa-b1d8-ce36c9561257" providerId="AD" clId="Web-{7F663F6C-65EF-9EB3-2D30-93344935F57F}" dt="2024-05-09T09:51:21.869" v="18"/>
        <pc:sldMkLst>
          <pc:docMk/>
          <pc:sldMk cId="0" sldId="289"/>
        </pc:sldMkLst>
      </pc:sldChg>
      <pc:sldChg chg="del">
        <pc:chgData name="Lý Đức Tài" userId="S::2001216117@hufi.edu.vn::d2f16feb-c208-49fa-b1d8-ce36c9561257" providerId="AD" clId="Web-{7F663F6C-65EF-9EB3-2D30-93344935F57F}" dt="2024-05-09T09:51:18.243" v="17"/>
        <pc:sldMkLst>
          <pc:docMk/>
          <pc:sldMk cId="0" sldId="290"/>
        </pc:sldMkLst>
      </pc:sldChg>
      <pc:sldChg chg="del">
        <pc:chgData name="Lý Đức Tài" userId="S::2001216117@hufi.edu.vn::d2f16feb-c208-49fa-b1d8-ce36c9561257" providerId="AD" clId="Web-{7F663F6C-65EF-9EB3-2D30-93344935F57F}" dt="2024-05-09T09:51:23.212" v="19"/>
        <pc:sldMkLst>
          <pc:docMk/>
          <pc:sldMk cId="0" sldId="291"/>
        </pc:sldMkLst>
      </pc:sldChg>
      <pc:sldChg chg="del">
        <pc:chgData name="Lý Đức Tài" userId="S::2001216117@hufi.edu.vn::d2f16feb-c208-49fa-b1d8-ce36c9561257" providerId="AD" clId="Web-{7F663F6C-65EF-9EB3-2D30-93344935F57F}" dt="2024-05-09T09:51:32.103" v="20"/>
        <pc:sldMkLst>
          <pc:docMk/>
          <pc:sldMk cId="0" sldId="292"/>
        </pc:sldMkLst>
      </pc:sldChg>
      <pc:sldChg chg="del">
        <pc:chgData name="Lý Đức Tài" userId="S::2001216117@hufi.edu.vn::d2f16feb-c208-49fa-b1d8-ce36c9561257" providerId="AD" clId="Web-{7F663F6C-65EF-9EB3-2D30-93344935F57F}" dt="2024-05-09T09:51:43.432" v="21"/>
        <pc:sldMkLst>
          <pc:docMk/>
          <pc:sldMk cId="0" sldId="293"/>
        </pc:sldMkLst>
      </pc:sldChg>
      <pc:sldChg chg="del">
        <pc:chgData name="Lý Đức Tài" userId="S::2001216117@hufi.edu.vn::d2f16feb-c208-49fa-b1d8-ce36c9561257" providerId="AD" clId="Web-{7F663F6C-65EF-9EB3-2D30-93344935F57F}" dt="2024-05-09T09:51:44.557" v="22"/>
        <pc:sldMkLst>
          <pc:docMk/>
          <pc:sldMk cId="0" sldId="294"/>
        </pc:sldMkLst>
      </pc:sldChg>
      <pc:sldChg chg="del">
        <pc:chgData name="Lý Đức Tài" userId="S::2001216117@hufi.edu.vn::d2f16feb-c208-49fa-b1d8-ce36c9561257" providerId="AD" clId="Web-{7F663F6C-65EF-9EB3-2D30-93344935F57F}" dt="2024-05-09T09:50:52.133" v="16"/>
        <pc:sldMkLst>
          <pc:docMk/>
          <pc:sldMk cId="0" sldId="295"/>
        </pc:sldMkLst>
      </pc:sldChg>
      <pc:sldChg chg="del">
        <pc:chgData name="Lý Đức Tài" userId="S::2001216117@hufi.edu.vn::d2f16feb-c208-49fa-b1d8-ce36c9561257" providerId="AD" clId="Web-{7F663F6C-65EF-9EB3-2D30-93344935F57F}" dt="2024-05-09T09:50:38.367" v="12"/>
        <pc:sldMkLst>
          <pc:docMk/>
          <pc:sldMk cId="0" sldId="296"/>
        </pc:sldMkLst>
      </pc:sldChg>
      <pc:sldChg chg="del">
        <pc:chgData name="Lý Đức Tài" userId="S::2001216117@hufi.edu.vn::d2f16feb-c208-49fa-b1d8-ce36c9561257" providerId="AD" clId="Web-{7F663F6C-65EF-9EB3-2D30-93344935F57F}" dt="2024-05-09T09:50:48.664" v="15"/>
        <pc:sldMkLst>
          <pc:docMk/>
          <pc:sldMk cId="0" sldId="297"/>
        </pc:sldMkLst>
      </pc:sldChg>
      <pc:sldChg chg="del">
        <pc:chgData name="Lý Đức Tài" userId="S::2001216117@hufi.edu.vn::d2f16feb-c208-49fa-b1d8-ce36c9561257" providerId="AD" clId="Web-{7F663F6C-65EF-9EB3-2D30-93344935F57F}" dt="2024-05-09T09:50:42.945" v="13"/>
        <pc:sldMkLst>
          <pc:docMk/>
          <pc:sldMk cId="0" sldId="298"/>
        </pc:sldMkLst>
      </pc:sldChg>
      <pc:sldChg chg="del">
        <pc:chgData name="Lý Đức Tài" userId="S::2001216117@hufi.edu.vn::d2f16feb-c208-49fa-b1d8-ce36c9561257" providerId="AD" clId="Web-{7F663F6C-65EF-9EB3-2D30-93344935F57F}" dt="2024-05-09T09:50:46.742" v="14"/>
        <pc:sldMkLst>
          <pc:docMk/>
          <pc:sldMk cId="0" sldId="299"/>
        </pc:sldMkLst>
      </pc:sldChg>
    </pc:docChg>
  </pc:docChgLst>
  <pc:docChgLst>
    <pc:chgData name="Lý Đức Tài" userId="S::2001216117@hufi.edu.vn::d2f16feb-c208-49fa-b1d8-ce36c9561257" providerId="AD" clId="Web-{FBC9B0B0-4A04-9E4F-E8E4-B7815546A558}"/>
    <pc:docChg chg="modSld">
      <pc:chgData name="Lý Đức Tài" userId="S::2001216117@hufi.edu.vn::d2f16feb-c208-49fa-b1d8-ce36c9561257" providerId="AD" clId="Web-{FBC9B0B0-4A04-9E4F-E8E4-B7815546A558}" dt="2024-05-13T04:09:06.245" v="35"/>
      <pc:docMkLst>
        <pc:docMk/>
      </pc:docMkLst>
      <pc:sldChg chg="modSp">
        <pc:chgData name="Lý Đức Tài" userId="S::2001216117@hufi.edu.vn::d2f16feb-c208-49fa-b1d8-ce36c9561257" providerId="AD" clId="Web-{FBC9B0B0-4A04-9E4F-E8E4-B7815546A558}" dt="2024-05-13T04:09:06.245" v="35"/>
        <pc:sldMkLst>
          <pc:docMk/>
          <pc:sldMk cId="0" sldId="260"/>
        </pc:sldMkLst>
        <pc:graphicFrameChg chg="mod modGraphic">
          <ac:chgData name="Lý Đức Tài" userId="S::2001216117@hufi.edu.vn::d2f16feb-c208-49fa-b1d8-ce36c9561257" providerId="AD" clId="Web-{FBC9B0B0-4A04-9E4F-E8E4-B7815546A558}" dt="2024-05-13T04:09:06.245" v="35"/>
          <ac:graphicFrameMkLst>
            <pc:docMk/>
            <pc:sldMk cId="0" sldId="260"/>
            <ac:graphicFrameMk id="4" creationId="{AF574011-8E13-2C2D-A1E1-DF68981A648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28770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034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0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02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842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947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70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74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088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33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08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31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42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5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65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16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294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76" name="Google Shape;176;p1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77" name="Google Shape;177;p11"/>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 name="Google Shape;178;p11"/>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11"/>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180" name="Google Shape;180;p11"/>
          <p:cNvSpPr txBox="1">
            <a:spLocks noGrp="1"/>
          </p:cNvSpPr>
          <p:nvPr>
            <p:ph type="title" hasCustomPrompt="1"/>
          </p:nvPr>
        </p:nvSpPr>
        <p:spPr>
          <a:xfrm>
            <a:off x="1371600" y="1657350"/>
            <a:ext cx="64008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a:spLocks noGrp="1"/>
          </p:cNvSpPr>
          <p:nvPr>
            <p:ph type="subTitle" idx="1"/>
          </p:nvPr>
        </p:nvSpPr>
        <p:spPr>
          <a:xfrm>
            <a:off x="182885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18" name="Google Shape;21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19" name="Google Shape;21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28" name="Google Shape;22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29" name="Google Shape;22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31" name="Google Shape;231;p14"/>
          <p:cNvSpPr txBox="1">
            <a:spLocks noGrp="1"/>
          </p:cNvSpPr>
          <p:nvPr>
            <p:ph type="title"/>
          </p:nvPr>
        </p:nvSpPr>
        <p:spPr>
          <a:xfrm>
            <a:off x="2286000" y="3293217"/>
            <a:ext cx="4572000" cy="502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2" name="Google Shape;232;p14"/>
          <p:cNvSpPr txBox="1">
            <a:spLocks noGrp="1"/>
          </p:cNvSpPr>
          <p:nvPr>
            <p:ph type="subTitle" idx="1"/>
          </p:nvPr>
        </p:nvSpPr>
        <p:spPr>
          <a:xfrm>
            <a:off x="1828800" y="1600317"/>
            <a:ext cx="5486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TITLE_AND_TWO_COLUMNS_1">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0"/>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20"/>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28" name="Google Shape;328;p20"/>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0"/>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30" name="Google Shape;330;p2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20"/>
          <p:cNvSpPr txBox="1">
            <a:spLocks noGrp="1"/>
          </p:cNvSpPr>
          <p:nvPr>
            <p:ph type="subTitle" idx="1"/>
          </p:nvPr>
        </p:nvSpPr>
        <p:spPr>
          <a:xfrm>
            <a:off x="5918599"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0"/>
          <p:cNvSpPr txBox="1">
            <a:spLocks noGrp="1"/>
          </p:cNvSpPr>
          <p:nvPr>
            <p:ph type="subTitle" idx="2"/>
          </p:nvPr>
        </p:nvSpPr>
        <p:spPr>
          <a:xfrm>
            <a:off x="5918599" y="38556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subTitle" idx="3"/>
          </p:nvPr>
        </p:nvSpPr>
        <p:spPr>
          <a:xfrm>
            <a:off x="1878800" y="22631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0"/>
          <p:cNvSpPr txBox="1">
            <a:spLocks noGrp="1"/>
          </p:cNvSpPr>
          <p:nvPr>
            <p:ph type="subTitle" idx="4"/>
          </p:nvPr>
        </p:nvSpPr>
        <p:spPr>
          <a:xfrm>
            <a:off x="1878800" y="3855634"/>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subTitle" idx="5"/>
          </p:nvPr>
        </p:nvSpPr>
        <p:spPr>
          <a:xfrm>
            <a:off x="5918599" y="2260100"/>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0"/>
          <p:cNvSpPr txBox="1">
            <a:spLocks noGrp="1"/>
          </p:cNvSpPr>
          <p:nvPr>
            <p:ph type="subTitle" idx="6"/>
          </p:nvPr>
        </p:nvSpPr>
        <p:spPr>
          <a:xfrm>
            <a:off x="1878800"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7" name="Google Shape;337;p20"/>
          <p:cNvSpPr txBox="1">
            <a:spLocks noGrp="1"/>
          </p:cNvSpPr>
          <p:nvPr>
            <p:ph type="subTitle" idx="7"/>
          </p:nvPr>
        </p:nvSpPr>
        <p:spPr>
          <a:xfrm>
            <a:off x="1878800" y="1801544"/>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8" name="Google Shape;338;p20"/>
          <p:cNvSpPr txBox="1">
            <a:spLocks noGrp="1"/>
          </p:cNvSpPr>
          <p:nvPr>
            <p:ph type="subTitle" idx="8"/>
          </p:nvPr>
        </p:nvSpPr>
        <p:spPr>
          <a:xfrm>
            <a:off x="5918599" y="18045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21"/>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49" name="Google Shape;349;p2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50" name="Google Shape;350;p21"/>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21"/>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52" name="Google Shape;352;p21"/>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21"/>
          <p:cNvSpPr txBox="1">
            <a:spLocks noGrp="1"/>
          </p:cNvSpPr>
          <p:nvPr>
            <p:ph type="subTitle" idx="1"/>
          </p:nvPr>
        </p:nvSpPr>
        <p:spPr>
          <a:xfrm>
            <a:off x="347480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21"/>
          <p:cNvSpPr txBox="1">
            <a:spLocks noGrp="1"/>
          </p:cNvSpPr>
          <p:nvPr>
            <p:ph type="subTitle" idx="2"/>
          </p:nvPr>
        </p:nvSpPr>
        <p:spPr>
          <a:xfrm>
            <a:off x="616665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1"/>
          <p:cNvSpPr txBox="1">
            <a:spLocks noGrp="1"/>
          </p:cNvSpPr>
          <p:nvPr>
            <p:ph type="subTitle" idx="3"/>
          </p:nvPr>
        </p:nvSpPr>
        <p:spPr>
          <a:xfrm>
            <a:off x="347430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21"/>
          <p:cNvSpPr txBox="1">
            <a:spLocks noGrp="1"/>
          </p:cNvSpPr>
          <p:nvPr>
            <p:ph type="subTitle" idx="4"/>
          </p:nvPr>
        </p:nvSpPr>
        <p:spPr>
          <a:xfrm>
            <a:off x="781538"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1"/>
          <p:cNvSpPr txBox="1">
            <a:spLocks noGrp="1"/>
          </p:cNvSpPr>
          <p:nvPr>
            <p:ph type="subTitle" idx="5"/>
          </p:nvPr>
        </p:nvSpPr>
        <p:spPr>
          <a:xfrm>
            <a:off x="78154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8" name="Google Shape;358;p21"/>
          <p:cNvSpPr txBox="1">
            <a:spLocks noGrp="1"/>
          </p:cNvSpPr>
          <p:nvPr>
            <p:ph type="subTitle" idx="6"/>
          </p:nvPr>
        </p:nvSpPr>
        <p:spPr>
          <a:xfrm>
            <a:off x="616801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1"/>
          <p:cNvSpPr txBox="1">
            <a:spLocks noGrp="1"/>
          </p:cNvSpPr>
          <p:nvPr>
            <p:ph type="subTitle" idx="7"/>
          </p:nvPr>
        </p:nvSpPr>
        <p:spPr>
          <a:xfrm>
            <a:off x="34747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21"/>
          <p:cNvSpPr txBox="1">
            <a:spLocks noGrp="1"/>
          </p:cNvSpPr>
          <p:nvPr>
            <p:ph type="subTitle" idx="8"/>
          </p:nvPr>
        </p:nvSpPr>
        <p:spPr>
          <a:xfrm>
            <a:off x="61666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1" name="Google Shape;361;p21"/>
          <p:cNvSpPr txBox="1">
            <a:spLocks noGrp="1"/>
          </p:cNvSpPr>
          <p:nvPr>
            <p:ph type="subTitle" idx="9"/>
          </p:nvPr>
        </p:nvSpPr>
        <p:spPr>
          <a:xfrm>
            <a:off x="3475767" y="3401300"/>
            <a:ext cx="21927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2" name="Google Shape;362;p21"/>
          <p:cNvSpPr txBox="1">
            <a:spLocks noGrp="1"/>
          </p:cNvSpPr>
          <p:nvPr>
            <p:ph type="subTitle" idx="13"/>
          </p:nvPr>
        </p:nvSpPr>
        <p:spPr>
          <a:xfrm>
            <a:off x="781538"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21"/>
          <p:cNvSpPr txBox="1">
            <a:spLocks noGrp="1"/>
          </p:cNvSpPr>
          <p:nvPr>
            <p:ph type="subTitle" idx="14"/>
          </p:nvPr>
        </p:nvSpPr>
        <p:spPr>
          <a:xfrm>
            <a:off x="781552" y="3401312"/>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4" name="Google Shape;364;p21"/>
          <p:cNvSpPr txBox="1">
            <a:spLocks noGrp="1"/>
          </p:cNvSpPr>
          <p:nvPr>
            <p:ph type="subTitle" idx="15"/>
          </p:nvPr>
        </p:nvSpPr>
        <p:spPr>
          <a:xfrm>
            <a:off x="6168018" y="340130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2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75" name="Google Shape;375;p2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76" name="Google Shape;376;p2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2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78" name="Google Shape;378;p22"/>
          <p:cNvSpPr txBox="1">
            <a:spLocks noGrp="1"/>
          </p:cNvSpPr>
          <p:nvPr>
            <p:ph type="title" hasCustomPrompt="1"/>
          </p:nvPr>
        </p:nvSpPr>
        <p:spPr>
          <a:xfrm>
            <a:off x="1828775" y="7313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79" name="Google Shape;379;p22"/>
          <p:cNvSpPr txBox="1">
            <a:spLocks noGrp="1"/>
          </p:cNvSpPr>
          <p:nvPr>
            <p:ph type="subTitle" idx="1"/>
          </p:nvPr>
        </p:nvSpPr>
        <p:spPr>
          <a:xfrm>
            <a:off x="1828825" y="1600206"/>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2"/>
          <p:cNvSpPr txBox="1">
            <a:spLocks noGrp="1"/>
          </p:cNvSpPr>
          <p:nvPr>
            <p:ph type="title" idx="2" hasCustomPrompt="1"/>
          </p:nvPr>
        </p:nvSpPr>
        <p:spPr>
          <a:xfrm>
            <a:off x="1828775" y="20526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1" name="Google Shape;381;p22"/>
          <p:cNvSpPr txBox="1">
            <a:spLocks noGrp="1"/>
          </p:cNvSpPr>
          <p:nvPr>
            <p:ph type="subTitle" idx="3"/>
          </p:nvPr>
        </p:nvSpPr>
        <p:spPr>
          <a:xfrm>
            <a:off x="1828775" y="29215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2"/>
          <p:cNvSpPr txBox="1">
            <a:spLocks noGrp="1"/>
          </p:cNvSpPr>
          <p:nvPr>
            <p:ph type="title" idx="4" hasCustomPrompt="1"/>
          </p:nvPr>
        </p:nvSpPr>
        <p:spPr>
          <a:xfrm>
            <a:off x="1828825" y="3373998"/>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3" name="Google Shape;383;p22"/>
          <p:cNvSpPr txBox="1">
            <a:spLocks noGrp="1"/>
          </p:cNvSpPr>
          <p:nvPr>
            <p:ph type="subTitle" idx="5"/>
          </p:nvPr>
        </p:nvSpPr>
        <p:spPr>
          <a:xfrm>
            <a:off x="1828775" y="4242794"/>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0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73" name="Google Shape;73;p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74" name="Google Shape;74;p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76" name="Google Shape;76;p5"/>
          <p:cNvSpPr txBox="1">
            <a:spLocks noGrp="1"/>
          </p:cNvSpPr>
          <p:nvPr>
            <p:ph type="subTitle" idx="1"/>
          </p:nvPr>
        </p:nvSpPr>
        <p:spPr>
          <a:xfrm>
            <a:off x="2639725" y="2147800"/>
            <a:ext cx="1566300" cy="81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5"/>
          <p:cNvSpPr txBox="1">
            <a:spLocks noGrp="1"/>
          </p:cNvSpPr>
          <p:nvPr>
            <p:ph type="subTitle" idx="2"/>
          </p:nvPr>
        </p:nvSpPr>
        <p:spPr>
          <a:xfrm>
            <a:off x="6682288" y="2147800"/>
            <a:ext cx="1563600" cy="81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3"/>
          </p:nvPr>
        </p:nvSpPr>
        <p:spPr>
          <a:xfrm>
            <a:off x="2639725" y="2892425"/>
            <a:ext cx="15663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6682288" y="2892425"/>
            <a:ext cx="15636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02"/>
        <p:cNvGrpSpPr/>
        <p:nvPr/>
      </p:nvGrpSpPr>
      <p:grpSpPr>
        <a:xfrm>
          <a:off x="0" y="0"/>
          <a:ext cx="0" cy="0"/>
          <a:chOff x="0" y="0"/>
          <a:chExt cx="0" cy="0"/>
        </a:xfrm>
      </p:grpSpPr>
      <p:sp>
        <p:nvSpPr>
          <p:cNvPr id="403" name="Google Shape;403;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04" name="Google Shape;404;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960685" y="2610979"/>
            <a:ext cx="5486400" cy="966982"/>
          </a:xfrm>
          <a:prstGeom prst="rect">
            <a:avLst/>
          </a:prstGeom>
        </p:spPr>
        <p:txBody>
          <a:bodyPr spcFirstLastPara="1" wrap="square" lIns="91425" tIns="91425" rIns="91425" bIns="91425" anchor="ctr" anchorCtr="0">
            <a:noAutofit/>
          </a:bodyPr>
          <a:lstStyle/>
          <a:p>
            <a:r>
              <a:rPr lang="vi-VN" sz="2800" b="1" dirty="0">
                <a:solidFill>
                  <a:srgbClr val="000000"/>
                </a:solidFill>
                <a:effectLst/>
                <a:latin typeface="Times New Roman" panose="02020603050405020304" pitchFamily="18" charset="0"/>
                <a:ea typeface="Calibri" panose="020F0502020204030204" pitchFamily="34" charset="0"/>
              </a:rPr>
              <a:t>XÂY DỰNG WEB BÁN HÀNG THỂ THAO</a:t>
            </a:r>
            <a:endParaRPr lang="en" sz="6600" b="1" dirty="0">
              <a:latin typeface="Roboto Medium"/>
            </a:endParaRPr>
          </a:p>
        </p:txBody>
      </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7383935" y="4154824"/>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2274" y="266676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Hình ảnh 3" descr="Ảnh có chứa văn bản, Phông chữ, biểu tượng, Đồ họa&#10;&#10;Mô tả được tự động tạo">
            <a:extLst>
              <a:ext uri="{FF2B5EF4-FFF2-40B4-BE49-F238E27FC236}">
                <a16:creationId xmlns:a16="http://schemas.microsoft.com/office/drawing/2014/main" id="{A1666859-9F70-4E6A-F4B7-1F07177110AB}"/>
              </a:ext>
            </a:extLst>
          </p:cNvPr>
          <p:cNvPicPr>
            <a:picLocks noChangeAspect="1"/>
          </p:cNvPicPr>
          <p:nvPr/>
        </p:nvPicPr>
        <p:blipFill>
          <a:blip r:embed="rId3"/>
          <a:stretch>
            <a:fillRect/>
          </a:stretch>
        </p:blipFill>
        <p:spPr>
          <a:xfrm>
            <a:off x="825011" y="987668"/>
            <a:ext cx="7457343" cy="1585547"/>
          </a:xfrm>
          <a:prstGeom prst="rect">
            <a:avLst/>
          </a:prstGeom>
        </p:spPr>
      </p:pic>
      <p:sp>
        <p:nvSpPr>
          <p:cNvPr id="5" name="Hộp Văn bản 4">
            <a:extLst>
              <a:ext uri="{FF2B5EF4-FFF2-40B4-BE49-F238E27FC236}">
                <a16:creationId xmlns:a16="http://schemas.microsoft.com/office/drawing/2014/main" id="{6F016317-C811-6968-3496-964546759F97}"/>
              </a:ext>
            </a:extLst>
          </p:cNvPr>
          <p:cNvSpPr txBox="1"/>
          <p:nvPr/>
        </p:nvSpPr>
        <p:spPr>
          <a:xfrm>
            <a:off x="4425461" y="4154364"/>
            <a:ext cx="33044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dirty="0">
                <a:latin typeface="Roboto Medium"/>
              </a:rPr>
              <a:t>GVHD:</a:t>
            </a:r>
            <a:r>
              <a:rPr lang="en-US" sz="2000" dirty="0">
                <a:latin typeface="Roboto Medium"/>
              </a:rPr>
              <a:t>Lâm </a:t>
            </a:r>
            <a:r>
              <a:rPr lang="en-US" sz="2000" dirty="0" err="1">
                <a:latin typeface="Roboto Medium"/>
              </a:rPr>
              <a:t>Thị</a:t>
            </a:r>
            <a:r>
              <a:rPr lang="en-US" sz="2000" dirty="0">
                <a:latin typeface="Roboto Medium"/>
              </a:rPr>
              <a:t> </a:t>
            </a:r>
            <a:r>
              <a:rPr lang="en-US" sz="2000" dirty="0" err="1">
                <a:latin typeface="Roboto Medium"/>
              </a:rPr>
              <a:t>Hoạ</a:t>
            </a:r>
            <a:r>
              <a:rPr lang="en-US" sz="2000" dirty="0">
                <a:latin typeface="Roboto Medium"/>
              </a:rPr>
              <a:t> Mi</a:t>
            </a:r>
            <a:endParaRPr lang="vi-VN" sz="2000" dirty="0">
              <a:latin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484321" y="143938"/>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6200000">
            <a:off x="8153519" y="22139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1715" y="3103"/>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00204" y="422908"/>
            <a:ext cx="1368300" cy="1327639"/>
          </a:xfrm>
          <a:prstGeom prst="rect">
            <a:avLst/>
          </a:prstGeom>
        </p:spPr>
        <p:txBody>
          <a:bodyPr spcFirstLastPara="1" wrap="square" lIns="91425" tIns="91425" rIns="91425" bIns="91425" anchor="ctr" anchorCtr="0">
            <a:noAutofit/>
          </a:bodyPr>
          <a:lstStyle/>
          <a:p>
            <a:r>
              <a:rPr lang="en">
                <a:latin typeface="Roboto Medium"/>
              </a:rPr>
              <a:t>02</a:t>
            </a:r>
          </a:p>
        </p:txBody>
      </p:sp>
      <p:grpSp>
        <p:nvGrpSpPr>
          <p:cNvPr id="552" name="Google Shape;552;p32"/>
          <p:cNvGrpSpPr/>
          <p:nvPr/>
        </p:nvGrpSpPr>
        <p:grpSpPr>
          <a:xfrm>
            <a:off x="133939" y="3021218"/>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2135939" y="49054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51776" y="25179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126624" y="2523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133988" y="2262146"/>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Hình ảnh 4">
            <a:extLst>
              <a:ext uri="{FF2B5EF4-FFF2-40B4-BE49-F238E27FC236}">
                <a16:creationId xmlns:a16="http://schemas.microsoft.com/office/drawing/2014/main" id="{2533C4D5-E63B-BD1A-A45A-47C22A1F1072}"/>
              </a:ext>
            </a:extLst>
          </p:cNvPr>
          <p:cNvPicPr>
            <a:picLocks noChangeAspect="1"/>
          </p:cNvPicPr>
          <p:nvPr/>
        </p:nvPicPr>
        <p:blipFill>
          <a:blip r:embed="rId3"/>
          <a:stretch>
            <a:fillRect/>
          </a:stretch>
        </p:blipFill>
        <p:spPr>
          <a:xfrm>
            <a:off x="2242800" y="1341380"/>
            <a:ext cx="3801005" cy="1630198"/>
          </a:xfrm>
          <a:prstGeom prst="rect">
            <a:avLst/>
          </a:prstGeom>
        </p:spPr>
      </p:pic>
      <p:pic>
        <p:nvPicPr>
          <p:cNvPr id="6" name="Hình ảnh 5">
            <a:extLst>
              <a:ext uri="{FF2B5EF4-FFF2-40B4-BE49-F238E27FC236}">
                <a16:creationId xmlns:a16="http://schemas.microsoft.com/office/drawing/2014/main" id="{12839D62-0693-F1AA-FDAF-256509D2642D}"/>
              </a:ext>
            </a:extLst>
          </p:cNvPr>
          <p:cNvPicPr>
            <a:picLocks noChangeAspect="1"/>
          </p:cNvPicPr>
          <p:nvPr/>
        </p:nvPicPr>
        <p:blipFill>
          <a:blip r:embed="rId4"/>
          <a:stretch>
            <a:fillRect/>
          </a:stretch>
        </p:blipFill>
        <p:spPr>
          <a:xfrm>
            <a:off x="2242800" y="3152928"/>
            <a:ext cx="3429479" cy="1009791"/>
          </a:xfrm>
          <a:prstGeom prst="rect">
            <a:avLst/>
          </a:prstGeom>
        </p:spPr>
      </p:pic>
    </p:spTree>
    <p:extLst>
      <p:ext uri="{BB962C8B-B14F-4D97-AF65-F5344CB8AC3E}">
        <p14:creationId xmlns:p14="http://schemas.microsoft.com/office/powerpoint/2010/main" val="259799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484321" y="143938"/>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6200000">
            <a:off x="8153519" y="22139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1715" y="3103"/>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00204" y="422908"/>
            <a:ext cx="1368300" cy="1327639"/>
          </a:xfrm>
          <a:prstGeom prst="rect">
            <a:avLst/>
          </a:prstGeom>
        </p:spPr>
        <p:txBody>
          <a:bodyPr spcFirstLastPara="1" wrap="square" lIns="91425" tIns="91425" rIns="91425" bIns="91425" anchor="ctr" anchorCtr="0">
            <a:noAutofit/>
          </a:bodyPr>
          <a:lstStyle/>
          <a:p>
            <a:r>
              <a:rPr lang="en">
                <a:latin typeface="Roboto Medium"/>
              </a:rPr>
              <a:t>02</a:t>
            </a:r>
          </a:p>
        </p:txBody>
      </p:sp>
      <p:grpSp>
        <p:nvGrpSpPr>
          <p:cNvPr id="552" name="Google Shape;552;p32"/>
          <p:cNvGrpSpPr/>
          <p:nvPr/>
        </p:nvGrpSpPr>
        <p:grpSpPr>
          <a:xfrm>
            <a:off x="133939" y="3021218"/>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2135939" y="49054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51776" y="25179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126624" y="2523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133988" y="2262146"/>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Hình ảnh 6">
            <a:extLst>
              <a:ext uri="{FF2B5EF4-FFF2-40B4-BE49-F238E27FC236}">
                <a16:creationId xmlns:a16="http://schemas.microsoft.com/office/drawing/2014/main" id="{36BFA476-DE61-7F01-E607-9C7187FFE42D}"/>
              </a:ext>
            </a:extLst>
          </p:cNvPr>
          <p:cNvPicPr>
            <a:picLocks noChangeAspect="1"/>
          </p:cNvPicPr>
          <p:nvPr/>
        </p:nvPicPr>
        <p:blipFill>
          <a:blip r:embed="rId3"/>
          <a:stretch>
            <a:fillRect/>
          </a:stretch>
        </p:blipFill>
        <p:spPr>
          <a:xfrm>
            <a:off x="2432772" y="1249409"/>
            <a:ext cx="3439005" cy="2848373"/>
          </a:xfrm>
          <a:prstGeom prst="rect">
            <a:avLst/>
          </a:prstGeom>
        </p:spPr>
      </p:pic>
    </p:spTree>
    <p:extLst>
      <p:ext uri="{BB962C8B-B14F-4D97-AF65-F5344CB8AC3E}">
        <p14:creationId xmlns:p14="http://schemas.microsoft.com/office/powerpoint/2010/main" val="151913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484321" y="143938"/>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6200000">
            <a:off x="8153519" y="22139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1715" y="3103"/>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00204" y="422908"/>
            <a:ext cx="1368300" cy="1327639"/>
          </a:xfrm>
          <a:prstGeom prst="rect">
            <a:avLst/>
          </a:prstGeom>
        </p:spPr>
        <p:txBody>
          <a:bodyPr spcFirstLastPara="1" wrap="square" lIns="91425" tIns="91425" rIns="91425" bIns="91425" anchor="ctr" anchorCtr="0">
            <a:noAutofit/>
          </a:bodyPr>
          <a:lstStyle/>
          <a:p>
            <a:r>
              <a:rPr lang="en">
                <a:latin typeface="Roboto Medium"/>
              </a:rPr>
              <a:t>02</a:t>
            </a:r>
          </a:p>
        </p:txBody>
      </p:sp>
      <p:grpSp>
        <p:nvGrpSpPr>
          <p:cNvPr id="552" name="Google Shape;552;p32"/>
          <p:cNvGrpSpPr/>
          <p:nvPr/>
        </p:nvGrpSpPr>
        <p:grpSpPr>
          <a:xfrm>
            <a:off x="133939" y="3021218"/>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2135939" y="49054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51776" y="25179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126624" y="2523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133988" y="2262146"/>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Hình ảnh 2">
            <a:extLst>
              <a:ext uri="{FF2B5EF4-FFF2-40B4-BE49-F238E27FC236}">
                <a16:creationId xmlns:a16="http://schemas.microsoft.com/office/drawing/2014/main" id="{74DE8821-0BF8-10BB-140E-5E76E2F805AD}"/>
              </a:ext>
            </a:extLst>
          </p:cNvPr>
          <p:cNvPicPr>
            <a:picLocks noChangeAspect="1"/>
          </p:cNvPicPr>
          <p:nvPr/>
        </p:nvPicPr>
        <p:blipFill>
          <a:blip r:embed="rId3"/>
          <a:stretch>
            <a:fillRect/>
          </a:stretch>
        </p:blipFill>
        <p:spPr>
          <a:xfrm>
            <a:off x="2029003" y="1157956"/>
            <a:ext cx="4353887" cy="3214270"/>
          </a:xfrm>
          <a:prstGeom prst="rect">
            <a:avLst/>
          </a:prstGeom>
        </p:spPr>
      </p:pic>
    </p:spTree>
    <p:extLst>
      <p:ext uri="{BB962C8B-B14F-4D97-AF65-F5344CB8AC3E}">
        <p14:creationId xmlns:p14="http://schemas.microsoft.com/office/powerpoint/2010/main" val="184272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484321" y="143938"/>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6200000">
            <a:off x="8153519" y="22139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1715" y="3103"/>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00204" y="422908"/>
            <a:ext cx="1368300" cy="1327639"/>
          </a:xfrm>
          <a:prstGeom prst="rect">
            <a:avLst/>
          </a:prstGeom>
        </p:spPr>
        <p:txBody>
          <a:bodyPr spcFirstLastPara="1" wrap="square" lIns="91425" tIns="91425" rIns="91425" bIns="91425" anchor="ctr" anchorCtr="0">
            <a:noAutofit/>
          </a:bodyPr>
          <a:lstStyle/>
          <a:p>
            <a:r>
              <a:rPr lang="en">
                <a:latin typeface="Roboto Medium"/>
              </a:rPr>
              <a:t>03</a:t>
            </a:r>
          </a:p>
        </p:txBody>
      </p:sp>
      <p:sp>
        <p:nvSpPr>
          <p:cNvPr id="546" name="Google Shape;546;p32"/>
          <p:cNvSpPr txBox="1">
            <a:spLocks noGrp="1"/>
          </p:cNvSpPr>
          <p:nvPr>
            <p:ph type="title"/>
          </p:nvPr>
        </p:nvSpPr>
        <p:spPr>
          <a:xfrm>
            <a:off x="2006930" y="2173927"/>
            <a:ext cx="5486400" cy="914400"/>
          </a:xfrm>
          <a:prstGeom prst="rect">
            <a:avLst/>
          </a:prstGeom>
        </p:spPr>
        <p:txBody>
          <a:bodyPr spcFirstLastPara="1" wrap="square" lIns="91425" tIns="91425" rIns="91425" bIns="91425" anchor="t" anchorCtr="0">
            <a:noAutofit/>
          </a:bodyPr>
          <a:lstStyle/>
          <a:p>
            <a:r>
              <a:rPr lang="en" b="1" dirty="0">
                <a:latin typeface="Roboto Medium"/>
              </a:rPr>
              <a:t>Cài đặt chương trình</a:t>
            </a:r>
          </a:p>
        </p:txBody>
      </p:sp>
      <p:grpSp>
        <p:nvGrpSpPr>
          <p:cNvPr id="552" name="Google Shape;552;p32"/>
          <p:cNvGrpSpPr/>
          <p:nvPr/>
        </p:nvGrpSpPr>
        <p:grpSpPr>
          <a:xfrm>
            <a:off x="133939" y="3021218"/>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2135939" y="49054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51776" y="25179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126624" y="2523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133988" y="2262146"/>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597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484321" y="143938"/>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6200000">
            <a:off x="8153519" y="22139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1715" y="3103"/>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00204" y="422908"/>
            <a:ext cx="1368300" cy="1327639"/>
          </a:xfrm>
          <a:prstGeom prst="rect">
            <a:avLst/>
          </a:prstGeom>
        </p:spPr>
        <p:txBody>
          <a:bodyPr spcFirstLastPara="1" wrap="square" lIns="91425" tIns="91425" rIns="91425" bIns="91425" anchor="ctr" anchorCtr="0">
            <a:noAutofit/>
          </a:bodyPr>
          <a:lstStyle/>
          <a:p>
            <a:r>
              <a:rPr lang="en">
                <a:latin typeface="Roboto Medium"/>
              </a:rPr>
              <a:t>04</a:t>
            </a:r>
          </a:p>
        </p:txBody>
      </p:sp>
      <p:sp>
        <p:nvSpPr>
          <p:cNvPr id="546" name="Google Shape;546;p32"/>
          <p:cNvSpPr txBox="1">
            <a:spLocks noGrp="1"/>
          </p:cNvSpPr>
          <p:nvPr>
            <p:ph type="title"/>
          </p:nvPr>
        </p:nvSpPr>
        <p:spPr>
          <a:xfrm>
            <a:off x="2036910" y="2196773"/>
            <a:ext cx="5486400" cy="914400"/>
          </a:xfrm>
          <a:prstGeom prst="rect">
            <a:avLst/>
          </a:prstGeom>
        </p:spPr>
        <p:txBody>
          <a:bodyPr spcFirstLastPara="1" wrap="square" lIns="91425" tIns="91425" rIns="91425" bIns="91425" anchor="t" anchorCtr="0">
            <a:noAutofit/>
          </a:bodyPr>
          <a:lstStyle/>
          <a:p>
            <a:r>
              <a:rPr lang="en" b="1" dirty="0">
                <a:latin typeface="Roboto Medium"/>
              </a:rPr>
              <a:t>Kết Luận</a:t>
            </a:r>
          </a:p>
        </p:txBody>
      </p:sp>
      <p:grpSp>
        <p:nvGrpSpPr>
          <p:cNvPr id="552" name="Google Shape;552;p32"/>
          <p:cNvGrpSpPr/>
          <p:nvPr/>
        </p:nvGrpSpPr>
        <p:grpSpPr>
          <a:xfrm>
            <a:off x="133939" y="3021218"/>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2135939" y="49054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51776" y="25179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126624" y="2523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133988" y="2262146"/>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304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 name="Google Shape;535;p32">
            <a:extLst>
              <a:ext uri="{FF2B5EF4-FFF2-40B4-BE49-F238E27FC236}">
                <a16:creationId xmlns:a16="http://schemas.microsoft.com/office/drawing/2014/main" id="{59FBAF74-A964-6D04-C9B1-53088E723804}"/>
              </a:ext>
            </a:extLst>
          </p:cNvPr>
          <p:cNvGrpSpPr/>
          <p:nvPr/>
        </p:nvGrpSpPr>
        <p:grpSpPr>
          <a:xfrm>
            <a:off x="-2939" y="3103"/>
            <a:ext cx="1297512" cy="1281433"/>
            <a:chOff x="715100" y="274199"/>
            <a:chExt cx="1920300" cy="1918875"/>
          </a:xfrm>
        </p:grpSpPr>
        <p:sp>
          <p:nvSpPr>
            <p:cNvPr id="3" name="Google Shape;536;p32">
              <a:extLst>
                <a:ext uri="{FF2B5EF4-FFF2-40B4-BE49-F238E27FC236}">
                  <a16:creationId xmlns:a16="http://schemas.microsoft.com/office/drawing/2014/main" id="{5A64F193-9195-47F2-1E87-CF564225B8F9}"/>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37;p32">
              <a:extLst>
                <a:ext uri="{FF2B5EF4-FFF2-40B4-BE49-F238E27FC236}">
                  <a16:creationId xmlns:a16="http://schemas.microsoft.com/office/drawing/2014/main" id="{4F9E2186-7886-A3CF-2B98-984D6454CFF9}"/>
                </a:ext>
              </a:extLst>
            </p:cNvPr>
            <p:cNvGrpSpPr/>
            <p:nvPr/>
          </p:nvGrpSpPr>
          <p:grpSpPr>
            <a:xfrm>
              <a:off x="715100" y="274199"/>
              <a:ext cx="1828800" cy="1828800"/>
              <a:chOff x="715100" y="274199"/>
              <a:chExt cx="1828800" cy="1828800"/>
            </a:xfrm>
          </p:grpSpPr>
          <p:sp>
            <p:nvSpPr>
              <p:cNvPr id="5" name="Google Shape;538;p32">
                <a:extLst>
                  <a:ext uri="{FF2B5EF4-FFF2-40B4-BE49-F238E27FC236}">
                    <a16:creationId xmlns:a16="http://schemas.microsoft.com/office/drawing/2014/main" id="{E25E10A1-ECDC-30F4-2384-9A575DB1EC51}"/>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539;p32">
                <a:extLst>
                  <a:ext uri="{FF2B5EF4-FFF2-40B4-BE49-F238E27FC236}">
                    <a16:creationId xmlns:a16="http://schemas.microsoft.com/office/drawing/2014/main" id="{1BDD4F06-97B1-C939-86CA-6E81472CC4D4}"/>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7" name="Google Shape;540;p32">
                <a:extLst>
                  <a:ext uri="{FF2B5EF4-FFF2-40B4-BE49-F238E27FC236}">
                    <a16:creationId xmlns:a16="http://schemas.microsoft.com/office/drawing/2014/main" id="{0D556C67-455B-4F23-B0FF-53008AFF5088}"/>
                  </a:ext>
                </a:extLst>
              </p:cNvPr>
              <p:cNvGrpSpPr/>
              <p:nvPr/>
            </p:nvGrpSpPr>
            <p:grpSpPr>
              <a:xfrm>
                <a:off x="2267950" y="363963"/>
                <a:ext cx="183000" cy="183000"/>
                <a:chOff x="8225400" y="367488"/>
                <a:chExt cx="183000" cy="183000"/>
              </a:xfrm>
            </p:grpSpPr>
            <p:cxnSp>
              <p:nvCxnSpPr>
                <p:cNvPr id="10" name="Google Shape;541;p32">
                  <a:extLst>
                    <a:ext uri="{FF2B5EF4-FFF2-40B4-BE49-F238E27FC236}">
                      <a16:creationId xmlns:a16="http://schemas.microsoft.com/office/drawing/2014/main" id="{B4B55FD7-4CB1-2BB8-4228-4C29ACDEB336}"/>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542;p32">
                  <a:extLst>
                    <a:ext uri="{FF2B5EF4-FFF2-40B4-BE49-F238E27FC236}">
                      <a16:creationId xmlns:a16="http://schemas.microsoft.com/office/drawing/2014/main" id="{E2CC37D2-DC47-1C56-B21C-E58FDEB9D3A8}"/>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543;p32">
                <a:extLst>
                  <a:ext uri="{FF2B5EF4-FFF2-40B4-BE49-F238E27FC236}">
                    <a16:creationId xmlns:a16="http://schemas.microsoft.com/office/drawing/2014/main" id="{846A6BE0-90AC-7D5E-4A7A-C950BE9F2DAB}"/>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544;p32">
                <a:extLst>
                  <a:ext uri="{FF2B5EF4-FFF2-40B4-BE49-F238E27FC236}">
                    <a16:creationId xmlns:a16="http://schemas.microsoft.com/office/drawing/2014/main" id="{D2D6766F-66D7-72D9-2CAA-3D8F7BB35894}"/>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15" name="Hộp Văn bản 14">
            <a:extLst>
              <a:ext uri="{FF2B5EF4-FFF2-40B4-BE49-F238E27FC236}">
                <a16:creationId xmlns:a16="http://schemas.microsoft.com/office/drawing/2014/main" id="{3F0C3290-BFB8-6463-A50C-8B6C98A396C1}"/>
              </a:ext>
            </a:extLst>
          </p:cNvPr>
          <p:cNvSpPr txBox="1"/>
          <p:nvPr/>
        </p:nvSpPr>
        <p:spPr>
          <a:xfrm>
            <a:off x="212480" y="373672"/>
            <a:ext cx="871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4000" b="1">
                <a:latin typeface="Roboto Medium"/>
              </a:rPr>
              <a:t>04</a:t>
            </a:r>
          </a:p>
        </p:txBody>
      </p:sp>
      <p:sp>
        <p:nvSpPr>
          <p:cNvPr id="2" name="Hộp Văn bản 1">
            <a:extLst>
              <a:ext uri="{FF2B5EF4-FFF2-40B4-BE49-F238E27FC236}">
                <a16:creationId xmlns:a16="http://schemas.microsoft.com/office/drawing/2014/main" id="{0D93F966-C331-BF6D-C8BF-19972365097A}"/>
              </a:ext>
            </a:extLst>
          </p:cNvPr>
          <p:cNvSpPr txBox="1"/>
          <p:nvPr/>
        </p:nvSpPr>
        <p:spPr>
          <a:xfrm>
            <a:off x="739804" y="1291953"/>
            <a:ext cx="7707153"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600"/>
              </a:spcBef>
            </a:pPr>
            <a:r>
              <a:rPr lang="en-US" sz="2000" b="1" dirty="0">
                <a:solidFill>
                  <a:schemeClr val="tx1"/>
                </a:solidFill>
                <a:latin typeface="Roboto Medium"/>
                <a:cs typeface="Times New Roman"/>
              </a:rPr>
              <a:t>	W</a:t>
            </a:r>
            <a:r>
              <a:rPr lang="vi-VN" sz="2000" b="1" dirty="0" err="1">
                <a:solidFill>
                  <a:schemeClr val="tx1"/>
                </a:solidFill>
                <a:latin typeface="Roboto Medium"/>
                <a:cs typeface="Times New Roman"/>
              </a:rPr>
              <a:t>eb</a:t>
            </a:r>
            <a:r>
              <a:rPr lang="vi-VN" sz="2000" b="1" dirty="0">
                <a:solidFill>
                  <a:schemeClr val="tx1"/>
                </a:solidFill>
                <a:latin typeface="Roboto Medium"/>
                <a:cs typeface="Times New Roman"/>
              </a:rPr>
              <a:t> bán hàng thể thao của nhóm đã thành công và chạy được, với các chức năng cơ bản như thêm, sửa, xóa, tìm kiếm, thanh toán...</a:t>
            </a:r>
            <a:endParaRPr lang="en-US" sz="2000" b="1" dirty="0">
              <a:solidFill>
                <a:schemeClr val="tx1"/>
              </a:solidFill>
              <a:latin typeface="Roboto Medium"/>
              <a:cs typeface="Times New Roman"/>
            </a:endParaRPr>
          </a:p>
          <a:p>
            <a:pPr>
              <a:spcBef>
                <a:spcPts val="600"/>
              </a:spcBef>
            </a:pPr>
            <a:r>
              <a:rPr lang="en-US" sz="2000" b="1" dirty="0">
                <a:solidFill>
                  <a:schemeClr val="tx1"/>
                </a:solidFill>
                <a:latin typeface="Roboto Medium"/>
                <a:cs typeface="Times New Roman"/>
              </a:rPr>
              <a:t>	</a:t>
            </a:r>
            <a:r>
              <a:rPr lang="vi-VN" sz="2000" b="1" dirty="0">
                <a:solidFill>
                  <a:schemeClr val="tx1"/>
                </a:solidFill>
                <a:latin typeface="Roboto Medium"/>
                <a:cs typeface="Times New Roman"/>
              </a:rPr>
              <a:t>Tuy nhiên, do hạn chế về kiến thức, nhóm chưa thực hiện được một số chức năng khó. Mong cô thông cảm. Đề tài giúp người mới học hiểu hơn về cơ sở dữ liệu, </a:t>
            </a:r>
            <a:r>
              <a:rPr lang="vi-VN" sz="2000" b="1" dirty="0" err="1">
                <a:solidFill>
                  <a:schemeClr val="tx1"/>
                </a:solidFill>
                <a:latin typeface="Roboto Medium"/>
                <a:cs typeface="Times New Roman"/>
              </a:rPr>
              <a:t>SQLLite</a:t>
            </a:r>
            <a:r>
              <a:rPr lang="vi-VN" sz="2000" b="1" dirty="0">
                <a:solidFill>
                  <a:schemeClr val="tx1"/>
                </a:solidFill>
                <a:latin typeface="Roboto Medium"/>
                <a:cs typeface="Times New Roman"/>
              </a:rPr>
              <a:t>, </a:t>
            </a:r>
            <a:r>
              <a:rPr lang="vi-VN" sz="2000" b="1" dirty="0" err="1">
                <a:solidFill>
                  <a:schemeClr val="tx1"/>
                </a:solidFill>
                <a:latin typeface="Roboto Medium"/>
                <a:cs typeface="Times New Roman"/>
              </a:rPr>
              <a:t>Python</a:t>
            </a:r>
            <a:r>
              <a:rPr lang="vi-VN" sz="2000" b="1" dirty="0">
                <a:solidFill>
                  <a:schemeClr val="tx1"/>
                </a:solidFill>
                <a:latin typeface="Roboto Medium"/>
                <a:cs typeface="Times New Roman"/>
              </a:rPr>
              <a:t> và </a:t>
            </a:r>
            <a:r>
              <a:rPr lang="vi-VN" sz="2000" b="1" dirty="0" err="1">
                <a:solidFill>
                  <a:schemeClr val="tx1"/>
                </a:solidFill>
                <a:latin typeface="Roboto Medium"/>
                <a:cs typeface="Times New Roman"/>
              </a:rPr>
              <a:t>Django</a:t>
            </a:r>
            <a:r>
              <a:rPr lang="vi-VN" sz="2000" b="1" dirty="0">
                <a:solidFill>
                  <a:schemeClr val="tx1"/>
                </a:solidFill>
                <a:latin typeface="Roboto Medium"/>
                <a:cs typeface="Times New Roman"/>
              </a:rPr>
              <a:t>. </a:t>
            </a:r>
            <a:endParaRPr lang="en-US" sz="2000" b="1" dirty="0">
              <a:solidFill>
                <a:schemeClr val="tx1"/>
              </a:solidFill>
              <a:latin typeface="Roboto Medium"/>
              <a:cs typeface="Times New Roman"/>
            </a:endParaRPr>
          </a:p>
          <a:p>
            <a:pPr>
              <a:spcBef>
                <a:spcPts val="600"/>
              </a:spcBef>
            </a:pPr>
            <a:r>
              <a:rPr lang="en-US" sz="2000" b="1" dirty="0">
                <a:solidFill>
                  <a:schemeClr val="tx1"/>
                </a:solidFill>
                <a:latin typeface="Roboto Medium"/>
                <a:cs typeface="Times New Roman"/>
              </a:rPr>
              <a:t>	</a:t>
            </a:r>
            <a:r>
              <a:rPr lang="vi-VN" sz="2000" b="1" dirty="0">
                <a:solidFill>
                  <a:schemeClr val="tx1"/>
                </a:solidFill>
                <a:latin typeface="Roboto Medium"/>
                <a:cs typeface="Times New Roman"/>
              </a:rPr>
              <a:t>Hiện tại, đề tài chỉ để tham khảo và chưa thể quảng bá, bán cho người dùng. Trong tương lai, nhóm sẽ hoàn thiện đầy đủ các chức năng để mang lại phần mềm hữu ích, hoàn hảo nhất.</a:t>
            </a:r>
            <a:endParaRPr lang="vi-VN" dirty="0"/>
          </a:p>
        </p:txBody>
      </p:sp>
    </p:spTree>
    <p:extLst>
      <p:ext uri="{BB962C8B-B14F-4D97-AF65-F5344CB8AC3E}">
        <p14:creationId xmlns:p14="http://schemas.microsoft.com/office/powerpoint/2010/main" val="288103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52"/>
          <p:cNvSpPr txBox="1">
            <a:spLocks noGrp="1"/>
          </p:cNvSpPr>
          <p:nvPr>
            <p:ph type="ctrTitle"/>
          </p:nvPr>
        </p:nvSpPr>
        <p:spPr>
          <a:xfrm>
            <a:off x="2285980" y="1958909"/>
            <a:ext cx="45720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237" name="Google Shape;1237;p52"/>
          <p:cNvSpPr txBox="1"/>
          <p:nvPr/>
        </p:nvSpPr>
        <p:spPr>
          <a:xfrm>
            <a:off x="2285991" y="4084112"/>
            <a:ext cx="4572000" cy="27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Karla"/>
                <a:ea typeface="Karla"/>
                <a:cs typeface="Karla"/>
                <a:sym typeface="Karla"/>
              </a:rPr>
              <a:t>Please keep this slide for attribution</a:t>
            </a:r>
            <a:endParaRPr sz="1000">
              <a:solidFill>
                <a:schemeClr val="dk1"/>
              </a:solidFill>
              <a:latin typeface="Karla"/>
              <a:ea typeface="Karla"/>
              <a:cs typeface="Karla"/>
              <a:sym typeface="Karla"/>
            </a:endParaRPr>
          </a:p>
        </p:txBody>
      </p:sp>
      <p:grpSp>
        <p:nvGrpSpPr>
          <p:cNvPr id="1238" name="Google Shape;1238;p52"/>
          <p:cNvGrpSpPr/>
          <p:nvPr/>
        </p:nvGrpSpPr>
        <p:grpSpPr>
          <a:xfrm>
            <a:off x="274188" y="1428844"/>
            <a:ext cx="1827475"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9" name="Google Shape;1249;p52"/>
          <p:cNvGrpSpPr/>
          <p:nvPr/>
        </p:nvGrpSpPr>
        <p:grpSpPr>
          <a:xfrm>
            <a:off x="3512957" y="3010847"/>
            <a:ext cx="1883700" cy="502800"/>
            <a:chOff x="5406488" y="2852975"/>
            <a:chExt cx="1883700" cy="502800"/>
          </a:xfrm>
        </p:grpSpPr>
        <p:grpSp>
          <p:nvGrpSpPr>
            <p:cNvPr id="1250" name="Google Shape;1250;p52"/>
            <p:cNvGrpSpPr/>
            <p:nvPr/>
          </p:nvGrpSpPr>
          <p:grpSpPr>
            <a:xfrm>
              <a:off x="5406488" y="2852975"/>
              <a:ext cx="502800" cy="502800"/>
              <a:chOff x="7034100" y="3230600"/>
              <a:chExt cx="502800" cy="502800"/>
            </a:xfrm>
          </p:grpSpPr>
          <p:sp>
            <p:nvSpPr>
              <p:cNvPr id="1251" name="Google Shape;1251;p52"/>
              <p:cNvSpPr/>
              <p:nvPr/>
            </p:nvSpPr>
            <p:spPr>
              <a:xfrm>
                <a:off x="7034100" y="3230600"/>
                <a:ext cx="502800" cy="502800"/>
              </a:xfrm>
              <a:prstGeom prst="roundRect">
                <a:avLst>
                  <a:gd name="adj" fmla="val 15109"/>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2" name="Google Shape;1252;p52"/>
              <p:cNvGrpSpPr/>
              <p:nvPr/>
            </p:nvGrpSpPr>
            <p:grpSpPr>
              <a:xfrm>
                <a:off x="7125480" y="3321980"/>
                <a:ext cx="320041" cy="320041"/>
                <a:chOff x="6166397" y="2888965"/>
                <a:chExt cx="215298" cy="215298"/>
              </a:xfrm>
            </p:grpSpPr>
            <p:sp>
              <p:nvSpPr>
                <p:cNvPr id="1253" name="Google Shape;1253;p52"/>
                <p:cNvSpPr/>
                <p:nvPr/>
              </p:nvSpPr>
              <p:spPr>
                <a:xfrm>
                  <a:off x="6166397" y="2888965"/>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6216466" y="2940084"/>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6317622" y="2916625"/>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6" name="Google Shape;1256;p52"/>
            <p:cNvGrpSpPr/>
            <p:nvPr/>
          </p:nvGrpSpPr>
          <p:grpSpPr>
            <a:xfrm>
              <a:off x="6101600" y="2852975"/>
              <a:ext cx="502800" cy="502800"/>
              <a:chOff x="7536900" y="2615775"/>
              <a:chExt cx="502800" cy="502800"/>
            </a:xfrm>
          </p:grpSpPr>
          <p:grpSp>
            <p:nvGrpSpPr>
              <p:cNvPr id="1257" name="Google Shape;1257;p52"/>
              <p:cNvGrpSpPr/>
              <p:nvPr/>
            </p:nvGrpSpPr>
            <p:grpSpPr>
              <a:xfrm>
                <a:off x="7628278" y="2728495"/>
                <a:ext cx="320044" cy="277360"/>
                <a:chOff x="6623062" y="2744141"/>
                <a:chExt cx="208105" cy="186110"/>
              </a:xfrm>
            </p:grpSpPr>
            <p:sp>
              <p:nvSpPr>
                <p:cNvPr id="1258" name="Google Shape;1258;p52"/>
                <p:cNvSpPr/>
                <p:nvPr/>
              </p:nvSpPr>
              <p:spPr>
                <a:xfrm>
                  <a:off x="6630256" y="2809710"/>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6623062" y="2744141"/>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6703019" y="2809710"/>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52"/>
              <p:cNvSpPr/>
              <p:nvPr/>
            </p:nvSpPr>
            <p:spPr>
              <a:xfrm>
                <a:off x="7536900" y="2615775"/>
                <a:ext cx="502800" cy="502800"/>
              </a:xfrm>
              <a:prstGeom prst="roundRect">
                <a:avLst>
                  <a:gd name="adj" fmla="val 15109"/>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2"/>
            <p:cNvGrpSpPr/>
            <p:nvPr/>
          </p:nvGrpSpPr>
          <p:grpSpPr>
            <a:xfrm>
              <a:off x="6787388" y="2852975"/>
              <a:ext cx="502800" cy="502800"/>
              <a:chOff x="6797488" y="2615775"/>
              <a:chExt cx="502800" cy="502800"/>
            </a:xfrm>
          </p:grpSpPr>
          <p:sp>
            <p:nvSpPr>
              <p:cNvPr id="1263" name="Google Shape;1263;p52"/>
              <p:cNvSpPr/>
              <p:nvPr/>
            </p:nvSpPr>
            <p:spPr>
              <a:xfrm>
                <a:off x="6888871" y="2739162"/>
                <a:ext cx="320033" cy="256025"/>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6797488" y="2615775"/>
                <a:ext cx="502800" cy="502800"/>
              </a:xfrm>
              <a:prstGeom prst="roundRect">
                <a:avLst>
                  <a:gd name="adj" fmla="val 15109"/>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1" y="2663294"/>
            <a:ext cx="1823501"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141459" y="1885950"/>
            <a:ext cx="603495" cy="1371596"/>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7260101" y="1217569"/>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874227" y="940069"/>
            <a:ext cx="5029200" cy="685800"/>
          </a:xfrm>
          <a:prstGeom prst="rect">
            <a:avLst/>
          </a:prstGeom>
        </p:spPr>
        <p:txBody>
          <a:bodyPr spcFirstLastPara="1" wrap="square" lIns="91425" tIns="91425" rIns="91425" bIns="91425" anchor="t" anchorCtr="0">
            <a:noAutofit/>
          </a:bodyPr>
          <a:lstStyle/>
          <a:p>
            <a:r>
              <a:rPr lang="en" dirty="0"/>
              <a:t>Nhóm 12</a:t>
            </a: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Bảng 3">
            <a:extLst>
              <a:ext uri="{FF2B5EF4-FFF2-40B4-BE49-F238E27FC236}">
                <a16:creationId xmlns:a16="http://schemas.microsoft.com/office/drawing/2014/main" id="{AF574011-8E13-2C2D-A1E1-DF68981A6480}"/>
              </a:ext>
            </a:extLst>
          </p:cNvPr>
          <p:cNvGraphicFramePr>
            <a:graphicFrameLocks noGrp="1"/>
          </p:cNvGraphicFramePr>
          <p:nvPr>
            <p:extLst>
              <p:ext uri="{D42A27DB-BD31-4B8C-83A1-F6EECF244321}">
                <p14:modId xmlns:p14="http://schemas.microsoft.com/office/powerpoint/2010/main" val="1828601269"/>
              </p:ext>
            </p:extLst>
          </p:nvPr>
        </p:nvGraphicFramePr>
        <p:xfrm>
          <a:off x="2011680" y="1748145"/>
          <a:ext cx="5120640" cy="1854193"/>
        </p:xfrm>
        <a:graphic>
          <a:graphicData uri="http://schemas.openxmlformats.org/drawingml/2006/table">
            <a:tbl>
              <a:tblPr firstRow="1" bandRow="1">
                <a:tableStyleId>{059BF3A4-0EA0-4D86-A398-399B9678440B}</a:tableStyleId>
              </a:tblPr>
              <a:tblGrid>
                <a:gridCol w="2530340">
                  <a:extLst>
                    <a:ext uri="{9D8B030D-6E8A-4147-A177-3AD203B41FA5}">
                      <a16:colId xmlns:a16="http://schemas.microsoft.com/office/drawing/2014/main" val="1840497070"/>
                    </a:ext>
                  </a:extLst>
                </a:gridCol>
                <a:gridCol w="2590300">
                  <a:extLst>
                    <a:ext uri="{9D8B030D-6E8A-4147-A177-3AD203B41FA5}">
                      <a16:colId xmlns:a16="http://schemas.microsoft.com/office/drawing/2014/main" val="4138491488"/>
                    </a:ext>
                  </a:extLst>
                </a:gridCol>
              </a:tblGrid>
              <a:tr h="370840">
                <a:tc>
                  <a:txBody>
                    <a:bodyPr/>
                    <a:lstStyle/>
                    <a:p>
                      <a:pPr algn="ctr"/>
                      <a:r>
                        <a:rPr lang="vi-VN" sz="1600" b="1" dirty="0">
                          <a:latin typeface="Roboto Medium"/>
                        </a:rPr>
                        <a:t>MSSV</a:t>
                      </a:r>
                    </a:p>
                  </a:txBody>
                  <a:tcPr/>
                </a:tc>
                <a:tc>
                  <a:txBody>
                    <a:bodyPr/>
                    <a:lstStyle/>
                    <a:p>
                      <a:pPr algn="ctr"/>
                      <a:r>
                        <a:rPr lang="vi-VN" sz="1600" b="1" dirty="0">
                          <a:latin typeface="Roboto Medium"/>
                        </a:rPr>
                        <a:t>Họ Tên</a:t>
                      </a:r>
                    </a:p>
                  </a:txBody>
                  <a:tcPr/>
                </a:tc>
                <a:extLst>
                  <a:ext uri="{0D108BD9-81ED-4DB2-BD59-A6C34878D82A}">
                    <a16:rowId xmlns:a16="http://schemas.microsoft.com/office/drawing/2014/main" val="3079138138"/>
                  </a:ext>
                </a:extLst>
              </a:tr>
              <a:tr h="370839">
                <a:tc>
                  <a:txBody>
                    <a:bodyPr/>
                    <a:lstStyle/>
                    <a:p>
                      <a:pPr lvl="0" algn="ctr">
                        <a:buNone/>
                      </a:pPr>
                      <a:r>
                        <a:rPr lang="vi-VN" sz="1600" b="1" i="0" u="none" strike="noStrike" cap="none" dirty="0">
                          <a:solidFill>
                            <a:srgbClr val="000000"/>
                          </a:solidFill>
                          <a:effectLst/>
                          <a:latin typeface="Arial"/>
                          <a:ea typeface="Arial"/>
                          <a:cs typeface="Arial"/>
                          <a:sym typeface="Arial"/>
                        </a:rPr>
                        <a:t>2001190674</a:t>
                      </a:r>
                      <a:endParaRPr lang="vi-VN" sz="1600" b="1" dirty="0">
                        <a:latin typeface="Roboto Medium"/>
                      </a:endParaRPr>
                    </a:p>
                  </a:txBody>
                  <a:tcPr/>
                </a:tc>
                <a:tc>
                  <a:txBody>
                    <a:bodyPr/>
                    <a:lstStyle/>
                    <a:p>
                      <a:pPr lvl="0" algn="ctr">
                        <a:buNone/>
                      </a:pPr>
                      <a:r>
                        <a:rPr lang="vi-VN" sz="1600" b="1" i="0" u="none" strike="noStrike" cap="none" dirty="0">
                          <a:solidFill>
                            <a:srgbClr val="000000"/>
                          </a:solidFill>
                          <a:effectLst/>
                          <a:latin typeface="Arial"/>
                          <a:ea typeface="Arial"/>
                          <a:cs typeface="Arial"/>
                          <a:sym typeface="Arial"/>
                        </a:rPr>
                        <a:t>Giang Quốc Minh</a:t>
                      </a:r>
                      <a:endParaRPr lang="vi-VN" sz="1600" b="1" dirty="0">
                        <a:latin typeface="Roboto Medium"/>
                      </a:endParaRPr>
                    </a:p>
                  </a:txBody>
                  <a:tcPr/>
                </a:tc>
                <a:extLst>
                  <a:ext uri="{0D108BD9-81ED-4DB2-BD59-A6C34878D82A}">
                    <a16:rowId xmlns:a16="http://schemas.microsoft.com/office/drawing/2014/main" val="1003790035"/>
                  </a:ext>
                </a:extLst>
              </a:tr>
              <a:tr h="370838">
                <a:tc>
                  <a:txBody>
                    <a:bodyPr/>
                    <a:lstStyle/>
                    <a:p>
                      <a:pPr lvl="0" algn="ctr">
                        <a:buNone/>
                      </a:pPr>
                      <a:r>
                        <a:rPr lang="vi-VN" sz="1600" b="1" i="0" u="none" strike="noStrike" cap="none" dirty="0">
                          <a:solidFill>
                            <a:srgbClr val="000000"/>
                          </a:solidFill>
                          <a:effectLst/>
                          <a:latin typeface="Arial"/>
                          <a:ea typeface="Arial"/>
                          <a:cs typeface="Arial"/>
                          <a:sym typeface="Arial"/>
                        </a:rPr>
                        <a:t>2001207403</a:t>
                      </a:r>
                      <a:endParaRPr lang="vi-VN" sz="1600" b="1" dirty="0">
                        <a:latin typeface="Roboto Medium"/>
                      </a:endParaRPr>
                    </a:p>
                  </a:txBody>
                  <a:tcPr/>
                </a:tc>
                <a:tc>
                  <a:txBody>
                    <a:bodyPr/>
                    <a:lstStyle/>
                    <a:p>
                      <a:pPr algn="ctr"/>
                      <a:r>
                        <a:rPr lang="vi-VN" sz="1600" b="1" i="0" u="none" strike="noStrike" cap="none" dirty="0">
                          <a:solidFill>
                            <a:srgbClr val="000000"/>
                          </a:solidFill>
                          <a:effectLst/>
                          <a:latin typeface="Arial"/>
                          <a:ea typeface="Arial"/>
                          <a:cs typeface="Arial"/>
                          <a:sym typeface="Arial"/>
                        </a:rPr>
                        <a:t>Trịnh Lê Hoàng </a:t>
                      </a:r>
                      <a:r>
                        <a:rPr lang="vi-VN" sz="1600" b="1" i="0" u="none" strike="noStrike" cap="none" dirty="0" err="1">
                          <a:solidFill>
                            <a:srgbClr val="000000"/>
                          </a:solidFill>
                          <a:effectLst/>
                          <a:latin typeface="Arial"/>
                          <a:ea typeface="Arial"/>
                          <a:cs typeface="Arial"/>
                          <a:sym typeface="Arial"/>
                        </a:rPr>
                        <a:t>Dũ</a:t>
                      </a:r>
                      <a:r>
                        <a:rPr lang="vi-VN" sz="1600" b="1" i="0" u="none" strike="noStrike" cap="none" dirty="0">
                          <a:solidFill>
                            <a:srgbClr val="000000"/>
                          </a:solidFill>
                          <a:effectLst/>
                          <a:latin typeface="Arial"/>
                          <a:ea typeface="Arial"/>
                          <a:cs typeface="Arial"/>
                          <a:sym typeface="Arial"/>
                        </a:rPr>
                        <a:t>	</a:t>
                      </a:r>
                      <a:endParaRPr lang="en-US" sz="1600" b="1" i="0" u="none" strike="noStrike" cap="none" dirty="0">
                        <a:solidFill>
                          <a:srgbClr val="000000"/>
                        </a:solidFill>
                        <a:effectLst/>
                        <a:latin typeface="Arial"/>
                        <a:ea typeface="Arial"/>
                        <a:cs typeface="Arial"/>
                        <a:sym typeface="Arial"/>
                      </a:endParaRPr>
                    </a:p>
                  </a:txBody>
                  <a:tcPr/>
                </a:tc>
                <a:extLst>
                  <a:ext uri="{0D108BD9-81ED-4DB2-BD59-A6C34878D82A}">
                    <a16:rowId xmlns:a16="http://schemas.microsoft.com/office/drawing/2014/main" val="1672539916"/>
                  </a:ext>
                </a:extLst>
              </a:tr>
              <a:tr h="370838">
                <a:tc>
                  <a:txBody>
                    <a:bodyPr/>
                    <a:lstStyle/>
                    <a:p>
                      <a:pPr lvl="0" algn="ctr">
                        <a:buNone/>
                      </a:pPr>
                      <a:r>
                        <a:rPr lang="vi-VN" sz="1600" b="1" i="0" u="none" strike="noStrike" cap="none" dirty="0">
                          <a:solidFill>
                            <a:srgbClr val="000000"/>
                          </a:solidFill>
                          <a:effectLst/>
                          <a:latin typeface="Arial"/>
                          <a:ea typeface="Arial"/>
                          <a:cs typeface="Arial"/>
                          <a:sym typeface="Arial"/>
                        </a:rPr>
                        <a:t>2001207104</a:t>
                      </a:r>
                      <a:endParaRPr lang="vi-VN" sz="1600" b="1" dirty="0">
                        <a:latin typeface="Roboto Medium"/>
                      </a:endParaRPr>
                    </a:p>
                  </a:txBody>
                  <a:tcPr/>
                </a:tc>
                <a:tc>
                  <a:txBody>
                    <a:bodyPr/>
                    <a:lstStyle/>
                    <a:p>
                      <a:pPr lvl="0" algn="ctr">
                        <a:buNone/>
                      </a:pPr>
                      <a:r>
                        <a:rPr lang="en-US" sz="1600" b="1" i="0" u="none" strike="noStrike" cap="none" dirty="0">
                          <a:solidFill>
                            <a:srgbClr val="000000"/>
                          </a:solidFill>
                          <a:effectLst/>
                          <a:latin typeface="Arial"/>
                          <a:ea typeface="Arial"/>
                          <a:cs typeface="Arial"/>
                          <a:sym typeface="Arial"/>
                        </a:rPr>
                        <a:t>Bùi Trần Minh Kha</a:t>
                      </a:r>
                      <a:endParaRPr lang="vi-VN" sz="1600" b="1" dirty="0">
                        <a:latin typeface="Roboto Medium"/>
                      </a:endParaRPr>
                    </a:p>
                  </a:txBody>
                  <a:tcPr/>
                </a:tc>
                <a:extLst>
                  <a:ext uri="{0D108BD9-81ED-4DB2-BD59-A6C34878D82A}">
                    <a16:rowId xmlns:a16="http://schemas.microsoft.com/office/drawing/2014/main" val="927037026"/>
                  </a:ext>
                </a:extLst>
              </a:tr>
              <a:tr h="370838">
                <a:tc>
                  <a:txBody>
                    <a:bodyPr/>
                    <a:lstStyle/>
                    <a:p>
                      <a:pPr lvl="0" algn="ctr">
                        <a:buNone/>
                      </a:pPr>
                      <a:r>
                        <a:rPr lang="vi-VN" sz="1600" b="1" i="0" u="none" strike="noStrike" cap="none" dirty="0">
                          <a:solidFill>
                            <a:srgbClr val="000000"/>
                          </a:solidFill>
                          <a:effectLst/>
                          <a:latin typeface="Arial"/>
                          <a:ea typeface="Arial"/>
                          <a:cs typeface="Arial"/>
                          <a:sym typeface="Arial"/>
                        </a:rPr>
                        <a:t>2001207026</a:t>
                      </a:r>
                      <a:endParaRPr lang="vi-VN" sz="1600" b="1" dirty="0">
                        <a:latin typeface="Roboto Medium"/>
                      </a:endParaRPr>
                    </a:p>
                  </a:txBody>
                  <a:tcPr/>
                </a:tc>
                <a:tc>
                  <a:txBody>
                    <a:bodyPr/>
                    <a:lstStyle/>
                    <a:p>
                      <a:pPr lvl="0" algn="ctr">
                        <a:buNone/>
                      </a:pPr>
                      <a:r>
                        <a:rPr lang="vi-VN" sz="1600" b="1" i="0" u="none" strike="noStrike" cap="none" dirty="0">
                          <a:solidFill>
                            <a:srgbClr val="000000"/>
                          </a:solidFill>
                          <a:effectLst/>
                          <a:latin typeface="Arial"/>
                          <a:ea typeface="Arial"/>
                          <a:cs typeface="Arial"/>
                          <a:sym typeface="Arial"/>
                        </a:rPr>
                        <a:t>Nguyễn Bắc Trung</a:t>
                      </a:r>
                      <a:endParaRPr lang="vi-VN" sz="1600" b="1" dirty="0">
                        <a:latin typeface="Roboto Medium"/>
                      </a:endParaRPr>
                    </a:p>
                  </a:txBody>
                  <a:tcPr/>
                </a:tc>
                <a:extLst>
                  <a:ext uri="{0D108BD9-81ED-4DB2-BD59-A6C34878D82A}">
                    <a16:rowId xmlns:a16="http://schemas.microsoft.com/office/drawing/2014/main" val="392921075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03015" y="1995839"/>
            <a:ext cx="2377500" cy="548700"/>
          </a:xfrm>
          <a:prstGeom prst="rect">
            <a:avLst/>
          </a:prstGeom>
        </p:spPr>
        <p:txBody>
          <a:bodyPr spcFirstLastPara="1" wrap="square" lIns="91425" tIns="91425" rIns="91425" bIns="91425" anchor="b" anchorCtr="0">
            <a:noAutofit/>
          </a:bodyPr>
          <a:lstStyle/>
          <a:p>
            <a:pPr marL="0" indent="0"/>
            <a:r>
              <a:rPr lang="en" sz="2000" b="1" dirty="0">
                <a:latin typeface="Roboto Medium"/>
              </a:rPr>
              <a:t>Giới thiệu đề tài</a:t>
            </a:r>
          </a:p>
        </p:txBody>
      </p:sp>
      <p:sp>
        <p:nvSpPr>
          <p:cNvPr id="496" name="Google Shape;496;p31"/>
          <p:cNvSpPr txBox="1">
            <a:spLocks noGrp="1"/>
          </p:cNvSpPr>
          <p:nvPr>
            <p:ph type="subTitle" idx="2"/>
          </p:nvPr>
        </p:nvSpPr>
        <p:spPr>
          <a:xfrm>
            <a:off x="1906688" y="3582113"/>
            <a:ext cx="2678112" cy="548700"/>
          </a:xfrm>
          <a:prstGeom prst="rect">
            <a:avLst/>
          </a:prstGeom>
        </p:spPr>
        <p:txBody>
          <a:bodyPr spcFirstLastPara="1" wrap="square" lIns="91425" tIns="91425" rIns="91425" bIns="91425" anchor="b" anchorCtr="0">
            <a:noAutofit/>
          </a:bodyPr>
          <a:lstStyle/>
          <a:p>
            <a:pPr marL="0" indent="0"/>
            <a:r>
              <a:rPr lang="en" sz="2000" b="1" dirty="0">
                <a:latin typeface="Roboto Medium"/>
              </a:rPr>
              <a:t>Cài đặt chương trình </a:t>
            </a:r>
          </a:p>
        </p:txBody>
      </p:sp>
      <p:sp>
        <p:nvSpPr>
          <p:cNvPr id="497" name="Google Shape;497;p31"/>
          <p:cNvSpPr txBox="1">
            <a:spLocks noGrp="1"/>
          </p:cNvSpPr>
          <p:nvPr>
            <p:ph type="subTitle" idx="3"/>
          </p:nvPr>
        </p:nvSpPr>
        <p:spPr>
          <a:xfrm>
            <a:off x="5951997" y="2023050"/>
            <a:ext cx="2377500" cy="548700"/>
          </a:xfrm>
          <a:prstGeom prst="rect">
            <a:avLst/>
          </a:prstGeom>
        </p:spPr>
        <p:txBody>
          <a:bodyPr spcFirstLastPara="1" wrap="square" lIns="91425" tIns="91425" rIns="91425" bIns="91425" anchor="b" anchorCtr="0">
            <a:noAutofit/>
          </a:bodyPr>
          <a:lstStyle/>
          <a:p>
            <a:pPr marL="0" indent="0"/>
            <a:r>
              <a:rPr lang="en" sz="2000" b="1" dirty="0">
                <a:latin typeface="Roboto Medium"/>
              </a:rPr>
              <a:t>Cơ sở dữ liệu</a:t>
            </a:r>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r>
              <a:rPr lang="en" b="1" err="1"/>
              <a:t>Nội</a:t>
            </a:r>
            <a:r>
              <a:rPr lang="en" b="1"/>
              <a:t> dung</a:t>
            </a:r>
          </a:p>
        </p:txBody>
      </p:sp>
      <p:sp>
        <p:nvSpPr>
          <p:cNvPr id="505" name="Google Shape;505;p31"/>
          <p:cNvSpPr txBox="1">
            <a:spLocks noGrp="1"/>
          </p:cNvSpPr>
          <p:nvPr>
            <p:ph type="subTitle" idx="4"/>
          </p:nvPr>
        </p:nvSpPr>
        <p:spPr>
          <a:xfrm>
            <a:off x="6043497" y="3653408"/>
            <a:ext cx="2286000" cy="548700"/>
          </a:xfrm>
          <a:prstGeom prst="rect">
            <a:avLst/>
          </a:prstGeom>
        </p:spPr>
        <p:txBody>
          <a:bodyPr spcFirstLastPara="1" wrap="square" lIns="91425" tIns="91425" rIns="91425" bIns="91425" anchor="b" anchorCtr="0">
            <a:noAutofit/>
          </a:bodyPr>
          <a:lstStyle/>
          <a:p>
            <a:pPr marL="0" indent="0"/>
            <a:r>
              <a:rPr lang="en" sz="2000" b="1" dirty="0">
                <a:latin typeface="Roboto Medium"/>
              </a:rPr>
              <a:t>Kết luận</a:t>
            </a:r>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484321" y="143938"/>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6200000">
            <a:off x="8153519" y="22139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1715" y="3103"/>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192877" y="400927"/>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edium"/>
              </a:rPr>
              <a:t>01</a:t>
            </a:r>
            <a:endParaRPr>
              <a:latin typeface="Roboto Medium"/>
            </a:endParaRP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r>
              <a:rPr lang="en" b="1" dirty="0">
                <a:latin typeface="Roboto Medium"/>
              </a:rPr>
              <a:t>Giới thiệu đề tài</a:t>
            </a:r>
          </a:p>
        </p:txBody>
      </p:sp>
      <p:grpSp>
        <p:nvGrpSpPr>
          <p:cNvPr id="552" name="Google Shape;552;p32"/>
          <p:cNvGrpSpPr/>
          <p:nvPr/>
        </p:nvGrpSpPr>
        <p:grpSpPr>
          <a:xfrm>
            <a:off x="133939" y="3021218"/>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2135939" y="49054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51776" y="25179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126624" y="2523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133988" y="2262146"/>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 name="Google Shape;535;p32">
            <a:extLst>
              <a:ext uri="{FF2B5EF4-FFF2-40B4-BE49-F238E27FC236}">
                <a16:creationId xmlns:a16="http://schemas.microsoft.com/office/drawing/2014/main" id="{59FBAF74-A964-6D04-C9B1-53088E723804}"/>
              </a:ext>
            </a:extLst>
          </p:cNvPr>
          <p:cNvGrpSpPr/>
          <p:nvPr/>
        </p:nvGrpSpPr>
        <p:grpSpPr>
          <a:xfrm>
            <a:off x="-2939" y="3103"/>
            <a:ext cx="1297512" cy="1281433"/>
            <a:chOff x="715100" y="274199"/>
            <a:chExt cx="1920300" cy="1918875"/>
          </a:xfrm>
        </p:grpSpPr>
        <p:sp>
          <p:nvSpPr>
            <p:cNvPr id="3" name="Google Shape;536;p32">
              <a:extLst>
                <a:ext uri="{FF2B5EF4-FFF2-40B4-BE49-F238E27FC236}">
                  <a16:creationId xmlns:a16="http://schemas.microsoft.com/office/drawing/2014/main" id="{5A64F193-9195-47F2-1E87-CF564225B8F9}"/>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37;p32">
              <a:extLst>
                <a:ext uri="{FF2B5EF4-FFF2-40B4-BE49-F238E27FC236}">
                  <a16:creationId xmlns:a16="http://schemas.microsoft.com/office/drawing/2014/main" id="{4F9E2186-7886-A3CF-2B98-984D6454CFF9}"/>
                </a:ext>
              </a:extLst>
            </p:cNvPr>
            <p:cNvGrpSpPr/>
            <p:nvPr/>
          </p:nvGrpSpPr>
          <p:grpSpPr>
            <a:xfrm>
              <a:off x="715100" y="274199"/>
              <a:ext cx="1828800" cy="1828800"/>
              <a:chOff x="715100" y="274199"/>
              <a:chExt cx="1828800" cy="1828800"/>
            </a:xfrm>
          </p:grpSpPr>
          <p:sp>
            <p:nvSpPr>
              <p:cNvPr id="5" name="Google Shape;538;p32">
                <a:extLst>
                  <a:ext uri="{FF2B5EF4-FFF2-40B4-BE49-F238E27FC236}">
                    <a16:creationId xmlns:a16="http://schemas.microsoft.com/office/drawing/2014/main" id="{E25E10A1-ECDC-30F4-2384-9A575DB1EC51}"/>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539;p32">
                <a:extLst>
                  <a:ext uri="{FF2B5EF4-FFF2-40B4-BE49-F238E27FC236}">
                    <a16:creationId xmlns:a16="http://schemas.microsoft.com/office/drawing/2014/main" id="{1BDD4F06-97B1-C939-86CA-6E81472CC4D4}"/>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7" name="Google Shape;540;p32">
                <a:extLst>
                  <a:ext uri="{FF2B5EF4-FFF2-40B4-BE49-F238E27FC236}">
                    <a16:creationId xmlns:a16="http://schemas.microsoft.com/office/drawing/2014/main" id="{0D556C67-455B-4F23-B0FF-53008AFF5088}"/>
                  </a:ext>
                </a:extLst>
              </p:cNvPr>
              <p:cNvGrpSpPr/>
              <p:nvPr/>
            </p:nvGrpSpPr>
            <p:grpSpPr>
              <a:xfrm>
                <a:off x="2267950" y="363963"/>
                <a:ext cx="183000" cy="183000"/>
                <a:chOff x="8225400" y="367488"/>
                <a:chExt cx="183000" cy="183000"/>
              </a:xfrm>
            </p:grpSpPr>
            <p:cxnSp>
              <p:nvCxnSpPr>
                <p:cNvPr id="10" name="Google Shape;541;p32">
                  <a:extLst>
                    <a:ext uri="{FF2B5EF4-FFF2-40B4-BE49-F238E27FC236}">
                      <a16:creationId xmlns:a16="http://schemas.microsoft.com/office/drawing/2014/main" id="{B4B55FD7-4CB1-2BB8-4228-4C29ACDEB336}"/>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542;p32">
                  <a:extLst>
                    <a:ext uri="{FF2B5EF4-FFF2-40B4-BE49-F238E27FC236}">
                      <a16:creationId xmlns:a16="http://schemas.microsoft.com/office/drawing/2014/main" id="{E2CC37D2-DC47-1C56-B21C-E58FDEB9D3A8}"/>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543;p32">
                <a:extLst>
                  <a:ext uri="{FF2B5EF4-FFF2-40B4-BE49-F238E27FC236}">
                    <a16:creationId xmlns:a16="http://schemas.microsoft.com/office/drawing/2014/main" id="{846A6BE0-90AC-7D5E-4A7A-C950BE9F2DAB}"/>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544;p32">
                <a:extLst>
                  <a:ext uri="{FF2B5EF4-FFF2-40B4-BE49-F238E27FC236}">
                    <a16:creationId xmlns:a16="http://schemas.microsoft.com/office/drawing/2014/main" id="{D2D6766F-66D7-72D9-2CAA-3D8F7BB35894}"/>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15" name="Hộp Văn bản 14">
            <a:extLst>
              <a:ext uri="{FF2B5EF4-FFF2-40B4-BE49-F238E27FC236}">
                <a16:creationId xmlns:a16="http://schemas.microsoft.com/office/drawing/2014/main" id="{3F0C3290-BFB8-6463-A50C-8B6C98A396C1}"/>
              </a:ext>
            </a:extLst>
          </p:cNvPr>
          <p:cNvSpPr txBox="1"/>
          <p:nvPr/>
        </p:nvSpPr>
        <p:spPr>
          <a:xfrm>
            <a:off x="212480" y="373672"/>
            <a:ext cx="871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4000" b="1"/>
              <a:t>01</a:t>
            </a:r>
          </a:p>
        </p:txBody>
      </p:sp>
      <p:sp>
        <p:nvSpPr>
          <p:cNvPr id="17" name="Hộp Văn bản 16">
            <a:extLst>
              <a:ext uri="{FF2B5EF4-FFF2-40B4-BE49-F238E27FC236}">
                <a16:creationId xmlns:a16="http://schemas.microsoft.com/office/drawing/2014/main" id="{9786569D-A0F1-B2A5-4761-DC9AE9641235}"/>
              </a:ext>
            </a:extLst>
          </p:cNvPr>
          <p:cNvSpPr txBox="1"/>
          <p:nvPr/>
        </p:nvSpPr>
        <p:spPr>
          <a:xfrm>
            <a:off x="757622" y="1394494"/>
            <a:ext cx="74191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effectLst/>
                <a:latin typeface="Times New Roman" panose="02020603050405020304" pitchFamily="18" charset="0"/>
                <a:ea typeface="Calibri" panose="020F0502020204030204" pitchFamily="34" charset="0"/>
              </a:rPr>
              <a:t>Lý do </a:t>
            </a:r>
            <a:r>
              <a:rPr lang="en-US" sz="1800" b="1" dirty="0" err="1">
                <a:effectLst/>
                <a:latin typeface="Times New Roman" panose="02020603050405020304" pitchFamily="18" charset="0"/>
                <a:ea typeface="Calibri" panose="020F0502020204030204" pitchFamily="34" charset="0"/>
              </a:rPr>
              <a:t>chọn</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đề</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tài</a:t>
            </a:r>
            <a:r>
              <a:rPr lang="en-US" sz="1800" b="1" dirty="0">
                <a:effectLst/>
                <a:latin typeface="Times New Roman" panose="02020603050405020304" pitchFamily="18" charset="0"/>
                <a:ea typeface="Calibri" panose="020F0502020204030204" pitchFamily="34" charset="0"/>
              </a:rPr>
              <a:t> </a:t>
            </a:r>
            <a:endParaRPr lang="vi-VN" sz="2400" b="1" dirty="0">
              <a:latin typeface="Roboto Medium"/>
            </a:endParaRPr>
          </a:p>
        </p:txBody>
      </p:sp>
      <p:sp>
        <p:nvSpPr>
          <p:cNvPr id="18" name="Hộp Văn bản 17">
            <a:extLst>
              <a:ext uri="{FF2B5EF4-FFF2-40B4-BE49-F238E27FC236}">
                <a16:creationId xmlns:a16="http://schemas.microsoft.com/office/drawing/2014/main" id="{79F46CBB-1AB9-1D25-955C-3669320A11AD}"/>
              </a:ext>
            </a:extLst>
          </p:cNvPr>
          <p:cNvSpPr txBox="1"/>
          <p:nvPr/>
        </p:nvSpPr>
        <p:spPr>
          <a:xfrm>
            <a:off x="739804" y="1873784"/>
            <a:ext cx="7419108" cy="21253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indent="360045" algn="just">
              <a:lnSpc>
                <a:spcPct val="150000"/>
              </a:lnSpc>
              <a:spcBef>
                <a:spcPts val="600"/>
              </a:spcBef>
              <a:spcAft>
                <a:spcPts val="6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lĩnh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 name="Google Shape;535;p32">
            <a:extLst>
              <a:ext uri="{FF2B5EF4-FFF2-40B4-BE49-F238E27FC236}">
                <a16:creationId xmlns:a16="http://schemas.microsoft.com/office/drawing/2014/main" id="{59FBAF74-A964-6D04-C9B1-53088E723804}"/>
              </a:ext>
            </a:extLst>
          </p:cNvPr>
          <p:cNvGrpSpPr/>
          <p:nvPr/>
        </p:nvGrpSpPr>
        <p:grpSpPr>
          <a:xfrm>
            <a:off x="-2939" y="3103"/>
            <a:ext cx="1297512" cy="1281433"/>
            <a:chOff x="715100" y="274199"/>
            <a:chExt cx="1920300" cy="1918875"/>
          </a:xfrm>
        </p:grpSpPr>
        <p:sp>
          <p:nvSpPr>
            <p:cNvPr id="3" name="Google Shape;536;p32">
              <a:extLst>
                <a:ext uri="{FF2B5EF4-FFF2-40B4-BE49-F238E27FC236}">
                  <a16:creationId xmlns:a16="http://schemas.microsoft.com/office/drawing/2014/main" id="{5A64F193-9195-47F2-1E87-CF564225B8F9}"/>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37;p32">
              <a:extLst>
                <a:ext uri="{FF2B5EF4-FFF2-40B4-BE49-F238E27FC236}">
                  <a16:creationId xmlns:a16="http://schemas.microsoft.com/office/drawing/2014/main" id="{4F9E2186-7886-A3CF-2B98-984D6454CFF9}"/>
                </a:ext>
              </a:extLst>
            </p:cNvPr>
            <p:cNvGrpSpPr/>
            <p:nvPr/>
          </p:nvGrpSpPr>
          <p:grpSpPr>
            <a:xfrm>
              <a:off x="715100" y="274199"/>
              <a:ext cx="1828800" cy="1828800"/>
              <a:chOff x="715100" y="274199"/>
              <a:chExt cx="1828800" cy="1828800"/>
            </a:xfrm>
          </p:grpSpPr>
          <p:sp>
            <p:nvSpPr>
              <p:cNvPr id="5" name="Google Shape;538;p32">
                <a:extLst>
                  <a:ext uri="{FF2B5EF4-FFF2-40B4-BE49-F238E27FC236}">
                    <a16:creationId xmlns:a16="http://schemas.microsoft.com/office/drawing/2014/main" id="{E25E10A1-ECDC-30F4-2384-9A575DB1EC51}"/>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539;p32">
                <a:extLst>
                  <a:ext uri="{FF2B5EF4-FFF2-40B4-BE49-F238E27FC236}">
                    <a16:creationId xmlns:a16="http://schemas.microsoft.com/office/drawing/2014/main" id="{1BDD4F06-97B1-C939-86CA-6E81472CC4D4}"/>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7" name="Google Shape;540;p32">
                <a:extLst>
                  <a:ext uri="{FF2B5EF4-FFF2-40B4-BE49-F238E27FC236}">
                    <a16:creationId xmlns:a16="http://schemas.microsoft.com/office/drawing/2014/main" id="{0D556C67-455B-4F23-B0FF-53008AFF5088}"/>
                  </a:ext>
                </a:extLst>
              </p:cNvPr>
              <p:cNvGrpSpPr/>
              <p:nvPr/>
            </p:nvGrpSpPr>
            <p:grpSpPr>
              <a:xfrm>
                <a:off x="2267950" y="363963"/>
                <a:ext cx="183000" cy="183000"/>
                <a:chOff x="8225400" y="367488"/>
                <a:chExt cx="183000" cy="183000"/>
              </a:xfrm>
            </p:grpSpPr>
            <p:cxnSp>
              <p:nvCxnSpPr>
                <p:cNvPr id="10" name="Google Shape;541;p32">
                  <a:extLst>
                    <a:ext uri="{FF2B5EF4-FFF2-40B4-BE49-F238E27FC236}">
                      <a16:creationId xmlns:a16="http://schemas.microsoft.com/office/drawing/2014/main" id="{B4B55FD7-4CB1-2BB8-4228-4C29ACDEB336}"/>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542;p32">
                  <a:extLst>
                    <a:ext uri="{FF2B5EF4-FFF2-40B4-BE49-F238E27FC236}">
                      <a16:creationId xmlns:a16="http://schemas.microsoft.com/office/drawing/2014/main" id="{E2CC37D2-DC47-1C56-B21C-E58FDEB9D3A8}"/>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543;p32">
                <a:extLst>
                  <a:ext uri="{FF2B5EF4-FFF2-40B4-BE49-F238E27FC236}">
                    <a16:creationId xmlns:a16="http://schemas.microsoft.com/office/drawing/2014/main" id="{846A6BE0-90AC-7D5E-4A7A-C950BE9F2DAB}"/>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544;p32">
                <a:extLst>
                  <a:ext uri="{FF2B5EF4-FFF2-40B4-BE49-F238E27FC236}">
                    <a16:creationId xmlns:a16="http://schemas.microsoft.com/office/drawing/2014/main" id="{D2D6766F-66D7-72D9-2CAA-3D8F7BB35894}"/>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15" name="Hộp Văn bản 14">
            <a:extLst>
              <a:ext uri="{FF2B5EF4-FFF2-40B4-BE49-F238E27FC236}">
                <a16:creationId xmlns:a16="http://schemas.microsoft.com/office/drawing/2014/main" id="{3F0C3290-BFB8-6463-A50C-8B6C98A396C1}"/>
              </a:ext>
            </a:extLst>
          </p:cNvPr>
          <p:cNvSpPr txBox="1"/>
          <p:nvPr/>
        </p:nvSpPr>
        <p:spPr>
          <a:xfrm>
            <a:off x="212480" y="373672"/>
            <a:ext cx="871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4000" b="1"/>
              <a:t>01</a:t>
            </a:r>
          </a:p>
        </p:txBody>
      </p:sp>
      <p:sp>
        <p:nvSpPr>
          <p:cNvPr id="13" name="Hộp Văn bản 12">
            <a:extLst>
              <a:ext uri="{FF2B5EF4-FFF2-40B4-BE49-F238E27FC236}">
                <a16:creationId xmlns:a16="http://schemas.microsoft.com/office/drawing/2014/main" id="{504C6408-1720-5D1B-4A29-68F48F9B6C50}"/>
              </a:ext>
            </a:extLst>
          </p:cNvPr>
          <p:cNvSpPr txBox="1"/>
          <p:nvPr/>
        </p:nvSpPr>
        <p:spPr>
          <a:xfrm>
            <a:off x="1512412" y="762719"/>
            <a:ext cx="74191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effectLst/>
                <a:latin typeface="Times New Roman" panose="02020603050405020304" pitchFamily="18" charset="0"/>
                <a:ea typeface="Calibri" panose="020F0502020204030204" pitchFamily="34" charset="0"/>
              </a:rPr>
              <a:t>Mục</a:t>
            </a:r>
            <a:r>
              <a:rPr lang="en-US" sz="2400" b="1" dirty="0">
                <a:effectLst/>
                <a:latin typeface="Times New Roman" panose="02020603050405020304" pitchFamily="18" charset="0"/>
                <a:ea typeface="Calibri" panose="020F0502020204030204" pitchFamily="34" charset="0"/>
              </a:rPr>
              <a:t> </a:t>
            </a:r>
            <a:r>
              <a:rPr lang="en-US" sz="2400" b="1" dirty="0" err="1">
                <a:effectLst/>
                <a:latin typeface="Times New Roman" panose="02020603050405020304" pitchFamily="18" charset="0"/>
                <a:ea typeface="Calibri" panose="020F0502020204030204" pitchFamily="34" charset="0"/>
              </a:rPr>
              <a:t>tiêu</a:t>
            </a:r>
            <a:r>
              <a:rPr lang="en-US" sz="2400" b="1" dirty="0">
                <a:effectLst/>
                <a:latin typeface="Times New Roman" panose="02020603050405020304" pitchFamily="18" charset="0"/>
                <a:ea typeface="Calibri" panose="020F0502020204030204" pitchFamily="34" charset="0"/>
              </a:rPr>
              <a:t> </a:t>
            </a:r>
            <a:endParaRPr lang="vi-VN" sz="3200" b="1" dirty="0">
              <a:latin typeface="Roboto Medium"/>
            </a:endParaRPr>
          </a:p>
        </p:txBody>
      </p:sp>
      <p:sp>
        <p:nvSpPr>
          <p:cNvPr id="14" name="Hộp Văn bản 13">
            <a:extLst>
              <a:ext uri="{FF2B5EF4-FFF2-40B4-BE49-F238E27FC236}">
                <a16:creationId xmlns:a16="http://schemas.microsoft.com/office/drawing/2014/main" id="{35E5ECAF-2B8E-1898-AC38-F48527B03587}"/>
              </a:ext>
            </a:extLst>
          </p:cNvPr>
          <p:cNvSpPr txBox="1"/>
          <p:nvPr/>
        </p:nvSpPr>
        <p:spPr>
          <a:xfrm>
            <a:off x="1230824" y="1344688"/>
            <a:ext cx="7419108" cy="3310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0" lvl="0" indent="-342900" algn="just">
              <a:lnSpc>
                <a:spcPct val="15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khoa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47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 name="Google Shape;535;p32">
            <a:extLst>
              <a:ext uri="{FF2B5EF4-FFF2-40B4-BE49-F238E27FC236}">
                <a16:creationId xmlns:a16="http://schemas.microsoft.com/office/drawing/2014/main" id="{59FBAF74-A964-6D04-C9B1-53088E723804}"/>
              </a:ext>
            </a:extLst>
          </p:cNvPr>
          <p:cNvGrpSpPr/>
          <p:nvPr/>
        </p:nvGrpSpPr>
        <p:grpSpPr>
          <a:xfrm>
            <a:off x="-2939" y="3103"/>
            <a:ext cx="1297512" cy="1281433"/>
            <a:chOff x="715100" y="274199"/>
            <a:chExt cx="1920300" cy="1918875"/>
          </a:xfrm>
        </p:grpSpPr>
        <p:sp>
          <p:nvSpPr>
            <p:cNvPr id="3" name="Google Shape;536;p32">
              <a:extLst>
                <a:ext uri="{FF2B5EF4-FFF2-40B4-BE49-F238E27FC236}">
                  <a16:creationId xmlns:a16="http://schemas.microsoft.com/office/drawing/2014/main" id="{5A64F193-9195-47F2-1E87-CF564225B8F9}"/>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37;p32">
              <a:extLst>
                <a:ext uri="{FF2B5EF4-FFF2-40B4-BE49-F238E27FC236}">
                  <a16:creationId xmlns:a16="http://schemas.microsoft.com/office/drawing/2014/main" id="{4F9E2186-7886-A3CF-2B98-984D6454CFF9}"/>
                </a:ext>
              </a:extLst>
            </p:cNvPr>
            <p:cNvGrpSpPr/>
            <p:nvPr/>
          </p:nvGrpSpPr>
          <p:grpSpPr>
            <a:xfrm>
              <a:off x="715100" y="274199"/>
              <a:ext cx="1828800" cy="1828800"/>
              <a:chOff x="715100" y="274199"/>
              <a:chExt cx="1828800" cy="1828800"/>
            </a:xfrm>
          </p:grpSpPr>
          <p:sp>
            <p:nvSpPr>
              <p:cNvPr id="5" name="Google Shape;538;p32">
                <a:extLst>
                  <a:ext uri="{FF2B5EF4-FFF2-40B4-BE49-F238E27FC236}">
                    <a16:creationId xmlns:a16="http://schemas.microsoft.com/office/drawing/2014/main" id="{E25E10A1-ECDC-30F4-2384-9A575DB1EC51}"/>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539;p32">
                <a:extLst>
                  <a:ext uri="{FF2B5EF4-FFF2-40B4-BE49-F238E27FC236}">
                    <a16:creationId xmlns:a16="http://schemas.microsoft.com/office/drawing/2014/main" id="{1BDD4F06-97B1-C939-86CA-6E81472CC4D4}"/>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7" name="Google Shape;540;p32">
                <a:extLst>
                  <a:ext uri="{FF2B5EF4-FFF2-40B4-BE49-F238E27FC236}">
                    <a16:creationId xmlns:a16="http://schemas.microsoft.com/office/drawing/2014/main" id="{0D556C67-455B-4F23-B0FF-53008AFF5088}"/>
                  </a:ext>
                </a:extLst>
              </p:cNvPr>
              <p:cNvGrpSpPr/>
              <p:nvPr/>
            </p:nvGrpSpPr>
            <p:grpSpPr>
              <a:xfrm>
                <a:off x="2267950" y="363963"/>
                <a:ext cx="183000" cy="183000"/>
                <a:chOff x="8225400" y="367488"/>
                <a:chExt cx="183000" cy="183000"/>
              </a:xfrm>
            </p:grpSpPr>
            <p:cxnSp>
              <p:nvCxnSpPr>
                <p:cNvPr id="10" name="Google Shape;541;p32">
                  <a:extLst>
                    <a:ext uri="{FF2B5EF4-FFF2-40B4-BE49-F238E27FC236}">
                      <a16:creationId xmlns:a16="http://schemas.microsoft.com/office/drawing/2014/main" id="{B4B55FD7-4CB1-2BB8-4228-4C29ACDEB336}"/>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542;p32">
                  <a:extLst>
                    <a:ext uri="{FF2B5EF4-FFF2-40B4-BE49-F238E27FC236}">
                      <a16:creationId xmlns:a16="http://schemas.microsoft.com/office/drawing/2014/main" id="{E2CC37D2-DC47-1C56-B21C-E58FDEB9D3A8}"/>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543;p32">
                <a:extLst>
                  <a:ext uri="{FF2B5EF4-FFF2-40B4-BE49-F238E27FC236}">
                    <a16:creationId xmlns:a16="http://schemas.microsoft.com/office/drawing/2014/main" id="{846A6BE0-90AC-7D5E-4A7A-C950BE9F2DAB}"/>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544;p32">
                <a:extLst>
                  <a:ext uri="{FF2B5EF4-FFF2-40B4-BE49-F238E27FC236}">
                    <a16:creationId xmlns:a16="http://schemas.microsoft.com/office/drawing/2014/main" id="{D2D6766F-66D7-72D9-2CAA-3D8F7BB35894}"/>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15" name="Hộp Văn bản 14">
            <a:extLst>
              <a:ext uri="{FF2B5EF4-FFF2-40B4-BE49-F238E27FC236}">
                <a16:creationId xmlns:a16="http://schemas.microsoft.com/office/drawing/2014/main" id="{3F0C3290-BFB8-6463-A50C-8B6C98A396C1}"/>
              </a:ext>
            </a:extLst>
          </p:cNvPr>
          <p:cNvSpPr txBox="1"/>
          <p:nvPr/>
        </p:nvSpPr>
        <p:spPr>
          <a:xfrm>
            <a:off x="212480" y="373672"/>
            <a:ext cx="871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4000" b="1"/>
              <a:t>01</a:t>
            </a:r>
          </a:p>
        </p:txBody>
      </p:sp>
      <p:sp>
        <p:nvSpPr>
          <p:cNvPr id="19" name="Hộp Văn bản 18">
            <a:extLst>
              <a:ext uri="{FF2B5EF4-FFF2-40B4-BE49-F238E27FC236}">
                <a16:creationId xmlns:a16="http://schemas.microsoft.com/office/drawing/2014/main" id="{E1ACE92C-A9F2-32B1-507C-E59BAF21A964}"/>
              </a:ext>
            </a:extLst>
          </p:cNvPr>
          <p:cNvSpPr txBox="1"/>
          <p:nvPr/>
        </p:nvSpPr>
        <p:spPr>
          <a:xfrm>
            <a:off x="1386342" y="896892"/>
            <a:ext cx="74191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ffectLst/>
                <a:latin typeface="Times New Roman" panose="02020603050405020304" pitchFamily="18" charset="0"/>
                <a:ea typeface="Calibri" panose="020F0502020204030204" pitchFamily="34" charset="0"/>
              </a:rPr>
              <a:t>Quy </a:t>
            </a:r>
            <a:r>
              <a:rPr lang="en-US" sz="2400" b="1" dirty="0" err="1">
                <a:effectLst/>
                <a:latin typeface="Times New Roman" panose="02020603050405020304" pitchFamily="18" charset="0"/>
                <a:ea typeface="Calibri" panose="020F0502020204030204" pitchFamily="34" charset="0"/>
              </a:rPr>
              <a:t>trình</a:t>
            </a:r>
            <a:r>
              <a:rPr lang="en-US" sz="2400" b="1" dirty="0">
                <a:effectLst/>
                <a:latin typeface="Times New Roman" panose="02020603050405020304" pitchFamily="18" charset="0"/>
                <a:ea typeface="Calibri" panose="020F0502020204030204" pitchFamily="34" charset="0"/>
              </a:rPr>
              <a:t> </a:t>
            </a:r>
            <a:r>
              <a:rPr lang="en-US" sz="2400" b="1" dirty="0" err="1">
                <a:effectLst/>
                <a:latin typeface="Times New Roman" panose="02020603050405020304" pitchFamily="18" charset="0"/>
                <a:ea typeface="Calibri" panose="020F0502020204030204" pitchFamily="34" charset="0"/>
              </a:rPr>
              <a:t>nghiệp</a:t>
            </a:r>
            <a:r>
              <a:rPr lang="en-US" sz="2400" b="1" dirty="0">
                <a:effectLst/>
                <a:latin typeface="Times New Roman" panose="02020603050405020304" pitchFamily="18" charset="0"/>
                <a:ea typeface="Calibri" panose="020F0502020204030204" pitchFamily="34" charset="0"/>
              </a:rPr>
              <a:t> </a:t>
            </a:r>
            <a:r>
              <a:rPr lang="en-US" sz="2400" b="1" dirty="0" err="1">
                <a:effectLst/>
                <a:latin typeface="Times New Roman" panose="02020603050405020304" pitchFamily="18" charset="0"/>
                <a:ea typeface="Calibri" panose="020F0502020204030204" pitchFamily="34" charset="0"/>
              </a:rPr>
              <a:t>vụ</a:t>
            </a:r>
            <a:endParaRPr lang="vi-VN" sz="3200" b="1" dirty="0">
              <a:latin typeface="Roboto Medium"/>
            </a:endParaRPr>
          </a:p>
        </p:txBody>
      </p:sp>
      <p:sp>
        <p:nvSpPr>
          <p:cNvPr id="20" name="Hộp Văn bản 19">
            <a:extLst>
              <a:ext uri="{FF2B5EF4-FFF2-40B4-BE49-F238E27FC236}">
                <a16:creationId xmlns:a16="http://schemas.microsoft.com/office/drawing/2014/main" id="{737C9C16-CAEF-188B-1342-FD99BC833CD0}"/>
              </a:ext>
            </a:extLst>
          </p:cNvPr>
          <p:cNvSpPr txBox="1"/>
          <p:nvPr/>
        </p:nvSpPr>
        <p:spPr>
          <a:xfrm>
            <a:off x="953657" y="1527350"/>
            <a:ext cx="7419108" cy="340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600"/>
              </a:spcBef>
              <a:spcAft>
                <a:spcPts val="600"/>
              </a:spcAft>
            </a:pPr>
            <a:r>
              <a:rPr lang="en-US" sz="1800" b="1" dirty="0" err="1">
                <a:effectLst/>
                <a:latin typeface="Times New Roman" panose="02020603050405020304" pitchFamily="18" charset="0"/>
                <a:ea typeface="Calibri" panose="020F0502020204030204" pitchFamily="34" charset="0"/>
              </a:rPr>
              <a:t>Bước</a:t>
            </a:r>
            <a:r>
              <a:rPr lang="en-US" sz="1800" b="1" dirty="0">
                <a:effectLst/>
                <a:latin typeface="Times New Roman" panose="02020603050405020304" pitchFamily="18" charset="0"/>
                <a:ea typeface="Calibri" panose="020F0502020204030204" pitchFamily="34" charset="0"/>
              </a:rPr>
              <a:t> 1: </a:t>
            </a:r>
            <a:r>
              <a:rPr lang="en-US" sz="1800" b="1" dirty="0" err="1">
                <a:effectLst/>
                <a:latin typeface="Times New Roman" panose="02020603050405020304" pitchFamily="18" charset="0"/>
                <a:ea typeface="Calibri" panose="020F0502020204030204" pitchFamily="34" charset="0"/>
              </a:rPr>
              <a:t>Khảo</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sát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yêu</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cầu</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đặt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ra</a:t>
            </a:r>
            <a:endParaRPr lang="en-US" sz="1800" b="1" dirty="0">
              <a:effectLst/>
              <a:latin typeface="Times New Roman" panose="02020603050405020304" pitchFamily="18" charset="0"/>
              <a:ea typeface="Calibri" panose="020F0502020204030204" pitchFamily="34" charset="0"/>
            </a:endParaRPr>
          </a:p>
          <a:p>
            <a:pPr>
              <a:spcBef>
                <a:spcPts val="600"/>
              </a:spcBef>
              <a:spcAft>
                <a:spcPts val="6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thống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kế</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trình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6: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phẩm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7: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trì</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2400" b="1" dirty="0">
              <a:latin typeface="Roboto Medium"/>
            </a:endParaRPr>
          </a:p>
        </p:txBody>
      </p:sp>
    </p:spTree>
    <p:extLst>
      <p:ext uri="{BB962C8B-B14F-4D97-AF65-F5344CB8AC3E}">
        <p14:creationId xmlns:p14="http://schemas.microsoft.com/office/powerpoint/2010/main" val="10878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 name="Google Shape;535;p32">
            <a:extLst>
              <a:ext uri="{FF2B5EF4-FFF2-40B4-BE49-F238E27FC236}">
                <a16:creationId xmlns:a16="http://schemas.microsoft.com/office/drawing/2014/main" id="{59FBAF74-A964-6D04-C9B1-53088E723804}"/>
              </a:ext>
            </a:extLst>
          </p:cNvPr>
          <p:cNvGrpSpPr/>
          <p:nvPr/>
        </p:nvGrpSpPr>
        <p:grpSpPr>
          <a:xfrm>
            <a:off x="-2939" y="3103"/>
            <a:ext cx="1297512" cy="1281433"/>
            <a:chOff x="715100" y="274199"/>
            <a:chExt cx="1920300" cy="1918875"/>
          </a:xfrm>
        </p:grpSpPr>
        <p:sp>
          <p:nvSpPr>
            <p:cNvPr id="3" name="Google Shape;536;p32">
              <a:extLst>
                <a:ext uri="{FF2B5EF4-FFF2-40B4-BE49-F238E27FC236}">
                  <a16:creationId xmlns:a16="http://schemas.microsoft.com/office/drawing/2014/main" id="{5A64F193-9195-47F2-1E87-CF564225B8F9}"/>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37;p32">
              <a:extLst>
                <a:ext uri="{FF2B5EF4-FFF2-40B4-BE49-F238E27FC236}">
                  <a16:creationId xmlns:a16="http://schemas.microsoft.com/office/drawing/2014/main" id="{4F9E2186-7886-A3CF-2B98-984D6454CFF9}"/>
                </a:ext>
              </a:extLst>
            </p:cNvPr>
            <p:cNvGrpSpPr/>
            <p:nvPr/>
          </p:nvGrpSpPr>
          <p:grpSpPr>
            <a:xfrm>
              <a:off x="715100" y="274199"/>
              <a:ext cx="1828800" cy="1828800"/>
              <a:chOff x="715100" y="274199"/>
              <a:chExt cx="1828800" cy="1828800"/>
            </a:xfrm>
          </p:grpSpPr>
          <p:sp>
            <p:nvSpPr>
              <p:cNvPr id="5" name="Google Shape;538;p32">
                <a:extLst>
                  <a:ext uri="{FF2B5EF4-FFF2-40B4-BE49-F238E27FC236}">
                    <a16:creationId xmlns:a16="http://schemas.microsoft.com/office/drawing/2014/main" id="{E25E10A1-ECDC-30F4-2384-9A575DB1EC51}"/>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539;p32">
                <a:extLst>
                  <a:ext uri="{FF2B5EF4-FFF2-40B4-BE49-F238E27FC236}">
                    <a16:creationId xmlns:a16="http://schemas.microsoft.com/office/drawing/2014/main" id="{1BDD4F06-97B1-C939-86CA-6E81472CC4D4}"/>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7" name="Google Shape;540;p32">
                <a:extLst>
                  <a:ext uri="{FF2B5EF4-FFF2-40B4-BE49-F238E27FC236}">
                    <a16:creationId xmlns:a16="http://schemas.microsoft.com/office/drawing/2014/main" id="{0D556C67-455B-4F23-B0FF-53008AFF5088}"/>
                  </a:ext>
                </a:extLst>
              </p:cNvPr>
              <p:cNvGrpSpPr/>
              <p:nvPr/>
            </p:nvGrpSpPr>
            <p:grpSpPr>
              <a:xfrm>
                <a:off x="2267950" y="363963"/>
                <a:ext cx="183000" cy="183000"/>
                <a:chOff x="8225400" y="367488"/>
                <a:chExt cx="183000" cy="183000"/>
              </a:xfrm>
            </p:grpSpPr>
            <p:cxnSp>
              <p:nvCxnSpPr>
                <p:cNvPr id="10" name="Google Shape;541;p32">
                  <a:extLst>
                    <a:ext uri="{FF2B5EF4-FFF2-40B4-BE49-F238E27FC236}">
                      <a16:creationId xmlns:a16="http://schemas.microsoft.com/office/drawing/2014/main" id="{B4B55FD7-4CB1-2BB8-4228-4C29ACDEB336}"/>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542;p32">
                  <a:extLst>
                    <a:ext uri="{FF2B5EF4-FFF2-40B4-BE49-F238E27FC236}">
                      <a16:creationId xmlns:a16="http://schemas.microsoft.com/office/drawing/2014/main" id="{E2CC37D2-DC47-1C56-B21C-E58FDEB9D3A8}"/>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543;p32">
                <a:extLst>
                  <a:ext uri="{FF2B5EF4-FFF2-40B4-BE49-F238E27FC236}">
                    <a16:creationId xmlns:a16="http://schemas.microsoft.com/office/drawing/2014/main" id="{846A6BE0-90AC-7D5E-4A7A-C950BE9F2DAB}"/>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544;p32">
                <a:extLst>
                  <a:ext uri="{FF2B5EF4-FFF2-40B4-BE49-F238E27FC236}">
                    <a16:creationId xmlns:a16="http://schemas.microsoft.com/office/drawing/2014/main" id="{D2D6766F-66D7-72D9-2CAA-3D8F7BB35894}"/>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15" name="Hộp Văn bản 14">
            <a:extLst>
              <a:ext uri="{FF2B5EF4-FFF2-40B4-BE49-F238E27FC236}">
                <a16:creationId xmlns:a16="http://schemas.microsoft.com/office/drawing/2014/main" id="{3F0C3290-BFB8-6463-A50C-8B6C98A396C1}"/>
              </a:ext>
            </a:extLst>
          </p:cNvPr>
          <p:cNvSpPr txBox="1"/>
          <p:nvPr/>
        </p:nvSpPr>
        <p:spPr>
          <a:xfrm>
            <a:off x="212480" y="373672"/>
            <a:ext cx="871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4000" b="1"/>
              <a:t>01</a:t>
            </a:r>
          </a:p>
        </p:txBody>
      </p:sp>
      <p:sp>
        <p:nvSpPr>
          <p:cNvPr id="14" name="Hộp Văn bản 13">
            <a:extLst>
              <a:ext uri="{FF2B5EF4-FFF2-40B4-BE49-F238E27FC236}">
                <a16:creationId xmlns:a16="http://schemas.microsoft.com/office/drawing/2014/main" id="{BFC898DB-C8DE-3FA3-B1F5-8891407E166A}"/>
              </a:ext>
            </a:extLst>
          </p:cNvPr>
          <p:cNvSpPr txBox="1"/>
          <p:nvPr/>
        </p:nvSpPr>
        <p:spPr>
          <a:xfrm>
            <a:off x="1292646" y="727615"/>
            <a:ext cx="7419108" cy="44165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err="1">
                <a:effectLst/>
                <a:latin typeface="Times New Roman" panose="02020603050405020304" pitchFamily="18" charset="0"/>
                <a:ea typeface="Calibri" panose="020F0502020204030204" pitchFamily="34" charset="0"/>
              </a:rPr>
              <a:t>Yêu</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cầu</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chức</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năng</a:t>
            </a:r>
            <a:endParaRPr lang="en-US" sz="1800" b="1" dirty="0">
              <a:effectLst/>
              <a:latin typeface="Times New Roman" panose="02020603050405020304" pitchFamily="18" charset="0"/>
              <a:ea typeface="Calibri" panose="020F0502020204030204" pitchFamily="34"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Sơ</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Kiếm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Thông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Phẩm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2000" dirty="0">
              <a:solidFill>
                <a:schemeClr val="tx1"/>
              </a:solidFill>
              <a:latin typeface="Roboto Medium"/>
            </a:endParaRPr>
          </a:p>
        </p:txBody>
      </p:sp>
    </p:spTree>
    <p:extLst>
      <p:ext uri="{BB962C8B-B14F-4D97-AF65-F5344CB8AC3E}">
        <p14:creationId xmlns:p14="http://schemas.microsoft.com/office/powerpoint/2010/main" val="32027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484321" y="143938"/>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16200000">
            <a:off x="8153519" y="22139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1715" y="3103"/>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00204" y="422908"/>
            <a:ext cx="1368300" cy="1327639"/>
          </a:xfrm>
          <a:prstGeom prst="rect">
            <a:avLst/>
          </a:prstGeom>
        </p:spPr>
        <p:txBody>
          <a:bodyPr spcFirstLastPara="1" wrap="square" lIns="91425" tIns="91425" rIns="91425" bIns="91425" anchor="ctr" anchorCtr="0">
            <a:noAutofit/>
          </a:bodyPr>
          <a:lstStyle/>
          <a:p>
            <a:r>
              <a:rPr lang="en">
                <a:latin typeface="Roboto Medium"/>
              </a:rPr>
              <a:t>02</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r>
              <a:rPr lang="en" b="1" dirty="0">
                <a:latin typeface="Roboto Medium"/>
              </a:rPr>
              <a:t>Cơ sở dữ liệu</a:t>
            </a:r>
          </a:p>
        </p:txBody>
      </p:sp>
      <p:grpSp>
        <p:nvGrpSpPr>
          <p:cNvPr id="552" name="Google Shape;552;p32"/>
          <p:cNvGrpSpPr/>
          <p:nvPr/>
        </p:nvGrpSpPr>
        <p:grpSpPr>
          <a:xfrm>
            <a:off x="133939" y="3021218"/>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2135939" y="49054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51776" y="25179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126624" y="2523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133988" y="2262146"/>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9376066"/>
      </p:ext>
    </p:extLst>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438</Words>
  <Application>Microsoft Office PowerPoint</Application>
  <PresentationFormat>Trình chiếu Trên màn hình (16:9)</PresentationFormat>
  <Paragraphs>70</Paragraphs>
  <Slides>16</Slides>
  <Notes>16</Notes>
  <HiddenSlides>0</HiddenSlides>
  <MMClips>0</MMClips>
  <ScaleCrop>false</ScaleCrop>
  <HeadingPairs>
    <vt:vector size="6" baseType="variant">
      <vt:variant>
        <vt:lpstr>Phông được Dùng</vt:lpstr>
      </vt:variant>
      <vt:variant>
        <vt:i4>9</vt:i4>
      </vt:variant>
      <vt:variant>
        <vt:lpstr>Chủ đề</vt:lpstr>
      </vt:variant>
      <vt:variant>
        <vt:i4>2</vt:i4>
      </vt:variant>
      <vt:variant>
        <vt:lpstr>Tiêu đề Bản chiếu</vt:lpstr>
      </vt:variant>
      <vt:variant>
        <vt:i4>16</vt:i4>
      </vt:variant>
    </vt:vector>
  </HeadingPairs>
  <TitlesOfParts>
    <vt:vector size="27" baseType="lpstr">
      <vt:lpstr>Times New Roman</vt:lpstr>
      <vt:lpstr>Symbol</vt:lpstr>
      <vt:lpstr>Proxima Nova</vt:lpstr>
      <vt:lpstr>Roboto Medium</vt:lpstr>
      <vt:lpstr>Calibri</vt:lpstr>
      <vt:lpstr>Arial</vt:lpstr>
      <vt:lpstr>Bebas Neue</vt:lpstr>
      <vt:lpstr>Karla</vt:lpstr>
      <vt:lpstr>Rubik Black</vt:lpstr>
      <vt:lpstr>Soft Colors UI Design for Agencies by Slidesgo</vt:lpstr>
      <vt:lpstr>Slidesgo Final Pages</vt:lpstr>
      <vt:lpstr>XÂY DỰNG WEB BÁN HÀNG THỂ THAO</vt:lpstr>
      <vt:lpstr>Nhóm 12</vt:lpstr>
      <vt:lpstr>01</vt:lpstr>
      <vt:lpstr>01</vt:lpstr>
      <vt:lpstr>Bản trình bày PowerPoint</vt:lpstr>
      <vt:lpstr>Bản trình bày PowerPoint</vt:lpstr>
      <vt:lpstr>Bản trình bày PowerPoint</vt:lpstr>
      <vt:lpstr>Bản trình bày PowerPoint</vt:lpstr>
      <vt:lpstr>02</vt:lpstr>
      <vt:lpstr>02</vt:lpstr>
      <vt:lpstr>02</vt:lpstr>
      <vt:lpstr>02</vt:lpstr>
      <vt:lpstr>03</vt:lpstr>
      <vt:lpstr>04</vt:lpstr>
      <vt:lpstr>Bản trình bày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Colors UI Design for Agencies</dc:title>
  <cp:lastModifiedBy>Minh Kha Bùi Trần</cp:lastModifiedBy>
  <cp:revision>16</cp:revision>
  <dcterms:modified xsi:type="dcterms:W3CDTF">2024-06-04T06:20:06Z</dcterms:modified>
</cp:coreProperties>
</file>