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43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8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2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8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5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54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EB1558-1F8D-4164-BF09-083C1949E672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5D4A9FA-FDE7-4F0C-806C-4FDABD5CD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4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9A25-9A50-4AE8-9820-F82FC2096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Spring-boot:run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505B-DF4B-431C-8064-667EF1508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Maryam Anwar</a:t>
            </a:r>
          </a:p>
        </p:txBody>
      </p:sp>
    </p:spTree>
    <p:extLst>
      <p:ext uri="{BB962C8B-B14F-4D97-AF65-F5344CB8AC3E}">
        <p14:creationId xmlns:p14="http://schemas.microsoft.com/office/powerpoint/2010/main" val="231927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A2E6-2322-42A2-8A9C-7FB6C5D2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3D5A-44A5-458E-875D-48D22E4E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i.gyazo.com/3356eec72aaf53b0a9169d1ba89d0e52.png">
            <a:extLst>
              <a:ext uri="{FF2B5EF4-FFF2-40B4-BE49-F238E27FC236}">
                <a16:creationId xmlns:a16="http://schemas.microsoft.com/office/drawing/2014/main" id="{AF6A6FB3-F992-47A5-A591-01F4D04CF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/>
          <a:stretch/>
        </p:blipFill>
        <p:spPr bwMode="auto">
          <a:xfrm>
            <a:off x="522515" y="143691"/>
            <a:ext cx="11403874" cy="67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4DCB-F285-46F2-983C-E17448AC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spring-boot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9CDA-6FAC-4ACF-9D75-483F934D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3383"/>
            <a:ext cx="10058400" cy="2071769"/>
          </a:xfrm>
        </p:spPr>
        <p:txBody>
          <a:bodyPr/>
          <a:lstStyle/>
          <a:p>
            <a:r>
              <a:rPr lang="en-GB" dirty="0"/>
              <a:t>Set up a project with a H2 database, JDBC and JPA starters</a:t>
            </a:r>
          </a:p>
          <a:p>
            <a:r>
              <a:rPr lang="en-GB" dirty="0"/>
              <a:t>Import all dependencies</a:t>
            </a:r>
          </a:p>
          <a:p>
            <a:r>
              <a:rPr lang="en-GB" dirty="0"/>
              <a:t>Build the classes that communicate with the database</a:t>
            </a:r>
          </a:p>
          <a:p>
            <a:r>
              <a:rPr lang="en-GB" dirty="0"/>
              <a:t>Set up a database connection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2AA8C-A95E-493C-B4A3-9F2B823EDE65}"/>
              </a:ext>
            </a:extLst>
          </p:cNvPr>
          <p:cNvSpPr txBox="1">
            <a:spLocks/>
          </p:cNvSpPr>
          <p:nvPr/>
        </p:nvSpPr>
        <p:spPr>
          <a:xfrm>
            <a:off x="1063752" y="1816608"/>
            <a:ext cx="10058400" cy="39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Back end - IntelliJ</a:t>
            </a:r>
          </a:p>
        </p:txBody>
      </p:sp>
    </p:spTree>
    <p:extLst>
      <p:ext uri="{BB962C8B-B14F-4D97-AF65-F5344CB8AC3E}">
        <p14:creationId xmlns:p14="http://schemas.microsoft.com/office/powerpoint/2010/main" val="66649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4DCB-F285-46F2-983C-E17448AC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spring-boot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9CDA-6FAC-4ACF-9D75-483F934D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3383"/>
            <a:ext cx="10058400" cy="2071769"/>
          </a:xfrm>
        </p:spPr>
        <p:txBody>
          <a:bodyPr/>
          <a:lstStyle/>
          <a:p>
            <a:r>
              <a:rPr lang="en-GB" dirty="0"/>
              <a:t>Use npm to create a template project</a:t>
            </a:r>
          </a:p>
          <a:p>
            <a:r>
              <a:rPr lang="en-GB" dirty="0"/>
              <a:t>Edit the template project</a:t>
            </a:r>
          </a:p>
          <a:p>
            <a:r>
              <a:rPr lang="en-GB" dirty="0"/>
              <a:t>Use bootstrapVue CSS</a:t>
            </a:r>
          </a:p>
          <a:p>
            <a:r>
              <a:rPr lang="en-GB" dirty="0"/>
              <a:t>Use a router to create a base page (i.e. header and footer) and make the router access different pages to be displayed on one page. – Generates a one page app.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2AA8C-A95E-493C-B4A3-9F2B823EDE65}"/>
              </a:ext>
            </a:extLst>
          </p:cNvPr>
          <p:cNvSpPr txBox="1">
            <a:spLocks/>
          </p:cNvSpPr>
          <p:nvPr/>
        </p:nvSpPr>
        <p:spPr>
          <a:xfrm>
            <a:off x="1063752" y="1816608"/>
            <a:ext cx="10058400" cy="39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Front end - Webstorm</a:t>
            </a:r>
          </a:p>
        </p:txBody>
      </p:sp>
    </p:spTree>
    <p:extLst>
      <p:ext uri="{BB962C8B-B14F-4D97-AF65-F5344CB8AC3E}">
        <p14:creationId xmlns:p14="http://schemas.microsoft.com/office/powerpoint/2010/main" val="187841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4DCB-F285-46F2-983C-E17448AC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spring-boot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9CDA-6FAC-4ACF-9D75-483F934D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3383"/>
            <a:ext cx="10058400" cy="2071769"/>
          </a:xfrm>
        </p:spPr>
        <p:txBody>
          <a:bodyPr/>
          <a:lstStyle/>
          <a:p>
            <a:r>
              <a:rPr lang="en-GB" dirty="0"/>
              <a:t>Import axios which is a library to help create POST, GET and UPDATE requests.</a:t>
            </a:r>
          </a:p>
          <a:p>
            <a:r>
              <a:rPr lang="en-GB" dirty="0"/>
              <a:t>Use postman to generate requests and allow the database to be tested to look at the structure of the packets being sent.</a:t>
            </a:r>
          </a:p>
          <a:p>
            <a:r>
              <a:rPr lang="en-GB" dirty="0"/>
              <a:t>Generate URL’s to access Local host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2AA8C-A95E-493C-B4A3-9F2B823EDE65}"/>
              </a:ext>
            </a:extLst>
          </p:cNvPr>
          <p:cNvSpPr txBox="1">
            <a:spLocks/>
          </p:cNvSpPr>
          <p:nvPr/>
        </p:nvSpPr>
        <p:spPr>
          <a:xfrm>
            <a:off x="1063752" y="1816608"/>
            <a:ext cx="10058400" cy="391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Joining the two together</a:t>
            </a:r>
          </a:p>
        </p:txBody>
      </p:sp>
    </p:spTree>
    <p:extLst>
      <p:ext uri="{BB962C8B-B14F-4D97-AF65-F5344CB8AC3E}">
        <p14:creationId xmlns:p14="http://schemas.microsoft.com/office/powerpoint/2010/main" val="22105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6975-D423-4F54-AAC7-B31BDED2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 setup</a:t>
            </a:r>
          </a:p>
        </p:txBody>
      </p:sp>
      <p:pic>
        <p:nvPicPr>
          <p:cNvPr id="1026" name="Picture 2" descr="https://i.gyazo.com/2dfb2e83040f1bd7d354e237c34a656b.png">
            <a:extLst>
              <a:ext uri="{FF2B5EF4-FFF2-40B4-BE49-F238E27FC236}">
                <a16:creationId xmlns:a16="http://schemas.microsoft.com/office/drawing/2014/main" id="{18C4E3CF-4B64-420E-8F35-17B2AB18B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24" y="0"/>
            <a:ext cx="4443663" cy="684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6975-D423-4F54-AAC7-B31BDED2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  <p:pic>
        <p:nvPicPr>
          <p:cNvPr id="5122" name="Picture 2" descr="https://i.gyazo.com/a6ee72d1144669584c0116e918989519.png">
            <a:extLst>
              <a:ext uri="{FF2B5EF4-FFF2-40B4-BE49-F238E27FC236}">
                <a16:creationId xmlns:a16="http://schemas.microsoft.com/office/drawing/2014/main" id="{EB3FF78F-EC73-4AF8-8D08-8D6DAB04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0"/>
            <a:ext cx="6321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1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693-CFEF-4964-8967-BBAC8D8E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10266" cy="1609344"/>
          </a:xfrm>
        </p:spPr>
        <p:txBody>
          <a:bodyPr/>
          <a:lstStyle/>
          <a:p>
            <a:r>
              <a:rPr lang="en-GB" dirty="0"/>
              <a:t>Setting up a header</a:t>
            </a:r>
          </a:p>
        </p:txBody>
      </p:sp>
      <p:pic>
        <p:nvPicPr>
          <p:cNvPr id="2052" name="Picture 4" descr="https://i.gyazo.com/591fdbfc2f818ddd864816b97b4e8c9f.png">
            <a:extLst>
              <a:ext uri="{FF2B5EF4-FFF2-40B4-BE49-F238E27FC236}">
                <a16:creationId xmlns:a16="http://schemas.microsoft.com/office/drawing/2014/main" id="{8881E6BA-B887-4472-BDF1-212E4085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7" y="0"/>
            <a:ext cx="6970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8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693-CFEF-4964-8967-BBAC8D8E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10266" cy="1609344"/>
          </a:xfrm>
        </p:spPr>
        <p:txBody>
          <a:bodyPr/>
          <a:lstStyle/>
          <a:p>
            <a:r>
              <a:rPr lang="en-GB" dirty="0"/>
              <a:t>Setting up a footer</a:t>
            </a:r>
          </a:p>
        </p:txBody>
      </p:sp>
      <p:pic>
        <p:nvPicPr>
          <p:cNvPr id="2050" name="Picture 2" descr="https://i.gyazo.com/6fece34856c5dd080c5ed53886ddaf8c.png">
            <a:extLst>
              <a:ext uri="{FF2B5EF4-FFF2-40B4-BE49-F238E27FC236}">
                <a16:creationId xmlns:a16="http://schemas.microsoft.com/office/drawing/2014/main" id="{42CEB483-1B88-4D2D-A52F-545B0EA1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069" y="-21787"/>
            <a:ext cx="7397931" cy="68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693-CFEF-4964-8967-BBAC8D8E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110266" cy="1609344"/>
          </a:xfrm>
        </p:spPr>
        <p:txBody>
          <a:bodyPr/>
          <a:lstStyle/>
          <a:p>
            <a:r>
              <a:rPr lang="en-GB" dirty="0"/>
              <a:t>axios</a:t>
            </a:r>
          </a:p>
        </p:txBody>
      </p:sp>
      <p:pic>
        <p:nvPicPr>
          <p:cNvPr id="6146" name="Picture 2" descr="https://i.gyazo.com/0dc510d0442e02b1227bef5aa9339675.png">
            <a:extLst>
              <a:ext uri="{FF2B5EF4-FFF2-40B4-BE49-F238E27FC236}">
                <a16:creationId xmlns:a16="http://schemas.microsoft.com/office/drawing/2014/main" id="{F57D1533-E1A8-4EF1-95B6-28D30E43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9" y="2266502"/>
            <a:ext cx="6871358" cy="24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1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279</TotalTime>
  <Words>170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Spring-boot:run</vt:lpstr>
      <vt:lpstr>Setting up a spring-boot project</vt:lpstr>
      <vt:lpstr>Setting up a spring-boot project</vt:lpstr>
      <vt:lpstr>Setting up a spring-boot project</vt:lpstr>
      <vt:lpstr>Router setup</vt:lpstr>
      <vt:lpstr>imports</vt:lpstr>
      <vt:lpstr>Setting up a header</vt:lpstr>
      <vt:lpstr>Setting up a footer</vt:lpstr>
      <vt:lpstr>axios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Spring-boot:run</dc:title>
  <dc:creator>Maryam Anwar</dc:creator>
  <cp:lastModifiedBy>Maryam Anwar</cp:lastModifiedBy>
  <cp:revision>7</cp:revision>
  <dcterms:created xsi:type="dcterms:W3CDTF">2018-09-10T07:50:32Z</dcterms:created>
  <dcterms:modified xsi:type="dcterms:W3CDTF">2018-09-10T12:30:02Z</dcterms:modified>
</cp:coreProperties>
</file>