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2" r:id="rId6"/>
    <p:sldId id="268" r:id="rId7"/>
    <p:sldId id="273" r:id="rId8"/>
    <p:sldId id="259" r:id="rId9"/>
    <p:sldId id="270" r:id="rId10"/>
    <p:sldId id="275" r:id="rId11"/>
    <p:sldId id="276" r:id="rId12"/>
    <p:sldId id="261" r:id="rId13"/>
    <p:sldId id="262" r:id="rId14"/>
    <p:sldId id="277" r:id="rId15"/>
    <p:sldId id="263" r:id="rId16"/>
    <p:sldId id="278" r:id="rId17"/>
    <p:sldId id="279" r:id="rId18"/>
    <p:sldId id="27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B25"/>
    <a:srgbClr val="394404"/>
    <a:srgbClr val="65741A"/>
    <a:srgbClr val="5F6F0F"/>
    <a:srgbClr val="718412"/>
    <a:srgbClr val="70811D"/>
    <a:srgbClr val="7B8D1F"/>
    <a:srgbClr val="839721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>
      <p:cViewPr varScale="1">
        <p:scale>
          <a:sx n="81" d="100"/>
          <a:sy n="81" d="100"/>
        </p:scale>
        <p:origin x="466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 wei" userId="3073be2088b9a769" providerId="LiveId" clId="{CECFF63A-0F71-4194-BF36-62C0868E39E9}"/>
    <pc:docChg chg="undo custSel addSld delSld modSld sldOrd modMainMaster">
      <pc:chgData name="Ah wei" userId="3073be2088b9a769" providerId="LiveId" clId="{CECFF63A-0F71-4194-BF36-62C0868E39E9}" dt="2023-11-25T18:38:57.326" v="2750"/>
      <pc:docMkLst>
        <pc:docMk/>
      </pc:docMkLst>
      <pc:sldChg chg="modTransition">
        <pc:chgData name="Ah wei" userId="3073be2088b9a769" providerId="LiveId" clId="{CECFF63A-0F71-4194-BF36-62C0868E39E9}" dt="2023-11-25T15:50:53.768" v="2714"/>
        <pc:sldMkLst>
          <pc:docMk/>
          <pc:sldMk cId="1332291891" sldId="257"/>
        </pc:sldMkLst>
      </pc:sldChg>
      <pc:sldChg chg="modTransition">
        <pc:chgData name="Ah wei" userId="3073be2088b9a769" providerId="LiveId" clId="{CECFF63A-0F71-4194-BF36-62C0868E39E9}" dt="2023-11-25T15:50:53.768" v="2714"/>
        <pc:sldMkLst>
          <pc:docMk/>
          <pc:sldMk cId="4264977537" sldId="259"/>
        </pc:sldMkLst>
      </pc:sldChg>
      <pc:sldChg chg="modSp mod modTransition">
        <pc:chgData name="Ah wei" userId="3073be2088b9a769" providerId="LiveId" clId="{CECFF63A-0F71-4194-BF36-62C0868E39E9}" dt="2023-11-25T15:50:53.768" v="2714"/>
        <pc:sldMkLst>
          <pc:docMk/>
          <pc:sldMk cId="2672039197" sldId="261"/>
        </pc:sldMkLst>
        <pc:picChg chg="mod">
          <ac:chgData name="Ah wei" userId="3073be2088b9a769" providerId="LiveId" clId="{CECFF63A-0F71-4194-BF36-62C0868E39E9}" dt="2023-11-25T14:23:51.507" v="139" actId="1440"/>
          <ac:picMkLst>
            <pc:docMk/>
            <pc:sldMk cId="2672039197" sldId="261"/>
            <ac:picMk id="3" creationId="{8E4D918B-5CC6-7EE3-4281-D11BE61B14A5}"/>
          </ac:picMkLst>
        </pc:picChg>
      </pc:sldChg>
      <pc:sldChg chg="addSp modSp mod modTransition">
        <pc:chgData name="Ah wei" userId="3073be2088b9a769" providerId="LiveId" clId="{CECFF63A-0F71-4194-BF36-62C0868E39E9}" dt="2023-11-25T15:50:53.768" v="2714"/>
        <pc:sldMkLst>
          <pc:docMk/>
          <pc:sldMk cId="397710800" sldId="262"/>
        </pc:sldMkLst>
        <pc:spChg chg="mod">
          <ac:chgData name="Ah wei" userId="3073be2088b9a769" providerId="LiveId" clId="{CECFF63A-0F71-4194-BF36-62C0868E39E9}" dt="2023-11-25T14:13:41.602" v="85" actId="1076"/>
          <ac:spMkLst>
            <pc:docMk/>
            <pc:sldMk cId="397710800" sldId="262"/>
            <ac:spMk id="3" creationId="{00000000-0000-0000-0000-000000000000}"/>
          </ac:spMkLst>
        </pc:spChg>
        <pc:spChg chg="add mod">
          <ac:chgData name="Ah wei" userId="3073be2088b9a769" providerId="LiveId" clId="{CECFF63A-0F71-4194-BF36-62C0868E39E9}" dt="2023-11-25T14:14:43.063" v="93" actId="13822"/>
          <ac:spMkLst>
            <pc:docMk/>
            <pc:sldMk cId="397710800" sldId="262"/>
            <ac:spMk id="5" creationId="{00C627ED-C2CA-9387-595F-A899CCA1488F}"/>
          </ac:spMkLst>
        </pc:spChg>
        <pc:picChg chg="add mod ord">
          <ac:chgData name="Ah wei" userId="3073be2088b9a769" providerId="LiveId" clId="{CECFF63A-0F71-4194-BF36-62C0868E39E9}" dt="2023-11-25T14:13:32.792" v="84" actId="14100"/>
          <ac:picMkLst>
            <pc:docMk/>
            <pc:sldMk cId="397710800" sldId="262"/>
            <ac:picMk id="4" creationId="{90BBBF50-9E27-0905-6E34-5A193728C7C6}"/>
          </ac:picMkLst>
        </pc:picChg>
      </pc:sldChg>
      <pc:sldChg chg="addSp delSp modSp mod modTransition modClrScheme modAnim chgLayout">
        <pc:chgData name="Ah wei" userId="3073be2088b9a769" providerId="LiveId" clId="{CECFF63A-0F71-4194-BF36-62C0868E39E9}" dt="2023-11-25T15:50:53.768" v="2714"/>
        <pc:sldMkLst>
          <pc:docMk/>
          <pc:sldMk cId="1405850135" sldId="263"/>
        </pc:sldMkLst>
        <pc:spChg chg="add mod ord">
          <ac:chgData name="Ah wei" userId="3073be2088b9a769" providerId="LiveId" clId="{CECFF63A-0F71-4194-BF36-62C0868E39E9}" dt="2023-11-25T14:55:30.026" v="1346" actId="20577"/>
          <ac:spMkLst>
            <pc:docMk/>
            <pc:sldMk cId="1405850135" sldId="263"/>
            <ac:spMk id="4" creationId="{C3E08A4C-40F9-383F-4951-2FB852EFF3C6}"/>
          </ac:spMkLst>
        </pc:spChg>
        <pc:spChg chg="add del mod ord">
          <ac:chgData name="Ah wei" userId="3073be2088b9a769" providerId="LiveId" clId="{CECFF63A-0F71-4194-BF36-62C0868E39E9}" dt="2023-11-25T15:05:17.761" v="1541" actId="114"/>
          <ac:spMkLst>
            <pc:docMk/>
            <pc:sldMk cId="1405850135" sldId="263"/>
            <ac:spMk id="5" creationId="{C23ED4DE-5F77-0EAC-2B4D-DEA502D18D78}"/>
          </ac:spMkLst>
        </pc:spChg>
        <pc:picChg chg="add del mod ord">
          <ac:chgData name="Ah wei" userId="3073be2088b9a769" providerId="LiveId" clId="{CECFF63A-0F71-4194-BF36-62C0868E39E9}" dt="2023-11-25T14:34:32.983" v="314" actId="478"/>
          <ac:picMkLst>
            <pc:docMk/>
            <pc:sldMk cId="1405850135" sldId="263"/>
            <ac:picMk id="3" creationId="{E7C6C3C5-0879-E7FC-6CB9-123FFA18CC8C}"/>
          </ac:picMkLst>
        </pc:picChg>
        <pc:picChg chg="add del mod">
          <ac:chgData name="Ah wei" userId="3073be2088b9a769" providerId="LiveId" clId="{CECFF63A-0F71-4194-BF36-62C0868E39E9}" dt="2023-11-25T14:23:16.424" v="125"/>
          <ac:picMkLst>
            <pc:docMk/>
            <pc:sldMk cId="1405850135" sldId="263"/>
            <ac:picMk id="7" creationId="{1C795287-2D3A-B193-D535-036FE98FE981}"/>
          </ac:picMkLst>
        </pc:picChg>
        <pc:picChg chg="add del mod ord">
          <ac:chgData name="Ah wei" userId="3073be2088b9a769" providerId="LiveId" clId="{CECFF63A-0F71-4194-BF36-62C0868E39E9}" dt="2023-11-25T14:56:17.749" v="1358" actId="478"/>
          <ac:picMkLst>
            <pc:docMk/>
            <pc:sldMk cId="1405850135" sldId="263"/>
            <ac:picMk id="9" creationId="{73EE3DA9-559B-D210-8376-BBBB813F7A84}"/>
          </ac:picMkLst>
        </pc:picChg>
        <pc:picChg chg="add del mod">
          <ac:chgData name="Ah wei" userId="3073be2088b9a769" providerId="LiveId" clId="{CECFF63A-0F71-4194-BF36-62C0868E39E9}" dt="2023-11-25T14:55:53.028" v="1349" actId="478"/>
          <ac:picMkLst>
            <pc:docMk/>
            <pc:sldMk cId="1405850135" sldId="263"/>
            <ac:picMk id="11" creationId="{90C3F8E2-A06A-E9DE-2ADC-5CA7F33B63A6}"/>
          </ac:picMkLst>
        </pc:picChg>
        <pc:picChg chg="add mod">
          <ac:chgData name="Ah wei" userId="3073be2088b9a769" providerId="LiveId" clId="{CECFF63A-0F71-4194-BF36-62C0868E39E9}" dt="2023-11-25T14:56:10.681" v="1356" actId="1440"/>
          <ac:picMkLst>
            <pc:docMk/>
            <pc:sldMk cId="1405850135" sldId="263"/>
            <ac:picMk id="13" creationId="{09CFBBEF-32A5-C004-75DE-CF87A6BC5F05}"/>
          </ac:picMkLst>
        </pc:picChg>
        <pc:picChg chg="add mod">
          <ac:chgData name="Ah wei" userId="3073be2088b9a769" providerId="LiveId" clId="{CECFF63A-0F71-4194-BF36-62C0868E39E9}" dt="2023-11-25T14:58:06.730" v="1365" actId="14100"/>
          <ac:picMkLst>
            <pc:docMk/>
            <pc:sldMk cId="1405850135" sldId="263"/>
            <ac:picMk id="15" creationId="{21BD7E1B-5854-B690-AC95-47B595FDA1D6}"/>
          </ac:picMkLst>
        </pc:picChg>
      </pc:sldChg>
      <pc:sldChg chg="del modTransition">
        <pc:chgData name="Ah wei" userId="3073be2088b9a769" providerId="LiveId" clId="{CECFF63A-0F71-4194-BF36-62C0868E39E9}" dt="2023-11-25T15:50:40.996" v="2706" actId="2696"/>
        <pc:sldMkLst>
          <pc:docMk/>
          <pc:sldMk cId="3480339974" sldId="265"/>
        </pc:sldMkLst>
      </pc:sldChg>
      <pc:sldChg chg="addSp modSp mod modTransition modAnim">
        <pc:chgData name="Ah wei" userId="3073be2088b9a769" providerId="LiveId" clId="{CECFF63A-0F71-4194-BF36-62C0868E39E9}" dt="2023-11-25T18:38:57.326" v="2750"/>
        <pc:sldMkLst>
          <pc:docMk/>
          <pc:sldMk cId="3529114326" sldId="268"/>
        </pc:sldMkLst>
        <pc:picChg chg="add mod">
          <ac:chgData name="Ah wei" userId="3073be2088b9a769" providerId="LiveId" clId="{CECFF63A-0F71-4194-BF36-62C0868E39E9}" dt="2023-11-25T18:38:37.831" v="2749" actId="14100"/>
          <ac:picMkLst>
            <pc:docMk/>
            <pc:sldMk cId="3529114326" sldId="268"/>
            <ac:picMk id="3" creationId="{73841F6E-3A0C-B539-F39C-1633147B407F}"/>
          </ac:picMkLst>
        </pc:picChg>
      </pc:sldChg>
      <pc:sldChg chg="modSp mod modTransition">
        <pc:chgData name="Ah wei" userId="3073be2088b9a769" providerId="LiveId" clId="{CECFF63A-0F71-4194-BF36-62C0868E39E9}" dt="2023-11-25T15:50:53.768" v="2714"/>
        <pc:sldMkLst>
          <pc:docMk/>
          <pc:sldMk cId="4123189245" sldId="270"/>
        </pc:sldMkLst>
        <pc:picChg chg="mod">
          <ac:chgData name="Ah wei" userId="3073be2088b9a769" providerId="LiveId" clId="{CECFF63A-0F71-4194-BF36-62C0868E39E9}" dt="2023-11-25T14:24:02.736" v="141" actId="1440"/>
          <ac:picMkLst>
            <pc:docMk/>
            <pc:sldMk cId="4123189245" sldId="270"/>
            <ac:picMk id="9" creationId="{64CB878B-3E78-2F42-7881-A83C25D30426}"/>
          </ac:picMkLst>
        </pc:picChg>
      </pc:sldChg>
      <pc:sldChg chg="addSp delSp modSp mod modTransition modClrScheme chgLayout">
        <pc:chgData name="Ah wei" userId="3073be2088b9a769" providerId="LiveId" clId="{CECFF63A-0F71-4194-BF36-62C0868E39E9}" dt="2023-11-25T15:50:53.768" v="2714"/>
        <pc:sldMkLst>
          <pc:docMk/>
          <pc:sldMk cId="2319046984" sldId="271"/>
        </pc:sldMkLst>
        <pc:spChg chg="del mod ord">
          <ac:chgData name="Ah wei" userId="3073be2088b9a769" providerId="LiveId" clId="{CECFF63A-0F71-4194-BF36-62C0868E39E9}" dt="2023-11-25T15:48:34.736" v="2681" actId="478"/>
          <ac:spMkLst>
            <pc:docMk/>
            <pc:sldMk cId="2319046984" sldId="271"/>
            <ac:spMk id="2" creationId="{00000000-0000-0000-0000-000000000000}"/>
          </ac:spMkLst>
        </pc:spChg>
        <pc:spChg chg="del">
          <ac:chgData name="Ah wei" userId="3073be2088b9a769" providerId="LiveId" clId="{CECFF63A-0F71-4194-BF36-62C0868E39E9}" dt="2023-11-25T15:46:01.391" v="2616" actId="700"/>
          <ac:spMkLst>
            <pc:docMk/>
            <pc:sldMk cId="2319046984" sldId="271"/>
            <ac:spMk id="3" creationId="{00000000-0000-0000-0000-000000000000}"/>
          </ac:spMkLst>
        </pc:spChg>
        <pc:spChg chg="del">
          <ac:chgData name="Ah wei" userId="3073be2088b9a769" providerId="LiveId" clId="{CECFF63A-0F71-4194-BF36-62C0868E39E9}" dt="2023-11-25T15:46:01.391" v="2616" actId="700"/>
          <ac:spMkLst>
            <pc:docMk/>
            <pc:sldMk cId="2319046984" sldId="271"/>
            <ac:spMk id="4" creationId="{00000000-0000-0000-0000-000000000000}"/>
          </ac:spMkLst>
        </pc:spChg>
        <pc:spChg chg="add mod">
          <ac:chgData name="Ah wei" userId="3073be2088b9a769" providerId="LiveId" clId="{CECFF63A-0F71-4194-BF36-62C0868E39E9}" dt="2023-11-25T15:50:35.103" v="2705" actId="14100"/>
          <ac:spMkLst>
            <pc:docMk/>
            <pc:sldMk cId="2319046984" sldId="271"/>
            <ac:spMk id="6" creationId="{57A9CC70-1FD4-7F61-19D3-CD415B640214}"/>
          </ac:spMkLst>
        </pc:spChg>
        <pc:picChg chg="add mod">
          <ac:chgData name="Ah wei" userId="3073be2088b9a769" providerId="LiveId" clId="{CECFF63A-0F71-4194-BF36-62C0868E39E9}" dt="2023-11-25T15:46:41.948" v="2643" actId="167"/>
          <ac:picMkLst>
            <pc:docMk/>
            <pc:sldMk cId="2319046984" sldId="271"/>
            <ac:picMk id="5" creationId="{75316094-A196-F7E2-04E2-18E50FC8569D}"/>
          </ac:picMkLst>
        </pc:picChg>
      </pc:sldChg>
      <pc:sldChg chg="modSp modTransition">
        <pc:chgData name="Ah wei" userId="3073be2088b9a769" providerId="LiveId" clId="{CECFF63A-0F71-4194-BF36-62C0868E39E9}" dt="2023-11-25T15:50:53.768" v="2714"/>
        <pc:sldMkLst>
          <pc:docMk/>
          <pc:sldMk cId="2492405091" sldId="272"/>
        </pc:sldMkLst>
        <pc:picChg chg="mod">
          <ac:chgData name="Ah wei" userId="3073be2088b9a769" providerId="LiveId" clId="{CECFF63A-0F71-4194-BF36-62C0868E39E9}" dt="2023-11-25T14:24:14.112" v="142" actId="1440"/>
          <ac:picMkLst>
            <pc:docMk/>
            <pc:sldMk cId="2492405091" sldId="272"/>
            <ac:picMk id="1026" creationId="{6AD96802-05CC-4747-B190-AEF64E9D0768}"/>
          </ac:picMkLst>
        </pc:picChg>
      </pc:sldChg>
      <pc:sldChg chg="modTransition">
        <pc:chgData name="Ah wei" userId="3073be2088b9a769" providerId="LiveId" clId="{CECFF63A-0F71-4194-BF36-62C0868E39E9}" dt="2023-11-25T15:50:53.768" v="2714"/>
        <pc:sldMkLst>
          <pc:docMk/>
          <pc:sldMk cId="121216657" sldId="273"/>
        </pc:sldMkLst>
      </pc:sldChg>
      <pc:sldChg chg="modSp mod modTransition">
        <pc:chgData name="Ah wei" userId="3073be2088b9a769" providerId="LiveId" clId="{CECFF63A-0F71-4194-BF36-62C0868E39E9}" dt="2023-11-25T15:50:53.768" v="2714"/>
        <pc:sldMkLst>
          <pc:docMk/>
          <pc:sldMk cId="2040286315" sldId="275"/>
        </pc:sldMkLst>
        <pc:picChg chg="mod">
          <ac:chgData name="Ah wei" userId="3073be2088b9a769" providerId="LiveId" clId="{CECFF63A-0F71-4194-BF36-62C0868E39E9}" dt="2023-11-25T14:23:57.255" v="140" actId="1440"/>
          <ac:picMkLst>
            <pc:docMk/>
            <pc:sldMk cId="2040286315" sldId="275"/>
            <ac:picMk id="9" creationId="{64CB878B-3E78-2F42-7881-A83C25D30426}"/>
          </ac:picMkLst>
        </pc:picChg>
      </pc:sldChg>
      <pc:sldChg chg="modSp mod modTransition">
        <pc:chgData name="Ah wei" userId="3073be2088b9a769" providerId="LiveId" clId="{CECFF63A-0F71-4194-BF36-62C0868E39E9}" dt="2023-11-25T15:50:53.768" v="2714"/>
        <pc:sldMkLst>
          <pc:docMk/>
          <pc:sldMk cId="1146396176" sldId="276"/>
        </pc:sldMkLst>
        <pc:picChg chg="mod">
          <ac:chgData name="Ah wei" userId="3073be2088b9a769" providerId="LiveId" clId="{CECFF63A-0F71-4194-BF36-62C0868E39E9}" dt="2023-11-25T14:23:47.305" v="138" actId="1440"/>
          <ac:picMkLst>
            <pc:docMk/>
            <pc:sldMk cId="1146396176" sldId="276"/>
            <ac:picMk id="6" creationId="{8FFFFDF7-A0B1-F818-550C-330E56B7551E}"/>
          </ac:picMkLst>
        </pc:picChg>
      </pc:sldChg>
      <pc:sldChg chg="modSp add mod ord modTransition modAnim">
        <pc:chgData name="Ah wei" userId="3073be2088b9a769" providerId="LiveId" clId="{CECFF63A-0F71-4194-BF36-62C0868E39E9}" dt="2023-11-25T15:50:53.768" v="2714"/>
        <pc:sldMkLst>
          <pc:docMk/>
          <pc:sldMk cId="554666970" sldId="277"/>
        </pc:sldMkLst>
        <pc:spChg chg="mod">
          <ac:chgData name="Ah wei" userId="3073be2088b9a769" providerId="LiveId" clId="{CECFF63A-0F71-4194-BF36-62C0868E39E9}" dt="2023-11-25T14:54:58.044" v="1289"/>
          <ac:spMkLst>
            <pc:docMk/>
            <pc:sldMk cId="554666970" sldId="277"/>
            <ac:spMk id="4" creationId="{C3E08A4C-40F9-383F-4951-2FB852EFF3C6}"/>
          </ac:spMkLst>
        </pc:spChg>
        <pc:spChg chg="mod">
          <ac:chgData name="Ah wei" userId="3073be2088b9a769" providerId="LiveId" clId="{CECFF63A-0F71-4194-BF36-62C0868E39E9}" dt="2023-11-25T14:47:40.382" v="818" actId="20577"/>
          <ac:spMkLst>
            <pc:docMk/>
            <pc:sldMk cId="554666970" sldId="277"/>
            <ac:spMk id="5" creationId="{C23ED4DE-5F77-0EAC-2B4D-DEA502D18D78}"/>
          </ac:spMkLst>
        </pc:spChg>
      </pc:sldChg>
      <pc:sldChg chg="addSp delSp modSp add mod modTransition modAnim">
        <pc:chgData name="Ah wei" userId="3073be2088b9a769" providerId="LiveId" clId="{CECFF63A-0F71-4194-BF36-62C0868E39E9}" dt="2023-11-25T15:50:53.768" v="2714"/>
        <pc:sldMkLst>
          <pc:docMk/>
          <pc:sldMk cId="3578271503" sldId="278"/>
        </pc:sldMkLst>
        <pc:spChg chg="mod">
          <ac:chgData name="Ah wei" userId="3073be2088b9a769" providerId="LiveId" clId="{CECFF63A-0F71-4194-BF36-62C0868E39E9}" dt="2023-11-25T15:13:54.938" v="2036" actId="20577"/>
          <ac:spMkLst>
            <pc:docMk/>
            <pc:sldMk cId="3578271503" sldId="278"/>
            <ac:spMk id="5" creationId="{C23ED4DE-5F77-0EAC-2B4D-DEA502D18D78}"/>
          </ac:spMkLst>
        </pc:spChg>
        <pc:picChg chg="add mod">
          <ac:chgData name="Ah wei" userId="3073be2088b9a769" providerId="LiveId" clId="{CECFF63A-0F71-4194-BF36-62C0868E39E9}" dt="2023-11-25T15:11:23.464" v="1883" actId="14100"/>
          <ac:picMkLst>
            <pc:docMk/>
            <pc:sldMk cId="3578271503" sldId="278"/>
            <ac:picMk id="3" creationId="{240C736F-5166-77C9-AE74-19E782CA2619}"/>
          </ac:picMkLst>
        </pc:picChg>
        <pc:picChg chg="add mod">
          <ac:chgData name="Ah wei" userId="3073be2088b9a769" providerId="LiveId" clId="{CECFF63A-0F71-4194-BF36-62C0868E39E9}" dt="2023-11-25T15:14:33.694" v="2042" actId="1076"/>
          <ac:picMkLst>
            <pc:docMk/>
            <pc:sldMk cId="3578271503" sldId="278"/>
            <ac:picMk id="7" creationId="{0836EEC0-DC0C-5A55-CC7C-FDA41D089653}"/>
          </ac:picMkLst>
        </pc:picChg>
        <pc:picChg chg="del">
          <ac:chgData name="Ah wei" userId="3073be2088b9a769" providerId="LiveId" clId="{CECFF63A-0F71-4194-BF36-62C0868E39E9}" dt="2023-11-25T15:10:54.639" v="1871" actId="478"/>
          <ac:picMkLst>
            <pc:docMk/>
            <pc:sldMk cId="3578271503" sldId="278"/>
            <ac:picMk id="13" creationId="{09CFBBEF-32A5-C004-75DE-CF87A6BC5F05}"/>
          </ac:picMkLst>
        </pc:picChg>
        <pc:picChg chg="mod">
          <ac:chgData name="Ah wei" userId="3073be2088b9a769" providerId="LiveId" clId="{CECFF63A-0F71-4194-BF36-62C0868E39E9}" dt="2023-11-25T15:11:02.030" v="1874" actId="1076"/>
          <ac:picMkLst>
            <pc:docMk/>
            <pc:sldMk cId="3578271503" sldId="278"/>
            <ac:picMk id="15" creationId="{21BD7E1B-5854-B690-AC95-47B595FDA1D6}"/>
          </ac:picMkLst>
        </pc:picChg>
      </pc:sldChg>
      <pc:sldChg chg="addSp delSp modSp add mod modTransition delAnim modAnim">
        <pc:chgData name="Ah wei" userId="3073be2088b9a769" providerId="LiveId" clId="{CECFF63A-0F71-4194-BF36-62C0868E39E9}" dt="2023-11-25T18:29:04.182" v="2741"/>
        <pc:sldMkLst>
          <pc:docMk/>
          <pc:sldMk cId="3044207852" sldId="279"/>
        </pc:sldMkLst>
        <pc:spChg chg="mod">
          <ac:chgData name="Ah wei" userId="3073be2088b9a769" providerId="LiveId" clId="{CECFF63A-0F71-4194-BF36-62C0868E39E9}" dt="2023-11-25T15:33:47.662" v="2163" actId="20577"/>
          <ac:spMkLst>
            <pc:docMk/>
            <pc:sldMk cId="3044207852" sldId="279"/>
            <ac:spMk id="4" creationId="{C3E08A4C-40F9-383F-4951-2FB852EFF3C6}"/>
          </ac:spMkLst>
        </pc:spChg>
        <pc:spChg chg="mod">
          <ac:chgData name="Ah wei" userId="3073be2088b9a769" providerId="LiveId" clId="{CECFF63A-0F71-4194-BF36-62C0868E39E9}" dt="2023-11-25T15:45:48.098" v="2615" actId="313"/>
          <ac:spMkLst>
            <pc:docMk/>
            <pc:sldMk cId="3044207852" sldId="279"/>
            <ac:spMk id="5" creationId="{C23ED4DE-5F77-0EAC-2B4D-DEA502D18D78}"/>
          </ac:spMkLst>
        </pc:spChg>
        <pc:picChg chg="add mod">
          <ac:chgData name="Ah wei" userId="3073be2088b9a769" providerId="LiveId" clId="{CECFF63A-0F71-4194-BF36-62C0868E39E9}" dt="2023-11-25T15:22:20.486" v="2116" actId="1440"/>
          <ac:picMkLst>
            <pc:docMk/>
            <pc:sldMk cId="3044207852" sldId="279"/>
            <ac:picMk id="6" creationId="{0C62C606-1CEF-49B1-7916-4F72289A3514}"/>
          </ac:picMkLst>
        </pc:picChg>
        <pc:picChg chg="add del mod">
          <ac:chgData name="Ah wei" userId="3073be2088b9a769" providerId="LiveId" clId="{CECFF63A-0F71-4194-BF36-62C0868E39E9}" dt="2023-11-25T18:25:36.579" v="2724" actId="478"/>
          <ac:picMkLst>
            <pc:docMk/>
            <pc:sldMk cId="3044207852" sldId="279"/>
            <ac:picMk id="8" creationId="{71696EEE-EF65-E7E0-FDF4-64533B74BB95}"/>
          </ac:picMkLst>
        </pc:picChg>
        <pc:picChg chg="add del mod">
          <ac:chgData name="Ah wei" userId="3073be2088b9a769" providerId="LiveId" clId="{CECFF63A-0F71-4194-BF36-62C0868E39E9}" dt="2023-11-25T18:25:37.223" v="2725" actId="478"/>
          <ac:picMkLst>
            <pc:docMk/>
            <pc:sldMk cId="3044207852" sldId="279"/>
            <ac:picMk id="9" creationId="{107818BB-E788-8EFB-36D6-DE4DEFCB546B}"/>
          </ac:picMkLst>
        </pc:picChg>
        <pc:picChg chg="add del mod">
          <ac:chgData name="Ah wei" userId="3073be2088b9a769" providerId="LiveId" clId="{CECFF63A-0F71-4194-BF36-62C0868E39E9}" dt="2023-11-25T18:28:33.914" v="2731" actId="478"/>
          <ac:picMkLst>
            <pc:docMk/>
            <pc:sldMk cId="3044207852" sldId="279"/>
            <ac:picMk id="11" creationId="{D948868D-155E-4500-9222-9C142769E836}"/>
          </ac:picMkLst>
        </pc:picChg>
        <pc:picChg chg="add mod">
          <ac:chgData name="Ah wei" userId="3073be2088b9a769" providerId="LiveId" clId="{CECFF63A-0F71-4194-BF36-62C0868E39E9}" dt="2023-11-25T18:28:53.721" v="2740" actId="1440"/>
          <ac:picMkLst>
            <pc:docMk/>
            <pc:sldMk cId="3044207852" sldId="279"/>
            <ac:picMk id="13" creationId="{CD6CCD7B-8F51-9078-127B-D91415CF3B3E}"/>
          </ac:picMkLst>
        </pc:picChg>
        <pc:picChg chg="del">
          <ac:chgData name="Ah wei" userId="3073be2088b9a769" providerId="LiveId" clId="{CECFF63A-0F71-4194-BF36-62C0868E39E9}" dt="2023-11-25T15:22:16.246" v="2114" actId="478"/>
          <ac:picMkLst>
            <pc:docMk/>
            <pc:sldMk cId="3044207852" sldId="279"/>
            <ac:picMk id="15" creationId="{21BD7E1B-5854-B690-AC95-47B595FDA1D6}"/>
          </ac:picMkLst>
        </pc:picChg>
      </pc:sldChg>
      <pc:sldMasterChg chg="modTransition modSldLayout">
        <pc:chgData name="Ah wei" userId="3073be2088b9a769" providerId="LiveId" clId="{CECFF63A-0F71-4194-BF36-62C0868E39E9}" dt="2023-11-25T15:50:53.768" v="2714"/>
        <pc:sldMasterMkLst>
          <pc:docMk/>
          <pc:sldMasterMk cId="1395275884" sldId="2147483660"/>
        </pc:sldMasterMkLst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1847488592" sldId="2147483661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1406769010" sldId="2147483662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3616330612" sldId="2147483663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3557647742" sldId="2147483664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595381913" sldId="2147483665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1515229190" sldId="2147483666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2172478503" sldId="2147483667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1618139351" sldId="2147483668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4223431649" sldId="2147483669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1996675165" sldId="2147483670"/>
          </pc:sldLayoutMkLst>
        </pc:sldLayoutChg>
        <pc:sldLayoutChg chg="modTransition">
          <pc:chgData name="Ah wei" userId="3073be2088b9a769" providerId="LiveId" clId="{CECFF63A-0F71-4194-BF36-62C0868E39E9}" dt="2023-11-25T15:50:53.768" v="2714"/>
          <pc:sldLayoutMkLst>
            <pc:docMk/>
            <pc:sldMasterMk cId="1395275884" sldId="2147483660"/>
            <pc:sldLayoutMk cId="595886489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827D6-862F-4774-B9E4-844A0500723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BB5F770-B44C-4188-BEFB-EB5D73FF2581}">
      <dgm:prSet phldrT="[Text]" custT="1"/>
      <dgm:spPr/>
      <dgm:t>
        <a:bodyPr/>
        <a:lstStyle/>
        <a:p>
          <a:r>
            <a:rPr lang="en-US" sz="2000" dirty="0"/>
            <a:t>__init__</a:t>
          </a:r>
          <a:br>
            <a:rPr lang="en-US" sz="2000" dirty="0"/>
          </a:br>
          <a:r>
            <a:rPr lang="en-US" sz="2000" dirty="0"/>
            <a:t>method</a:t>
          </a:r>
          <a:endParaRPr lang="en-SG" sz="2000" dirty="0"/>
        </a:p>
      </dgm:t>
    </dgm:pt>
    <dgm:pt modelId="{BDEB67E4-BBC5-4E86-889A-C4CD26FDBE28}" type="parTrans" cxnId="{813C1CE7-3EE1-4BF2-8253-6778E795266B}">
      <dgm:prSet/>
      <dgm:spPr/>
      <dgm:t>
        <a:bodyPr/>
        <a:lstStyle/>
        <a:p>
          <a:endParaRPr lang="en-SG"/>
        </a:p>
      </dgm:t>
    </dgm:pt>
    <dgm:pt modelId="{E06E83AF-0325-4455-A604-7BD1F5776A72}" type="sibTrans" cxnId="{813C1CE7-3EE1-4BF2-8253-6778E795266B}">
      <dgm:prSet/>
      <dgm:spPr/>
      <dgm:t>
        <a:bodyPr/>
        <a:lstStyle/>
        <a:p>
          <a:endParaRPr lang="en-SG"/>
        </a:p>
      </dgm:t>
    </dgm:pt>
    <dgm:pt modelId="{F4B5892F-6C06-45EA-88A5-7B6AAB13BD98}">
      <dgm:prSet phldrT="[Text]" custT="1"/>
      <dgm:spPr/>
      <dgm:t>
        <a:bodyPr/>
        <a:lstStyle/>
        <a:p>
          <a:r>
            <a:rPr lang="en-US" sz="2000" dirty="0"/>
            <a:t>Purpose: Initializes a new instance of the Blackjack game class.</a:t>
          </a:r>
          <a:endParaRPr lang="en-SG" sz="2000" dirty="0"/>
        </a:p>
      </dgm:t>
    </dgm:pt>
    <dgm:pt modelId="{906265B8-9C0C-4D7E-B92F-CA64AE04D33D}" type="parTrans" cxnId="{F6A1A610-9EE3-4B28-9CBB-7383C3286C93}">
      <dgm:prSet/>
      <dgm:spPr/>
      <dgm:t>
        <a:bodyPr/>
        <a:lstStyle/>
        <a:p>
          <a:endParaRPr lang="en-SG"/>
        </a:p>
      </dgm:t>
    </dgm:pt>
    <dgm:pt modelId="{E0F6665E-DF32-49C7-80B6-FA85F220C7DD}" type="sibTrans" cxnId="{F6A1A610-9EE3-4B28-9CBB-7383C3286C93}">
      <dgm:prSet/>
      <dgm:spPr/>
      <dgm:t>
        <a:bodyPr/>
        <a:lstStyle/>
        <a:p>
          <a:endParaRPr lang="en-SG"/>
        </a:p>
      </dgm:t>
    </dgm:pt>
    <dgm:pt modelId="{B860D484-B13C-485C-98F3-4AEA36695CA6}">
      <dgm:prSet phldrT="[Text]"/>
      <dgm:spPr/>
      <dgm:t>
        <a:bodyPr/>
        <a:lstStyle/>
        <a:p>
          <a:r>
            <a:rPr lang="en-US" dirty="0"/>
            <a:t>Attributes </a:t>
          </a:r>
          <a:endParaRPr lang="en-SG" dirty="0"/>
        </a:p>
      </dgm:t>
    </dgm:pt>
    <dgm:pt modelId="{4362D8B8-1E59-4306-9B63-3D9FFBDB2685}" type="parTrans" cxnId="{2035BB7E-91CA-49C5-8C09-E8CAB18B846D}">
      <dgm:prSet/>
      <dgm:spPr/>
      <dgm:t>
        <a:bodyPr/>
        <a:lstStyle/>
        <a:p>
          <a:endParaRPr lang="en-SG"/>
        </a:p>
      </dgm:t>
    </dgm:pt>
    <dgm:pt modelId="{C12DF61D-4887-4583-90BF-2950AFF55405}" type="sibTrans" cxnId="{2035BB7E-91CA-49C5-8C09-E8CAB18B846D}">
      <dgm:prSet/>
      <dgm:spPr/>
      <dgm:t>
        <a:bodyPr/>
        <a:lstStyle/>
        <a:p>
          <a:endParaRPr lang="en-SG"/>
        </a:p>
      </dgm:t>
    </dgm:pt>
    <dgm:pt modelId="{883C2EBB-3C5A-42CB-9481-4431DBE25C95}">
      <dgm:prSet phldrT="[Text]" custT="1"/>
      <dgm:spPr/>
      <dgm:t>
        <a:bodyPr/>
        <a:lstStyle/>
        <a:p>
          <a:r>
            <a:rPr lang="en-US" sz="1800" dirty="0"/>
            <a:t>Suits: A list containing the four suits in a standard deck. </a:t>
          </a:r>
          <a:endParaRPr lang="en-SG" sz="1800" dirty="0"/>
        </a:p>
      </dgm:t>
    </dgm:pt>
    <dgm:pt modelId="{5839E8C0-6141-47CC-B320-07E669EC26B8}" type="parTrans" cxnId="{07B37643-3DD7-4CAB-801B-2B1C0359128E}">
      <dgm:prSet/>
      <dgm:spPr/>
      <dgm:t>
        <a:bodyPr/>
        <a:lstStyle/>
        <a:p>
          <a:endParaRPr lang="en-SG"/>
        </a:p>
      </dgm:t>
    </dgm:pt>
    <dgm:pt modelId="{0474B407-3123-4FAF-A91E-8CDE10CA6885}" type="sibTrans" cxnId="{07B37643-3DD7-4CAB-801B-2B1C0359128E}">
      <dgm:prSet/>
      <dgm:spPr/>
      <dgm:t>
        <a:bodyPr/>
        <a:lstStyle/>
        <a:p>
          <a:endParaRPr lang="en-SG"/>
        </a:p>
      </dgm:t>
    </dgm:pt>
    <dgm:pt modelId="{C94FDEAC-56DA-4CE7-A98C-0A6994D690E6}">
      <dgm:prSet phldrT="[Text]" custT="1"/>
      <dgm:spPr/>
      <dgm:t>
        <a:bodyPr/>
        <a:lstStyle/>
        <a:p>
          <a:r>
            <a:rPr lang="en-US" sz="1800" dirty="0"/>
            <a:t>Ranks: A list containing the ranks for each card in a       	standard deck.</a:t>
          </a:r>
          <a:endParaRPr lang="en-SG" sz="1800" dirty="0"/>
        </a:p>
      </dgm:t>
    </dgm:pt>
    <dgm:pt modelId="{F90E4AC1-1D0A-454F-879E-E30717E242A1}" type="parTrans" cxnId="{94AA30A2-9B6C-40D9-A2D6-D3F43B9F9436}">
      <dgm:prSet/>
      <dgm:spPr/>
      <dgm:t>
        <a:bodyPr/>
        <a:lstStyle/>
        <a:p>
          <a:endParaRPr lang="en-SG"/>
        </a:p>
      </dgm:t>
    </dgm:pt>
    <dgm:pt modelId="{A12D2A44-4728-47D9-A1B7-798A014B9B72}" type="sibTrans" cxnId="{94AA30A2-9B6C-40D9-A2D6-D3F43B9F9436}">
      <dgm:prSet/>
      <dgm:spPr/>
      <dgm:t>
        <a:bodyPr/>
        <a:lstStyle/>
        <a:p>
          <a:endParaRPr lang="en-SG"/>
        </a:p>
      </dgm:t>
    </dgm:pt>
    <dgm:pt modelId="{ED753B86-81A4-49FB-9C73-146667A14FCD}">
      <dgm:prSet phldrT="[Text]" custT="1"/>
      <dgm:spPr/>
      <dgm:t>
        <a:bodyPr/>
        <a:lstStyle/>
        <a:p>
          <a:r>
            <a:rPr lang="en-US" sz="1800" dirty="0"/>
            <a:t>Deck: An empty list to store the deck of cards.</a:t>
          </a:r>
          <a:endParaRPr lang="en-SG" sz="1800" dirty="0"/>
        </a:p>
      </dgm:t>
    </dgm:pt>
    <dgm:pt modelId="{D7531708-C620-4B10-B530-F8A693B9C284}" type="parTrans" cxnId="{2CEF85C7-613F-4050-855E-C844FE655C3F}">
      <dgm:prSet/>
      <dgm:spPr/>
      <dgm:t>
        <a:bodyPr/>
        <a:lstStyle/>
        <a:p>
          <a:endParaRPr lang="en-SG"/>
        </a:p>
      </dgm:t>
    </dgm:pt>
    <dgm:pt modelId="{E5AE5A82-D38E-4F57-A9CE-BD2EED0986A4}" type="sibTrans" cxnId="{2CEF85C7-613F-4050-855E-C844FE655C3F}">
      <dgm:prSet/>
      <dgm:spPr/>
      <dgm:t>
        <a:bodyPr/>
        <a:lstStyle/>
        <a:p>
          <a:endParaRPr lang="en-SG"/>
        </a:p>
      </dgm:t>
    </dgm:pt>
    <dgm:pt modelId="{C93EFE0C-24A8-4D92-BACC-79BBEB4F1BD2}">
      <dgm:prSet phldrT="[Text]" custT="1"/>
      <dgm:spPr/>
      <dgm:t>
        <a:bodyPr/>
        <a:lstStyle/>
        <a:p>
          <a:r>
            <a:rPr lang="en-US" sz="1800" dirty="0"/>
            <a:t>Player hand: An empty list to represent the player’s hand.</a:t>
          </a:r>
          <a:br>
            <a:rPr lang="en-US" sz="1800" dirty="0"/>
          </a:br>
          <a:r>
            <a:rPr lang="en-US" sz="1800" dirty="0"/>
            <a:t>dealer hand: An empty list to represent the dealer’s hand.</a:t>
          </a:r>
          <a:endParaRPr lang="en-SG" sz="1800" dirty="0"/>
        </a:p>
      </dgm:t>
    </dgm:pt>
    <dgm:pt modelId="{63444280-874A-44DB-8C11-CB52B7A1BEB0}" type="parTrans" cxnId="{933BFB1A-4277-42BB-B2C7-2F381E90FE26}">
      <dgm:prSet/>
      <dgm:spPr/>
      <dgm:t>
        <a:bodyPr/>
        <a:lstStyle/>
        <a:p>
          <a:endParaRPr lang="en-SG"/>
        </a:p>
      </dgm:t>
    </dgm:pt>
    <dgm:pt modelId="{2FA94F5E-1C44-4D48-A0C7-3DC6A3ABDCFD}" type="sibTrans" cxnId="{933BFB1A-4277-42BB-B2C7-2F381E90FE26}">
      <dgm:prSet/>
      <dgm:spPr/>
      <dgm:t>
        <a:bodyPr/>
        <a:lstStyle/>
        <a:p>
          <a:endParaRPr lang="en-SG"/>
        </a:p>
      </dgm:t>
    </dgm:pt>
    <dgm:pt modelId="{B8712F5B-3A83-407E-9D5C-CADB669500DC}">
      <dgm:prSet phldrT="[Text]" custT="1"/>
      <dgm:spPr/>
      <dgm:t>
        <a:bodyPr/>
        <a:lstStyle/>
        <a:p>
          <a:r>
            <a:rPr lang="en-US" sz="1800" dirty="0"/>
            <a:t>Initialize deck: Initializes and shuffles the deck of cards in way random</a:t>
          </a:r>
          <a:endParaRPr lang="en-SG" sz="1800" dirty="0"/>
        </a:p>
      </dgm:t>
    </dgm:pt>
    <dgm:pt modelId="{A39B2EA4-5EBF-42C2-B549-A58DAC39CD2D}" type="parTrans" cxnId="{D0D149D3-E02D-415E-BC3B-EA604B7566DA}">
      <dgm:prSet/>
      <dgm:spPr/>
      <dgm:t>
        <a:bodyPr/>
        <a:lstStyle/>
        <a:p>
          <a:endParaRPr lang="en-SG"/>
        </a:p>
      </dgm:t>
    </dgm:pt>
    <dgm:pt modelId="{8BB09B1B-64E7-4199-A2CD-32923E763CFB}" type="sibTrans" cxnId="{D0D149D3-E02D-415E-BC3B-EA604B7566DA}">
      <dgm:prSet/>
      <dgm:spPr/>
      <dgm:t>
        <a:bodyPr/>
        <a:lstStyle/>
        <a:p>
          <a:endParaRPr lang="en-SG"/>
        </a:p>
      </dgm:t>
    </dgm:pt>
    <dgm:pt modelId="{EDAEE68E-14FE-4ABC-8AD3-D68783AED01E}" type="pres">
      <dgm:prSet presAssocID="{C12827D6-862F-4774-B9E4-844A05007235}" presName="Name0" presStyleCnt="0">
        <dgm:presLayoutVars>
          <dgm:dir/>
          <dgm:animLvl val="lvl"/>
          <dgm:resizeHandles/>
        </dgm:presLayoutVars>
      </dgm:prSet>
      <dgm:spPr/>
    </dgm:pt>
    <dgm:pt modelId="{BB56CE90-E325-421F-B7F1-2D061ED95B83}" type="pres">
      <dgm:prSet presAssocID="{0BB5F770-B44C-4188-BEFB-EB5D73FF2581}" presName="linNode" presStyleCnt="0"/>
      <dgm:spPr/>
    </dgm:pt>
    <dgm:pt modelId="{12AACB00-5886-4C19-B71C-C17094EFDA5E}" type="pres">
      <dgm:prSet presAssocID="{0BB5F770-B44C-4188-BEFB-EB5D73FF2581}" presName="parentShp" presStyleLbl="node1" presStyleIdx="0" presStyleCnt="2" custScaleX="73049" custScaleY="25378" custLinFactNeighborX="-196" custLinFactNeighborY="-48620">
        <dgm:presLayoutVars>
          <dgm:bulletEnabled val="1"/>
        </dgm:presLayoutVars>
      </dgm:prSet>
      <dgm:spPr/>
    </dgm:pt>
    <dgm:pt modelId="{E0634D35-7992-4EDE-9C53-D41EE5E164C8}" type="pres">
      <dgm:prSet presAssocID="{0BB5F770-B44C-4188-BEFB-EB5D73FF2581}" presName="childShp" presStyleLbl="bgAccFollowNode1" presStyleIdx="0" presStyleCnt="2" custScaleX="258306" custScaleY="36277" custLinFactNeighborX="3212" custLinFactNeighborY="-6926">
        <dgm:presLayoutVars>
          <dgm:bulletEnabled val="1"/>
        </dgm:presLayoutVars>
      </dgm:prSet>
      <dgm:spPr/>
    </dgm:pt>
    <dgm:pt modelId="{BBC02F6B-05BC-429F-A669-C539E0C91F88}" type="pres">
      <dgm:prSet presAssocID="{E06E83AF-0325-4455-A604-7BD1F5776A72}" presName="spacing" presStyleCnt="0"/>
      <dgm:spPr/>
    </dgm:pt>
    <dgm:pt modelId="{0AA2033B-3E91-4A5F-A38C-B5CC5C9A55E0}" type="pres">
      <dgm:prSet presAssocID="{B860D484-B13C-485C-98F3-4AEA36695CA6}" presName="linNode" presStyleCnt="0"/>
      <dgm:spPr/>
    </dgm:pt>
    <dgm:pt modelId="{852D7BC9-4B65-49D3-9D13-84C30CBD79ED}" type="pres">
      <dgm:prSet presAssocID="{B860D484-B13C-485C-98F3-4AEA36695CA6}" presName="parentShp" presStyleLbl="node1" presStyleIdx="1" presStyleCnt="2" custScaleX="34915" custScaleY="28940" custLinFactNeighborX="232" custLinFactNeighborY="-11513">
        <dgm:presLayoutVars>
          <dgm:bulletEnabled val="1"/>
        </dgm:presLayoutVars>
      </dgm:prSet>
      <dgm:spPr/>
    </dgm:pt>
    <dgm:pt modelId="{6A7B0D1F-30C9-41F2-AAE3-8EF85679AFD8}" type="pres">
      <dgm:prSet presAssocID="{B860D484-B13C-485C-98F3-4AEA36695CA6}" presName="childShp" presStyleLbl="bgAccFollowNode1" presStyleIdx="1" presStyleCnt="2" custScaleX="159640" custScaleY="72112" custLinFactNeighborX="4369" custLinFactNeighborY="-11103">
        <dgm:presLayoutVars>
          <dgm:bulletEnabled val="1"/>
        </dgm:presLayoutVars>
      </dgm:prSet>
      <dgm:spPr/>
    </dgm:pt>
  </dgm:ptLst>
  <dgm:cxnLst>
    <dgm:cxn modelId="{16F1E004-1EBD-4A21-8328-93D11048029E}" type="presOf" srcId="{B8712F5B-3A83-407E-9D5C-CADB669500DC}" destId="{6A7B0D1F-30C9-41F2-AAE3-8EF85679AFD8}" srcOrd="0" destOrd="4" presId="urn:microsoft.com/office/officeart/2005/8/layout/vList6"/>
    <dgm:cxn modelId="{45888209-D8EE-4AE4-AC61-BEF035EF793C}" type="presOf" srcId="{F4B5892F-6C06-45EA-88A5-7B6AAB13BD98}" destId="{E0634D35-7992-4EDE-9C53-D41EE5E164C8}" srcOrd="0" destOrd="0" presId="urn:microsoft.com/office/officeart/2005/8/layout/vList6"/>
    <dgm:cxn modelId="{F6A1A610-9EE3-4B28-9CBB-7383C3286C93}" srcId="{0BB5F770-B44C-4188-BEFB-EB5D73FF2581}" destId="{F4B5892F-6C06-45EA-88A5-7B6AAB13BD98}" srcOrd="0" destOrd="0" parTransId="{906265B8-9C0C-4D7E-B92F-CA64AE04D33D}" sibTransId="{E0F6665E-DF32-49C7-80B6-FA85F220C7DD}"/>
    <dgm:cxn modelId="{933BFB1A-4277-42BB-B2C7-2F381E90FE26}" srcId="{B860D484-B13C-485C-98F3-4AEA36695CA6}" destId="{C93EFE0C-24A8-4D92-BACC-79BBEB4F1BD2}" srcOrd="3" destOrd="0" parTransId="{63444280-874A-44DB-8C11-CB52B7A1BEB0}" sibTransId="{2FA94F5E-1C44-4D48-A0C7-3DC6A3ABDCFD}"/>
    <dgm:cxn modelId="{DFE8A529-DCEE-4512-87E4-1897E058F2DE}" type="presOf" srcId="{B860D484-B13C-485C-98F3-4AEA36695CA6}" destId="{852D7BC9-4B65-49D3-9D13-84C30CBD79ED}" srcOrd="0" destOrd="0" presId="urn:microsoft.com/office/officeart/2005/8/layout/vList6"/>
    <dgm:cxn modelId="{07B37643-3DD7-4CAB-801B-2B1C0359128E}" srcId="{B860D484-B13C-485C-98F3-4AEA36695CA6}" destId="{883C2EBB-3C5A-42CB-9481-4431DBE25C95}" srcOrd="0" destOrd="0" parTransId="{5839E8C0-6141-47CC-B320-07E669EC26B8}" sibTransId="{0474B407-3123-4FAF-A91E-8CDE10CA6885}"/>
    <dgm:cxn modelId="{2035BB7E-91CA-49C5-8C09-E8CAB18B846D}" srcId="{C12827D6-862F-4774-B9E4-844A05007235}" destId="{B860D484-B13C-485C-98F3-4AEA36695CA6}" srcOrd="1" destOrd="0" parTransId="{4362D8B8-1E59-4306-9B63-3D9FFBDB2685}" sibTransId="{C12DF61D-4887-4583-90BF-2950AFF55405}"/>
    <dgm:cxn modelId="{3B84CA7F-9E1E-4309-B6D2-7C682741D351}" type="presOf" srcId="{C94FDEAC-56DA-4CE7-A98C-0A6994D690E6}" destId="{6A7B0D1F-30C9-41F2-AAE3-8EF85679AFD8}" srcOrd="0" destOrd="1" presId="urn:microsoft.com/office/officeart/2005/8/layout/vList6"/>
    <dgm:cxn modelId="{745E928C-5B33-406F-B93D-DFEDAC2EE2F2}" type="presOf" srcId="{C12827D6-862F-4774-B9E4-844A05007235}" destId="{EDAEE68E-14FE-4ABC-8AD3-D68783AED01E}" srcOrd="0" destOrd="0" presId="urn:microsoft.com/office/officeart/2005/8/layout/vList6"/>
    <dgm:cxn modelId="{6CA2C19D-1CE7-435A-8CC3-037A157E3217}" type="presOf" srcId="{C93EFE0C-24A8-4D92-BACC-79BBEB4F1BD2}" destId="{6A7B0D1F-30C9-41F2-AAE3-8EF85679AFD8}" srcOrd="0" destOrd="3" presId="urn:microsoft.com/office/officeart/2005/8/layout/vList6"/>
    <dgm:cxn modelId="{5284F29F-CF13-44BD-8EB0-4CD5F1F9201B}" type="presOf" srcId="{883C2EBB-3C5A-42CB-9481-4431DBE25C95}" destId="{6A7B0D1F-30C9-41F2-AAE3-8EF85679AFD8}" srcOrd="0" destOrd="0" presId="urn:microsoft.com/office/officeart/2005/8/layout/vList6"/>
    <dgm:cxn modelId="{7BC627A2-66EA-4CBA-8D4A-CF97FE6EE828}" type="presOf" srcId="{ED753B86-81A4-49FB-9C73-146667A14FCD}" destId="{6A7B0D1F-30C9-41F2-AAE3-8EF85679AFD8}" srcOrd="0" destOrd="2" presId="urn:microsoft.com/office/officeart/2005/8/layout/vList6"/>
    <dgm:cxn modelId="{94AA30A2-9B6C-40D9-A2D6-D3F43B9F9436}" srcId="{B860D484-B13C-485C-98F3-4AEA36695CA6}" destId="{C94FDEAC-56DA-4CE7-A98C-0A6994D690E6}" srcOrd="1" destOrd="0" parTransId="{F90E4AC1-1D0A-454F-879E-E30717E242A1}" sibTransId="{A12D2A44-4728-47D9-A1B7-798A014B9B72}"/>
    <dgm:cxn modelId="{808762A9-72CF-4B63-96A8-5AF835CDB861}" type="presOf" srcId="{0BB5F770-B44C-4188-BEFB-EB5D73FF2581}" destId="{12AACB00-5886-4C19-B71C-C17094EFDA5E}" srcOrd="0" destOrd="0" presId="urn:microsoft.com/office/officeart/2005/8/layout/vList6"/>
    <dgm:cxn modelId="{2CEF85C7-613F-4050-855E-C844FE655C3F}" srcId="{B860D484-B13C-485C-98F3-4AEA36695CA6}" destId="{ED753B86-81A4-49FB-9C73-146667A14FCD}" srcOrd="2" destOrd="0" parTransId="{D7531708-C620-4B10-B530-F8A693B9C284}" sibTransId="{E5AE5A82-D38E-4F57-A9CE-BD2EED0986A4}"/>
    <dgm:cxn modelId="{D0D149D3-E02D-415E-BC3B-EA604B7566DA}" srcId="{B860D484-B13C-485C-98F3-4AEA36695CA6}" destId="{B8712F5B-3A83-407E-9D5C-CADB669500DC}" srcOrd="4" destOrd="0" parTransId="{A39B2EA4-5EBF-42C2-B549-A58DAC39CD2D}" sibTransId="{8BB09B1B-64E7-4199-A2CD-32923E763CFB}"/>
    <dgm:cxn modelId="{813C1CE7-3EE1-4BF2-8253-6778E795266B}" srcId="{C12827D6-862F-4774-B9E4-844A05007235}" destId="{0BB5F770-B44C-4188-BEFB-EB5D73FF2581}" srcOrd="0" destOrd="0" parTransId="{BDEB67E4-BBC5-4E86-889A-C4CD26FDBE28}" sibTransId="{E06E83AF-0325-4455-A604-7BD1F5776A72}"/>
    <dgm:cxn modelId="{C1C7D051-4442-4157-8117-A3FBF261D2C8}" type="presParOf" srcId="{EDAEE68E-14FE-4ABC-8AD3-D68783AED01E}" destId="{BB56CE90-E325-421F-B7F1-2D061ED95B83}" srcOrd="0" destOrd="0" presId="urn:microsoft.com/office/officeart/2005/8/layout/vList6"/>
    <dgm:cxn modelId="{A3F4B48D-D99D-4467-B72B-AB67E64EB1F8}" type="presParOf" srcId="{BB56CE90-E325-421F-B7F1-2D061ED95B83}" destId="{12AACB00-5886-4C19-B71C-C17094EFDA5E}" srcOrd="0" destOrd="0" presId="urn:microsoft.com/office/officeart/2005/8/layout/vList6"/>
    <dgm:cxn modelId="{6B308554-68EA-4B07-931E-12217EE36D5C}" type="presParOf" srcId="{BB56CE90-E325-421F-B7F1-2D061ED95B83}" destId="{E0634D35-7992-4EDE-9C53-D41EE5E164C8}" srcOrd="1" destOrd="0" presId="urn:microsoft.com/office/officeart/2005/8/layout/vList6"/>
    <dgm:cxn modelId="{291F4159-D94C-44ED-80BC-63E795FDEF17}" type="presParOf" srcId="{EDAEE68E-14FE-4ABC-8AD3-D68783AED01E}" destId="{BBC02F6B-05BC-429F-A669-C539E0C91F88}" srcOrd="1" destOrd="0" presId="urn:microsoft.com/office/officeart/2005/8/layout/vList6"/>
    <dgm:cxn modelId="{65FCD12D-D8F3-48CA-8C2C-1BF4D4FDBC3F}" type="presParOf" srcId="{EDAEE68E-14FE-4ABC-8AD3-D68783AED01E}" destId="{0AA2033B-3E91-4A5F-A38C-B5CC5C9A55E0}" srcOrd="2" destOrd="0" presId="urn:microsoft.com/office/officeart/2005/8/layout/vList6"/>
    <dgm:cxn modelId="{83B3FEA5-E331-4E85-8AEC-B3ED1E9372AE}" type="presParOf" srcId="{0AA2033B-3E91-4A5F-A38C-B5CC5C9A55E0}" destId="{852D7BC9-4B65-49D3-9D13-84C30CBD79ED}" srcOrd="0" destOrd="0" presId="urn:microsoft.com/office/officeart/2005/8/layout/vList6"/>
    <dgm:cxn modelId="{C87EDBE5-4D01-4257-924E-0B6BF01C0755}" type="presParOf" srcId="{0AA2033B-3E91-4A5F-A38C-B5CC5C9A55E0}" destId="{6A7B0D1F-30C9-41F2-AAE3-8EF85679AFD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827D6-862F-4774-B9E4-844A0500723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BB5F770-B44C-4188-BEFB-EB5D73FF2581}">
      <dgm:prSet phldrT="[Text]" custT="1"/>
      <dgm:spPr/>
      <dgm:t>
        <a:bodyPr/>
        <a:lstStyle/>
        <a:p>
          <a:r>
            <a:rPr lang="en-US" sz="1600" dirty="0" err="1"/>
            <a:t>Deal_Cards</a:t>
          </a:r>
          <a:endParaRPr lang="en-SG" sz="1600" dirty="0"/>
        </a:p>
      </dgm:t>
    </dgm:pt>
    <dgm:pt modelId="{BDEB67E4-BBC5-4E86-889A-C4CD26FDBE28}" type="parTrans" cxnId="{813C1CE7-3EE1-4BF2-8253-6778E795266B}">
      <dgm:prSet/>
      <dgm:spPr/>
      <dgm:t>
        <a:bodyPr/>
        <a:lstStyle/>
        <a:p>
          <a:endParaRPr lang="en-SG"/>
        </a:p>
      </dgm:t>
    </dgm:pt>
    <dgm:pt modelId="{E06E83AF-0325-4455-A604-7BD1F5776A72}" type="sibTrans" cxnId="{813C1CE7-3EE1-4BF2-8253-6778E795266B}">
      <dgm:prSet/>
      <dgm:spPr/>
      <dgm:t>
        <a:bodyPr/>
        <a:lstStyle/>
        <a:p>
          <a:endParaRPr lang="en-SG"/>
        </a:p>
      </dgm:t>
    </dgm:pt>
    <dgm:pt modelId="{F4B5892F-6C06-45EA-88A5-7B6AAB13BD98}">
      <dgm:prSet phldrT="[Text]" custT="1"/>
      <dgm:spPr/>
      <dgm:t>
        <a:bodyPr/>
        <a:lstStyle/>
        <a:p>
          <a:r>
            <a:rPr lang="en-US" sz="2000" dirty="0"/>
            <a:t>Purpose: Deal a card  from the deck to a specified hand 	  		(player or dealer’s hand).</a:t>
          </a:r>
          <a:endParaRPr lang="en-SG" sz="2000" dirty="0"/>
        </a:p>
      </dgm:t>
    </dgm:pt>
    <dgm:pt modelId="{906265B8-9C0C-4D7E-B92F-CA64AE04D33D}" type="parTrans" cxnId="{F6A1A610-9EE3-4B28-9CBB-7383C3286C93}">
      <dgm:prSet/>
      <dgm:spPr/>
      <dgm:t>
        <a:bodyPr/>
        <a:lstStyle/>
        <a:p>
          <a:endParaRPr lang="en-SG"/>
        </a:p>
      </dgm:t>
    </dgm:pt>
    <dgm:pt modelId="{E0F6665E-DF32-49C7-80B6-FA85F220C7DD}" type="sibTrans" cxnId="{F6A1A610-9EE3-4B28-9CBB-7383C3286C93}">
      <dgm:prSet/>
      <dgm:spPr/>
      <dgm:t>
        <a:bodyPr/>
        <a:lstStyle/>
        <a:p>
          <a:endParaRPr lang="en-SG"/>
        </a:p>
      </dgm:t>
    </dgm:pt>
    <dgm:pt modelId="{B860D484-B13C-485C-98F3-4AEA36695CA6}">
      <dgm:prSet phldrT="[Text]" custT="1"/>
      <dgm:spPr/>
      <dgm:t>
        <a:bodyPr/>
        <a:lstStyle/>
        <a:p>
          <a:r>
            <a:rPr lang="en-US" sz="1600" dirty="0"/>
            <a:t>Calculate hand value </a:t>
          </a:r>
          <a:endParaRPr lang="en-SG" sz="1600" dirty="0"/>
        </a:p>
      </dgm:t>
    </dgm:pt>
    <dgm:pt modelId="{4362D8B8-1E59-4306-9B63-3D9FFBDB2685}" type="parTrans" cxnId="{2035BB7E-91CA-49C5-8C09-E8CAB18B846D}">
      <dgm:prSet/>
      <dgm:spPr/>
      <dgm:t>
        <a:bodyPr/>
        <a:lstStyle/>
        <a:p>
          <a:endParaRPr lang="en-SG"/>
        </a:p>
      </dgm:t>
    </dgm:pt>
    <dgm:pt modelId="{C12DF61D-4887-4583-90BF-2950AFF55405}" type="sibTrans" cxnId="{2035BB7E-91CA-49C5-8C09-E8CAB18B846D}">
      <dgm:prSet/>
      <dgm:spPr/>
      <dgm:t>
        <a:bodyPr/>
        <a:lstStyle/>
        <a:p>
          <a:endParaRPr lang="en-SG"/>
        </a:p>
      </dgm:t>
    </dgm:pt>
    <dgm:pt modelId="{883C2EBB-3C5A-42CB-9481-4431DBE25C95}">
      <dgm:prSet phldrT="[Text]" custT="1"/>
      <dgm:spPr/>
      <dgm:t>
        <a:bodyPr/>
        <a:lstStyle/>
        <a:p>
          <a:r>
            <a:rPr lang="en-US" sz="1800" dirty="0"/>
            <a:t>Purpose: Calculate the value of a hand in Blackjack.</a:t>
          </a:r>
          <a:endParaRPr lang="en-SG" sz="1800" dirty="0"/>
        </a:p>
      </dgm:t>
    </dgm:pt>
    <dgm:pt modelId="{5839E8C0-6141-47CC-B320-07E669EC26B8}" type="parTrans" cxnId="{07B37643-3DD7-4CAB-801B-2B1C0359128E}">
      <dgm:prSet/>
      <dgm:spPr/>
      <dgm:t>
        <a:bodyPr/>
        <a:lstStyle/>
        <a:p>
          <a:endParaRPr lang="en-SG"/>
        </a:p>
      </dgm:t>
    </dgm:pt>
    <dgm:pt modelId="{0474B407-3123-4FAF-A91E-8CDE10CA6885}" type="sibTrans" cxnId="{07B37643-3DD7-4CAB-801B-2B1C0359128E}">
      <dgm:prSet/>
      <dgm:spPr/>
      <dgm:t>
        <a:bodyPr/>
        <a:lstStyle/>
        <a:p>
          <a:endParaRPr lang="en-SG"/>
        </a:p>
      </dgm:t>
    </dgm:pt>
    <dgm:pt modelId="{4248F497-6543-43C6-8FD1-426EA2791AEB}">
      <dgm:prSet phldrT="[Text]" custT="1"/>
      <dgm:spPr/>
      <dgm:t>
        <a:bodyPr/>
        <a:lstStyle/>
        <a:p>
          <a:r>
            <a:rPr lang="en-US" sz="2000" dirty="0"/>
            <a:t>Process: pops a card from the deck and appends the cards 	    to the specified hand.		</a:t>
          </a:r>
          <a:endParaRPr lang="en-SG" sz="2000" dirty="0"/>
        </a:p>
      </dgm:t>
    </dgm:pt>
    <dgm:pt modelId="{82F73E6D-4DC6-4801-9E34-D48619A18489}" type="parTrans" cxnId="{F35756C1-A58C-4754-B771-1F888100C1B7}">
      <dgm:prSet/>
      <dgm:spPr/>
      <dgm:t>
        <a:bodyPr/>
        <a:lstStyle/>
        <a:p>
          <a:endParaRPr lang="en-SG"/>
        </a:p>
      </dgm:t>
    </dgm:pt>
    <dgm:pt modelId="{B2010128-219D-4EA8-AE86-810D75F1C38E}" type="sibTrans" cxnId="{F35756C1-A58C-4754-B771-1F888100C1B7}">
      <dgm:prSet/>
      <dgm:spPr/>
      <dgm:t>
        <a:bodyPr/>
        <a:lstStyle/>
        <a:p>
          <a:endParaRPr lang="en-SG"/>
        </a:p>
      </dgm:t>
    </dgm:pt>
    <dgm:pt modelId="{6401542D-7C3A-49AD-8317-DF8F42763E07}">
      <dgm:prSet phldrT="[Text]" custT="1"/>
      <dgm:spPr/>
      <dgm:t>
        <a:bodyPr/>
        <a:lstStyle/>
        <a:p>
          <a:r>
            <a:rPr lang="en-US" sz="1800" dirty="0"/>
            <a:t>Process :</a:t>
          </a:r>
          <a:endParaRPr lang="en-SG" sz="1800" dirty="0"/>
        </a:p>
      </dgm:t>
    </dgm:pt>
    <dgm:pt modelId="{2F980B2A-9F41-48E8-9D63-AE594FE8DC19}" type="parTrans" cxnId="{C8A9EDF2-8AB5-49A8-A2E0-57A138B71A0C}">
      <dgm:prSet/>
      <dgm:spPr/>
      <dgm:t>
        <a:bodyPr/>
        <a:lstStyle/>
        <a:p>
          <a:endParaRPr lang="en-SG"/>
        </a:p>
      </dgm:t>
    </dgm:pt>
    <dgm:pt modelId="{D5875A37-2BDE-40EA-B9F2-48882EA179A1}" type="sibTrans" cxnId="{C8A9EDF2-8AB5-49A8-A2E0-57A138B71A0C}">
      <dgm:prSet/>
      <dgm:spPr/>
      <dgm:t>
        <a:bodyPr/>
        <a:lstStyle/>
        <a:p>
          <a:endParaRPr lang="en-SG"/>
        </a:p>
      </dgm:t>
    </dgm:pt>
    <dgm:pt modelId="{E4129289-A493-4F88-80C8-7803FB29A28E}">
      <dgm:prSet phldrT="[Text]" custT="1"/>
      <dgm:spPr/>
      <dgm:t>
        <a:bodyPr/>
        <a:lstStyle/>
        <a:p>
          <a:endParaRPr lang="en-SG" sz="1800" dirty="0"/>
        </a:p>
      </dgm:t>
    </dgm:pt>
    <dgm:pt modelId="{4AF8FF8C-9ED6-4322-BCBD-1D03A3A508E2}" type="parTrans" cxnId="{B227E464-35AD-4D9A-A2CD-388C6FB41523}">
      <dgm:prSet/>
      <dgm:spPr/>
      <dgm:t>
        <a:bodyPr/>
        <a:lstStyle/>
        <a:p>
          <a:endParaRPr lang="en-SG"/>
        </a:p>
      </dgm:t>
    </dgm:pt>
    <dgm:pt modelId="{36CD0449-86CD-47CF-A171-D785D934FD85}" type="sibTrans" cxnId="{B227E464-35AD-4D9A-A2CD-388C6FB41523}">
      <dgm:prSet/>
      <dgm:spPr/>
      <dgm:t>
        <a:bodyPr/>
        <a:lstStyle/>
        <a:p>
          <a:endParaRPr lang="en-SG"/>
        </a:p>
      </dgm:t>
    </dgm:pt>
    <dgm:pt modelId="{A1675DB6-A311-415D-8D90-5EDD6104BA1E}">
      <dgm:prSet phldrT="[Text]" custT="1"/>
      <dgm:spPr/>
      <dgm:t>
        <a:bodyPr/>
        <a:lstStyle/>
        <a:p>
          <a:r>
            <a:rPr lang="en-US" sz="1800" dirty="0"/>
            <a:t>Iterates through each card in the hand.	</a:t>
          </a:r>
          <a:endParaRPr lang="en-SG" sz="1800" dirty="0"/>
        </a:p>
      </dgm:t>
    </dgm:pt>
    <dgm:pt modelId="{B2F25054-3FFF-4C94-B197-4ADF9D584262}" type="parTrans" cxnId="{78BE3CB1-444F-4023-8535-7ED6EA1F261F}">
      <dgm:prSet/>
      <dgm:spPr/>
      <dgm:t>
        <a:bodyPr/>
        <a:lstStyle/>
        <a:p>
          <a:endParaRPr lang="en-SG"/>
        </a:p>
      </dgm:t>
    </dgm:pt>
    <dgm:pt modelId="{3C2C8F45-4252-4742-9851-316A427FD1F6}" type="sibTrans" cxnId="{78BE3CB1-444F-4023-8535-7ED6EA1F261F}">
      <dgm:prSet/>
      <dgm:spPr/>
      <dgm:t>
        <a:bodyPr/>
        <a:lstStyle/>
        <a:p>
          <a:endParaRPr lang="en-SG"/>
        </a:p>
      </dgm:t>
    </dgm:pt>
    <dgm:pt modelId="{B0746BDA-3713-4CCF-98AD-370E346630E6}">
      <dgm:prSet phldrT="[Text]" custT="1"/>
      <dgm:spPr/>
      <dgm:t>
        <a:bodyPr/>
        <a:lstStyle/>
        <a:p>
          <a:r>
            <a:rPr lang="en-US" sz="1800" dirty="0"/>
            <a:t>Checks the rank of the card and adds the corresponding value.</a:t>
          </a:r>
          <a:endParaRPr lang="en-SG" sz="1800" dirty="0"/>
        </a:p>
      </dgm:t>
    </dgm:pt>
    <dgm:pt modelId="{BBF12AE5-58AE-4732-AE00-677C47280CBE}" type="parTrans" cxnId="{896D484B-7D1F-49FF-B4F4-FD84A2AA0977}">
      <dgm:prSet/>
      <dgm:spPr/>
      <dgm:t>
        <a:bodyPr/>
        <a:lstStyle/>
        <a:p>
          <a:endParaRPr lang="en-SG"/>
        </a:p>
      </dgm:t>
    </dgm:pt>
    <dgm:pt modelId="{FCAAD55D-1312-48EF-8491-7518F0336F09}" type="sibTrans" cxnId="{896D484B-7D1F-49FF-B4F4-FD84A2AA0977}">
      <dgm:prSet/>
      <dgm:spPr/>
      <dgm:t>
        <a:bodyPr/>
        <a:lstStyle/>
        <a:p>
          <a:endParaRPr lang="en-SG"/>
        </a:p>
      </dgm:t>
    </dgm:pt>
    <dgm:pt modelId="{485CD2B5-E34B-4F99-A313-0FBB6DD16854}">
      <dgm:prSet phldrT="[Text]" custT="1"/>
      <dgm:spPr/>
      <dgm:t>
        <a:bodyPr/>
        <a:lstStyle/>
        <a:p>
          <a:r>
            <a:rPr lang="en-US" sz="1800" dirty="0"/>
            <a:t>Adjust the Ace card if needed to avoid from busting.</a:t>
          </a:r>
          <a:endParaRPr lang="en-SG" sz="1800" dirty="0"/>
        </a:p>
      </dgm:t>
    </dgm:pt>
    <dgm:pt modelId="{6E492743-CBEC-4E80-9902-6BAB9D5F4E5E}" type="parTrans" cxnId="{D59E3674-A218-4207-AB98-8468B6FE544B}">
      <dgm:prSet/>
      <dgm:spPr/>
      <dgm:t>
        <a:bodyPr/>
        <a:lstStyle/>
        <a:p>
          <a:endParaRPr lang="en-SG"/>
        </a:p>
      </dgm:t>
    </dgm:pt>
    <dgm:pt modelId="{02312011-B3E1-4714-87AD-A54A61CE683C}" type="sibTrans" cxnId="{D59E3674-A218-4207-AB98-8468B6FE544B}">
      <dgm:prSet/>
      <dgm:spPr/>
      <dgm:t>
        <a:bodyPr/>
        <a:lstStyle/>
        <a:p>
          <a:endParaRPr lang="en-SG"/>
        </a:p>
      </dgm:t>
    </dgm:pt>
    <dgm:pt modelId="{EDAEE68E-14FE-4ABC-8AD3-D68783AED01E}" type="pres">
      <dgm:prSet presAssocID="{C12827D6-862F-4774-B9E4-844A05007235}" presName="Name0" presStyleCnt="0">
        <dgm:presLayoutVars>
          <dgm:dir/>
          <dgm:animLvl val="lvl"/>
          <dgm:resizeHandles/>
        </dgm:presLayoutVars>
      </dgm:prSet>
      <dgm:spPr/>
    </dgm:pt>
    <dgm:pt modelId="{BB56CE90-E325-421F-B7F1-2D061ED95B83}" type="pres">
      <dgm:prSet presAssocID="{0BB5F770-B44C-4188-BEFB-EB5D73FF2581}" presName="linNode" presStyleCnt="0"/>
      <dgm:spPr/>
    </dgm:pt>
    <dgm:pt modelId="{12AACB00-5886-4C19-B71C-C17094EFDA5E}" type="pres">
      <dgm:prSet presAssocID="{0BB5F770-B44C-4188-BEFB-EB5D73FF2581}" presName="parentShp" presStyleLbl="node1" presStyleIdx="0" presStyleCnt="2" custScaleX="73049" custScaleY="14572" custLinFactNeighborX="-251" custLinFactNeighborY="-446">
        <dgm:presLayoutVars>
          <dgm:bulletEnabled val="1"/>
        </dgm:presLayoutVars>
      </dgm:prSet>
      <dgm:spPr/>
    </dgm:pt>
    <dgm:pt modelId="{E0634D35-7992-4EDE-9C53-D41EE5E164C8}" type="pres">
      <dgm:prSet presAssocID="{0BB5F770-B44C-4188-BEFB-EB5D73FF2581}" presName="childShp" presStyleLbl="bgAccFollowNode1" presStyleIdx="0" presStyleCnt="2" custScaleX="258306" custScaleY="36277" custLinFactNeighborX="7497" custLinFactNeighborY="-4319">
        <dgm:presLayoutVars>
          <dgm:bulletEnabled val="1"/>
        </dgm:presLayoutVars>
      </dgm:prSet>
      <dgm:spPr/>
    </dgm:pt>
    <dgm:pt modelId="{BBC02F6B-05BC-429F-A669-C539E0C91F88}" type="pres">
      <dgm:prSet presAssocID="{E06E83AF-0325-4455-A604-7BD1F5776A72}" presName="spacing" presStyleCnt="0"/>
      <dgm:spPr/>
    </dgm:pt>
    <dgm:pt modelId="{0AA2033B-3E91-4A5F-A38C-B5CC5C9A55E0}" type="pres">
      <dgm:prSet presAssocID="{B860D484-B13C-485C-98F3-4AEA36695CA6}" presName="linNode" presStyleCnt="0"/>
      <dgm:spPr/>
    </dgm:pt>
    <dgm:pt modelId="{852D7BC9-4B65-49D3-9D13-84C30CBD79ED}" type="pres">
      <dgm:prSet presAssocID="{B860D484-B13C-485C-98F3-4AEA36695CA6}" presName="parentShp" presStyleLbl="node1" presStyleIdx="1" presStyleCnt="2" custScaleX="40307" custScaleY="21665" custLinFactNeighborX="1631" custLinFactNeighborY="-10566">
        <dgm:presLayoutVars>
          <dgm:bulletEnabled val="1"/>
        </dgm:presLayoutVars>
      </dgm:prSet>
      <dgm:spPr/>
    </dgm:pt>
    <dgm:pt modelId="{6A7B0D1F-30C9-41F2-AAE3-8EF85679AFD8}" type="pres">
      <dgm:prSet presAssocID="{B860D484-B13C-485C-98F3-4AEA36695CA6}" presName="childShp" presStyleLbl="bgAccFollowNode1" presStyleIdx="1" presStyleCnt="2" custScaleX="159640" custScaleY="72112" custLinFactNeighborX="-298" custLinFactNeighborY="-11103">
        <dgm:presLayoutVars>
          <dgm:bulletEnabled val="1"/>
        </dgm:presLayoutVars>
      </dgm:prSet>
      <dgm:spPr/>
    </dgm:pt>
  </dgm:ptLst>
  <dgm:cxnLst>
    <dgm:cxn modelId="{45888209-D8EE-4AE4-AC61-BEF035EF793C}" type="presOf" srcId="{F4B5892F-6C06-45EA-88A5-7B6AAB13BD98}" destId="{E0634D35-7992-4EDE-9C53-D41EE5E164C8}" srcOrd="0" destOrd="0" presId="urn:microsoft.com/office/officeart/2005/8/layout/vList6"/>
    <dgm:cxn modelId="{F6A1A610-9EE3-4B28-9CBB-7383C3286C93}" srcId="{0BB5F770-B44C-4188-BEFB-EB5D73FF2581}" destId="{F4B5892F-6C06-45EA-88A5-7B6AAB13BD98}" srcOrd="0" destOrd="0" parTransId="{906265B8-9C0C-4D7E-B92F-CA64AE04D33D}" sibTransId="{E0F6665E-DF32-49C7-80B6-FA85F220C7DD}"/>
    <dgm:cxn modelId="{AC444818-7D13-479F-84B3-C09442B8CE90}" type="presOf" srcId="{4248F497-6543-43C6-8FD1-426EA2791AEB}" destId="{E0634D35-7992-4EDE-9C53-D41EE5E164C8}" srcOrd="0" destOrd="1" presId="urn:microsoft.com/office/officeart/2005/8/layout/vList6"/>
    <dgm:cxn modelId="{DFE8A529-DCEE-4512-87E4-1897E058F2DE}" type="presOf" srcId="{B860D484-B13C-485C-98F3-4AEA36695CA6}" destId="{852D7BC9-4B65-49D3-9D13-84C30CBD79ED}" srcOrd="0" destOrd="0" presId="urn:microsoft.com/office/officeart/2005/8/layout/vList6"/>
    <dgm:cxn modelId="{D9B4E52C-5AEC-4476-8CD2-A0C72178249D}" type="presOf" srcId="{B0746BDA-3713-4CCF-98AD-370E346630E6}" destId="{6A7B0D1F-30C9-41F2-AAE3-8EF85679AFD8}" srcOrd="0" destOrd="4" presId="urn:microsoft.com/office/officeart/2005/8/layout/vList6"/>
    <dgm:cxn modelId="{0CF3065F-8BB4-44B7-8CEE-EE906E041229}" type="presOf" srcId="{A1675DB6-A311-415D-8D90-5EDD6104BA1E}" destId="{6A7B0D1F-30C9-41F2-AAE3-8EF85679AFD8}" srcOrd="0" destOrd="3" presId="urn:microsoft.com/office/officeart/2005/8/layout/vList6"/>
    <dgm:cxn modelId="{07B37643-3DD7-4CAB-801B-2B1C0359128E}" srcId="{B860D484-B13C-485C-98F3-4AEA36695CA6}" destId="{883C2EBB-3C5A-42CB-9481-4431DBE25C95}" srcOrd="0" destOrd="0" parTransId="{5839E8C0-6141-47CC-B320-07E669EC26B8}" sibTransId="{0474B407-3123-4FAF-A91E-8CDE10CA6885}"/>
    <dgm:cxn modelId="{B227E464-35AD-4D9A-A2CD-388C6FB41523}" srcId="{B860D484-B13C-485C-98F3-4AEA36695CA6}" destId="{E4129289-A493-4F88-80C8-7803FB29A28E}" srcOrd="1" destOrd="0" parTransId="{4AF8FF8C-9ED6-4322-BCBD-1D03A3A508E2}" sibTransId="{36CD0449-86CD-47CF-A171-D785D934FD85}"/>
    <dgm:cxn modelId="{896D484B-7D1F-49FF-B4F4-FD84A2AA0977}" srcId="{6401542D-7C3A-49AD-8317-DF8F42763E07}" destId="{B0746BDA-3713-4CCF-98AD-370E346630E6}" srcOrd="1" destOrd="0" parTransId="{BBF12AE5-58AE-4732-AE00-677C47280CBE}" sibTransId="{FCAAD55D-1312-48EF-8491-7518F0336F09}"/>
    <dgm:cxn modelId="{D59E3674-A218-4207-AB98-8468B6FE544B}" srcId="{6401542D-7C3A-49AD-8317-DF8F42763E07}" destId="{485CD2B5-E34B-4F99-A313-0FBB6DD16854}" srcOrd="2" destOrd="0" parTransId="{6E492743-CBEC-4E80-9902-6BAB9D5F4E5E}" sibTransId="{02312011-B3E1-4714-87AD-A54A61CE683C}"/>
    <dgm:cxn modelId="{2035BB7E-91CA-49C5-8C09-E8CAB18B846D}" srcId="{C12827D6-862F-4774-B9E4-844A05007235}" destId="{B860D484-B13C-485C-98F3-4AEA36695CA6}" srcOrd="1" destOrd="0" parTransId="{4362D8B8-1E59-4306-9B63-3D9FFBDB2685}" sibTransId="{C12DF61D-4887-4583-90BF-2950AFF55405}"/>
    <dgm:cxn modelId="{745E928C-5B33-406F-B93D-DFEDAC2EE2F2}" type="presOf" srcId="{C12827D6-862F-4774-B9E4-844A05007235}" destId="{EDAEE68E-14FE-4ABC-8AD3-D68783AED01E}" srcOrd="0" destOrd="0" presId="urn:microsoft.com/office/officeart/2005/8/layout/vList6"/>
    <dgm:cxn modelId="{5284F29F-CF13-44BD-8EB0-4CD5F1F9201B}" type="presOf" srcId="{883C2EBB-3C5A-42CB-9481-4431DBE25C95}" destId="{6A7B0D1F-30C9-41F2-AAE3-8EF85679AFD8}" srcOrd="0" destOrd="0" presId="urn:microsoft.com/office/officeart/2005/8/layout/vList6"/>
    <dgm:cxn modelId="{808762A9-72CF-4B63-96A8-5AF835CDB861}" type="presOf" srcId="{0BB5F770-B44C-4188-BEFB-EB5D73FF2581}" destId="{12AACB00-5886-4C19-B71C-C17094EFDA5E}" srcOrd="0" destOrd="0" presId="urn:microsoft.com/office/officeart/2005/8/layout/vList6"/>
    <dgm:cxn modelId="{FFA6B4B0-CD25-42D2-BB6E-C06E53C3141D}" type="presOf" srcId="{485CD2B5-E34B-4F99-A313-0FBB6DD16854}" destId="{6A7B0D1F-30C9-41F2-AAE3-8EF85679AFD8}" srcOrd="0" destOrd="5" presId="urn:microsoft.com/office/officeart/2005/8/layout/vList6"/>
    <dgm:cxn modelId="{78BE3CB1-444F-4023-8535-7ED6EA1F261F}" srcId="{6401542D-7C3A-49AD-8317-DF8F42763E07}" destId="{A1675DB6-A311-415D-8D90-5EDD6104BA1E}" srcOrd="0" destOrd="0" parTransId="{B2F25054-3FFF-4C94-B197-4ADF9D584262}" sibTransId="{3C2C8F45-4252-4742-9851-316A427FD1F6}"/>
    <dgm:cxn modelId="{F35756C1-A58C-4754-B771-1F888100C1B7}" srcId="{0BB5F770-B44C-4188-BEFB-EB5D73FF2581}" destId="{4248F497-6543-43C6-8FD1-426EA2791AEB}" srcOrd="1" destOrd="0" parTransId="{82F73E6D-4DC6-4801-9E34-D48619A18489}" sibTransId="{B2010128-219D-4EA8-AE86-810D75F1C38E}"/>
    <dgm:cxn modelId="{FE10BFCD-1F40-4BE4-9A90-693E42FD8BC8}" type="presOf" srcId="{E4129289-A493-4F88-80C8-7803FB29A28E}" destId="{6A7B0D1F-30C9-41F2-AAE3-8EF85679AFD8}" srcOrd="0" destOrd="1" presId="urn:microsoft.com/office/officeart/2005/8/layout/vList6"/>
    <dgm:cxn modelId="{813C1CE7-3EE1-4BF2-8253-6778E795266B}" srcId="{C12827D6-862F-4774-B9E4-844A05007235}" destId="{0BB5F770-B44C-4188-BEFB-EB5D73FF2581}" srcOrd="0" destOrd="0" parTransId="{BDEB67E4-BBC5-4E86-889A-C4CD26FDBE28}" sibTransId="{E06E83AF-0325-4455-A604-7BD1F5776A72}"/>
    <dgm:cxn modelId="{C8A9EDF2-8AB5-49A8-A2E0-57A138B71A0C}" srcId="{B860D484-B13C-485C-98F3-4AEA36695CA6}" destId="{6401542D-7C3A-49AD-8317-DF8F42763E07}" srcOrd="2" destOrd="0" parTransId="{2F980B2A-9F41-48E8-9D63-AE594FE8DC19}" sibTransId="{D5875A37-2BDE-40EA-B9F2-48882EA179A1}"/>
    <dgm:cxn modelId="{EAAEB1FB-016A-4871-829D-825F5080D706}" type="presOf" srcId="{6401542D-7C3A-49AD-8317-DF8F42763E07}" destId="{6A7B0D1F-30C9-41F2-AAE3-8EF85679AFD8}" srcOrd="0" destOrd="2" presId="urn:microsoft.com/office/officeart/2005/8/layout/vList6"/>
    <dgm:cxn modelId="{C1C7D051-4442-4157-8117-A3FBF261D2C8}" type="presParOf" srcId="{EDAEE68E-14FE-4ABC-8AD3-D68783AED01E}" destId="{BB56CE90-E325-421F-B7F1-2D061ED95B83}" srcOrd="0" destOrd="0" presId="urn:microsoft.com/office/officeart/2005/8/layout/vList6"/>
    <dgm:cxn modelId="{A3F4B48D-D99D-4467-B72B-AB67E64EB1F8}" type="presParOf" srcId="{BB56CE90-E325-421F-B7F1-2D061ED95B83}" destId="{12AACB00-5886-4C19-B71C-C17094EFDA5E}" srcOrd="0" destOrd="0" presId="urn:microsoft.com/office/officeart/2005/8/layout/vList6"/>
    <dgm:cxn modelId="{6B308554-68EA-4B07-931E-12217EE36D5C}" type="presParOf" srcId="{BB56CE90-E325-421F-B7F1-2D061ED95B83}" destId="{E0634D35-7992-4EDE-9C53-D41EE5E164C8}" srcOrd="1" destOrd="0" presId="urn:microsoft.com/office/officeart/2005/8/layout/vList6"/>
    <dgm:cxn modelId="{291F4159-D94C-44ED-80BC-63E795FDEF17}" type="presParOf" srcId="{EDAEE68E-14FE-4ABC-8AD3-D68783AED01E}" destId="{BBC02F6B-05BC-429F-A669-C539E0C91F88}" srcOrd="1" destOrd="0" presId="urn:microsoft.com/office/officeart/2005/8/layout/vList6"/>
    <dgm:cxn modelId="{65FCD12D-D8F3-48CA-8C2C-1BF4D4FDBC3F}" type="presParOf" srcId="{EDAEE68E-14FE-4ABC-8AD3-D68783AED01E}" destId="{0AA2033B-3E91-4A5F-A38C-B5CC5C9A55E0}" srcOrd="2" destOrd="0" presId="urn:microsoft.com/office/officeart/2005/8/layout/vList6"/>
    <dgm:cxn modelId="{83B3FEA5-E331-4E85-8AEC-B3ED1E9372AE}" type="presParOf" srcId="{0AA2033B-3E91-4A5F-A38C-B5CC5C9A55E0}" destId="{852D7BC9-4B65-49D3-9D13-84C30CBD79ED}" srcOrd="0" destOrd="0" presId="urn:microsoft.com/office/officeart/2005/8/layout/vList6"/>
    <dgm:cxn modelId="{C87EDBE5-4D01-4257-924E-0B6BF01C0755}" type="presParOf" srcId="{0AA2033B-3E91-4A5F-A38C-B5CC5C9A55E0}" destId="{6A7B0D1F-30C9-41F2-AAE3-8EF85679AFD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851EF3-3AB0-4CDF-96F5-C453208C7FF9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8632CFE-7C27-4AF0-BF4B-96290F920F64}">
      <dgm:prSet phldrT="[Text]" custT="1"/>
      <dgm:spPr/>
      <dgm:t>
        <a:bodyPr/>
        <a:lstStyle/>
        <a:p>
          <a:pPr algn="ctr"/>
          <a:br>
            <a:rPr lang="en-US" sz="2000" dirty="0"/>
          </a:br>
          <a:br>
            <a:rPr lang="en-US" sz="2000" dirty="0"/>
          </a:br>
          <a:br>
            <a:rPr lang="en-US" sz="2000" dirty="0"/>
          </a:br>
          <a:br>
            <a:rPr lang="en-US" sz="2000" dirty="0"/>
          </a:br>
          <a:br>
            <a:rPr lang="en-US" sz="2000" dirty="0"/>
          </a:br>
          <a:br>
            <a:rPr lang="en-US" sz="2000" dirty="0"/>
          </a:br>
          <a:br>
            <a:rPr lang="en-US" sz="2000" dirty="0"/>
          </a:br>
          <a:r>
            <a:rPr lang="en-US" sz="2000" dirty="0"/>
            <a:t>Start server</a:t>
          </a:r>
          <a:endParaRPr lang="en-SG" sz="2000" dirty="0"/>
        </a:p>
      </dgm:t>
    </dgm:pt>
    <dgm:pt modelId="{19446F12-E89E-4C76-85F0-FEAB04764D7B}" type="parTrans" cxnId="{435F0544-316C-4B92-8915-F063D0D4BE00}">
      <dgm:prSet/>
      <dgm:spPr/>
      <dgm:t>
        <a:bodyPr/>
        <a:lstStyle/>
        <a:p>
          <a:endParaRPr lang="en-SG"/>
        </a:p>
      </dgm:t>
    </dgm:pt>
    <dgm:pt modelId="{63E12F08-E16C-4742-9AE3-124AC1596214}" type="sibTrans" cxnId="{435F0544-316C-4B92-8915-F063D0D4BE00}">
      <dgm:prSet/>
      <dgm:spPr/>
      <dgm:t>
        <a:bodyPr/>
        <a:lstStyle/>
        <a:p>
          <a:endParaRPr lang="en-SG"/>
        </a:p>
      </dgm:t>
    </dgm:pt>
    <dgm:pt modelId="{FDA4CAE9-8778-4C8B-8D20-4F9263D66CCE}">
      <dgm:prSet phldrT="[Text]" custT="1"/>
      <dgm:spPr/>
      <dgm:t>
        <a:bodyPr/>
        <a:lstStyle/>
        <a:p>
          <a:r>
            <a:rPr 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Socket Initialization</a:t>
          </a:r>
          <a:br>
            <a:rPr lang="en-US" sz="1600" dirty="0"/>
          </a:br>
          <a:r>
            <a:rPr lang="en-US" sz="1600" dirty="0"/>
            <a:t>server= socket.socket(socket.AF_INET, socket.SOCK_STREAM): </a:t>
          </a:r>
          <a:br>
            <a:rPr lang="en-US" sz="1600" dirty="0"/>
          </a:br>
          <a:r>
            <a:rPr lang="en-US" sz="1600" i="1" dirty="0">
              <a:solidFill>
                <a:schemeClr val="accent2">
                  <a:lumMod val="40000"/>
                  <a:lumOff val="60000"/>
                </a:schemeClr>
              </a:solidFill>
            </a:rPr>
            <a:t>Creates a new socket using IPv4 and TCP</a:t>
          </a:r>
          <a:endParaRPr lang="en-SG" sz="1600" i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0C751D23-6999-4F79-B5E3-F041AA6B5E31}" type="parTrans" cxnId="{5612E7C5-43A9-47C3-8AD9-CA58B6BC5ECC}">
      <dgm:prSet/>
      <dgm:spPr/>
      <dgm:t>
        <a:bodyPr/>
        <a:lstStyle/>
        <a:p>
          <a:endParaRPr lang="en-SG"/>
        </a:p>
      </dgm:t>
    </dgm:pt>
    <dgm:pt modelId="{DE5379B3-4C4F-4EA5-A2FE-B0CAB87A83B7}" type="sibTrans" cxnId="{5612E7C5-43A9-47C3-8AD9-CA58B6BC5ECC}">
      <dgm:prSet/>
      <dgm:spPr/>
      <dgm:t>
        <a:bodyPr/>
        <a:lstStyle/>
        <a:p>
          <a:endParaRPr lang="en-SG"/>
        </a:p>
      </dgm:t>
    </dgm:pt>
    <dgm:pt modelId="{76DE5F27-5D82-4622-8F3F-3ECCB29092C4}">
      <dgm:prSet phldrT="[Text]" custT="1"/>
      <dgm:spPr/>
      <dgm:t>
        <a:bodyPr/>
        <a:lstStyle/>
        <a:p>
          <a:pPr algn="l"/>
          <a:r>
            <a:rPr 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Binding and Listening</a:t>
          </a:r>
          <a:br>
            <a:rPr 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SG" sz="1400" b="0" i="0" dirty="0"/>
            <a:t>server. Bind((host, port)):</a:t>
          </a:r>
          <a:br>
            <a:rPr lang="en-SG" sz="1400" b="0" i="0" dirty="0"/>
          </a:b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Binds the server socket to the specified host and port.</a:t>
          </a:r>
          <a:br>
            <a:rPr lang="en-US" sz="1400" b="0" i="0" dirty="0"/>
          </a:br>
          <a:br>
            <a:rPr lang="en-SG" sz="1400" b="1" i="0" dirty="0"/>
          </a:br>
          <a:r>
            <a:rPr lang="en-US" sz="1400" b="0" i="0" dirty="0"/>
            <a:t>server. Listen(5): </a:t>
          </a:r>
          <a:br>
            <a:rPr lang="en-US" sz="1400" b="0" i="0" dirty="0"/>
          </a:b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Listens for incoming connections with a maximum backlog of 5</a:t>
          </a:r>
          <a:r>
            <a:rPr lang="en-US" sz="1400" b="0" i="0" dirty="0">
              <a:solidFill>
                <a:schemeClr val="accent2">
                  <a:lumMod val="40000"/>
                  <a:lumOff val="60000"/>
                </a:schemeClr>
              </a:solidFill>
            </a:rPr>
            <a:t>.</a:t>
          </a:r>
          <a:endParaRPr lang="en-SG" sz="1400" b="0" u="sng" dirty="0">
            <a:solidFill>
              <a:schemeClr val="accent2">
                <a:lumMod val="40000"/>
                <a:lumOff val="6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DB93AB-6764-4F5B-91E2-69869DE027E7}" type="parTrans" cxnId="{D17CB788-968F-4C66-B962-FD08936D6622}">
      <dgm:prSet/>
      <dgm:spPr/>
      <dgm:t>
        <a:bodyPr/>
        <a:lstStyle/>
        <a:p>
          <a:endParaRPr lang="en-SG"/>
        </a:p>
      </dgm:t>
    </dgm:pt>
    <dgm:pt modelId="{7E72C7F5-1413-444B-945E-75AA363365AF}" type="sibTrans" cxnId="{D17CB788-968F-4C66-B962-FD08936D6622}">
      <dgm:prSet/>
      <dgm:spPr/>
      <dgm:t>
        <a:bodyPr/>
        <a:lstStyle/>
        <a:p>
          <a:endParaRPr lang="en-SG"/>
        </a:p>
      </dgm:t>
    </dgm:pt>
    <dgm:pt modelId="{085DF8FE-CD88-4997-AAA2-9F479174F937}">
      <dgm:prSet phldrT="[Text]" custT="1"/>
      <dgm:spPr/>
      <dgm:t>
        <a:bodyPr/>
        <a:lstStyle/>
        <a:p>
          <a:r>
            <a:rPr lang="en-SG" sz="1200" b="1" i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Loop:</a:t>
          </a:r>
          <a:br>
            <a:rPr lang="en-SG" sz="1200" b="1" i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while True:     </a:t>
          </a:r>
          <a:r>
            <a:rPr lang="en-US" sz="1400" b="0" i="0" u="none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400" b="0" i="1" u="none" dirty="0"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Initiates an infinite loop for continuously accepting client connections</a:t>
          </a:r>
          <a:r>
            <a:rPr lang="en-US" sz="1400" b="0" i="0" u="none" dirty="0"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.</a:t>
          </a:r>
          <a:br>
            <a:rPr lang="en-US" sz="1400" b="0" i="0" u="none" dirty="0">
              <a:effectLst/>
            </a:rPr>
          </a:br>
          <a:br>
            <a:rPr lang="en-US" sz="1400" b="0" i="0" u="none" dirty="0">
              <a:effectLst/>
            </a:rPr>
          </a:br>
          <a:r>
            <a:rPr lang="en-SG" sz="1400" b="0" i="0" dirty="0"/>
            <a:t>client, addr = server. Accept()</a:t>
          </a:r>
          <a:r>
            <a:rPr lang="en-US" sz="1400" b="0" i="0" dirty="0"/>
            <a:t>:    </a:t>
          </a: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Accepts a new client connection and retrieves the client socket and address.</a:t>
          </a:r>
          <a:br>
            <a:rPr lang="en-US" sz="1400" b="0" i="1" dirty="0"/>
          </a:br>
          <a:br>
            <a:rPr lang="en-US" sz="1400" b="0" i="1" dirty="0"/>
          </a:br>
          <a:r>
            <a:rPr lang="en-US" sz="1400" b="0" i="0" dirty="0"/>
            <a:t>print(f"[*] Accepted connection from {addr[0]}:{addr[1]}"):     </a:t>
          </a: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Prints a message indicating that a connection has been accepted.</a:t>
          </a:r>
          <a:br>
            <a:rPr lang="en-US" sz="1400" b="0" i="1" dirty="0"/>
          </a:br>
          <a:br>
            <a:rPr lang="en-US" sz="1400" b="0" i="1" dirty="0"/>
          </a:br>
          <a:r>
            <a:rPr lang="en-US" sz="1400" b="0" i="1" dirty="0"/>
            <a:t>client_handler = threading.Thread(target=handle_client, args=(client, game)):     </a:t>
          </a: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Creates a new thread (client_handler) that will handle the client 											connection using the handle_client function.</a:t>
          </a:r>
          <a:br>
            <a:rPr lang="en-US" sz="1400" b="0" i="1" dirty="0"/>
          </a:br>
          <a:r>
            <a:rPr lang="en-US" sz="1400" b="0" i="1" dirty="0" err="1"/>
            <a:t>client_handler.start</a:t>
          </a:r>
          <a:r>
            <a:rPr lang="en-US" sz="1400" b="0" i="1" dirty="0"/>
            <a:t>():     </a:t>
          </a:r>
          <a:r>
            <a:rPr lang="en-US" sz="1400" b="0" i="1" dirty="0">
              <a:solidFill>
                <a:schemeClr val="accent2">
                  <a:lumMod val="40000"/>
                  <a:lumOff val="60000"/>
                </a:schemeClr>
              </a:solidFill>
            </a:rPr>
            <a:t>Starts the client handling thread.</a:t>
          </a:r>
          <a:br>
            <a:rPr lang="en-US" sz="1400" b="0" i="1" dirty="0"/>
          </a:br>
          <a:br>
            <a:rPr lang="en-US" sz="1200" b="0" i="1" u="none" dirty="0">
              <a:effectLst/>
            </a:rPr>
          </a:br>
          <a:br>
            <a:rPr lang="en-SG" sz="1200" b="0" i="1" u="none" dirty="0">
              <a:effectLst/>
            </a:rPr>
          </a:br>
          <a:endParaRPr lang="en-SG" sz="1200" b="0" i="1" u="none" dirty="0">
            <a:effectLst/>
          </a:endParaRPr>
        </a:p>
      </dgm:t>
    </dgm:pt>
    <dgm:pt modelId="{DFF952E2-01BA-4FC1-B3CE-3B3473635308}" type="parTrans" cxnId="{E9EEEEAF-2926-456D-BD5C-7EB06698BC2C}">
      <dgm:prSet/>
      <dgm:spPr/>
      <dgm:t>
        <a:bodyPr/>
        <a:lstStyle/>
        <a:p>
          <a:endParaRPr lang="en-SG"/>
        </a:p>
      </dgm:t>
    </dgm:pt>
    <dgm:pt modelId="{BCFC4A38-54D5-489A-98F1-4778E41ECBFB}" type="sibTrans" cxnId="{E9EEEEAF-2926-456D-BD5C-7EB06698BC2C}">
      <dgm:prSet/>
      <dgm:spPr/>
      <dgm:t>
        <a:bodyPr/>
        <a:lstStyle/>
        <a:p>
          <a:endParaRPr lang="en-SG"/>
        </a:p>
      </dgm:t>
    </dgm:pt>
    <dgm:pt modelId="{52B123F6-FE6F-43EE-AD6E-7CF272D9C212}" type="pres">
      <dgm:prSet presAssocID="{CF851EF3-3AB0-4CDF-96F5-C453208C7FF9}" presName="vert0" presStyleCnt="0">
        <dgm:presLayoutVars>
          <dgm:dir/>
          <dgm:animOne val="branch"/>
          <dgm:animLvl val="lvl"/>
        </dgm:presLayoutVars>
      </dgm:prSet>
      <dgm:spPr/>
    </dgm:pt>
    <dgm:pt modelId="{464796DF-435E-46A4-9CBE-ABA4A539A726}" type="pres">
      <dgm:prSet presAssocID="{98632CFE-7C27-4AF0-BF4B-96290F920F64}" presName="thickLine" presStyleLbl="alignNode1" presStyleIdx="0" presStyleCnt="1"/>
      <dgm:spPr/>
    </dgm:pt>
    <dgm:pt modelId="{7710C839-7996-41A6-BE5F-A0C1B09467F2}" type="pres">
      <dgm:prSet presAssocID="{98632CFE-7C27-4AF0-BF4B-96290F920F64}" presName="horz1" presStyleCnt="0"/>
      <dgm:spPr/>
    </dgm:pt>
    <dgm:pt modelId="{D60C5295-8642-4134-BFB2-8BEDFDA67CC4}" type="pres">
      <dgm:prSet presAssocID="{98632CFE-7C27-4AF0-BF4B-96290F920F64}" presName="tx1" presStyleLbl="revTx" presStyleIdx="0" presStyleCnt="4" custScaleX="51194"/>
      <dgm:spPr/>
    </dgm:pt>
    <dgm:pt modelId="{8ADD51A3-DD1B-47E3-91FA-F0EE7DBF3A22}" type="pres">
      <dgm:prSet presAssocID="{98632CFE-7C27-4AF0-BF4B-96290F920F64}" presName="vert1" presStyleCnt="0"/>
      <dgm:spPr/>
    </dgm:pt>
    <dgm:pt modelId="{8A4C76FF-9E9D-4E43-9479-38DD091EA851}" type="pres">
      <dgm:prSet presAssocID="{FDA4CAE9-8778-4C8B-8D20-4F9263D66CCE}" presName="vertSpace2a" presStyleCnt="0"/>
      <dgm:spPr/>
    </dgm:pt>
    <dgm:pt modelId="{8074643F-3416-442C-B2A1-DA5D1C62945C}" type="pres">
      <dgm:prSet presAssocID="{FDA4CAE9-8778-4C8B-8D20-4F9263D66CCE}" presName="horz2" presStyleCnt="0"/>
      <dgm:spPr/>
    </dgm:pt>
    <dgm:pt modelId="{672030B2-B4B2-41E6-BB8A-3A776AF1163E}" type="pres">
      <dgm:prSet presAssocID="{FDA4CAE9-8778-4C8B-8D20-4F9263D66CCE}" presName="horzSpace2" presStyleCnt="0"/>
      <dgm:spPr/>
    </dgm:pt>
    <dgm:pt modelId="{CB35E70F-0239-4546-8749-76223AE564BF}" type="pres">
      <dgm:prSet presAssocID="{FDA4CAE9-8778-4C8B-8D20-4F9263D66CCE}" presName="tx2" presStyleLbl="revTx" presStyleIdx="1" presStyleCnt="4" custScaleX="120217" custScaleY="67687"/>
      <dgm:spPr/>
    </dgm:pt>
    <dgm:pt modelId="{BD7E580B-CA7D-4BAD-ABAF-C5012965A3EB}" type="pres">
      <dgm:prSet presAssocID="{FDA4CAE9-8778-4C8B-8D20-4F9263D66CCE}" presName="vert2" presStyleCnt="0"/>
      <dgm:spPr/>
    </dgm:pt>
    <dgm:pt modelId="{6379CE7E-AC70-4E0F-A920-A83B46AC0734}" type="pres">
      <dgm:prSet presAssocID="{FDA4CAE9-8778-4C8B-8D20-4F9263D66CCE}" presName="thinLine2b" presStyleLbl="callout" presStyleIdx="0" presStyleCnt="3"/>
      <dgm:spPr/>
    </dgm:pt>
    <dgm:pt modelId="{A0D2EA22-0D27-49D5-885D-EC7D72B05523}" type="pres">
      <dgm:prSet presAssocID="{FDA4CAE9-8778-4C8B-8D20-4F9263D66CCE}" presName="vertSpace2b" presStyleCnt="0"/>
      <dgm:spPr/>
    </dgm:pt>
    <dgm:pt modelId="{C9CEC5D3-2379-4D44-BA27-2210B749F501}" type="pres">
      <dgm:prSet presAssocID="{76DE5F27-5D82-4622-8F3F-3ECCB29092C4}" presName="horz2" presStyleCnt="0"/>
      <dgm:spPr/>
    </dgm:pt>
    <dgm:pt modelId="{4110C93B-A287-44A9-AD4A-EABEB4F9B1CB}" type="pres">
      <dgm:prSet presAssocID="{76DE5F27-5D82-4622-8F3F-3ECCB29092C4}" presName="horzSpace2" presStyleCnt="0"/>
      <dgm:spPr/>
    </dgm:pt>
    <dgm:pt modelId="{6A1362BD-0126-4E63-9C9C-47F7DA9373DB}" type="pres">
      <dgm:prSet presAssocID="{76DE5F27-5D82-4622-8F3F-3ECCB29092C4}" presName="tx2" presStyleLbl="revTx" presStyleIdx="2" presStyleCnt="4" custScaleX="135177" custScaleY="88081"/>
      <dgm:spPr/>
    </dgm:pt>
    <dgm:pt modelId="{C88157FE-D242-4377-BFDC-A5A18AFB5112}" type="pres">
      <dgm:prSet presAssocID="{76DE5F27-5D82-4622-8F3F-3ECCB29092C4}" presName="vert2" presStyleCnt="0"/>
      <dgm:spPr/>
    </dgm:pt>
    <dgm:pt modelId="{ADA25A70-7252-484D-B9A8-5094A7C6464A}" type="pres">
      <dgm:prSet presAssocID="{76DE5F27-5D82-4622-8F3F-3ECCB29092C4}" presName="thinLine2b" presStyleLbl="callout" presStyleIdx="1" presStyleCnt="3"/>
      <dgm:spPr/>
    </dgm:pt>
    <dgm:pt modelId="{BCCC80CF-63DA-47DB-90A4-DE20C96E44B7}" type="pres">
      <dgm:prSet presAssocID="{76DE5F27-5D82-4622-8F3F-3ECCB29092C4}" presName="vertSpace2b" presStyleCnt="0"/>
      <dgm:spPr/>
    </dgm:pt>
    <dgm:pt modelId="{A8B142CC-2CD8-49CD-BC7B-FF34F75006AE}" type="pres">
      <dgm:prSet presAssocID="{085DF8FE-CD88-4997-AAA2-9F479174F937}" presName="horz2" presStyleCnt="0"/>
      <dgm:spPr/>
    </dgm:pt>
    <dgm:pt modelId="{419922F7-82F4-4A7F-8542-B96D937851F6}" type="pres">
      <dgm:prSet presAssocID="{085DF8FE-CD88-4997-AAA2-9F479174F937}" presName="horzSpace2" presStyleCnt="0"/>
      <dgm:spPr/>
    </dgm:pt>
    <dgm:pt modelId="{3BD4FAB9-B26F-4101-BDD4-18D26C7060A8}" type="pres">
      <dgm:prSet presAssocID="{085DF8FE-CD88-4997-AAA2-9F479174F937}" presName="tx2" presStyleLbl="revTx" presStyleIdx="3" presStyleCnt="4" custScaleX="150283" custScaleY="130775"/>
      <dgm:spPr/>
    </dgm:pt>
    <dgm:pt modelId="{D70E53FD-ECF5-4D23-B368-77B35437DA41}" type="pres">
      <dgm:prSet presAssocID="{085DF8FE-CD88-4997-AAA2-9F479174F937}" presName="vert2" presStyleCnt="0"/>
      <dgm:spPr/>
    </dgm:pt>
    <dgm:pt modelId="{16280712-B1FC-43E0-A2F7-D016558DD436}" type="pres">
      <dgm:prSet presAssocID="{085DF8FE-CD88-4997-AAA2-9F479174F937}" presName="thinLine2b" presStyleLbl="callout" presStyleIdx="2" presStyleCnt="3"/>
      <dgm:spPr/>
    </dgm:pt>
    <dgm:pt modelId="{B1784369-A02D-4FE2-952B-73DDB2F44C4D}" type="pres">
      <dgm:prSet presAssocID="{085DF8FE-CD88-4997-AAA2-9F479174F937}" presName="vertSpace2b" presStyleCnt="0"/>
      <dgm:spPr/>
    </dgm:pt>
  </dgm:ptLst>
  <dgm:cxnLst>
    <dgm:cxn modelId="{435F0544-316C-4B92-8915-F063D0D4BE00}" srcId="{CF851EF3-3AB0-4CDF-96F5-C453208C7FF9}" destId="{98632CFE-7C27-4AF0-BF4B-96290F920F64}" srcOrd="0" destOrd="0" parTransId="{19446F12-E89E-4C76-85F0-FEAB04764D7B}" sibTransId="{63E12F08-E16C-4742-9AE3-124AC1596214}"/>
    <dgm:cxn modelId="{59A0B66B-2112-409C-83D8-F6299F29B40C}" type="presOf" srcId="{CF851EF3-3AB0-4CDF-96F5-C453208C7FF9}" destId="{52B123F6-FE6F-43EE-AD6E-7CF272D9C212}" srcOrd="0" destOrd="0" presId="urn:microsoft.com/office/officeart/2008/layout/LinedList"/>
    <dgm:cxn modelId="{9E7BF976-3131-41C1-82E8-6BC63FBE7181}" type="presOf" srcId="{76DE5F27-5D82-4622-8F3F-3ECCB29092C4}" destId="{6A1362BD-0126-4E63-9C9C-47F7DA9373DB}" srcOrd="0" destOrd="0" presId="urn:microsoft.com/office/officeart/2008/layout/LinedList"/>
    <dgm:cxn modelId="{D17CB788-968F-4C66-B962-FD08936D6622}" srcId="{98632CFE-7C27-4AF0-BF4B-96290F920F64}" destId="{76DE5F27-5D82-4622-8F3F-3ECCB29092C4}" srcOrd="1" destOrd="0" parTransId="{C1DB93AB-6764-4F5B-91E2-69869DE027E7}" sibTransId="{7E72C7F5-1413-444B-945E-75AA363365AF}"/>
    <dgm:cxn modelId="{4EDBDA8C-B1FE-4196-9DF7-D8907FAAE9C7}" type="presOf" srcId="{FDA4CAE9-8778-4C8B-8D20-4F9263D66CCE}" destId="{CB35E70F-0239-4546-8749-76223AE564BF}" srcOrd="0" destOrd="0" presId="urn:microsoft.com/office/officeart/2008/layout/LinedList"/>
    <dgm:cxn modelId="{E9EEEEAF-2926-456D-BD5C-7EB06698BC2C}" srcId="{98632CFE-7C27-4AF0-BF4B-96290F920F64}" destId="{085DF8FE-CD88-4997-AAA2-9F479174F937}" srcOrd="2" destOrd="0" parTransId="{DFF952E2-01BA-4FC1-B3CE-3B3473635308}" sibTransId="{BCFC4A38-54D5-489A-98F1-4778E41ECBFB}"/>
    <dgm:cxn modelId="{5612E7C5-43A9-47C3-8AD9-CA58B6BC5ECC}" srcId="{98632CFE-7C27-4AF0-BF4B-96290F920F64}" destId="{FDA4CAE9-8778-4C8B-8D20-4F9263D66CCE}" srcOrd="0" destOrd="0" parTransId="{0C751D23-6999-4F79-B5E3-F041AA6B5E31}" sibTransId="{DE5379B3-4C4F-4EA5-A2FE-B0CAB87A83B7}"/>
    <dgm:cxn modelId="{C1AD53C9-805D-4A4D-B3D0-041C88B23001}" type="presOf" srcId="{98632CFE-7C27-4AF0-BF4B-96290F920F64}" destId="{D60C5295-8642-4134-BFB2-8BEDFDA67CC4}" srcOrd="0" destOrd="0" presId="urn:microsoft.com/office/officeart/2008/layout/LinedList"/>
    <dgm:cxn modelId="{68CEA4CE-2F5B-459D-BA70-56F7F69B7F49}" type="presOf" srcId="{085DF8FE-CD88-4997-AAA2-9F479174F937}" destId="{3BD4FAB9-B26F-4101-BDD4-18D26C7060A8}" srcOrd="0" destOrd="0" presId="urn:microsoft.com/office/officeart/2008/layout/LinedList"/>
    <dgm:cxn modelId="{8B1D050E-1C54-429C-84F7-AED99532025F}" type="presParOf" srcId="{52B123F6-FE6F-43EE-AD6E-7CF272D9C212}" destId="{464796DF-435E-46A4-9CBE-ABA4A539A726}" srcOrd="0" destOrd="0" presId="urn:microsoft.com/office/officeart/2008/layout/LinedList"/>
    <dgm:cxn modelId="{56D64BB7-4B3E-436F-939E-CD7B2CDCC97A}" type="presParOf" srcId="{52B123F6-FE6F-43EE-AD6E-7CF272D9C212}" destId="{7710C839-7996-41A6-BE5F-A0C1B09467F2}" srcOrd="1" destOrd="0" presId="urn:microsoft.com/office/officeart/2008/layout/LinedList"/>
    <dgm:cxn modelId="{371A228B-FA39-4061-B424-A2C254B6532E}" type="presParOf" srcId="{7710C839-7996-41A6-BE5F-A0C1B09467F2}" destId="{D60C5295-8642-4134-BFB2-8BEDFDA67CC4}" srcOrd="0" destOrd="0" presId="urn:microsoft.com/office/officeart/2008/layout/LinedList"/>
    <dgm:cxn modelId="{46B35259-690B-4A65-887E-2D3C365ED450}" type="presParOf" srcId="{7710C839-7996-41A6-BE5F-A0C1B09467F2}" destId="{8ADD51A3-DD1B-47E3-91FA-F0EE7DBF3A22}" srcOrd="1" destOrd="0" presId="urn:microsoft.com/office/officeart/2008/layout/LinedList"/>
    <dgm:cxn modelId="{EE4B92C4-308C-448D-9971-67E1FA366960}" type="presParOf" srcId="{8ADD51A3-DD1B-47E3-91FA-F0EE7DBF3A22}" destId="{8A4C76FF-9E9D-4E43-9479-38DD091EA851}" srcOrd="0" destOrd="0" presId="urn:microsoft.com/office/officeart/2008/layout/LinedList"/>
    <dgm:cxn modelId="{8DEC97F1-ED4D-40BF-BE2C-F2787AE50197}" type="presParOf" srcId="{8ADD51A3-DD1B-47E3-91FA-F0EE7DBF3A22}" destId="{8074643F-3416-442C-B2A1-DA5D1C62945C}" srcOrd="1" destOrd="0" presId="urn:microsoft.com/office/officeart/2008/layout/LinedList"/>
    <dgm:cxn modelId="{E28D1883-35B1-42F7-8242-062EA968C691}" type="presParOf" srcId="{8074643F-3416-442C-B2A1-DA5D1C62945C}" destId="{672030B2-B4B2-41E6-BB8A-3A776AF1163E}" srcOrd="0" destOrd="0" presId="urn:microsoft.com/office/officeart/2008/layout/LinedList"/>
    <dgm:cxn modelId="{66A723BB-6254-49F5-BB2D-33A304A4354A}" type="presParOf" srcId="{8074643F-3416-442C-B2A1-DA5D1C62945C}" destId="{CB35E70F-0239-4546-8749-76223AE564BF}" srcOrd="1" destOrd="0" presId="urn:microsoft.com/office/officeart/2008/layout/LinedList"/>
    <dgm:cxn modelId="{73BB4ED3-8AB7-4748-A430-A2E614B2B5BF}" type="presParOf" srcId="{8074643F-3416-442C-B2A1-DA5D1C62945C}" destId="{BD7E580B-CA7D-4BAD-ABAF-C5012965A3EB}" srcOrd="2" destOrd="0" presId="urn:microsoft.com/office/officeart/2008/layout/LinedList"/>
    <dgm:cxn modelId="{72E02B9B-3222-46D7-87B8-9D797B73CE38}" type="presParOf" srcId="{8ADD51A3-DD1B-47E3-91FA-F0EE7DBF3A22}" destId="{6379CE7E-AC70-4E0F-A920-A83B46AC0734}" srcOrd="2" destOrd="0" presId="urn:microsoft.com/office/officeart/2008/layout/LinedList"/>
    <dgm:cxn modelId="{2E7092A7-D3C3-4CE8-A342-FFBBCED1E97F}" type="presParOf" srcId="{8ADD51A3-DD1B-47E3-91FA-F0EE7DBF3A22}" destId="{A0D2EA22-0D27-49D5-885D-EC7D72B05523}" srcOrd="3" destOrd="0" presId="urn:microsoft.com/office/officeart/2008/layout/LinedList"/>
    <dgm:cxn modelId="{5F527557-D311-4FB4-9064-E97FA16E56F9}" type="presParOf" srcId="{8ADD51A3-DD1B-47E3-91FA-F0EE7DBF3A22}" destId="{C9CEC5D3-2379-4D44-BA27-2210B749F501}" srcOrd="4" destOrd="0" presId="urn:microsoft.com/office/officeart/2008/layout/LinedList"/>
    <dgm:cxn modelId="{364E3021-A625-4AF4-B6E0-3A7069651598}" type="presParOf" srcId="{C9CEC5D3-2379-4D44-BA27-2210B749F501}" destId="{4110C93B-A287-44A9-AD4A-EABEB4F9B1CB}" srcOrd="0" destOrd="0" presId="urn:microsoft.com/office/officeart/2008/layout/LinedList"/>
    <dgm:cxn modelId="{D0F63096-896C-411A-B5AF-68C5D812D7FF}" type="presParOf" srcId="{C9CEC5D3-2379-4D44-BA27-2210B749F501}" destId="{6A1362BD-0126-4E63-9C9C-47F7DA9373DB}" srcOrd="1" destOrd="0" presId="urn:microsoft.com/office/officeart/2008/layout/LinedList"/>
    <dgm:cxn modelId="{8215A87C-AAD6-4830-99B8-6B7720C976F8}" type="presParOf" srcId="{C9CEC5D3-2379-4D44-BA27-2210B749F501}" destId="{C88157FE-D242-4377-BFDC-A5A18AFB5112}" srcOrd="2" destOrd="0" presId="urn:microsoft.com/office/officeart/2008/layout/LinedList"/>
    <dgm:cxn modelId="{16208B04-2101-4EE9-99B7-5D751B8EF8F0}" type="presParOf" srcId="{8ADD51A3-DD1B-47E3-91FA-F0EE7DBF3A22}" destId="{ADA25A70-7252-484D-B9A8-5094A7C6464A}" srcOrd="5" destOrd="0" presId="urn:microsoft.com/office/officeart/2008/layout/LinedList"/>
    <dgm:cxn modelId="{450B33FD-7C0A-4D2C-A1A4-6AAF378D48DF}" type="presParOf" srcId="{8ADD51A3-DD1B-47E3-91FA-F0EE7DBF3A22}" destId="{BCCC80CF-63DA-47DB-90A4-DE20C96E44B7}" srcOrd="6" destOrd="0" presId="urn:microsoft.com/office/officeart/2008/layout/LinedList"/>
    <dgm:cxn modelId="{51231950-5AE4-4746-A6A7-7699D7F5B4DC}" type="presParOf" srcId="{8ADD51A3-DD1B-47E3-91FA-F0EE7DBF3A22}" destId="{A8B142CC-2CD8-49CD-BC7B-FF34F75006AE}" srcOrd="7" destOrd="0" presId="urn:microsoft.com/office/officeart/2008/layout/LinedList"/>
    <dgm:cxn modelId="{450DECE9-D8C7-4E19-AABF-AEA895556D98}" type="presParOf" srcId="{A8B142CC-2CD8-49CD-BC7B-FF34F75006AE}" destId="{419922F7-82F4-4A7F-8542-B96D937851F6}" srcOrd="0" destOrd="0" presId="urn:microsoft.com/office/officeart/2008/layout/LinedList"/>
    <dgm:cxn modelId="{C3A1AAA0-360B-4982-A4BF-B496A680C52A}" type="presParOf" srcId="{A8B142CC-2CD8-49CD-BC7B-FF34F75006AE}" destId="{3BD4FAB9-B26F-4101-BDD4-18D26C7060A8}" srcOrd="1" destOrd="0" presId="urn:microsoft.com/office/officeart/2008/layout/LinedList"/>
    <dgm:cxn modelId="{A6A3EE4D-F618-49B4-A456-3DD98243C98C}" type="presParOf" srcId="{A8B142CC-2CD8-49CD-BC7B-FF34F75006AE}" destId="{D70E53FD-ECF5-4D23-B368-77B35437DA41}" srcOrd="2" destOrd="0" presId="urn:microsoft.com/office/officeart/2008/layout/LinedList"/>
    <dgm:cxn modelId="{5FD81D0B-273F-4FAE-9EEF-250922E3D688}" type="presParOf" srcId="{8ADD51A3-DD1B-47E3-91FA-F0EE7DBF3A22}" destId="{16280712-B1FC-43E0-A2F7-D016558DD436}" srcOrd="8" destOrd="0" presId="urn:microsoft.com/office/officeart/2008/layout/LinedList"/>
    <dgm:cxn modelId="{278E105A-0382-48DE-B5CF-A7503DC06AF9}" type="presParOf" srcId="{8ADD51A3-DD1B-47E3-91FA-F0EE7DBF3A22}" destId="{B1784369-A02D-4FE2-952B-73DDB2F44C4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D35-7992-4EDE-9C53-D41EE5E164C8}">
      <dsp:nvSpPr>
        <dsp:cNvPr id="0" name=""/>
        <dsp:cNvSpPr/>
      </dsp:nvSpPr>
      <dsp:spPr>
        <a:xfrm>
          <a:off x="1313434" y="0"/>
          <a:ext cx="6895477" cy="14802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Purpose: Initializes a new instance of the Blackjack game class.</a:t>
          </a:r>
          <a:endParaRPr lang="en-SG" sz="2000" kern="1200" dirty="0"/>
        </a:p>
      </dsp:txBody>
      <dsp:txXfrm>
        <a:off x="1313434" y="185035"/>
        <a:ext cx="6340373" cy="1110208"/>
      </dsp:txXfrm>
    </dsp:sp>
    <dsp:sp modelId="{12AACB00-5886-4C19-B71C-C17094EFDA5E}">
      <dsp:nvSpPr>
        <dsp:cNvPr id="0" name=""/>
        <dsp:cNvSpPr/>
      </dsp:nvSpPr>
      <dsp:spPr>
        <a:xfrm>
          <a:off x="1470" y="0"/>
          <a:ext cx="1300028" cy="1035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__init__</a:t>
          </a:r>
          <a:br>
            <a:rPr lang="en-US" sz="2000" kern="1200" dirty="0"/>
          </a:br>
          <a:r>
            <a:rPr lang="en-US" sz="2000" kern="1200" dirty="0"/>
            <a:t>method</a:t>
          </a:r>
          <a:endParaRPr lang="en-SG" sz="2000" kern="1200" dirty="0"/>
        </a:p>
      </dsp:txBody>
      <dsp:txXfrm>
        <a:off x="52021" y="50551"/>
        <a:ext cx="1198926" cy="934444"/>
      </dsp:txXfrm>
    </dsp:sp>
    <dsp:sp modelId="{6A7B0D1F-30C9-41F2-AAE3-8EF85679AFD8}">
      <dsp:nvSpPr>
        <dsp:cNvPr id="0" name=""/>
        <dsp:cNvSpPr/>
      </dsp:nvSpPr>
      <dsp:spPr>
        <a:xfrm>
          <a:off x="1044834" y="1437913"/>
          <a:ext cx="7164077" cy="2942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Suits: A list containing the four suits in a standard deck. 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Ranks: A list containing the ranks for each card in a       	standard deck.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Deck: An empty list to store the deck of cards.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Player hand: An empty list to represent the player’s hand.</a:t>
          </a:r>
          <a:br>
            <a:rPr lang="en-US" sz="1800" kern="1200" dirty="0"/>
          </a:br>
          <a:r>
            <a:rPr lang="en-US" sz="1800" kern="1200" dirty="0"/>
            <a:t>dealer hand: An empty list to represent the dealer’s hand.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Initialize deck: Initializes and shuffles the deck of cards in way random</a:t>
          </a:r>
          <a:endParaRPr lang="en-SG" sz="1800" kern="1200" dirty="0"/>
        </a:p>
      </dsp:txBody>
      <dsp:txXfrm>
        <a:off x="1044834" y="1805728"/>
        <a:ext cx="6060632" cy="2206890"/>
      </dsp:txXfrm>
    </dsp:sp>
    <dsp:sp modelId="{852D7BC9-4B65-49D3-9D13-84C30CBD79ED}">
      <dsp:nvSpPr>
        <dsp:cNvPr id="0" name=""/>
        <dsp:cNvSpPr/>
      </dsp:nvSpPr>
      <dsp:spPr>
        <a:xfrm>
          <a:off x="10541" y="2301997"/>
          <a:ext cx="1044574" cy="1180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Attributes </a:t>
          </a:r>
          <a:endParaRPr lang="en-SG" sz="1500" kern="1200" dirty="0"/>
        </a:p>
      </dsp:txBody>
      <dsp:txXfrm>
        <a:off x="61533" y="2352989"/>
        <a:ext cx="942590" cy="1078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D35-7992-4EDE-9C53-D41EE5E164C8}">
      <dsp:nvSpPr>
        <dsp:cNvPr id="0" name=""/>
        <dsp:cNvSpPr/>
      </dsp:nvSpPr>
      <dsp:spPr>
        <a:xfrm>
          <a:off x="1313434" y="0"/>
          <a:ext cx="6895477" cy="19615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Purpose: Deal a card  from the deck to a specified hand 	  		(player or dealer’s hand).</a:t>
          </a:r>
          <a:endParaRPr lang="en-S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Process: pops a card from the deck and appends the cards 	    to the specified hand.		</a:t>
          </a:r>
          <a:endParaRPr lang="en-SG" sz="2000" kern="1200" dirty="0"/>
        </a:p>
      </dsp:txBody>
      <dsp:txXfrm>
        <a:off x="1313434" y="245198"/>
        <a:ext cx="6159883" cy="1471189"/>
      </dsp:txXfrm>
    </dsp:sp>
    <dsp:sp modelId="{12AACB00-5886-4C19-B71C-C17094EFDA5E}">
      <dsp:nvSpPr>
        <dsp:cNvPr id="0" name=""/>
        <dsp:cNvSpPr/>
      </dsp:nvSpPr>
      <dsp:spPr>
        <a:xfrm>
          <a:off x="2" y="566206"/>
          <a:ext cx="1300028" cy="787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Deal_Cards</a:t>
          </a:r>
          <a:endParaRPr lang="en-SG" sz="1600" kern="1200" dirty="0"/>
        </a:p>
      </dsp:txBody>
      <dsp:txXfrm>
        <a:off x="38466" y="604670"/>
        <a:ext cx="1223100" cy="711015"/>
      </dsp:txXfrm>
    </dsp:sp>
    <dsp:sp modelId="{6A7B0D1F-30C9-41F2-AAE3-8EF85679AFD8}">
      <dsp:nvSpPr>
        <dsp:cNvPr id="0" name=""/>
        <dsp:cNvSpPr/>
      </dsp:nvSpPr>
      <dsp:spPr>
        <a:xfrm>
          <a:off x="1174093" y="1905445"/>
          <a:ext cx="7025863" cy="38992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Purpose: Calculate the value of a hand in Blackjack.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 :</a:t>
          </a:r>
          <a:endParaRPr lang="en-SG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Iterates through each card in the hand.	</a:t>
          </a:r>
          <a:endParaRPr lang="en-SG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Checks the rank of the card and adds the corresponding value.</a:t>
          </a:r>
          <a:endParaRPr lang="en-SG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Adjust the Ace card if needed to avoid from busting.</a:t>
          </a:r>
          <a:endParaRPr lang="en-SG" sz="1800" kern="1200" dirty="0"/>
        </a:p>
      </dsp:txBody>
      <dsp:txXfrm>
        <a:off x="1174093" y="2392854"/>
        <a:ext cx="5563636" cy="2924453"/>
      </dsp:txXfrm>
    </dsp:sp>
    <dsp:sp modelId="{852D7BC9-4B65-49D3-9D13-84C30CBD79ED}">
      <dsp:nvSpPr>
        <dsp:cNvPr id="0" name=""/>
        <dsp:cNvSpPr/>
      </dsp:nvSpPr>
      <dsp:spPr>
        <a:xfrm>
          <a:off x="71992" y="3298378"/>
          <a:ext cx="1182625" cy="117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hand value </a:t>
          </a:r>
          <a:endParaRPr lang="en-SG" sz="1600" kern="1200" dirty="0"/>
        </a:p>
      </dsp:txBody>
      <dsp:txXfrm>
        <a:off x="129179" y="3355565"/>
        <a:ext cx="1068251" cy="1057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796DF-435E-46A4-9CBE-ABA4A539A726}">
      <dsp:nvSpPr>
        <dsp:cNvPr id="0" name=""/>
        <dsp:cNvSpPr/>
      </dsp:nvSpPr>
      <dsp:spPr>
        <a:xfrm>
          <a:off x="0" y="2318"/>
          <a:ext cx="1183035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C5295-8642-4134-BFB2-8BEDFDA67CC4}">
      <dsp:nvSpPr>
        <dsp:cNvPr id="0" name=""/>
        <dsp:cNvSpPr/>
      </dsp:nvSpPr>
      <dsp:spPr>
        <a:xfrm>
          <a:off x="0" y="2318"/>
          <a:ext cx="933305" cy="474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/>
          </a:br>
          <a:br>
            <a:rPr lang="en-US" sz="2000" kern="1200" dirty="0"/>
          </a:br>
          <a:br>
            <a:rPr lang="en-US" sz="2000" kern="1200" dirty="0"/>
          </a:br>
          <a:br>
            <a:rPr lang="en-US" sz="2000" kern="1200" dirty="0"/>
          </a:br>
          <a:br>
            <a:rPr lang="en-US" sz="2000" kern="1200" dirty="0"/>
          </a:br>
          <a:br>
            <a:rPr lang="en-US" sz="2000" kern="1200" dirty="0"/>
          </a:br>
          <a:br>
            <a:rPr lang="en-US" sz="2000" kern="1200" dirty="0"/>
          </a:br>
          <a:r>
            <a:rPr lang="en-US" sz="2000" kern="1200" dirty="0"/>
            <a:t>Start server</a:t>
          </a:r>
          <a:endParaRPr lang="en-SG" sz="2000" kern="1200" dirty="0"/>
        </a:p>
      </dsp:txBody>
      <dsp:txXfrm>
        <a:off x="0" y="2318"/>
        <a:ext cx="933305" cy="4742818"/>
      </dsp:txXfrm>
    </dsp:sp>
    <dsp:sp modelId="{CB35E70F-0239-4546-8749-76223AE564BF}">
      <dsp:nvSpPr>
        <dsp:cNvPr id="0" name=""/>
        <dsp:cNvSpPr/>
      </dsp:nvSpPr>
      <dsp:spPr>
        <a:xfrm>
          <a:off x="1070036" y="79666"/>
          <a:ext cx="8602214" cy="104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Socket Initialization</a:t>
          </a:r>
          <a:br>
            <a:rPr lang="en-US" sz="1600" kern="1200" dirty="0"/>
          </a:br>
          <a:r>
            <a:rPr lang="en-US" sz="1600" kern="1200" dirty="0"/>
            <a:t>server= socket.socket(socket.AF_INET, socket.SOCK_STREAM): </a:t>
          </a:r>
          <a:br>
            <a:rPr lang="en-US" sz="1600" kern="1200" dirty="0"/>
          </a:br>
          <a:r>
            <a:rPr lang="en-US" sz="160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Creates a new socket using IPv4 and TCP</a:t>
          </a:r>
          <a:endParaRPr lang="en-SG" sz="1600" i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070036" y="79666"/>
        <a:ext cx="8602214" cy="1047100"/>
      </dsp:txXfrm>
    </dsp:sp>
    <dsp:sp modelId="{6379CE7E-AC70-4E0F-A920-A83B46AC0734}">
      <dsp:nvSpPr>
        <dsp:cNvPr id="0" name=""/>
        <dsp:cNvSpPr/>
      </dsp:nvSpPr>
      <dsp:spPr>
        <a:xfrm>
          <a:off x="933305" y="1126767"/>
          <a:ext cx="7292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362BD-0126-4E63-9C9C-47F7DA9373DB}">
      <dsp:nvSpPr>
        <dsp:cNvPr id="0" name=""/>
        <dsp:cNvSpPr/>
      </dsp:nvSpPr>
      <dsp:spPr>
        <a:xfrm>
          <a:off x="1070036" y="1204115"/>
          <a:ext cx="9672688" cy="136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Binding and Listening</a:t>
          </a:r>
          <a:br>
            <a:rPr lang="en-US" sz="14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4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SG" sz="1400" b="0" i="0" kern="1200" dirty="0"/>
            <a:t>server. Bind((host, port)):</a:t>
          </a:r>
          <a:br>
            <a:rPr lang="en-SG" sz="1400" b="0" i="0" kern="1200" dirty="0"/>
          </a:b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Binds the server socket to the specified host and port.</a:t>
          </a:r>
          <a:br>
            <a:rPr lang="en-US" sz="1400" b="0" i="0" kern="1200" dirty="0"/>
          </a:br>
          <a:br>
            <a:rPr lang="en-SG" sz="1400" b="1" i="0" kern="1200" dirty="0"/>
          </a:br>
          <a:r>
            <a:rPr lang="en-US" sz="1400" b="0" i="0" kern="1200" dirty="0"/>
            <a:t>server. Listen(5): </a:t>
          </a:r>
          <a:br>
            <a:rPr lang="en-US" sz="1400" b="0" i="0" kern="1200" dirty="0"/>
          </a:b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Listens for incoming connections with a maximum backlog of 5</a:t>
          </a:r>
          <a:r>
            <a:rPr lang="en-US" sz="1400" b="0" i="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.</a:t>
          </a:r>
          <a:endParaRPr lang="en-SG" sz="1400" b="0" u="sng" kern="1200" dirty="0">
            <a:solidFill>
              <a:schemeClr val="accent2">
                <a:lumMod val="40000"/>
                <a:lumOff val="6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70036" y="1204115"/>
        <a:ext cx="9672688" cy="1362590"/>
      </dsp:txXfrm>
    </dsp:sp>
    <dsp:sp modelId="{ADA25A70-7252-484D-B9A8-5094A7C6464A}">
      <dsp:nvSpPr>
        <dsp:cNvPr id="0" name=""/>
        <dsp:cNvSpPr/>
      </dsp:nvSpPr>
      <dsp:spPr>
        <a:xfrm>
          <a:off x="933305" y="2566706"/>
          <a:ext cx="7292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FAB9-B26F-4101-BDD4-18D26C7060A8}">
      <dsp:nvSpPr>
        <dsp:cNvPr id="0" name=""/>
        <dsp:cNvSpPr/>
      </dsp:nvSpPr>
      <dsp:spPr>
        <a:xfrm>
          <a:off x="1070036" y="2644054"/>
          <a:ext cx="10753609" cy="202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i="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Loop:</a:t>
          </a:r>
          <a:br>
            <a:rPr lang="en-SG" sz="1200" b="1" i="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while True:     </a:t>
          </a:r>
          <a:r>
            <a:rPr lang="en-US" sz="1400" b="0" i="0" u="none" kern="12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400" b="0" i="1" u="none" kern="1200" dirty="0"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Initiates an infinite loop for continuously accepting client connections</a:t>
          </a:r>
          <a:r>
            <a:rPr lang="en-US" sz="1400" b="0" i="0" u="none" kern="1200" dirty="0"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.</a:t>
          </a:r>
          <a:br>
            <a:rPr lang="en-US" sz="1400" b="0" i="0" u="none" kern="1200" dirty="0">
              <a:effectLst/>
            </a:rPr>
          </a:br>
          <a:br>
            <a:rPr lang="en-US" sz="1400" b="0" i="0" u="none" kern="1200" dirty="0">
              <a:effectLst/>
            </a:rPr>
          </a:br>
          <a:r>
            <a:rPr lang="en-SG" sz="1400" b="0" i="0" kern="1200" dirty="0"/>
            <a:t>client, addr = server. Accept()</a:t>
          </a:r>
          <a:r>
            <a:rPr lang="en-US" sz="1400" b="0" i="0" kern="1200" dirty="0"/>
            <a:t>:    </a:t>
          </a: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Accepts a new client connection and retrieves the client socket and address.</a:t>
          </a:r>
          <a:br>
            <a:rPr lang="en-US" sz="1400" b="0" i="1" kern="1200" dirty="0"/>
          </a:br>
          <a:br>
            <a:rPr lang="en-US" sz="1400" b="0" i="1" kern="1200" dirty="0"/>
          </a:br>
          <a:r>
            <a:rPr lang="en-US" sz="1400" b="0" i="0" kern="1200" dirty="0"/>
            <a:t>print(f"[*] Accepted connection from {addr[0]}:{addr[1]}"):     </a:t>
          </a: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Prints a message indicating that a connection has been accepted.</a:t>
          </a:r>
          <a:br>
            <a:rPr lang="en-US" sz="1400" b="0" i="1" kern="1200" dirty="0"/>
          </a:br>
          <a:br>
            <a:rPr lang="en-US" sz="1400" b="0" i="1" kern="1200" dirty="0"/>
          </a:br>
          <a:r>
            <a:rPr lang="en-US" sz="1400" b="0" i="1" kern="1200" dirty="0"/>
            <a:t>client_handler = threading.Thread(target=handle_client, args=(client, game)):     </a:t>
          </a: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Creates a new thread (client_handler) that will handle the client 											connection using the handle_client function.</a:t>
          </a:r>
          <a:br>
            <a:rPr lang="en-US" sz="1400" b="0" i="1" kern="1200" dirty="0"/>
          </a:br>
          <a:r>
            <a:rPr lang="en-US" sz="1400" b="0" i="1" kern="1200" dirty="0" err="1"/>
            <a:t>client_handler.start</a:t>
          </a:r>
          <a:r>
            <a:rPr lang="en-US" sz="1400" b="0" i="1" kern="1200" dirty="0"/>
            <a:t>():     </a:t>
          </a:r>
          <a:r>
            <a:rPr lang="en-US" sz="1400" b="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Starts the client handling thread.</a:t>
          </a:r>
          <a:br>
            <a:rPr lang="en-US" sz="1400" b="0" i="1" kern="1200" dirty="0"/>
          </a:br>
          <a:br>
            <a:rPr lang="en-US" sz="1200" b="0" i="1" u="none" kern="1200" dirty="0">
              <a:effectLst/>
            </a:rPr>
          </a:br>
          <a:br>
            <a:rPr lang="en-SG" sz="1200" b="0" i="1" u="none" kern="1200" dirty="0">
              <a:effectLst/>
            </a:rPr>
          </a:br>
          <a:endParaRPr lang="en-SG" sz="1200" b="0" i="1" u="none" kern="1200" dirty="0">
            <a:effectLst/>
          </a:endParaRPr>
        </a:p>
      </dsp:txBody>
      <dsp:txXfrm>
        <a:off x="1070036" y="2644054"/>
        <a:ext cx="10753609" cy="2023055"/>
      </dsp:txXfrm>
    </dsp:sp>
    <dsp:sp modelId="{16280712-B1FC-43E0-A2F7-D016558DD436}">
      <dsp:nvSpPr>
        <dsp:cNvPr id="0" name=""/>
        <dsp:cNvSpPr/>
      </dsp:nvSpPr>
      <dsp:spPr>
        <a:xfrm>
          <a:off x="933305" y="4667110"/>
          <a:ext cx="72923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>
                <a:solidFill>
                  <a:srgbClr val="0057AD"/>
                </a:solidFill>
                <a:latin typeface="Century Gothic" panose="020B0502020202020204" pitchFamily="34" charset="0"/>
              </a:rPr>
              <a:t>Network Infrastructure</a:t>
            </a:r>
            <a:br>
              <a:rPr lang="en-SG" dirty="0">
                <a:solidFill>
                  <a:srgbClr val="0057AD"/>
                </a:solidFill>
                <a:latin typeface="Century Gothic" panose="020B0502020202020204" pitchFamily="34" charset="0"/>
              </a:rPr>
            </a:br>
            <a:r>
              <a:rPr lang="en-SG" b="0" i="0" dirty="0">
                <a:solidFill>
                  <a:srgbClr val="0057AD"/>
                </a:solidFill>
                <a:effectLst/>
                <a:latin typeface="Century Gothic" panose="020B0502020202020204" pitchFamily="34" charset="0"/>
              </a:rPr>
              <a:t>DCS4203</a:t>
            </a:r>
            <a:br>
              <a:rPr lang="en-SG" b="0" i="0" dirty="0">
                <a:solidFill>
                  <a:srgbClr val="0057AD"/>
                </a:solidFill>
                <a:effectLst/>
                <a:latin typeface="Century Gothic" panose="020B0502020202020204" pitchFamily="34" charset="0"/>
              </a:rPr>
            </a:br>
            <a:endParaRPr lang="en-SG" b="0" i="0" dirty="0">
              <a:solidFill>
                <a:srgbClr val="0057AD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17948" y="3068960"/>
            <a:ext cx="8735325" cy="216024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Lecturer name: Mrs. Simon loh Khang liang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Student name : lee Zhan Wei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Student id:DCS2304084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BBF50-9E27-0905-6E34-5A193728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60648"/>
            <a:ext cx="11049773" cy="6597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4092" y="980728"/>
            <a:ext cx="5760640" cy="864096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00"/>
                </a:highlight>
              </a:rPr>
              <a:t>Main Game Loop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00C627ED-C2CA-9387-595F-A899CCA1488F}"/>
              </a:ext>
            </a:extLst>
          </p:cNvPr>
          <p:cNvSpPr/>
          <p:nvPr/>
        </p:nvSpPr>
        <p:spPr>
          <a:xfrm>
            <a:off x="7894612" y="955576"/>
            <a:ext cx="914400" cy="91440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08A4C-40F9-383F-4951-2FB852E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5091553" cy="706091"/>
          </a:xfrm>
        </p:spPr>
        <p:txBody>
          <a:bodyPr/>
          <a:lstStyle/>
          <a:p>
            <a:r>
              <a:rPr lang="en-SG" dirty="0"/>
              <a:t>Display Blackjack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ED4DE-5F77-0EAC-2B4D-DEA502D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6" y="980727"/>
            <a:ext cx="6063662" cy="5388075"/>
          </a:xfrm>
        </p:spPr>
        <p:txBody>
          <a:bodyPr>
            <a:normAutofit lnSpcReduction="10000"/>
          </a:bodyPr>
          <a:lstStyle/>
          <a:p>
            <a:r>
              <a:rPr lang="en-SG" sz="2000" dirty="0">
                <a:solidFill>
                  <a:srgbClr val="FFC000"/>
                </a:solidFill>
              </a:rPr>
              <a:t>The purpose of the function method is to </a:t>
            </a:r>
            <a:r>
              <a:rPr lang="en-US" sz="2000" dirty="0">
                <a:solidFill>
                  <a:srgbClr val="FFC000"/>
                </a:solidFill>
              </a:rPr>
              <a:t>keep the player informed about the current state of the game </a:t>
            </a:r>
            <a:br>
              <a:rPr lang="en-US" sz="2000" dirty="0">
                <a:solidFill>
                  <a:srgbClr val="FFC000"/>
                </a:solidFill>
              </a:rPr>
            </a:b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By sending the hands of both the player and the dealer to the client's interface so that the player would be prompted to take further action.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Real-time Updates. These updates take places in the main game loop continuously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        </a:t>
            </a:r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Where player can see how the game is progressing           </a:t>
            </a:r>
            <a:br>
              <a:rPr lang="en-US" sz="1800" i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         Including cards being dealt and actions being taken.</a:t>
            </a:r>
          </a:p>
          <a:p>
            <a:endParaRPr lang="en-SG" sz="2000" dirty="0">
              <a:solidFill>
                <a:srgbClr val="FFC000"/>
              </a:solidFill>
            </a:endParaRPr>
          </a:p>
          <a:p>
            <a: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  <a:t>client_socket.send</a:t>
            </a:r>
            <a:b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</a:br>
            <a: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  <a:t>Dealer hand:{}\r\n".format(dealer_hand).encode()</a:t>
            </a:r>
            <a:b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</a:br>
            <a: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  <a:t>player hand:{}\r\n".format(</a:t>
            </a:r>
            <a:r>
              <a:rPr lang="en-SG" sz="2000" b="1" i="0" dirty="0" err="1">
                <a:solidFill>
                  <a:srgbClr val="FFC000"/>
                </a:solidFill>
                <a:effectLst/>
                <a:latin typeface="Söhne Mono"/>
              </a:rPr>
              <a:t>player_hand</a:t>
            </a:r>
            <a:r>
              <a:rPr lang="en-SG" sz="2000" b="1" i="0" dirty="0">
                <a:solidFill>
                  <a:srgbClr val="FFC000"/>
                </a:solidFill>
                <a:effectLst/>
                <a:latin typeface="Söhne Mono"/>
              </a:rPr>
              <a:t>).encode()</a:t>
            </a:r>
          </a:p>
          <a:p>
            <a:pPr marL="0" indent="0">
              <a:buNone/>
            </a:pPr>
            <a:r>
              <a:rPr lang="en-US" sz="1800" b="0" i="1" dirty="0">
                <a:solidFill>
                  <a:srgbClr val="ECECF1"/>
                </a:solidFill>
                <a:effectLst/>
                <a:latin typeface="Söhne"/>
              </a:rPr>
              <a:t>          </a:t>
            </a:r>
            <a:r>
              <a:rPr lang="en-US" sz="1800" b="0" i="1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Sends the dealer's hand to the client's socket</a:t>
            </a:r>
            <a:endParaRPr lang="en-SG" b="1" i="1" dirty="0">
              <a:solidFill>
                <a:schemeClr val="tx1">
                  <a:lumMod val="75000"/>
                </a:schemeClr>
              </a:solidFill>
              <a:latin typeface="Söhne Mono"/>
            </a:endParaRPr>
          </a:p>
          <a:p>
            <a:endParaRPr lang="en-SG" sz="2000" b="1" i="0" dirty="0">
              <a:solidFill>
                <a:srgbClr val="FFC000"/>
              </a:solidFill>
              <a:effectLst/>
              <a:latin typeface="Söhne Mon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3DA9-559B-D210-8376-BBBB813F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91" y="2996952"/>
            <a:ext cx="4840635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3F8E2-A06A-E9DE-2ADC-5CA7F33B6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91" y="274637"/>
            <a:ext cx="4840634" cy="25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66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08A4C-40F9-383F-4951-2FB852E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5091553" cy="706091"/>
          </a:xfrm>
        </p:spPr>
        <p:txBody>
          <a:bodyPr/>
          <a:lstStyle/>
          <a:p>
            <a:r>
              <a:rPr lang="en-SG" dirty="0"/>
              <a:t>Player Action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ED4DE-5F77-0EAC-2B4D-DEA502D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80727"/>
            <a:ext cx="6120680" cy="576064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The purpose of the function method is to </a:t>
            </a:r>
            <a:r>
              <a:rPr lang="en-US" dirty="0">
                <a:solidFill>
                  <a:srgbClr val="FFC000"/>
                </a:solidFill>
              </a:rPr>
              <a:t>ensure the player’s input is valid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provides a structed flow for continuing or ending the    game  based on the player’ choices.</a:t>
            </a:r>
            <a:endParaRPr lang="en-US" sz="1800" i="1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Sending Player’s Action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  <a:t>client_socket.send('Do you want to hit or stand? (h/s)'.encode())</a:t>
            </a:r>
            <a:br>
              <a:rPr lang="en-US" sz="1600" b="1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Sends a prompt to the client, asking whether the player wants to hit or stand. The options are encoded and sent as bytes.</a:t>
            </a:r>
          </a:p>
          <a:p>
            <a:r>
              <a:rPr lang="en-SG" dirty="0">
                <a:solidFill>
                  <a:srgbClr val="FFC000"/>
                </a:solidFill>
              </a:rPr>
              <a:t>Receiving Player’s Action</a:t>
            </a:r>
            <a:br>
              <a:rPr lang="en-SG" dirty="0">
                <a:solidFill>
                  <a:srgbClr val="FFC000"/>
                </a:solidFill>
              </a:rPr>
            </a:br>
            <a: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  <a:t>action = client_socket.recv(1024).decode().lower().strip()</a:t>
            </a:r>
            <a:br>
              <a:rPr lang="en-US" sz="1600" b="1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US" sz="1800" i="1" dirty="0">
                <a:solidFill>
                  <a:schemeClr val="tx1">
                    <a:lumMod val="65000"/>
                  </a:schemeClr>
                </a:solidFill>
              </a:rPr>
              <a:t>Receives the player's action from the client, converts it to lowercase, and removes leading/trailing whitespace.</a:t>
            </a:r>
          </a:p>
          <a:p>
            <a:pPr marL="0" indent="0">
              <a:buNone/>
            </a:pPr>
            <a:endParaRPr lang="en-SG" sz="2000" b="1" i="0" dirty="0">
              <a:solidFill>
                <a:srgbClr val="FFC000"/>
              </a:solidFill>
              <a:effectLst/>
              <a:latin typeface="Söhne Mon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FBBEF-32A5-C004-75DE-CF87A6BC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04" y="188640"/>
            <a:ext cx="4840635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BD7E1B-5854-B690-AC95-47B595FD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04" y="2708920"/>
            <a:ext cx="4840635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08A4C-40F9-383F-4951-2FB852E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5091553" cy="706091"/>
          </a:xfrm>
        </p:spPr>
        <p:txBody>
          <a:bodyPr/>
          <a:lstStyle/>
          <a:p>
            <a:r>
              <a:rPr lang="en-SG" dirty="0"/>
              <a:t>Player Action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ED4DE-5F77-0EAC-2B4D-DEA502D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80727"/>
            <a:ext cx="6120680" cy="5760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Handling Play Again Prompt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if the action starts with ‘h’, it returns ‘hit’ ;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if the action starts with ‘s’, it returns ‘stand’ ;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if the action is invalid, it sends an invalid message to the client.</a:t>
            </a:r>
          </a:p>
          <a:p>
            <a:pPr marL="0" indent="0">
              <a:buNone/>
            </a:pPr>
            <a:endParaRPr lang="en-US" sz="1500" i="1" dirty="0">
              <a:solidFill>
                <a:srgbClr val="FFC000"/>
              </a:solidFill>
              <a:latin typeface="+mj-lt"/>
            </a:endParaRPr>
          </a:p>
          <a:p>
            <a:r>
              <a:rPr lang="en-US" dirty="0">
                <a:solidFill>
                  <a:srgbClr val="FFC000"/>
                </a:solidFill>
              </a:rPr>
              <a:t>Handling Play Again Prompt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  <a:t>After handling the action, it prompts the player with ‘Do you want to play another round? (y/n) 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</a:b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  <a:t>With\r\n’. </a:t>
            </a: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After input y, the next prompt will start in the beginning of the next line that showing ‘Thanks for playing!</a:t>
            </a:r>
            <a:r>
              <a:rPr lang="zh-CN" alt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‘</a:t>
            </a:r>
            <a:r>
              <a:rPr lang="en-US" altLang="zh-CN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.</a:t>
            </a: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endParaRPr lang="en-SG" sz="2000" b="1" i="0" dirty="0">
              <a:solidFill>
                <a:srgbClr val="FFC000"/>
              </a:solidFill>
              <a:effectLst/>
              <a:latin typeface="Söhne Mon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BD7E1B-5854-B690-AC95-47B595FD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3119202"/>
            <a:ext cx="4840635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0C736F-5166-77C9-AE74-19E782CA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44624"/>
            <a:ext cx="484063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6EEC0-DC0C-5A55-CC7C-FDA41D08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86" y="4293096"/>
            <a:ext cx="5019545" cy="22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08A4C-40F9-383F-4951-2FB852EF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5091553" cy="706091"/>
          </a:xfrm>
        </p:spPr>
        <p:txBody>
          <a:bodyPr/>
          <a:lstStyle/>
          <a:p>
            <a:r>
              <a:rPr lang="en-SG" dirty="0"/>
              <a:t>Handle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ED4DE-5F77-0EAC-2B4D-DEA502D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80727"/>
            <a:ext cx="6120680" cy="5760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Round result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if the player busts, a message is sent to the client;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if the dealer busts, a message is sent to the client that indicating that the player wins,  ;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Somehow the dealer is the last to draw a card, but the dealer standing a absolute advantage of only displaying the results of the round if the player chooses to "hit" until card value burst by above 21 or “stand“ not to draw.</a:t>
            </a:r>
            <a:endParaRPr lang="en-US" sz="1500" i="1" dirty="0">
              <a:solidFill>
                <a:srgbClr val="FFC000"/>
              </a:solidFill>
              <a:latin typeface="+mj-lt"/>
            </a:endParaRPr>
          </a:p>
          <a:p>
            <a:r>
              <a:rPr lang="en-US" dirty="0">
                <a:solidFill>
                  <a:srgbClr val="FFC000"/>
                </a:solidFill>
              </a:rPr>
              <a:t>Play Again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The client is asked if they want to play another round.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If the response is not ‘y’, the client loop break then the connection is closed.</a:t>
            </a: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</a:br>
            <a:b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</a:b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effectLst/>
                <a:latin typeface="Söhne Mono"/>
              </a:rPr>
              <a:t>With\r\n’. </a:t>
            </a:r>
            <a:r>
              <a:rPr 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After input y, the next prompt will start in the beginning of the next line that showing ‘Thanks for playing!</a:t>
            </a:r>
            <a:r>
              <a:rPr lang="zh-CN" altLang="en-US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‘</a:t>
            </a:r>
            <a:r>
              <a:rPr lang="en-US" altLang="zh-CN" sz="1500" i="1" dirty="0">
                <a:solidFill>
                  <a:schemeClr val="tx1">
                    <a:lumMod val="75000"/>
                  </a:schemeClr>
                </a:solidFill>
                <a:latin typeface="Söhne Mono"/>
              </a:rPr>
              <a:t>.</a:t>
            </a: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br>
              <a:rPr lang="en-US" sz="1500" b="1" i="0" dirty="0">
                <a:solidFill>
                  <a:srgbClr val="FFFFFF"/>
                </a:solidFill>
                <a:effectLst/>
                <a:latin typeface="Söhne Mono"/>
              </a:rPr>
            </a:br>
            <a:endParaRPr lang="en-SG" sz="2000" b="1" i="0" dirty="0">
              <a:solidFill>
                <a:srgbClr val="FFC000"/>
              </a:solidFill>
              <a:effectLst/>
              <a:latin typeface="Söhne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C736F-5166-77C9-AE74-19E782CA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44624"/>
            <a:ext cx="484063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6EEC0-DC0C-5A55-CC7C-FDA41D089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86" y="4293096"/>
            <a:ext cx="5019545" cy="229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2C606-1CEF-49B1-7916-4F72289A3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44625"/>
            <a:ext cx="484063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6CCD7B-8F51-9078-127B-D91415CF3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84" y="3563933"/>
            <a:ext cx="4840635" cy="300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20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reating BlackJack game with Python | by Richard Taujenis | Nerd For Tech |  Medium">
            <a:extLst>
              <a:ext uri="{FF2B5EF4-FFF2-40B4-BE49-F238E27FC236}">
                <a16:creationId xmlns:a16="http://schemas.microsoft.com/office/drawing/2014/main" id="{75316094-A196-F7E2-04E2-18E50FC85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" y="0"/>
            <a:ext cx="12188825" cy="696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7A9CC70-1FD4-7F61-19D3-CD415B640214}"/>
              </a:ext>
            </a:extLst>
          </p:cNvPr>
          <p:cNvSpPr txBox="1">
            <a:spLocks/>
          </p:cNvSpPr>
          <p:nvPr/>
        </p:nvSpPr>
        <p:spPr>
          <a:xfrm>
            <a:off x="21047" y="332657"/>
            <a:ext cx="3409069" cy="6630012"/>
          </a:xfrm>
          <a:prstGeom prst="plaqu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>
                  <a:solidFill>
                    <a:schemeClr val="tx2">
                      <a:lumMod val="75000"/>
                    </a:schemeClr>
                  </a:solidFill>
                </a:ln>
                <a:highlight>
                  <a:srgbClr val="808000"/>
                </a:highlight>
              </a:rPr>
              <a:t>Demonstration session</a:t>
            </a:r>
            <a:endParaRPr lang="en-US" b="1" dirty="0"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BlackJack game with Python | by Richard Taujenis | Nerd For Tech |  Medium">
            <a:extLst>
              <a:ext uri="{FF2B5EF4-FFF2-40B4-BE49-F238E27FC236}">
                <a16:creationId xmlns:a16="http://schemas.microsoft.com/office/drawing/2014/main" id="{6AD96802-05CC-4747-B190-AEF64E9D0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0496"/>
            <a:ext cx="12188825" cy="696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0116" y="0"/>
            <a:ext cx="7992887" cy="3573015"/>
          </a:xfrm>
        </p:spPr>
        <p:txBody>
          <a:bodyPr/>
          <a:lstStyle/>
          <a:p>
            <a:pPr algn="l"/>
            <a:r>
              <a:rPr lang="en-SG" b="0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94404"/>
                </a:highlight>
                <a:latin typeface="Century Gothic" panose="020B0502020202020204" pitchFamily="34" charset="0"/>
              </a:rPr>
              <a:t>Telnet Blackjack Game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53500" y="3694340"/>
            <a:ext cx="8735325" cy="1892920"/>
          </a:xfrm>
        </p:spPr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65741A"/>
                </a:highlight>
                <a:latin typeface="Century Gothic" panose="020B0502020202020204" pitchFamily="34" charset="0"/>
              </a:rPr>
              <a:t>A simple classic blackjack game using telnet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65741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240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95AB25"/>
                </a:highlight>
              </a:rPr>
              <a:t>Introduction to Telnet Blackjack Game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My Blackjack House rules</a:t>
            </a:r>
          </a:p>
          <a:p>
            <a:r>
              <a:rPr lang="en-US" dirty="0"/>
              <a:t>There are no joker cards in deck.</a:t>
            </a:r>
          </a:p>
          <a:p>
            <a:r>
              <a:rPr lang="en-US" dirty="0"/>
              <a:t>The Jack/Queen/King are all counted as 10.</a:t>
            </a:r>
          </a:p>
          <a:p>
            <a:r>
              <a:rPr lang="en-US" dirty="0"/>
              <a:t>The Ace card can count as either 11 or 1.</a:t>
            </a:r>
          </a:p>
          <a:p>
            <a:r>
              <a:rPr lang="en-US" dirty="0"/>
              <a:t>Cards are not removed from the deck as they are drawn.</a:t>
            </a:r>
          </a:p>
          <a:p>
            <a:r>
              <a:rPr lang="en-US" dirty="0"/>
              <a:t>The computer is the dealer.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1F6E-3A0C-B539-F39C-1633147B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286226"/>
            <a:ext cx="1573985" cy="14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following list as the deck of cards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u="sng" dirty="0"/>
              <a:t>Deck of cards: 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sz="4400" dirty="0"/>
              <a:t>Cards= </a:t>
            </a:r>
            <a:r>
              <a:rPr lang="en-US" altLang="zh-CN" sz="4400" dirty="0"/>
              <a:t>【</a:t>
            </a:r>
            <a:r>
              <a:rPr lang="en-US" sz="4400" dirty="0"/>
              <a:t> Ace(1/11), 2, 3, 4, 5, 6 , 7, 8, 9, Jack(10), Queen (10), King (10) </a:t>
            </a:r>
            <a:r>
              <a:rPr lang="en-US" altLang="zh-CN" sz="4400" dirty="0"/>
              <a:t>】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2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 (Code of Coding)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492153" cy="4465320"/>
          </a:xfrm>
        </p:spPr>
        <p:txBody>
          <a:bodyPr/>
          <a:lstStyle/>
          <a:p>
            <a:r>
              <a:rPr lang="en-US" u="sng" dirty="0"/>
              <a:t>COC OVERVIEW OF BLACKJACK IN PYTHON USING TELNET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Game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8EB14-D1DC-1334-4686-D103C951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2276872"/>
            <a:ext cx="5078677" cy="3895328"/>
          </a:xfrm>
        </p:spPr>
        <p:txBody>
          <a:bodyPr/>
          <a:lstStyle/>
          <a:p>
            <a:r>
              <a:rPr lang="en-US" dirty="0"/>
              <a:t>Post-Round Display</a:t>
            </a:r>
          </a:p>
          <a:p>
            <a:r>
              <a:rPr lang="en-US" dirty="0"/>
              <a:t>Round Result</a:t>
            </a:r>
          </a:p>
          <a:p>
            <a:r>
              <a:rPr lang="en-US" dirty="0"/>
              <a:t>Play </a:t>
            </a:r>
            <a:r>
              <a:rPr lang="en-US" dirty="0" err="1"/>
              <a:t>Agian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B878B-3E78-2F42-7881-A83C25D3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698" y="548680"/>
            <a:ext cx="4032447" cy="59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137168"/>
            <a:ext cx="10360501" cy="617181"/>
          </a:xfrm>
        </p:spPr>
        <p:txBody>
          <a:bodyPr/>
          <a:lstStyle/>
          <a:p>
            <a:r>
              <a:rPr lang="en-US" dirty="0"/>
              <a:t>Initialization of Blackjack Game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754349"/>
            <a:ext cx="10360501" cy="4462272"/>
          </a:xfrm>
        </p:spPr>
        <p:txBody>
          <a:bodyPr/>
          <a:lstStyle/>
          <a:p>
            <a:r>
              <a:rPr lang="en-US" dirty="0"/>
              <a:t>Initializes a new Blackjack game.</a:t>
            </a:r>
          </a:p>
          <a:p>
            <a:r>
              <a:rPr lang="en-US" dirty="0"/>
              <a:t>Listens for incoming connections from clients.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700DAD-9FA7-E191-43D3-9861271F0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405407"/>
              </p:ext>
            </p:extLst>
          </p:nvPr>
        </p:nvGraphicFramePr>
        <p:xfrm>
          <a:off x="-81214" y="1847090"/>
          <a:ext cx="8208912" cy="483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B878B-3E78-2F42-7881-A83C25D3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44624"/>
            <a:ext cx="4032447" cy="59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700DAD-9FA7-E191-43D3-9861271F0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08381"/>
              </p:ext>
            </p:extLst>
          </p:nvPr>
        </p:nvGraphicFramePr>
        <p:xfrm>
          <a:off x="-170284" y="274637"/>
          <a:ext cx="8208912" cy="64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028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FFFDF7-A0B1-F818-550C-330E56B7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143920"/>
            <a:ext cx="3862411" cy="2492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137168"/>
            <a:ext cx="10360501" cy="617181"/>
          </a:xfrm>
        </p:spPr>
        <p:txBody>
          <a:bodyPr/>
          <a:lstStyle/>
          <a:p>
            <a:r>
              <a:rPr lang="en-US" u="sng" dirty="0"/>
              <a:t>Client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754349"/>
            <a:ext cx="7416824" cy="14505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Accept a new client connection.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Creates a new threading “Client Header” to handle the client separately.</a:t>
            </a:r>
          </a:p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Starts a client handler thread.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3459A57-B244-76FD-DA17-0C0EC9957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7940"/>
              </p:ext>
            </p:extLst>
          </p:nvPr>
        </p:nvGraphicFramePr>
        <p:xfrm>
          <a:off x="96707" y="2110544"/>
          <a:ext cx="11830353" cy="474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639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D918B-5CC6-7EE3-4281-D11BE61B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390153"/>
            <a:ext cx="5803630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2480" y="354385"/>
            <a:ext cx="5021932" cy="1223963"/>
          </a:xfrm>
        </p:spPr>
        <p:txBody>
          <a:bodyPr/>
          <a:lstStyle/>
          <a:p>
            <a:r>
              <a:rPr lang="en-US" dirty="0"/>
              <a:t>Display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7CF44-914E-3565-6ABF-CC97A90C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37924"/>
            <a:ext cx="5328592" cy="3995332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display_blackjack_header function is called to send a header to the client that displaying a welcome message.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Each line is encoded as bytes and followed by a newline character (\r\n) that margined to next line and issued beginning of the line(left). </a:t>
            </a:r>
          </a:p>
          <a:p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314</TotalTime>
  <Words>1231</Words>
  <Application>Microsoft Office PowerPoint</Application>
  <PresentationFormat>Custom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Söhne</vt:lpstr>
      <vt:lpstr>Söhne Mono</vt:lpstr>
      <vt:lpstr>Arial</vt:lpstr>
      <vt:lpstr>Calibri</vt:lpstr>
      <vt:lpstr>Century Gothic</vt:lpstr>
      <vt:lpstr>Tech 16x9</vt:lpstr>
      <vt:lpstr>Network Infrastructure DCS4203 </vt:lpstr>
      <vt:lpstr>Telnet Blackjack Game</vt:lpstr>
      <vt:lpstr>Introduction to Telnet Blackjack Game</vt:lpstr>
      <vt:lpstr>Use the following list as the deck of cards</vt:lpstr>
      <vt:lpstr>COC (Code of Coding)</vt:lpstr>
      <vt:lpstr>Initialization of Blackjack Game </vt:lpstr>
      <vt:lpstr>PowerPoint Presentation</vt:lpstr>
      <vt:lpstr>Client Handling</vt:lpstr>
      <vt:lpstr>Display Header</vt:lpstr>
      <vt:lpstr>Main Game Loop</vt:lpstr>
      <vt:lpstr>Display Blackjack Table</vt:lpstr>
      <vt:lpstr>Player Action </vt:lpstr>
      <vt:lpstr>Player Action </vt:lpstr>
      <vt:lpstr>Handle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DCS4203 </dc:title>
  <dc:creator>Lee JUN LIANG</dc:creator>
  <cp:lastModifiedBy>Ah wei</cp:lastModifiedBy>
  <cp:revision>1</cp:revision>
  <dcterms:created xsi:type="dcterms:W3CDTF">2023-11-25T08:19:52Z</dcterms:created>
  <dcterms:modified xsi:type="dcterms:W3CDTF">2023-11-25T18:39:22Z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