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sldIdLst>
    <p:sldId id="257" r:id="rId2"/>
    <p:sldId id="288" r:id="rId3"/>
    <p:sldId id="259" r:id="rId4"/>
    <p:sldId id="258" r:id="rId5"/>
    <p:sldId id="260" r:id="rId6"/>
    <p:sldId id="276" r:id="rId7"/>
    <p:sldId id="273" r:id="rId8"/>
    <p:sldId id="290" r:id="rId9"/>
    <p:sldId id="279" r:id="rId10"/>
    <p:sldId id="262" r:id="rId11"/>
    <p:sldId id="291" r:id="rId12"/>
    <p:sldId id="292" r:id="rId13"/>
    <p:sldId id="294" r:id="rId14"/>
    <p:sldId id="296" r:id="rId15"/>
    <p:sldId id="298" r:id="rId16"/>
    <p:sldId id="299" r:id="rId17"/>
    <p:sldId id="297" r:id="rId18"/>
    <p:sldId id="300" r:id="rId19"/>
    <p:sldId id="301" r:id="rId20"/>
    <p:sldId id="302" r:id="rId21"/>
    <p:sldId id="283" r:id="rId22"/>
    <p:sldId id="285" r:id="rId23"/>
    <p:sldId id="281" r:id="rId24"/>
    <p:sldId id="305" r:id="rId25"/>
    <p:sldId id="270" r:id="rId26"/>
    <p:sldId id="303" r:id="rId27"/>
    <p:sldId id="304" r:id="rId28"/>
    <p:sldId id="272" r:id="rId29"/>
    <p:sldId id="275"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9B2B8"/>
    <a:srgbClr val="D0D3D4"/>
    <a:srgbClr val="C3C7C8"/>
    <a:srgbClr val="F1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82" d="100"/>
          <a:sy n="82" d="100"/>
        </p:scale>
        <p:origin x="66"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53756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415435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A5221-E4B1-434B-8E1D-A1613C27B1C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192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01729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A5221-E4B1-434B-8E1D-A1613C27B1C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81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58875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1977858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83520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06409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B218-8214-4D90-A37A-B41775FAAC5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4143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210575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1B218-8214-4D90-A37A-B41775FAAC5B}"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276883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1B218-8214-4D90-A37A-B41775FAAC5B}"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0781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1B218-8214-4D90-A37A-B41775FAAC5B}"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353079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183896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1B218-8214-4D90-A37A-B41775FAAC5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BA5221-E4B1-434B-8E1D-A1613C27B1C2}" type="slidenum">
              <a:rPr lang="en-US" smtClean="0"/>
              <a:t>‹#›</a:t>
            </a:fld>
            <a:endParaRPr lang="en-US"/>
          </a:p>
        </p:txBody>
      </p:sp>
    </p:spTree>
    <p:extLst>
      <p:ext uri="{BB962C8B-B14F-4D97-AF65-F5344CB8AC3E}">
        <p14:creationId xmlns:p14="http://schemas.microsoft.com/office/powerpoint/2010/main" val="424774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D1B218-8214-4D90-A37A-B41775FAAC5B}" type="datetimeFigureOut">
              <a:rPr lang="en-US" smtClean="0"/>
              <a:t>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BA5221-E4B1-434B-8E1D-A1613C27B1C2}" type="slidenum">
              <a:rPr lang="en-US" smtClean="0"/>
              <a:t>‹#›</a:t>
            </a:fld>
            <a:endParaRPr lang="en-US"/>
          </a:p>
        </p:txBody>
      </p:sp>
    </p:spTree>
    <p:extLst>
      <p:ext uri="{BB962C8B-B14F-4D97-AF65-F5344CB8AC3E}">
        <p14:creationId xmlns:p14="http://schemas.microsoft.com/office/powerpoint/2010/main" val="3976225308"/>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053CE2-B74D-472A-9CCD-E0D1C80F7426}"/>
              </a:ext>
            </a:extLst>
          </p:cNvPr>
          <p:cNvSpPr/>
          <p:nvPr/>
        </p:nvSpPr>
        <p:spPr>
          <a:xfrm>
            <a:off x="3472961" y="574041"/>
            <a:ext cx="4737102" cy="1015663"/>
          </a:xfrm>
          <a:prstGeom prst="rect">
            <a:avLst/>
          </a:prstGeom>
          <a:noFill/>
        </p:spPr>
        <p:txBody>
          <a:bodyPr wrap="square" lIns="91440" tIns="45720" rIns="91440" bIns="45720">
            <a:spAutoFit/>
          </a:bodyPr>
          <a:lstStyle/>
          <a:p>
            <a:pPr algn="ctr"/>
            <a:endParaRPr lang="en-US" altLang="en-US" sz="6000" b="1" cap="none" spc="0" dirty="0">
              <a:ln w="0"/>
              <a:solidFill>
                <a:schemeClr val="bg2"/>
              </a:solidFill>
              <a:effectLst>
                <a:outerShdw blurRad="38100" dist="19050" dir="2700000" algn="tl" rotWithShape="0">
                  <a:schemeClr val="dk1">
                    <a:alpha val="40000"/>
                  </a:schemeClr>
                </a:outerShdw>
              </a:effectLst>
              <a:latin typeface="Nikosh" panose="02000000000000000000" pitchFamily="2" charset="0"/>
              <a:cs typeface="Nikosh" panose="02000000000000000000" pitchFamily="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229" y="1589704"/>
            <a:ext cx="7604566" cy="52682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228" y="-104172"/>
            <a:ext cx="7604567" cy="1693876"/>
          </a:xfrm>
          <a:prstGeom prst="rect">
            <a:avLst/>
          </a:prstGeom>
        </p:spPr>
      </p:pic>
    </p:spTree>
    <p:extLst>
      <p:ext uri="{BB962C8B-B14F-4D97-AF65-F5344CB8AC3E}">
        <p14:creationId xmlns:p14="http://schemas.microsoft.com/office/powerpoint/2010/main" val="577520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86D5-EF27-4214-9C31-62449717B115}"/>
              </a:ext>
            </a:extLst>
          </p:cNvPr>
          <p:cNvSpPr>
            <a:spLocks noGrp="1"/>
          </p:cNvSpPr>
          <p:nvPr>
            <p:ph type="title"/>
          </p:nvPr>
        </p:nvSpPr>
        <p:spPr>
          <a:xfrm>
            <a:off x="3100686" y="647291"/>
            <a:ext cx="6895805" cy="866420"/>
          </a:xfrm>
        </p:spPr>
        <p:txBody>
          <a:bodyPr>
            <a:normAutofit fontScale="90000"/>
          </a:bodyPr>
          <a:lstStyle/>
          <a:p>
            <a:pPr algn="ctr"/>
            <a:r>
              <a:rPr lang="en-US" sz="6600" b="1" dirty="0" err="1" smtClean="0">
                <a:solidFill>
                  <a:srgbClr val="00B050"/>
                </a:solidFill>
                <a:latin typeface="Nikosh" panose="02000000000000000000" pitchFamily="2" charset="0"/>
                <a:cs typeface="Nikosh" panose="02000000000000000000" pitchFamily="2" charset="0"/>
              </a:rPr>
              <a:t>আত্মজীবনী</a:t>
            </a:r>
            <a:r>
              <a:rPr lang="en-US" sz="6600" b="1" dirty="0" smtClean="0">
                <a:solidFill>
                  <a:srgbClr val="00B050"/>
                </a:solidFill>
                <a:latin typeface="Nikosh" panose="02000000000000000000" pitchFamily="2" charset="0"/>
                <a:cs typeface="Nikosh" panose="02000000000000000000" pitchFamily="2" charset="0"/>
              </a:rPr>
              <a:t> </a:t>
            </a:r>
            <a:r>
              <a:rPr lang="en-US" sz="6600" b="1" dirty="0" err="1">
                <a:solidFill>
                  <a:srgbClr val="00B050"/>
                </a:solidFill>
                <a:latin typeface="Nikosh" panose="02000000000000000000" pitchFamily="2" charset="0"/>
                <a:cs typeface="Nikosh" panose="02000000000000000000" pitchFamily="2" charset="0"/>
              </a:rPr>
              <a:t>লেখার</a:t>
            </a:r>
            <a:r>
              <a:rPr lang="en-US" sz="6600" b="1" dirty="0">
                <a:solidFill>
                  <a:srgbClr val="00B050"/>
                </a:solidFill>
                <a:latin typeface="Nikosh" panose="02000000000000000000" pitchFamily="2" charset="0"/>
                <a:cs typeface="Nikosh" panose="02000000000000000000" pitchFamily="2" charset="0"/>
              </a:rPr>
              <a:t> </a:t>
            </a:r>
            <a:r>
              <a:rPr lang="en-US" sz="6600" b="1" dirty="0" err="1" smtClean="0">
                <a:solidFill>
                  <a:srgbClr val="00B050"/>
                </a:solidFill>
                <a:latin typeface="Nikosh" panose="02000000000000000000" pitchFamily="2" charset="0"/>
                <a:cs typeface="Nikosh" panose="02000000000000000000" pitchFamily="2" charset="0"/>
              </a:rPr>
              <a:t>প্রেক্ষাপট</a:t>
            </a:r>
            <a:endParaRPr lang="en-US" sz="6600" b="1" dirty="0">
              <a:solidFill>
                <a:srgbClr val="00B050"/>
              </a:solidFill>
              <a:latin typeface="Nikosh" panose="02000000000000000000" pitchFamily="2" charset="0"/>
              <a:cs typeface="Nikosh" panose="02000000000000000000" pitchFamily="2" charset="0"/>
            </a:endParaRPr>
          </a:p>
        </p:txBody>
      </p:sp>
      <p:sp>
        <p:nvSpPr>
          <p:cNvPr id="3" name="Content Placeholder 2">
            <a:extLst>
              <a:ext uri="{FF2B5EF4-FFF2-40B4-BE49-F238E27FC236}">
                <a16:creationId xmlns:a16="http://schemas.microsoft.com/office/drawing/2014/main" xmlns="" id="{CA79BE17-D52D-403D-88E4-10AB6A0D3E80}"/>
              </a:ext>
            </a:extLst>
          </p:cNvPr>
          <p:cNvSpPr>
            <a:spLocks noGrp="1"/>
          </p:cNvSpPr>
          <p:nvPr>
            <p:ph idx="1"/>
          </p:nvPr>
        </p:nvSpPr>
        <p:spPr>
          <a:xfrm>
            <a:off x="1213334" y="2025569"/>
            <a:ext cx="10670510" cy="4213185"/>
          </a:xfrm>
        </p:spPr>
        <p:txBody>
          <a:bodyPr>
            <a:normAutofit fontScale="92500" lnSpcReduction="10000"/>
          </a:bodyPr>
          <a:lstStyle/>
          <a:p>
            <a:pPr marL="0" indent="0" algn="just">
              <a:buNone/>
            </a:pPr>
            <a:r>
              <a:rPr lang="en-US" sz="3500" dirty="0" err="1">
                <a:latin typeface="Nikosh" panose="02000000000000000000" pitchFamily="2" charset="0"/>
                <a:cs typeface="Nikosh" panose="02000000000000000000" pitchFamily="2" charset="0"/>
              </a:rPr>
              <a:t>বঙ্গবন্ধু</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তার</a:t>
            </a:r>
            <a:r>
              <a:rPr lang="en-US" sz="3500" dirty="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বন্ধুবান্ধব</a:t>
            </a:r>
            <a:r>
              <a:rPr lang="en-US" sz="3500" dirty="0" smtClean="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সহকর্মী</a:t>
            </a:r>
            <a:r>
              <a:rPr lang="en-US" sz="3500" dirty="0">
                <a:latin typeface="Nikosh" panose="02000000000000000000" pitchFamily="2" charset="0"/>
                <a:cs typeface="Nikosh" panose="02000000000000000000" pitchFamily="2" charset="0"/>
              </a:rPr>
              <a:t> ও </a:t>
            </a:r>
            <a:r>
              <a:rPr lang="en-US" sz="3500" dirty="0" err="1">
                <a:latin typeface="Nikosh" panose="02000000000000000000" pitchFamily="2" charset="0"/>
                <a:cs typeface="Nikosh" panose="02000000000000000000" pitchFamily="2" charset="0"/>
              </a:rPr>
              <a:t>বিশে</a:t>
            </a:r>
            <a:r>
              <a:rPr lang="as-IN" sz="3500" dirty="0">
                <a:latin typeface="Nikosh" panose="02000000000000000000" pitchFamily="2" charset="0"/>
                <a:cs typeface="Nikosh" panose="02000000000000000000" pitchFamily="2" charset="0"/>
              </a:rPr>
              <a:t>ষ</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ক</a:t>
            </a:r>
            <a:r>
              <a:rPr lang="en-US" sz="3500" dirty="0">
                <a:latin typeface="Nikosh" panose="02000000000000000000" pitchFamily="2" charset="0"/>
                <a:cs typeface="Nikosh" panose="02000000000000000000" pitchFamily="2" charset="0"/>
              </a:rPr>
              <a:t>র</a:t>
            </a:r>
            <a:r>
              <a:rPr lang="as-IN" sz="3500" dirty="0">
                <a:latin typeface="Nikosh" panose="02000000000000000000" pitchFamily="2" charset="0"/>
                <a:cs typeface="Nikosh" panose="02000000000000000000" pitchFamily="2" charset="0"/>
              </a:rPr>
              <a:t>ে</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সহধ</a:t>
            </a:r>
            <a:r>
              <a:rPr lang="as-IN" sz="3500" dirty="0">
                <a:latin typeface="Nikosh" panose="02000000000000000000" pitchFamily="2" charset="0"/>
                <a:cs typeface="Nikosh" panose="02000000000000000000" pitchFamily="2" charset="0"/>
              </a:rPr>
              <a:t>র</a:t>
            </a:r>
            <a:r>
              <a:rPr lang="en-US" sz="3500" dirty="0" err="1">
                <a:latin typeface="Nikosh" panose="02000000000000000000" pitchFamily="2" charset="0"/>
                <a:cs typeface="Nikosh" panose="02000000000000000000" pitchFamily="2" charset="0"/>
              </a:rPr>
              <a:t>্মিনী</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শেখ</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ফজিলাতুন্নেছা</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মুজি</a:t>
            </a:r>
            <a:r>
              <a:rPr lang="as-IN" sz="3500" dirty="0">
                <a:latin typeface="Nikosh" panose="02000000000000000000" pitchFamily="2" charset="0"/>
                <a:cs typeface="Nikosh" panose="02000000000000000000" pitchFamily="2" charset="0"/>
              </a:rPr>
              <a:t>ব</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অনুরোধে</a:t>
            </a:r>
            <a:r>
              <a:rPr lang="en-US" sz="3500" dirty="0">
                <a:latin typeface="Nikosh" panose="02000000000000000000" pitchFamily="2" charset="0"/>
                <a:cs typeface="Nikosh" panose="02000000000000000000" pitchFamily="2" charset="0"/>
              </a:rPr>
              <a:t> </a:t>
            </a:r>
            <a:r>
              <a:rPr lang="as-IN" sz="3500" dirty="0" smtClean="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জীবনের</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ঘটে</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যাওয়া</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ঘটনাগু</a:t>
            </a:r>
            <a:r>
              <a:rPr lang="as-IN" sz="3500" dirty="0">
                <a:latin typeface="Nikosh" panose="02000000000000000000" pitchFamily="2" charset="0"/>
                <a:cs typeface="Nikosh" panose="02000000000000000000" pitchFamily="2" charset="0"/>
              </a:rPr>
              <a:t>ল</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ল</a:t>
            </a:r>
            <a:r>
              <a:rPr lang="en-US" sz="3500" dirty="0" err="1">
                <a:latin typeface="Nikosh" panose="02000000000000000000" pitchFamily="2" charset="0"/>
                <a:cs typeface="Nikosh" panose="02000000000000000000" pitchFamily="2" charset="0"/>
              </a:rPr>
              <a:t>িখা</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শুরু</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করেছিলেন</a:t>
            </a:r>
            <a:r>
              <a:rPr lang="en-US" sz="3500" dirty="0" smtClean="0">
                <a:latin typeface="Nikosh" panose="02000000000000000000" pitchFamily="2" charset="0"/>
                <a:cs typeface="Nikosh" panose="02000000000000000000" pitchFamily="2" charset="0"/>
              </a:rPr>
              <a:t>। </a:t>
            </a:r>
            <a:r>
              <a:rPr lang="as-IN" sz="3500" dirty="0" smtClean="0">
                <a:latin typeface="Nikosh" panose="02000000000000000000" pitchFamily="2" charset="0"/>
                <a:cs typeface="Nikosh" panose="02000000000000000000" pitchFamily="2" charset="0"/>
              </a:rPr>
              <a:t>ক</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ন</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শেষ</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ক</a:t>
            </a:r>
            <a:r>
              <a:rPr lang="en-US" sz="3500" dirty="0">
                <a:latin typeface="Nikosh" panose="02000000000000000000" pitchFamily="2" charset="0"/>
                <a:cs typeface="Nikosh" panose="02000000000000000000" pitchFamily="2" charset="0"/>
              </a:rPr>
              <a:t>র</a:t>
            </a:r>
            <a:r>
              <a:rPr lang="as-IN" sz="3500" dirty="0">
                <a:latin typeface="Nikosh" panose="02000000000000000000" pitchFamily="2" charset="0"/>
                <a:cs typeface="Nikosh" panose="02000000000000000000" pitchFamily="2" charset="0"/>
              </a:rPr>
              <a:t>ে</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য</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প</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ন</a:t>
            </a:r>
            <a:r>
              <a:rPr lang="en-US" sz="3500" dirty="0">
                <a:latin typeface="Nikosh" panose="02000000000000000000" pitchFamily="2" charset="0"/>
                <a:cs typeface="Nikosh" panose="02000000000000000000" pitchFamily="2" charset="0"/>
              </a:rPr>
              <a:t>ন</a:t>
            </a:r>
            <a:r>
              <a:rPr lang="as-IN" sz="3500" dirty="0">
                <a:latin typeface="Nikosh" panose="02000000000000000000" pitchFamily="2" charset="0"/>
                <a:cs typeface="Nikosh" panose="02000000000000000000" pitchFamily="2" charset="0"/>
              </a:rPr>
              <a:t>ি</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য</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ম</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দ</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 </a:t>
            </a:r>
            <a:r>
              <a:rPr lang="as-IN" sz="3500" dirty="0">
                <a:latin typeface="Nikosh" panose="02000000000000000000" pitchFamily="2" charset="0"/>
                <a:cs typeface="Nikosh" panose="02000000000000000000" pitchFamily="2" charset="0"/>
              </a:rPr>
              <a:t>র</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প</a:t>
            </a:r>
            <a:r>
              <a:rPr lang="en-US" sz="3500" dirty="0">
                <a:latin typeface="Nikosh" panose="02000000000000000000" pitchFamily="2" charset="0"/>
                <a:cs typeface="Nikosh" panose="02000000000000000000" pitchFamily="2" charset="0"/>
              </a:rPr>
              <a:t>ই  </a:t>
            </a:r>
            <a:r>
              <a:rPr lang="en-US" sz="3500" dirty="0" err="1">
                <a:latin typeface="Nikosh" panose="02000000000000000000" pitchFamily="2" charset="0"/>
                <a:cs typeface="Nikosh" panose="02000000000000000000" pitchFamily="2" charset="0"/>
              </a:rPr>
              <a:t>হচ্ছে</a:t>
            </a:r>
            <a:r>
              <a:rPr lang="en-US" sz="3500" dirty="0">
                <a:latin typeface="Nikosh" panose="02000000000000000000" pitchFamily="2" charset="0"/>
                <a:cs typeface="Nikosh" panose="02000000000000000000" pitchFamily="2" charset="0"/>
              </a:rPr>
              <a:t> </a:t>
            </a:r>
            <a:r>
              <a:rPr lang="en-US" sz="3500" dirty="0" err="1">
                <a:latin typeface="Nikosh" panose="02000000000000000000" pitchFamily="2" charset="0"/>
                <a:cs typeface="Nikosh" panose="02000000000000000000" pitchFamily="2" charset="0"/>
              </a:rPr>
              <a:t>এই</a:t>
            </a:r>
            <a:r>
              <a:rPr lang="en-US" sz="3500" dirty="0">
                <a:latin typeface="Nikosh" panose="02000000000000000000" pitchFamily="2" charset="0"/>
                <a:cs typeface="Nikosh" panose="02000000000000000000" pitchFamily="2" charset="0"/>
              </a:rPr>
              <a:t> আ</a:t>
            </a:r>
            <a:r>
              <a:rPr lang="as-IN" sz="3500" dirty="0">
                <a:latin typeface="Nikosh" panose="02000000000000000000" pitchFamily="2" charset="0"/>
                <a:cs typeface="Nikosh" panose="02000000000000000000" pitchFamily="2" charset="0"/>
              </a:rPr>
              <a:t>ত</a:t>
            </a:r>
            <a:r>
              <a:rPr lang="en-US" sz="3500" dirty="0">
                <a:latin typeface="Nikosh" panose="02000000000000000000" pitchFamily="2" charset="0"/>
                <a:cs typeface="Nikosh" panose="02000000000000000000" pitchFamily="2" charset="0"/>
              </a:rPr>
              <a:t>্</a:t>
            </a:r>
            <a:r>
              <a:rPr lang="as-IN" sz="3500" dirty="0">
                <a:latin typeface="Nikosh" panose="02000000000000000000" pitchFamily="2" charset="0"/>
                <a:cs typeface="Nikosh" panose="02000000000000000000" pitchFamily="2" charset="0"/>
              </a:rPr>
              <a:t>ম</a:t>
            </a:r>
            <a:r>
              <a:rPr lang="en-US" sz="3500" dirty="0" err="1">
                <a:latin typeface="Nikosh" panose="02000000000000000000" pitchFamily="2" charset="0"/>
                <a:cs typeface="Nikosh" panose="02000000000000000000" pitchFamily="2" charset="0"/>
              </a:rPr>
              <a:t>জীবনীমুলক</a:t>
            </a:r>
            <a:r>
              <a:rPr lang="en-US" sz="3500" dirty="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বইটি</a:t>
            </a:r>
            <a:r>
              <a:rPr lang="en-US" sz="3500" dirty="0" smtClean="0">
                <a:latin typeface="Nikosh" panose="02000000000000000000" pitchFamily="2" charset="0"/>
                <a:cs typeface="Nikosh" panose="02000000000000000000" pitchFamily="2" charset="0"/>
              </a:rPr>
              <a:t> </a:t>
            </a:r>
            <a:r>
              <a:rPr lang="en-US" sz="3500" dirty="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প্রারম্ভেই</a:t>
            </a:r>
            <a:r>
              <a:rPr lang="en-US" sz="3500" dirty="0" smtClean="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তিনি</a:t>
            </a:r>
            <a:r>
              <a:rPr lang="en-US" sz="3500" dirty="0" smtClean="0">
                <a:latin typeface="Nikosh" panose="02000000000000000000" pitchFamily="2" charset="0"/>
                <a:cs typeface="Nikosh" panose="02000000000000000000" pitchFamily="2" charset="0"/>
              </a:rPr>
              <a:t> </a:t>
            </a:r>
            <a:r>
              <a:rPr lang="en-US" sz="3500" dirty="0" err="1" smtClean="0">
                <a:latin typeface="Nikosh" panose="02000000000000000000" pitchFamily="2" charset="0"/>
                <a:cs typeface="Nikosh" panose="02000000000000000000" pitchFamily="2" charset="0"/>
              </a:rPr>
              <a:t>লিখেছেন</a:t>
            </a:r>
            <a:r>
              <a:rPr lang="en-US" sz="3500" dirty="0" smtClean="0">
                <a:latin typeface="Nikosh" panose="02000000000000000000" pitchFamily="2" charset="0"/>
                <a:cs typeface="Nikosh" panose="02000000000000000000" pitchFamily="2" charset="0"/>
              </a:rPr>
              <a:t>- </a:t>
            </a:r>
          </a:p>
          <a:p>
            <a:pPr marL="0" indent="0" algn="just">
              <a:buNone/>
            </a:pPr>
            <a:r>
              <a:rPr lang="en-US" sz="2400" i="1" dirty="0" smtClean="0">
                <a:solidFill>
                  <a:srgbClr val="00B050"/>
                </a:solidFill>
              </a:rPr>
              <a:t>“</a:t>
            </a:r>
            <a:r>
              <a:rPr lang="as-IN" sz="2400" i="1" dirty="0" smtClean="0">
                <a:solidFill>
                  <a:srgbClr val="00B050"/>
                </a:solidFill>
              </a:rPr>
              <a:t>বন্ধুবান্ধবরা </a:t>
            </a:r>
            <a:r>
              <a:rPr lang="as-IN" sz="2400" i="1" dirty="0">
                <a:solidFill>
                  <a:srgbClr val="00B050"/>
                </a:solidFill>
              </a:rPr>
              <a:t>বলে, “তোমার জীবনী লেখ”। সহকর্মীরা বলে, “রাজনৈতিক জীবনের ঘটনাগুলি লিখে রাখ, ভবিষ্যতে কাজে লাগবে।“ আমার সহধর্মিণী একদিন জেলগেটে বসে বলল, “বসেই তো আছ, লেখ তোমার জীবনের কাহিনী।” বললাম, “লিখতে যে পারি না; আর এমন কি করেছি যা লেখা যায়! আমার জীবনের ঘটনাগুলি জেনে জনসাধারণের কি কোনো কাজে লাগবে? কিছুই তো করতে পারলাম না। শুধু এইটুকু বলতে পারি, নীতি ও আদর্শের জন্য সামান্য একটু ত্যাগ স্বীকার করতে চেষ্টা করেছি।</a:t>
            </a:r>
            <a:r>
              <a:rPr lang="as-IN" sz="3200" i="1" dirty="0">
                <a:solidFill>
                  <a:srgbClr val="00B050"/>
                </a:solidFill>
              </a:rPr>
              <a:t>”</a:t>
            </a:r>
            <a:endParaRPr lang="en-US" sz="3200" i="1" dirty="0">
              <a:solidFill>
                <a:srgbClr val="00B050"/>
              </a:solidFill>
              <a:latin typeface="Nikosh" panose="02000000000000000000" pitchFamily="2" charset="0"/>
              <a:cs typeface="Nikosh" panose="02000000000000000000" pitchFamily="2" charset="0"/>
            </a:endParaRPr>
          </a:p>
          <a:p>
            <a:endParaRPr lang="en-US" dirty="0"/>
          </a:p>
        </p:txBody>
      </p:sp>
    </p:spTree>
    <p:extLst>
      <p:ext uri="{BB962C8B-B14F-4D97-AF65-F5344CB8AC3E}">
        <p14:creationId xmlns:p14="http://schemas.microsoft.com/office/powerpoint/2010/main" val="61573035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824" y="716708"/>
            <a:ext cx="9826904" cy="683829"/>
          </a:xfrm>
        </p:spPr>
        <p:txBody>
          <a:bodyPr>
            <a:normAutofit fontScale="90000"/>
          </a:bodyPr>
          <a:lstStyle/>
          <a:p>
            <a:pPr algn="ctr"/>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বংশ</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পরিচয়</a:t>
            </a:r>
            <a:r>
              <a:rPr lang="en-US" b="1" dirty="0" smtClean="0">
                <a:solidFill>
                  <a:srgbClr val="00B050"/>
                </a:solidFill>
                <a:latin typeface="Shonar Bangla" panose="020B0502040204020203" pitchFamily="34" charset="0"/>
                <a:cs typeface="Shonar Bangla" panose="020B0502040204020203" pitchFamily="34" charset="0"/>
              </a:rPr>
              <a:t> ও </a:t>
            </a:r>
            <a:r>
              <a:rPr lang="en-US" b="1" dirty="0" err="1" smtClean="0">
                <a:solidFill>
                  <a:srgbClr val="00B050"/>
                </a:solidFill>
                <a:latin typeface="Shonar Bangla" panose="020B0502040204020203" pitchFamily="34" charset="0"/>
                <a:cs typeface="Shonar Bangla" panose="020B0502040204020203" pitchFamily="34" charset="0"/>
              </a:rPr>
              <a:t>বাল্যকাল</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sp>
        <p:nvSpPr>
          <p:cNvPr id="3" name="Content Placeholder 2"/>
          <p:cNvSpPr>
            <a:spLocks noGrp="1"/>
          </p:cNvSpPr>
          <p:nvPr>
            <p:ph idx="1"/>
          </p:nvPr>
        </p:nvSpPr>
        <p:spPr>
          <a:xfrm>
            <a:off x="1574157" y="1400537"/>
            <a:ext cx="10162571" cy="5007980"/>
          </a:xfrm>
        </p:spPr>
        <p:txBody>
          <a:bodyPr>
            <a:noAutofit/>
          </a:bodyPr>
          <a:lstStyle/>
          <a:p>
            <a:pPr marL="0" indent="0" algn="just">
              <a:buNone/>
            </a:pPr>
            <a:r>
              <a:rPr lang="en-US" sz="2800" dirty="0" err="1">
                <a:solidFill>
                  <a:schemeClr val="tx1"/>
                </a:solidFill>
                <a:latin typeface="TonnyBanglaMJ" pitchFamily="2" charset="0"/>
                <a:cs typeface="TonnyBanglaMJ" pitchFamily="2" charset="0"/>
              </a:rPr>
              <a:t>Amgvß</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AvZ¥Rxebx‡Z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ewY©Z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n‡q‡Q</a:t>
            </a:r>
            <a:r>
              <a:rPr lang="en-US" sz="2800" dirty="0">
                <a:solidFill>
                  <a:schemeClr val="tx1"/>
                </a:solidFill>
                <a:latin typeface="TonnyBanglaMJ" pitchFamily="2" charset="0"/>
                <a:cs typeface="TonnyBanglaMJ" pitchFamily="2" charset="0"/>
              </a:rPr>
              <a:t> e½eÜzi ˆ</a:t>
            </a:r>
            <a:r>
              <a:rPr lang="en-US" sz="2800" dirty="0" err="1">
                <a:solidFill>
                  <a:schemeClr val="tx1"/>
                </a:solidFill>
                <a:latin typeface="TonnyBanglaMJ" pitchFamily="2" charset="0"/>
                <a:cs typeface="TonnyBanglaMJ" pitchFamily="2" charset="0"/>
              </a:rPr>
              <a:t>K‡kvi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Zuvi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k‡cÖg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D`viZv</a:t>
            </a:r>
            <a:r>
              <a:rPr lang="en-US" sz="2800" dirty="0">
                <a:solidFill>
                  <a:schemeClr val="tx1"/>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ZrKvjxb</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dwi`cyi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Rjvi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MvcvjMÄ</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gnKzgvi</a:t>
            </a:r>
            <a:r>
              <a:rPr lang="en-US" sz="2800" dirty="0">
                <a:solidFill>
                  <a:prstClr val="black"/>
                </a:solidFill>
                <a:latin typeface="TonnyBanglaMJ" pitchFamily="2" charset="0"/>
                <a:cs typeface="TonnyBanglaMJ" pitchFamily="2" charset="0"/>
              </a:rPr>
              <a:t> Uzw½cvov </a:t>
            </a:r>
            <a:r>
              <a:rPr lang="en-US" sz="2800" dirty="0" err="1">
                <a:solidFill>
                  <a:prstClr val="black"/>
                </a:solidFill>
                <a:latin typeface="TonnyBanglaMJ" pitchFamily="2" charset="0"/>
                <a:cs typeface="TonnyBanglaMJ" pitchFamily="2" charset="0"/>
              </a:rPr>
              <a:t>MÖv‡gi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kL</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es‡k</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Zuvi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Rb</a:t>
            </a:r>
            <a:r>
              <a:rPr lang="en-US" sz="2800" dirty="0">
                <a:solidFill>
                  <a:prstClr val="black"/>
                </a:solidFill>
                <a:latin typeface="TonnyBanglaMJ" pitchFamily="2" charset="0"/>
                <a:cs typeface="TonnyBanglaMJ" pitchFamily="2" charset="0"/>
              </a:rPr>
              <a:t>¥|</a:t>
            </a:r>
          </a:p>
          <a:p>
            <a:pPr marL="0" indent="0" algn="just">
              <a:buNone/>
            </a:pPr>
            <a:r>
              <a:rPr lang="en-US" sz="2800" dirty="0">
                <a:solidFill>
                  <a:schemeClr val="accent6"/>
                </a:solidFill>
                <a:latin typeface="TonnyBanglaMJ" pitchFamily="2" charset="0"/>
                <a:cs typeface="TonnyBanglaMJ" pitchFamily="2" charset="0"/>
              </a:rPr>
              <a:t>†</a:t>
            </a:r>
            <a:r>
              <a:rPr lang="en-US" sz="2800" dirty="0" err="1">
                <a:solidFill>
                  <a:schemeClr val="accent6">
                    <a:lumMod val="75000"/>
                  </a:schemeClr>
                </a:solidFill>
                <a:latin typeface="TonnyBanglaMJ" pitchFamily="2" charset="0"/>
                <a:cs typeface="TonnyBanglaMJ" pitchFamily="2" charset="0"/>
              </a:rPr>
              <a:t>kL</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evinvb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DÏxb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bv‡g</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GKRb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avwg©K</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cyiæl</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kL</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es‡ki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Mvov</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cËb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K‡ib</a:t>
            </a:r>
            <a:r>
              <a:rPr lang="en-US" sz="2800" dirty="0">
                <a:solidFill>
                  <a:schemeClr val="accent6">
                    <a:lumMod val="75000"/>
                  </a:schemeClr>
                </a:solidFill>
                <a:latin typeface="TonnyBanglaMJ" pitchFamily="2" charset="0"/>
                <a:cs typeface="TonnyBanglaMJ" pitchFamily="2" charset="0"/>
              </a:rPr>
              <a:t>| GK </a:t>
            </a:r>
            <a:r>
              <a:rPr lang="en-US" sz="2800" dirty="0" err="1">
                <a:solidFill>
                  <a:schemeClr val="accent6">
                    <a:lumMod val="75000"/>
                  </a:schemeClr>
                </a:solidFill>
                <a:latin typeface="TonnyBanglaMJ" pitchFamily="2" charset="0"/>
                <a:cs typeface="TonnyBanglaMJ" pitchFamily="2" charset="0"/>
              </a:rPr>
              <a:t>mg‡q</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mLv‡b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evwoi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Pvi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wfUvq</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cÖwZwôZ</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wQj</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gvNj</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Avg‡ji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vjvb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mg‡qi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cwiµgvq†mB</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cÖvmv</a:t>
            </a:r>
            <a:r>
              <a:rPr lang="en-US" sz="2800" dirty="0">
                <a:solidFill>
                  <a:schemeClr val="accent6">
                    <a:lumMod val="75000"/>
                  </a:schemeClr>
                </a:solidFill>
                <a:latin typeface="TonnyBanglaMJ" pitchFamily="2" charset="0"/>
                <a:cs typeface="TonnyBanglaMJ" pitchFamily="2" charset="0"/>
              </a:rPr>
              <a:t>‡`</a:t>
            </a:r>
            <a:r>
              <a:rPr lang="en-US" sz="2800" dirty="0" err="1">
                <a:solidFill>
                  <a:schemeClr val="accent6">
                    <a:lumMod val="75000"/>
                  </a:schemeClr>
                </a:solidFill>
                <a:latin typeface="TonnyBanglaMJ" pitchFamily="2" charset="0"/>
                <a:cs typeface="TonnyBanglaMJ" pitchFamily="2" charset="0"/>
              </a:rPr>
              <a:t>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cwie‡Z</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cv‡kB</a:t>
            </a:r>
            <a:r>
              <a:rPr lang="en-US" sz="2800" dirty="0">
                <a:solidFill>
                  <a:schemeClr val="accent6">
                    <a:lumMod val="75000"/>
                  </a:schemeClr>
                </a:solidFill>
                <a:latin typeface="TonnyBanglaMJ" pitchFamily="2" charset="0"/>
                <a:cs typeface="TonnyBanglaMJ" pitchFamily="2" charset="0"/>
              </a:rPr>
              <a:t> ˆ</a:t>
            </a:r>
            <a:r>
              <a:rPr lang="en-US" sz="2800" dirty="0" err="1">
                <a:solidFill>
                  <a:schemeClr val="accent6">
                    <a:lumMod val="75000"/>
                  </a:schemeClr>
                </a:solidFill>
                <a:latin typeface="TonnyBanglaMJ" pitchFamily="2" charset="0"/>
                <a:cs typeface="TonnyBanglaMJ" pitchFamily="2" charset="0"/>
              </a:rPr>
              <a:t>Zwi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wU‡bi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N‡i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Zuvi</a:t>
            </a:r>
            <a:r>
              <a:rPr lang="en-US" sz="2800" dirty="0">
                <a:solidFill>
                  <a:schemeClr val="accent6">
                    <a:lumMod val="75000"/>
                  </a:schemeClr>
                </a:solidFill>
                <a:latin typeface="TonnyBanglaMJ" pitchFamily="2" charset="0"/>
                <a:cs typeface="TonnyBanglaMJ" pitchFamily="2" charset="0"/>
              </a:rPr>
              <a:t> </a:t>
            </a:r>
            <a:r>
              <a:rPr lang="en-US" sz="2800" dirty="0" err="1">
                <a:solidFill>
                  <a:schemeClr val="accent6">
                    <a:lumMod val="75000"/>
                  </a:schemeClr>
                </a:solidFill>
                <a:latin typeface="TonnyBanglaMJ" pitchFamily="2" charset="0"/>
                <a:cs typeface="TonnyBanglaMJ" pitchFamily="2" charset="0"/>
              </a:rPr>
              <a:t>emevm</a:t>
            </a:r>
            <a:r>
              <a:rPr lang="en-US" sz="2800" dirty="0">
                <a:solidFill>
                  <a:schemeClr val="accent6">
                    <a:lumMod val="75000"/>
                  </a:schemeClr>
                </a:solidFill>
                <a:latin typeface="TonnyBanglaMJ" pitchFamily="2" charset="0"/>
                <a:cs typeface="TonnyBanglaMJ" pitchFamily="2" charset="0"/>
              </a:rPr>
              <a:t>| </a:t>
            </a:r>
            <a:endParaRPr lang="en-US" sz="2800" dirty="0" smtClean="0">
              <a:solidFill>
                <a:schemeClr val="accent6">
                  <a:lumMod val="75000"/>
                </a:schemeClr>
              </a:solidFill>
              <a:latin typeface="TonnyBanglaMJ" pitchFamily="2" charset="0"/>
              <a:cs typeface="TonnyBanglaMJ" pitchFamily="2" charset="0"/>
            </a:endParaRPr>
          </a:p>
          <a:p>
            <a:pPr marL="0" indent="0" algn="just">
              <a:buNone/>
            </a:pPr>
            <a:r>
              <a:rPr lang="en-US" sz="2800" dirty="0" err="1" smtClean="0">
                <a:solidFill>
                  <a:schemeClr val="accent1">
                    <a:lumMod val="60000"/>
                    <a:lumOff val="40000"/>
                  </a:schemeClr>
                </a:solidFill>
                <a:latin typeface="TonnyBanglaMJ" pitchFamily="2" charset="0"/>
                <a:cs typeface="TonnyBanglaMJ" pitchFamily="2" charset="0"/>
              </a:rPr>
              <a:t>Zuvi</a:t>
            </a:r>
            <a:r>
              <a:rPr lang="en-US" sz="2800" dirty="0" smtClean="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weevn</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nq</a:t>
            </a:r>
            <a:r>
              <a:rPr lang="en-US" sz="2800" dirty="0">
                <a:solidFill>
                  <a:schemeClr val="accent1">
                    <a:lumMod val="60000"/>
                    <a:lumOff val="40000"/>
                  </a:schemeClr>
                </a:solidFill>
                <a:latin typeface="TonnyBanglaMJ" pitchFamily="2" charset="0"/>
                <a:cs typeface="TonnyBanglaMJ" pitchFamily="2" charset="0"/>
              </a:rPr>
              <a:t> 12-13 </a:t>
            </a:r>
            <a:r>
              <a:rPr lang="en-US" sz="2800" dirty="0" err="1">
                <a:solidFill>
                  <a:schemeClr val="accent1">
                    <a:lumMod val="60000"/>
                    <a:lumOff val="40000"/>
                  </a:schemeClr>
                </a:solidFill>
                <a:latin typeface="TonnyBanglaMJ" pitchFamily="2" charset="0"/>
                <a:cs typeface="TonnyBanglaMJ" pitchFamily="2" charset="0"/>
              </a:rPr>
              <a:t>eQi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eq‡m</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ZLb</a:t>
            </a:r>
            <a:r>
              <a:rPr lang="en-US" sz="2800" dirty="0">
                <a:solidFill>
                  <a:schemeClr val="accent1">
                    <a:lumMod val="60000"/>
                    <a:lumOff val="40000"/>
                  </a:schemeClr>
                </a:solidFill>
                <a:latin typeface="TonnyBanglaMJ" pitchFamily="2" charset="0"/>
                <a:cs typeface="TonnyBanglaMJ" pitchFamily="2" charset="0"/>
              </a:rPr>
              <a:t> e½gvZvi </a:t>
            </a:r>
            <a:r>
              <a:rPr lang="en-US" sz="2800" dirty="0" err="1">
                <a:solidFill>
                  <a:schemeClr val="accent1">
                    <a:lumMod val="60000"/>
                    <a:lumOff val="40000"/>
                  </a:schemeClr>
                </a:solidFill>
                <a:latin typeface="TonnyBanglaMJ" pitchFamily="2" charset="0"/>
                <a:cs typeface="TonnyBanglaMJ" pitchFamily="2" charset="0"/>
              </a:rPr>
              <a:t>eqm</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wQj</a:t>
            </a:r>
            <a:r>
              <a:rPr lang="en-US" sz="2800" dirty="0">
                <a:solidFill>
                  <a:schemeClr val="accent1">
                    <a:lumMod val="60000"/>
                    <a:lumOff val="40000"/>
                  </a:schemeClr>
                </a:solidFill>
                <a:latin typeface="TonnyBanglaMJ" pitchFamily="2" charset="0"/>
                <a:cs typeface="TonnyBanglaMJ" pitchFamily="2" charset="0"/>
              </a:rPr>
              <a:t> 3 </a:t>
            </a:r>
            <a:r>
              <a:rPr lang="en-US" sz="2800" dirty="0" err="1">
                <a:solidFill>
                  <a:schemeClr val="accent1">
                    <a:lumMod val="60000"/>
                    <a:lumOff val="40000"/>
                  </a:schemeClr>
                </a:solidFill>
                <a:latin typeface="TonnyBanglaMJ" pitchFamily="2" charset="0"/>
                <a:cs typeface="TonnyBanglaMJ" pitchFamily="2" charset="0"/>
              </a:rPr>
              <a:t>eQi</a:t>
            </a:r>
            <a:r>
              <a:rPr lang="en-US" sz="2800" dirty="0">
                <a:solidFill>
                  <a:schemeClr val="accent1">
                    <a:lumMod val="60000"/>
                    <a:lumOff val="40000"/>
                  </a:schemeClr>
                </a:solidFill>
                <a:latin typeface="TonnyBanglaMJ" pitchFamily="2" charset="0"/>
                <a:cs typeface="TonnyBanglaMJ" pitchFamily="2" charset="0"/>
              </a:rPr>
              <a:t>| </a:t>
            </a:r>
          </a:p>
          <a:p>
            <a:pPr marL="0" indent="0" algn="just">
              <a:buNone/>
            </a:pPr>
            <a:r>
              <a:rPr lang="en-US" sz="2800" dirty="0" err="1">
                <a:solidFill>
                  <a:prstClr val="black"/>
                </a:solidFill>
                <a:latin typeface="TonnyBanglaMJ" pitchFamily="2" charset="0"/>
                <a:cs typeface="TonnyBanglaMJ" pitchFamily="2" charset="0"/>
              </a:rPr>
              <a:t>Gg,B</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z‡j</a:t>
            </a:r>
            <a:r>
              <a:rPr lang="en-US" sz="2800" dirty="0">
                <a:solidFill>
                  <a:prstClr val="black"/>
                </a:solidFill>
                <a:latin typeface="TonnyBanglaMJ" pitchFamily="2" charset="0"/>
                <a:cs typeface="TonnyBanglaMJ" pitchFamily="2" charset="0"/>
              </a:rPr>
              <a:t> Z…</a:t>
            </a:r>
            <a:r>
              <a:rPr lang="en-US" sz="2800" dirty="0" err="1">
                <a:solidFill>
                  <a:prstClr val="black"/>
                </a:solidFill>
                <a:latin typeface="TonnyBanglaMJ" pitchFamily="2" charset="0"/>
                <a:cs typeface="TonnyBanglaMJ" pitchFamily="2" charset="0"/>
              </a:rPr>
              <a:t>Zxq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kÖbx</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ch©šÍ</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covïbv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K‡i</a:t>
            </a:r>
            <a:r>
              <a:rPr lang="en-US" sz="2000" dirty="0" err="1">
                <a:solidFill>
                  <a:prstClr val="black"/>
                </a:solidFill>
                <a:latin typeface="TonnyBanglaMJ" pitchFamily="2" charset="0"/>
                <a:cs typeface="TonnyBanglaMJ" pitchFamily="2" charset="0"/>
              </a:rPr>
              <a:t>ন</a:t>
            </a:r>
            <a:r>
              <a:rPr lang="en-US" sz="2800" dirty="0" smtClean="0">
                <a:solidFill>
                  <a:prstClr val="black"/>
                </a:solidFill>
                <a:latin typeface="TonnyBanglaMJ" pitchFamily="2" charset="0"/>
                <a:cs typeface="TonnyBanglaMJ" pitchFamily="2" charset="0"/>
              </a:rPr>
              <a:t>। </a:t>
            </a:r>
            <a:r>
              <a:rPr lang="en-US" sz="2800" dirty="0" err="1" smtClean="0">
                <a:solidFill>
                  <a:prstClr val="black"/>
                </a:solidFill>
                <a:latin typeface="TonnyBanglaMJ" pitchFamily="2" charset="0"/>
                <a:cs typeface="TonnyBanglaMJ" pitchFamily="2" charset="0"/>
              </a:rPr>
              <a:t>wZwb</a:t>
            </a:r>
            <a:r>
              <a:rPr lang="en-US" sz="2800" dirty="0" smtClean="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mßg</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kÖbx‡Z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covi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mgq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Zuvi</a:t>
            </a:r>
            <a:r>
              <a:rPr lang="en-US" sz="2800" dirty="0">
                <a:solidFill>
                  <a:prstClr val="black"/>
                </a:solidFill>
                <a:latin typeface="TonnyBanglaMJ" pitchFamily="2" charset="0"/>
                <a:cs typeface="TonnyBanglaMJ" pitchFamily="2" charset="0"/>
              </a:rPr>
              <a:t> </a:t>
            </a:r>
            <a:r>
              <a:rPr lang="en-US" sz="2800" dirty="0">
                <a:solidFill>
                  <a:schemeClr val="accent1"/>
                </a:solidFill>
                <a:latin typeface="TonnyBanglaMJ" pitchFamily="2" charset="0"/>
                <a:cs typeface="TonnyBanglaMJ" pitchFamily="2" charset="0"/>
              </a:rPr>
              <a:t>†</a:t>
            </a:r>
            <a:r>
              <a:rPr lang="en-US" sz="2800" dirty="0" err="1">
                <a:solidFill>
                  <a:schemeClr val="accent1"/>
                </a:solidFill>
                <a:latin typeface="TonnyBanglaMJ" pitchFamily="2" charset="0"/>
                <a:cs typeface="TonnyBanglaMJ" pitchFamily="2" charset="0"/>
              </a:rPr>
              <a:t>ewi‡ewi</a:t>
            </a:r>
            <a:r>
              <a:rPr lang="en-US" sz="2800" dirty="0">
                <a:solidFill>
                  <a:schemeClr val="accent1"/>
                </a:solidFill>
                <a:latin typeface="TonnyBanglaMJ" pitchFamily="2" charset="0"/>
                <a:cs typeface="TonnyBanglaMJ" pitchFamily="2" charset="0"/>
              </a:rPr>
              <a:t> </a:t>
            </a:r>
            <a:r>
              <a:rPr lang="en-US" sz="2800" dirty="0">
                <a:solidFill>
                  <a:prstClr val="black"/>
                </a:solidFill>
                <a:latin typeface="TonnyBanglaMJ" pitchFamily="2" charset="0"/>
                <a:cs typeface="TonnyBanglaMJ" pitchFamily="2" charset="0"/>
              </a:rPr>
              <a:t>†</a:t>
            </a:r>
            <a:r>
              <a:rPr lang="en-US" sz="2800" dirty="0" err="1">
                <a:solidFill>
                  <a:prstClr val="black"/>
                </a:solidFill>
                <a:latin typeface="TonnyBanglaMJ" pitchFamily="2" charset="0"/>
                <a:cs typeface="TonnyBanglaMJ" pitchFamily="2" charset="0"/>
              </a:rPr>
              <a:t>ivM</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nvU</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ye©j</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c‡o</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KjKvZvi</a:t>
            </a:r>
            <a:r>
              <a:rPr lang="en-US" sz="2800" dirty="0">
                <a:solidFill>
                  <a:prstClr val="black"/>
                </a:solidFill>
                <a:latin typeface="TonnyBanglaMJ" pitchFamily="2" charset="0"/>
                <a:cs typeface="TonnyBanglaMJ" pitchFamily="2" charset="0"/>
              </a:rPr>
              <a:t> Wv³vi </a:t>
            </a:r>
            <a:r>
              <a:rPr lang="en-US" sz="2800" dirty="0" err="1">
                <a:solidFill>
                  <a:prstClr val="black"/>
                </a:solidFill>
                <a:latin typeface="TonnyBanglaMJ" pitchFamily="2" charset="0"/>
                <a:cs typeface="TonnyBanglaMJ" pitchFamily="2" charset="0"/>
              </a:rPr>
              <a:t>wkec</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fÆvPvh</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Ges</a:t>
            </a:r>
            <a:r>
              <a:rPr lang="en-US" sz="2800" dirty="0">
                <a:solidFill>
                  <a:prstClr val="black"/>
                </a:solidFill>
                <a:latin typeface="TonnyBanglaMJ" pitchFamily="2" charset="0"/>
                <a:cs typeface="TonnyBanglaMJ" pitchFamily="2" charset="0"/>
              </a:rPr>
              <a:t> G. †K. </a:t>
            </a:r>
            <a:r>
              <a:rPr lang="en-US" sz="2800" dirty="0" err="1">
                <a:solidFill>
                  <a:prstClr val="black"/>
                </a:solidFill>
                <a:latin typeface="TonnyBanglaMJ" pitchFamily="2" charset="0"/>
                <a:cs typeface="TonnyBanglaMJ" pitchFamily="2" charset="0"/>
              </a:rPr>
              <a:t>ivq</a:t>
            </a:r>
            <a:r>
              <a:rPr lang="en-US" sz="2800" dirty="0">
                <a:solidFill>
                  <a:prstClr val="black"/>
                </a:solidFill>
                <a:latin typeface="TonnyBanglaMJ" pitchFamily="2" charset="0"/>
                <a:cs typeface="TonnyBanglaMJ" pitchFamily="2" charset="0"/>
              </a:rPr>
              <a:t> </a:t>
            </a:r>
            <a:r>
              <a:rPr lang="en-US" sz="2000" dirty="0" err="1" smtClean="0">
                <a:solidFill>
                  <a:prstClr val="black"/>
                </a:solidFill>
                <a:latin typeface="TonnyBanglaMJ" pitchFamily="2" charset="0"/>
                <a:cs typeface="TonnyBanglaMJ" pitchFamily="2" charset="0"/>
              </a:rPr>
              <a:t>চৌ</a:t>
            </a:r>
            <a:r>
              <a:rPr lang="en-US" sz="2800" dirty="0" err="1" smtClean="0">
                <a:solidFill>
                  <a:prstClr val="black"/>
                </a:solidFill>
                <a:latin typeface="TonnyBanglaMJ" pitchFamily="2" charset="0"/>
                <a:cs typeface="TonnyBanglaMJ" pitchFamily="2" charset="0"/>
              </a:rPr>
              <a:t>ayix</a:t>
            </a:r>
            <a:r>
              <a:rPr lang="en-US" sz="2800" dirty="0" smtClean="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Zuvi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wPwKrmv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K‡ib</a:t>
            </a:r>
            <a:r>
              <a:rPr lang="en-US" sz="2800" dirty="0">
                <a:solidFill>
                  <a:prstClr val="black"/>
                </a:solidFill>
                <a:latin typeface="TonnyBanglaMJ" pitchFamily="2" charset="0"/>
                <a:cs typeface="TonnyBanglaMJ" pitchFamily="2" charset="0"/>
              </a:rPr>
              <a:t>| 2 </a:t>
            </a:r>
            <a:r>
              <a:rPr lang="en-US" sz="2800" dirty="0" err="1">
                <a:solidFill>
                  <a:prstClr val="black"/>
                </a:solidFill>
                <a:latin typeface="TonnyBanglaMJ" pitchFamily="2" charset="0"/>
                <a:cs typeface="TonnyBanglaMJ" pitchFamily="2" charset="0"/>
              </a:rPr>
              <a:t>eQi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wPwKrmv</a:t>
            </a:r>
            <a:r>
              <a:rPr lang="en-US" sz="2800" dirty="0">
                <a:solidFill>
                  <a:prstClr val="black"/>
                </a:solidFill>
                <a:latin typeface="TonnyBanglaMJ" pitchFamily="2" charset="0"/>
                <a:cs typeface="TonnyBanglaMJ" pitchFamily="2" charset="0"/>
              </a:rPr>
              <a:t> </a:t>
            </a:r>
            <a:r>
              <a:rPr lang="en-US" sz="2800" dirty="0" err="1" smtClean="0">
                <a:solidFill>
                  <a:prstClr val="black"/>
                </a:solidFill>
                <a:latin typeface="TonnyBanglaMJ" pitchFamily="2" charset="0"/>
                <a:cs typeface="TonnyBanglaMJ" pitchFamily="2" charset="0"/>
              </a:rPr>
              <a:t>P‡j</a:t>
            </a:r>
            <a:r>
              <a:rPr lang="en-US" dirty="0" smtClean="0">
                <a:solidFill>
                  <a:prstClr val="black"/>
                </a:solidFill>
                <a:latin typeface="TonnyBanglaMJ" pitchFamily="2" charset="0"/>
                <a:cs typeface="TonnyBanglaMJ" pitchFamily="2" charset="0"/>
              </a:rPr>
              <a:t>।</a:t>
            </a:r>
            <a:endParaRPr lang="en-US" sz="2800" dirty="0">
              <a:solidFill>
                <a:prstClr val="black"/>
              </a:solidFill>
              <a:latin typeface="TonnyBanglaMJ" pitchFamily="2" charset="0"/>
              <a:cs typeface="TonnyBanglaMJ" pitchFamily="2" charset="0"/>
            </a:endParaRPr>
          </a:p>
          <a:p>
            <a:pPr marL="0" indent="0" algn="just">
              <a:buNone/>
            </a:pPr>
            <a:r>
              <a:rPr lang="en-US" sz="2800" dirty="0">
                <a:solidFill>
                  <a:srgbClr val="FF0000"/>
                </a:solidFill>
                <a:latin typeface="TonnyBanglaMJ" pitchFamily="2" charset="0"/>
                <a:cs typeface="TonnyBanglaMJ" pitchFamily="2" charset="0"/>
              </a:rPr>
              <a:t>1936</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mv‡j</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gv`vixcyi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nvB</a:t>
            </a:r>
            <a:r>
              <a:rPr lang="en-US" sz="2800" dirty="0">
                <a:solidFill>
                  <a:prstClr val="black"/>
                </a:solidFill>
                <a:latin typeface="TonnyBanglaMJ" pitchFamily="2" charset="0"/>
                <a:cs typeface="TonnyBanglaMJ" pitchFamily="2" charset="0"/>
              </a:rPr>
              <a:t>¯‹</a:t>
            </a:r>
            <a:r>
              <a:rPr lang="en-US" sz="2800" dirty="0" err="1">
                <a:solidFill>
                  <a:prstClr val="black"/>
                </a:solidFill>
                <a:latin typeface="TonnyBanglaMJ" pitchFamily="2" charset="0"/>
                <a:cs typeface="TonnyBanglaMJ" pitchFamily="2" charset="0"/>
              </a:rPr>
              <a:t>z‡j</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mßg</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kÖbx‡Z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cov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Ae</a:t>
            </a:r>
            <a:r>
              <a:rPr lang="en-US" sz="2800" dirty="0">
                <a:solidFill>
                  <a:prstClr val="black"/>
                </a:solidFill>
                <a:latin typeface="TonnyBanglaMJ" pitchFamily="2" charset="0"/>
                <a:cs typeface="TonnyBanglaMJ" pitchFamily="2" charset="0"/>
              </a:rPr>
              <a:t>¯’</a:t>
            </a:r>
            <a:r>
              <a:rPr lang="en-US" sz="2800" dirty="0" err="1">
                <a:solidFill>
                  <a:prstClr val="black"/>
                </a:solidFill>
                <a:latin typeface="TonnyBanglaMJ" pitchFamily="2" charset="0"/>
                <a:cs typeface="TonnyBanglaMJ" pitchFamily="2" charset="0"/>
              </a:rPr>
              <a:t>vq</a:t>
            </a:r>
            <a:r>
              <a:rPr lang="en-US" sz="2800" dirty="0">
                <a:solidFill>
                  <a:prstClr val="black"/>
                </a:solidFill>
                <a:latin typeface="TonnyBanglaMJ" pitchFamily="2" charset="0"/>
                <a:cs typeface="TonnyBanglaMJ" pitchFamily="2" charset="0"/>
              </a:rPr>
              <a:t> </a:t>
            </a:r>
            <a:r>
              <a:rPr lang="en-US" sz="2000" dirty="0" err="1">
                <a:solidFill>
                  <a:schemeClr val="accent1"/>
                </a:solidFill>
                <a:latin typeface="Siyam Rupali" panose="02000500000000020004" pitchFamily="2" charset="0"/>
                <a:cs typeface="Siyam Rupali" panose="02000500000000020004" pitchFamily="2" charset="0"/>
              </a:rPr>
              <a:t>গ্লুকোমা</a:t>
            </a:r>
            <a:r>
              <a:rPr lang="en-US" sz="2000" dirty="0">
                <a:solidFill>
                  <a:prstClr val="black"/>
                </a:solidFill>
                <a:latin typeface="Siyam Rupali" panose="02000500000000020004" pitchFamily="2" charset="0"/>
                <a:cs typeface="Siyam Rupali" panose="02000500000000020004" pitchFamily="2" charset="0"/>
              </a:rPr>
              <a:t> </a:t>
            </a:r>
            <a:r>
              <a:rPr lang="en-US" sz="2000" dirty="0" err="1">
                <a:solidFill>
                  <a:prstClr val="black"/>
                </a:solidFill>
                <a:latin typeface="Siyam Rupali" panose="02000500000000020004" pitchFamily="2" charset="0"/>
                <a:cs typeface="Siyam Rupali" panose="02000500000000020004" pitchFamily="2" charset="0"/>
              </a:rPr>
              <a:t>হয়</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KjKvZvq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wU</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Avn‡g</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Zuvi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Pÿz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Acv‡ikb</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K‡ib</a:t>
            </a:r>
            <a:r>
              <a:rPr lang="en-US" sz="2800" dirty="0">
                <a:solidFill>
                  <a:prstClr val="black"/>
                </a:solidFill>
                <a:latin typeface="TonnyBanglaMJ" pitchFamily="2" charset="0"/>
                <a:cs typeface="TonnyBanglaMJ" pitchFamily="2" charset="0"/>
              </a:rPr>
              <a:t>| </a:t>
            </a:r>
          </a:p>
        </p:txBody>
      </p:sp>
    </p:spTree>
    <p:extLst>
      <p:ext uri="{BB962C8B-B14F-4D97-AF65-F5344CB8AC3E}">
        <p14:creationId xmlns:p14="http://schemas.microsoft.com/office/powerpoint/2010/main" val="185080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284" y="1462267"/>
            <a:ext cx="9988327" cy="4996406"/>
          </a:xfrm>
        </p:spPr>
        <p:txBody>
          <a:bodyPr>
            <a:noAutofit/>
          </a:bodyPr>
          <a:lstStyle/>
          <a:p>
            <a:pPr marL="0" indent="0" algn="just">
              <a:buNone/>
            </a:pPr>
            <a:r>
              <a:rPr lang="en-US" sz="2800" dirty="0">
                <a:solidFill>
                  <a:schemeClr val="tx1"/>
                </a:solidFill>
                <a:latin typeface="TonnyBanglaMJ" pitchFamily="2" charset="0"/>
                <a:cs typeface="TonnyBanglaMJ" pitchFamily="2" charset="0"/>
              </a:rPr>
              <a:t>1937 </a:t>
            </a:r>
            <a:r>
              <a:rPr lang="en-US" sz="2800" dirty="0" err="1">
                <a:solidFill>
                  <a:schemeClr val="tx1"/>
                </a:solidFill>
                <a:latin typeface="TonnyBanglaMJ" pitchFamily="2" charset="0"/>
                <a:cs typeface="TonnyBanglaMJ" pitchFamily="2" charset="0"/>
              </a:rPr>
              <a:t>mv‡j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MvcvjMÄ</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wgkb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fwZ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Zuvi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wkÿK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KvRx</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Avãyj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nvwg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Gg.Gm.wm</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gymwjg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mev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mwgwZ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MVb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K‡ib</a:t>
            </a:r>
            <a:r>
              <a:rPr lang="en-US" sz="2800" dirty="0">
                <a:solidFill>
                  <a:schemeClr val="tx1"/>
                </a:solidFill>
                <a:latin typeface="TonnyBanglaMJ" pitchFamily="2" charset="0"/>
                <a:cs typeface="TonnyBanglaMJ" pitchFamily="2" charset="0"/>
              </a:rPr>
              <a:t>| e½eÜz †`‡</a:t>
            </a:r>
            <a:r>
              <a:rPr lang="en-US" sz="2800" dirty="0" err="1">
                <a:solidFill>
                  <a:schemeClr val="tx1"/>
                </a:solidFill>
                <a:latin typeface="TonnyBanglaMJ" pitchFamily="2" charset="0"/>
                <a:cs typeface="TonnyBanglaMJ" pitchFamily="2" charset="0"/>
              </a:rPr>
              <a:t>ki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gvbyl‡K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KZUzKz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fvjevmZ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Zuvi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Qvc</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Avgiv</a:t>
            </a:r>
            <a:r>
              <a:rPr lang="en-US" sz="2800" dirty="0">
                <a:solidFill>
                  <a:schemeClr val="tx1"/>
                </a:solidFill>
                <a:latin typeface="TonnyBanglaMJ" pitchFamily="2" charset="0"/>
                <a:cs typeface="TonnyBanglaMJ" pitchFamily="2" charset="0"/>
              </a:rPr>
              <a:t> †`L‡Z </a:t>
            </a:r>
            <a:r>
              <a:rPr lang="en-US" sz="2800" dirty="0" err="1">
                <a:solidFill>
                  <a:schemeClr val="tx1"/>
                </a:solidFill>
                <a:latin typeface="TonnyBanglaMJ" pitchFamily="2" charset="0"/>
                <a:cs typeface="TonnyBanglaMJ" pitchFamily="2" charset="0"/>
              </a:rPr>
              <a:t>cvB</a:t>
            </a:r>
            <a:r>
              <a:rPr lang="en-US" sz="2800" dirty="0">
                <a:solidFill>
                  <a:schemeClr val="tx1"/>
                </a:solidFill>
                <a:latin typeface="TonnyBanglaMJ" pitchFamily="2" charset="0"/>
                <a:cs typeface="TonnyBanglaMJ" pitchFamily="2" charset="0"/>
              </a:rPr>
              <a:t> ˆ</a:t>
            </a:r>
            <a:r>
              <a:rPr lang="en-US" sz="2800" dirty="0" err="1">
                <a:solidFill>
                  <a:schemeClr val="tx1"/>
                </a:solidFill>
                <a:latin typeface="TonnyBanglaMJ" pitchFamily="2" charset="0"/>
                <a:cs typeface="TonnyBanglaMJ" pitchFamily="2" charset="0"/>
              </a:rPr>
              <a:t>kk‡eB</a:t>
            </a:r>
            <a:r>
              <a:rPr lang="en-US" sz="2800" dirty="0">
                <a:solidFill>
                  <a:schemeClr val="tx1"/>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gywó</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wfÿvi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Pvj</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DwV‡q</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Mixe</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wkÿv</a:t>
            </a:r>
            <a:r>
              <a:rPr lang="en-US" sz="2800" dirty="0">
                <a:solidFill>
                  <a:srgbClr val="7030A0"/>
                </a:solidFill>
                <a:latin typeface="TonnyBanglaMJ" pitchFamily="2" charset="0"/>
                <a:cs typeface="TonnyBanglaMJ" pitchFamily="2" charset="0"/>
              </a:rPr>
              <a:t>_©x‡`</a:t>
            </a:r>
            <a:r>
              <a:rPr lang="en-US" sz="2800" dirty="0" err="1">
                <a:solidFill>
                  <a:srgbClr val="7030A0"/>
                </a:solidFill>
                <a:latin typeface="TonnyBanglaMJ" pitchFamily="2" charset="0"/>
                <a:cs typeface="TonnyBanglaMJ" pitchFamily="2" charset="0"/>
              </a:rPr>
              <a:t>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hviv</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fvj</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LjZ</a:t>
            </a:r>
            <a:r>
              <a:rPr lang="en-US" sz="2800" dirty="0">
                <a:solidFill>
                  <a:srgbClr val="7030A0"/>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covïbvi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eZb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wd</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wZwb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dzUej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fwjej</a:t>
            </a:r>
            <a:r>
              <a:rPr lang="en-US" sz="2800" dirty="0">
                <a:solidFill>
                  <a:schemeClr val="tx1"/>
                </a:solidFill>
                <a:latin typeface="TonnyBanglaMJ" pitchFamily="2" charset="0"/>
                <a:cs typeface="TonnyBanglaMJ" pitchFamily="2" charset="0"/>
              </a:rPr>
              <a:t> I </a:t>
            </a:r>
            <a:r>
              <a:rPr lang="en-US" sz="2800" dirty="0" err="1">
                <a:solidFill>
                  <a:schemeClr val="tx1"/>
                </a:solidFill>
                <a:latin typeface="TonnyBanglaMJ" pitchFamily="2" charset="0"/>
                <a:cs typeface="TonnyBanglaMJ" pitchFamily="2" charset="0"/>
              </a:rPr>
              <a:t>nwK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Lj‡Zb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Ges</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Ljv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ayjv‡ZI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mybvg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AR©b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K‡iwQ‡jb</a:t>
            </a:r>
            <a:r>
              <a:rPr lang="en-US" sz="2800" dirty="0">
                <a:solidFill>
                  <a:schemeClr val="tx1"/>
                </a:solidFill>
                <a:latin typeface="TonnyBanglaMJ" pitchFamily="2" charset="0"/>
                <a:cs typeface="TonnyBanglaMJ" pitchFamily="2" charset="0"/>
              </a:rPr>
              <a:t>| </a:t>
            </a:r>
          </a:p>
          <a:p>
            <a:pPr marL="0" indent="0" algn="just">
              <a:buNone/>
            </a:pPr>
            <a:r>
              <a:rPr lang="en-US" sz="2800" dirty="0" err="1" smtClean="0">
                <a:solidFill>
                  <a:schemeClr val="accent1"/>
                </a:solidFill>
                <a:latin typeface="TonnyBanglaMJ" pitchFamily="2" charset="0"/>
                <a:cs typeface="TonnyBanglaMJ" pitchFamily="2" charset="0"/>
              </a:rPr>
              <a:t>ZLb</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GKwU</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NUbv‡K</a:t>
            </a:r>
            <a:r>
              <a:rPr lang="en-US" sz="2800" dirty="0" smtClean="0">
                <a:solidFill>
                  <a:schemeClr val="accent1"/>
                </a:solidFill>
                <a:latin typeface="TonnyBanglaMJ" pitchFamily="2" charset="0"/>
                <a:cs typeface="TonnyBanglaMJ" pitchFamily="2" charset="0"/>
              </a:rPr>
              <a:t> †K›`ª </a:t>
            </a:r>
            <a:r>
              <a:rPr lang="en-US" sz="2800" dirty="0" err="1" smtClean="0">
                <a:solidFill>
                  <a:schemeClr val="accent1"/>
                </a:solidFill>
                <a:latin typeface="TonnyBanglaMJ" pitchFamily="2" charset="0"/>
                <a:cs typeface="TonnyBanglaMJ" pitchFamily="2" charset="0"/>
              </a:rPr>
              <a:t>K‡i</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mvZ</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w`‡bi</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Rj</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Lv‡Ub</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cieZ©x‡Z</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Zuv‡K</a:t>
            </a:r>
            <a:r>
              <a:rPr lang="en-US" sz="2800" dirty="0" smtClean="0">
                <a:solidFill>
                  <a:schemeClr val="accent1"/>
                </a:solidFill>
                <a:latin typeface="TonnyBanglaMJ" pitchFamily="2" charset="0"/>
                <a:cs typeface="TonnyBanglaMJ" pitchFamily="2" charset="0"/>
              </a:rPr>
              <a:t> GB †</a:t>
            </a:r>
            <a:r>
              <a:rPr lang="en-US" sz="2800" dirty="0" err="1" smtClean="0">
                <a:solidFill>
                  <a:schemeClr val="accent1"/>
                </a:solidFill>
                <a:latin typeface="TonnyBanglaMJ" pitchFamily="2" charset="0"/>
                <a:cs typeface="TonnyBanglaMJ" pitchFamily="2" charset="0"/>
              </a:rPr>
              <a:t>R‡j</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eûevi</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h‡Z</a:t>
            </a:r>
            <a:r>
              <a:rPr lang="en-US" sz="2800" dirty="0" smtClean="0">
                <a:solidFill>
                  <a:schemeClr val="accent1"/>
                </a:solidFill>
                <a:latin typeface="TonnyBanglaMJ" pitchFamily="2" charset="0"/>
                <a:cs typeface="TonnyBanglaMJ" pitchFamily="2" charset="0"/>
              </a:rPr>
              <a:t> </a:t>
            </a:r>
            <a:r>
              <a:rPr lang="en-US" sz="2800" dirty="0" err="1" smtClean="0">
                <a:solidFill>
                  <a:schemeClr val="accent1"/>
                </a:solidFill>
                <a:latin typeface="TonnyBanglaMJ" pitchFamily="2" charset="0"/>
                <a:cs typeface="TonnyBanglaMJ" pitchFamily="2" charset="0"/>
              </a:rPr>
              <a:t>n‡q‡Q</a:t>
            </a:r>
            <a:r>
              <a:rPr lang="en-US" sz="2800" dirty="0" smtClean="0">
                <a:solidFill>
                  <a:schemeClr val="accent1"/>
                </a:solidFill>
                <a:latin typeface="TonnyBanglaMJ" pitchFamily="2" charset="0"/>
                <a:cs typeface="TonnyBanglaMJ" pitchFamily="2" charset="0"/>
              </a:rPr>
              <a:t>।</a:t>
            </a:r>
          </a:p>
          <a:p>
            <a:pPr marL="0" indent="0" algn="just">
              <a:buNone/>
            </a:pPr>
            <a:r>
              <a:rPr lang="en-US" sz="2800" dirty="0" smtClean="0">
                <a:solidFill>
                  <a:schemeClr val="tx1"/>
                </a:solidFill>
                <a:latin typeface="TonnyBanglaMJ" pitchFamily="2" charset="0"/>
                <a:cs typeface="TonnyBanglaMJ" pitchFamily="2" charset="0"/>
              </a:rPr>
              <a:t>e½eÜy </a:t>
            </a:r>
            <a:r>
              <a:rPr lang="en-US" sz="2800" dirty="0">
                <a:solidFill>
                  <a:schemeClr val="tx1"/>
                </a:solidFill>
                <a:latin typeface="TonnyBanglaMJ" pitchFamily="2" charset="0"/>
                <a:cs typeface="TonnyBanglaMJ" pitchFamily="2" charset="0"/>
              </a:rPr>
              <a:t>e¨w³MZ †</a:t>
            </a:r>
            <a:r>
              <a:rPr lang="en-US" sz="2800" dirty="0" err="1">
                <a:solidFill>
                  <a:schemeClr val="tx1"/>
                </a:solidFill>
                <a:latin typeface="TonnyBanglaMJ" pitchFamily="2" charset="0"/>
                <a:cs typeface="TonnyBanglaMJ" pitchFamily="2" charset="0"/>
              </a:rPr>
              <a:t>bvUey‡K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GKwU</a:t>
            </a:r>
            <a:r>
              <a:rPr lang="en-US" sz="2800" dirty="0">
                <a:solidFill>
                  <a:schemeClr val="tx1"/>
                </a:solidFill>
                <a:latin typeface="TonnyBanglaMJ" pitchFamily="2" charset="0"/>
                <a:cs typeface="TonnyBanglaMJ" pitchFamily="2" charset="0"/>
              </a:rPr>
              <a:t> </a:t>
            </a:r>
            <a:r>
              <a:rPr lang="en-US" sz="2800" dirty="0" smtClean="0">
                <a:solidFill>
                  <a:schemeClr val="tx1"/>
                </a:solidFill>
                <a:latin typeface="TonnyBanglaMJ" pitchFamily="2" charset="0"/>
                <a:cs typeface="TonnyBanglaMJ" pitchFamily="2" charset="0"/>
              </a:rPr>
              <a:t>Dw³ </a:t>
            </a:r>
            <a:r>
              <a:rPr lang="en-US" sz="2800" i="1" dirty="0" err="1" smtClean="0">
                <a:solidFill>
                  <a:srgbClr val="00B050"/>
                </a:solidFill>
                <a:latin typeface="TonnyBanglaMJ" pitchFamily="2" charset="0"/>
                <a:cs typeface="TonnyBanglaMJ" pitchFamily="2" charset="0"/>
              </a:rPr>
              <a:t>ÔÔGKRb</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gvbyl</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wn‡m‡e</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mgMÖ</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gvbeRvwZ</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wb‡qB</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Avwg</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fvwe</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GKRb</a:t>
            </a:r>
            <a:r>
              <a:rPr lang="en-US" sz="2800" i="1" dirty="0" smtClean="0">
                <a:solidFill>
                  <a:srgbClr val="00B050"/>
                </a:solidFill>
                <a:latin typeface="TonnyBanglaMJ" pitchFamily="2" charset="0"/>
                <a:cs typeface="TonnyBanglaMJ" pitchFamily="2" charset="0"/>
              </a:rPr>
              <a:t> ev½vjx </a:t>
            </a:r>
            <a:r>
              <a:rPr lang="en-US" sz="2800" i="1" dirty="0" err="1" smtClean="0">
                <a:solidFill>
                  <a:srgbClr val="00B050"/>
                </a:solidFill>
                <a:latin typeface="TonnyBanglaMJ" pitchFamily="2" charset="0"/>
                <a:cs typeface="TonnyBanglaMJ" pitchFamily="2" charset="0"/>
              </a:rPr>
              <a:t>wn‡m‡e</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hvwKQz</a:t>
            </a:r>
            <a:r>
              <a:rPr lang="en-US" sz="2800" i="1" dirty="0" smtClean="0">
                <a:solidFill>
                  <a:srgbClr val="00B050"/>
                </a:solidFill>
                <a:latin typeface="TonnyBanglaMJ" pitchFamily="2" charset="0"/>
                <a:cs typeface="TonnyBanglaMJ" pitchFamily="2" charset="0"/>
              </a:rPr>
              <a:t> ev½vjx‡`i m‡½ </a:t>
            </a:r>
            <a:r>
              <a:rPr lang="en-US" sz="2800" i="1" dirty="0" err="1" smtClean="0">
                <a:solidFill>
                  <a:srgbClr val="00B050"/>
                </a:solidFill>
                <a:latin typeface="TonnyBanglaMJ" pitchFamily="2" charset="0"/>
                <a:cs typeface="TonnyBanglaMJ" pitchFamily="2" charset="0"/>
              </a:rPr>
              <a:t>m¤úwK©Z</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ZvB</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Avgv‡K</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Mfxi</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fv‡e</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fvevq</a:t>
            </a:r>
            <a:r>
              <a:rPr lang="en-US" sz="2800" i="1" dirty="0" smtClean="0">
                <a:solidFill>
                  <a:srgbClr val="00B050"/>
                </a:solidFill>
                <a:latin typeface="TonnyBanglaMJ" pitchFamily="2" charset="0"/>
                <a:cs typeface="TonnyBanglaMJ" pitchFamily="2" charset="0"/>
              </a:rPr>
              <a:t>| GB </a:t>
            </a:r>
            <a:r>
              <a:rPr lang="en-US" sz="2800" i="1" dirty="0" err="1" smtClean="0">
                <a:solidFill>
                  <a:srgbClr val="00B050"/>
                </a:solidFill>
                <a:latin typeface="TonnyBanglaMJ" pitchFamily="2" charset="0"/>
                <a:cs typeface="TonnyBanglaMJ" pitchFamily="2" charset="0"/>
              </a:rPr>
              <a:t>wbišÍi</a:t>
            </a:r>
            <a:r>
              <a:rPr lang="en-US" sz="2800" i="1" dirty="0" smtClean="0">
                <a:solidFill>
                  <a:srgbClr val="00B050"/>
                </a:solidFill>
                <a:latin typeface="TonnyBanglaMJ" pitchFamily="2" charset="0"/>
                <a:cs typeface="TonnyBanglaMJ" pitchFamily="2" charset="0"/>
              </a:rPr>
              <a:t> m¤ú„w³i </a:t>
            </a:r>
            <a:r>
              <a:rPr lang="en-US" sz="2800" i="1" dirty="0" err="1" smtClean="0">
                <a:solidFill>
                  <a:srgbClr val="00B050"/>
                </a:solidFill>
                <a:latin typeface="TonnyBanglaMJ" pitchFamily="2" charset="0"/>
                <a:cs typeface="TonnyBanglaMJ" pitchFamily="2" charset="0"/>
              </a:rPr>
              <a:t>Drm</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fvjevmv</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Aÿq</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fv‡jvevmv</a:t>
            </a:r>
            <a:r>
              <a:rPr lang="en-US" sz="2800" i="1" dirty="0" smtClean="0">
                <a:solidFill>
                  <a:srgbClr val="00B050"/>
                </a:solidFill>
                <a:latin typeface="TonnyBanglaMJ" pitchFamily="2" charset="0"/>
                <a:cs typeface="TonnyBanglaMJ" pitchFamily="2" charset="0"/>
              </a:rPr>
              <a:t>, †h </a:t>
            </a:r>
            <a:r>
              <a:rPr lang="en-US" sz="2800" i="1" dirty="0" err="1" smtClean="0">
                <a:solidFill>
                  <a:srgbClr val="00B050"/>
                </a:solidFill>
                <a:latin typeface="TonnyBanglaMJ" pitchFamily="2" charset="0"/>
                <a:cs typeface="TonnyBanglaMJ" pitchFamily="2" charset="0"/>
              </a:rPr>
              <a:t>fv‡jvevmv</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Avgvi</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ivRbxwZ</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Ges</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Aw¯ÍZ</a:t>
            </a:r>
            <a:r>
              <a:rPr lang="en-US" sz="2800" i="1" dirty="0" smtClean="0">
                <a:solidFill>
                  <a:srgbClr val="00B050"/>
                </a:solidFill>
                <a:latin typeface="TonnyBanglaMJ" pitchFamily="2" charset="0"/>
                <a:cs typeface="TonnyBanglaMJ" pitchFamily="2" charset="0"/>
              </a:rPr>
              <a:t>¡‡K </a:t>
            </a:r>
            <a:r>
              <a:rPr lang="en-US" sz="2800" i="1" dirty="0" err="1" smtClean="0">
                <a:solidFill>
                  <a:srgbClr val="00B050"/>
                </a:solidFill>
                <a:latin typeface="TonnyBanglaMJ" pitchFamily="2" charset="0"/>
                <a:cs typeface="TonnyBanglaMJ" pitchFamily="2" charset="0"/>
              </a:rPr>
              <a:t>A_©en</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K‡i</a:t>
            </a:r>
            <a:r>
              <a:rPr lang="en-US" sz="2800" i="1" dirty="0" smtClean="0">
                <a:solidFill>
                  <a:srgbClr val="00B050"/>
                </a:solidFill>
                <a:latin typeface="TonnyBanglaMJ" pitchFamily="2" charset="0"/>
                <a:cs typeface="TonnyBanglaMJ" pitchFamily="2" charset="0"/>
              </a:rPr>
              <a:t> </a:t>
            </a:r>
            <a:r>
              <a:rPr lang="en-US" sz="2800" i="1" dirty="0" err="1" smtClean="0">
                <a:solidFill>
                  <a:srgbClr val="00B050"/>
                </a:solidFill>
                <a:latin typeface="TonnyBanglaMJ" pitchFamily="2" charset="0"/>
                <a:cs typeface="TonnyBanglaMJ" pitchFamily="2" charset="0"/>
              </a:rPr>
              <a:t>w`‡e</a:t>
            </a:r>
            <a:r>
              <a:rPr lang="en-US" sz="2800" i="1" dirty="0" smtClean="0">
                <a:solidFill>
                  <a:srgbClr val="00B050"/>
                </a:solidFill>
                <a:latin typeface="TonnyBanglaMJ" pitchFamily="2" charset="0"/>
                <a:cs typeface="TonnyBanglaMJ" pitchFamily="2" charset="0"/>
              </a:rPr>
              <a:t> </a:t>
            </a:r>
            <a:r>
              <a:rPr lang="en-US" sz="2400" i="1" dirty="0" smtClean="0">
                <a:solidFill>
                  <a:srgbClr val="00B050"/>
                </a:solidFill>
                <a:latin typeface="TonnyBanglaMJ" pitchFamily="2" charset="0"/>
                <a:cs typeface="TonnyBanglaMJ" pitchFamily="2" charset="0"/>
              </a:rPr>
              <a:t>।</a:t>
            </a:r>
            <a:endParaRPr lang="en-US" sz="2400" i="1" dirty="0">
              <a:solidFill>
                <a:srgbClr val="00B050"/>
              </a:solidFill>
              <a:latin typeface="TonnyBanglaMJ" pitchFamily="2" charset="0"/>
              <a:cs typeface="TonnyBanglaMJ" pitchFamily="2" charset="0"/>
            </a:endParaRPr>
          </a:p>
        </p:txBody>
      </p:sp>
      <p:sp>
        <p:nvSpPr>
          <p:cNvPr id="4" name="Title 1"/>
          <p:cNvSpPr>
            <a:spLocks noGrp="1"/>
          </p:cNvSpPr>
          <p:nvPr>
            <p:ph type="title"/>
          </p:nvPr>
        </p:nvSpPr>
        <p:spPr>
          <a:xfrm>
            <a:off x="2199191" y="624110"/>
            <a:ext cx="9305422" cy="649105"/>
          </a:xfrm>
        </p:spPr>
        <p:txBody>
          <a:bodyPr>
            <a:normAutofit/>
          </a:bodyPr>
          <a:lstStyle/>
          <a:p>
            <a:pPr algn="ctr"/>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বাল্যকাল</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spTree>
    <p:extLst>
      <p:ext uri="{BB962C8B-B14F-4D97-AF65-F5344CB8AC3E}">
        <p14:creationId xmlns:p14="http://schemas.microsoft.com/office/powerpoint/2010/main" val="255983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553" y="1775654"/>
            <a:ext cx="7002059" cy="4323662"/>
          </a:xfrm>
        </p:spPr>
        <p:txBody>
          <a:bodyPr>
            <a:noAutofit/>
          </a:bodyPr>
          <a:lstStyle/>
          <a:p>
            <a:pPr marL="0" indent="0" algn="just">
              <a:buNone/>
            </a:pPr>
            <a:r>
              <a:rPr lang="en-US" sz="3200" dirty="0">
                <a:solidFill>
                  <a:schemeClr val="tx1"/>
                </a:solidFill>
                <a:latin typeface="TonnyBanglaMJ" pitchFamily="2" charset="0"/>
                <a:cs typeface="TonnyBanglaMJ" pitchFamily="2" charset="0"/>
              </a:rPr>
              <a:t>1941 </a:t>
            </a:r>
            <a:r>
              <a:rPr lang="en-US" sz="3200" dirty="0" err="1">
                <a:solidFill>
                  <a:schemeClr val="tx1"/>
                </a:solidFill>
                <a:latin typeface="TonnyBanglaMJ" pitchFamily="2" charset="0"/>
                <a:cs typeface="TonnyBanglaMJ" pitchFamily="2" charset="0"/>
              </a:rPr>
              <a:t>mv‡j</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gwUK</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cixÿv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qvi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mgq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wZwb</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Avevi</a:t>
            </a:r>
            <a:r>
              <a:rPr lang="en-US" sz="3200" dirty="0">
                <a:solidFill>
                  <a:srgbClr val="C00000"/>
                </a:solidFill>
                <a:latin typeface="TonnyBanglaMJ" pitchFamily="2" charset="0"/>
                <a:cs typeface="TonnyBanglaMJ" pitchFamily="2" charset="0"/>
              </a:rPr>
              <a:t> </a:t>
            </a:r>
            <a:r>
              <a:rPr lang="en-US" sz="3200" dirty="0" err="1">
                <a:solidFill>
                  <a:srgbClr val="C00000"/>
                </a:solidFill>
                <a:latin typeface="TonnyBanglaMJ" pitchFamily="2" charset="0"/>
                <a:cs typeface="TonnyBanglaMJ" pitchFamily="2" charset="0"/>
              </a:rPr>
              <a:t>gvgm</a:t>
            </a:r>
            <a:r>
              <a:rPr lang="en-US" sz="3200" dirty="0">
                <a:solidFill>
                  <a:srgbClr val="C00000"/>
                </a:solidFill>
                <a:latin typeface="TonnyBanglaMJ" pitchFamily="2" charset="0"/>
                <a:cs typeface="TonnyBanglaMJ" pitchFamily="2" charset="0"/>
              </a:rPr>
              <a:t> </a:t>
            </a:r>
            <a:r>
              <a:rPr lang="en-US" sz="3200" dirty="0">
                <a:solidFill>
                  <a:schemeClr val="tx1"/>
                </a:solidFill>
                <a:latin typeface="TonnyBanglaMJ" pitchFamily="2" charset="0"/>
                <a:cs typeface="TonnyBanglaMJ" pitchFamily="2" charset="0"/>
              </a:rPr>
              <a:t>‡</a:t>
            </a:r>
            <a:r>
              <a:rPr lang="en-US" sz="3200" dirty="0" err="1">
                <a:solidFill>
                  <a:schemeClr val="tx1"/>
                </a:solidFill>
                <a:latin typeface="TonnyBanglaMJ" pitchFamily="2" charset="0"/>
                <a:cs typeface="TonnyBanglaMJ" pitchFamily="2" charset="0"/>
              </a:rPr>
              <a:t>ivM</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AvµvšÍ</a:t>
            </a:r>
            <a:r>
              <a:rPr lang="en-US" sz="3200" dirty="0">
                <a:solidFill>
                  <a:schemeClr val="tx1"/>
                </a:solidFill>
                <a:latin typeface="TonnyBanglaMJ" pitchFamily="2" charset="0"/>
                <a:cs typeface="TonnyBanglaMJ" pitchFamily="2" charset="0"/>
              </a:rPr>
              <a:t> </a:t>
            </a:r>
            <a:r>
              <a:rPr lang="en-US" sz="3200" dirty="0" err="1" smtClean="0">
                <a:solidFill>
                  <a:schemeClr val="tx1"/>
                </a:solidFill>
                <a:latin typeface="TonnyBanglaMJ" pitchFamily="2" charset="0"/>
                <a:cs typeface="TonnyBanglaMJ" pitchFamily="2" charset="0"/>
              </a:rPr>
              <a:t>nq</a:t>
            </a:r>
            <a:r>
              <a:rPr lang="en-US" sz="3200" dirty="0" smtClean="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Ges</a:t>
            </a:r>
            <a:r>
              <a:rPr lang="en-US" sz="3200" dirty="0">
                <a:solidFill>
                  <a:schemeClr val="tx1"/>
                </a:solidFill>
                <a:latin typeface="TonnyBanglaMJ" pitchFamily="2" charset="0"/>
                <a:cs typeface="TonnyBanglaMJ" pitchFamily="2" charset="0"/>
              </a:rPr>
              <a:t> 2q </a:t>
            </a:r>
            <a:r>
              <a:rPr lang="en-US" sz="3200" dirty="0" err="1">
                <a:solidFill>
                  <a:schemeClr val="tx1"/>
                </a:solidFill>
                <a:latin typeface="TonnyBanglaMJ" pitchFamily="2" charset="0"/>
                <a:cs typeface="TonnyBanglaMJ" pitchFamily="2" charset="0"/>
              </a:rPr>
              <a:t>wefv‡M</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cvk</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HeQ‡iB</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KjKZvq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Bmjvgxqv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K‡j‡R</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fwZ</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nb</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eKvi</a:t>
            </a:r>
            <a:r>
              <a:rPr lang="en-US" sz="3200" dirty="0">
                <a:solidFill>
                  <a:schemeClr val="tx1"/>
                </a:solidFill>
                <a:latin typeface="TonnyBanglaMJ" pitchFamily="2" charset="0"/>
                <a:cs typeface="TonnyBanglaMJ" pitchFamily="2" charset="0"/>
              </a:rPr>
              <a:t> †</a:t>
            </a:r>
            <a:r>
              <a:rPr lang="en-US" sz="3200" dirty="0" err="1" smtClean="0">
                <a:solidFill>
                  <a:schemeClr val="tx1"/>
                </a:solidFill>
                <a:latin typeface="TonnyBanglaMJ" pitchFamily="2" charset="0"/>
                <a:cs typeface="TonnyBanglaMJ" pitchFamily="2" charset="0"/>
              </a:rPr>
              <a:t>nv</a:t>
            </a:r>
            <a:r>
              <a:rPr lang="en-US" sz="3200" dirty="0">
                <a:solidFill>
                  <a:schemeClr val="tx1"/>
                </a:solidFill>
                <a:latin typeface="TonnyBanglaMJ" pitchFamily="2" charset="0"/>
                <a:cs typeface="TonnyBanglaMJ" pitchFamily="2" charset="0"/>
              </a:rPr>
              <a:t>‡</a:t>
            </a:r>
            <a:r>
              <a:rPr lang="en-US" sz="3200" dirty="0" smtClean="0">
                <a:solidFill>
                  <a:schemeClr val="tx1"/>
                </a:solidFill>
                <a:latin typeface="TonnyBanglaMJ" pitchFamily="2" charset="0"/>
                <a:cs typeface="TonnyBanglaMJ" pitchFamily="2" charset="0"/>
              </a:rPr>
              <a:t>÷‡</a:t>
            </a:r>
            <a:r>
              <a:rPr lang="en-US" sz="3200" dirty="0">
                <a:solidFill>
                  <a:schemeClr val="tx1"/>
                </a:solidFill>
                <a:latin typeface="TonnyBanglaMJ" pitchFamily="2" charset="0"/>
                <a:cs typeface="TonnyBanglaMJ" pitchFamily="2" charset="0"/>
              </a:rPr>
              <a:t>j †_‡K </a:t>
            </a:r>
            <a:r>
              <a:rPr lang="en-US" sz="3200" dirty="0" err="1">
                <a:solidFill>
                  <a:schemeClr val="tx1"/>
                </a:solidFill>
                <a:latin typeface="TonnyBanglaMJ" pitchFamily="2" charset="0"/>
                <a:cs typeface="TonnyBanglaMJ" pitchFamily="2" charset="0"/>
              </a:rPr>
              <a:t>Rwo‡q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c‡ob</a:t>
            </a:r>
            <a:r>
              <a:rPr lang="en-US" sz="3200" dirty="0">
                <a:solidFill>
                  <a:schemeClr val="tx1"/>
                </a:solidFill>
                <a:latin typeface="TonnyBanglaMJ" pitchFamily="2" charset="0"/>
                <a:cs typeface="TonnyBanglaMJ" pitchFamily="2" charset="0"/>
              </a:rPr>
              <a:t> </a:t>
            </a:r>
            <a:r>
              <a:rPr lang="en-US" sz="3200" dirty="0" err="1" smtClean="0">
                <a:solidFill>
                  <a:schemeClr val="tx1"/>
                </a:solidFill>
                <a:latin typeface="TonnyBanglaMJ" pitchFamily="2" charset="0"/>
                <a:cs typeface="TonnyBanglaMJ" pitchFamily="2" charset="0"/>
              </a:rPr>
              <a:t>ivRbxwZ‡Z</a:t>
            </a:r>
            <a:r>
              <a:rPr lang="en-US" sz="3200" dirty="0">
                <a:solidFill>
                  <a:schemeClr val="tx1"/>
                </a:solidFill>
                <a:latin typeface="TonnyBanglaMJ" pitchFamily="2" charset="0"/>
                <a:cs typeface="TonnyBanglaMJ" pitchFamily="2" charset="0"/>
              </a:rPr>
              <a:t> |</a:t>
            </a:r>
            <a:r>
              <a:rPr lang="en-US" sz="3200" dirty="0" smtClean="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ZeyI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Av¯’v</a:t>
            </a:r>
            <a:r>
              <a:rPr lang="en-US" sz="3200" dirty="0">
                <a:solidFill>
                  <a:schemeClr val="tx1"/>
                </a:solidFill>
                <a:latin typeface="TonnyBanglaMJ" pitchFamily="2" charset="0"/>
                <a:cs typeface="TonnyBanglaMJ" pitchFamily="2" charset="0"/>
              </a:rPr>
              <a:t> </a:t>
            </a:r>
            <a:r>
              <a:rPr lang="en-US" sz="3200" dirty="0" err="1" smtClean="0">
                <a:solidFill>
                  <a:schemeClr val="tx1"/>
                </a:solidFill>
                <a:latin typeface="TonnyBanglaMJ" pitchFamily="2" charset="0"/>
                <a:cs typeface="TonnyBanglaMJ" pitchFamily="2" charset="0"/>
              </a:rPr>
              <a:t>nvivbwb</a:t>
            </a:r>
            <a:r>
              <a:rPr lang="en-US" sz="3200" dirty="0" smtClean="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gywRe</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wcZv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kL</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jyrdi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ingvb</a:t>
            </a:r>
            <a:r>
              <a:rPr lang="en-US" sz="3200" dirty="0">
                <a:solidFill>
                  <a:schemeClr val="tx1"/>
                </a:solidFill>
                <a:latin typeface="TonnyBanglaMJ" pitchFamily="2" charset="0"/>
                <a:cs typeface="TonnyBanglaMJ" pitchFamily="2" charset="0"/>
              </a:rPr>
              <a:t> `„p K‡É </a:t>
            </a:r>
            <a:r>
              <a:rPr lang="en-US" sz="3200" dirty="0" err="1">
                <a:solidFill>
                  <a:schemeClr val="tx1"/>
                </a:solidFill>
                <a:latin typeface="TonnyBanglaMJ" pitchFamily="2" charset="0"/>
                <a:cs typeface="TonnyBanglaMJ" pitchFamily="2" charset="0"/>
              </a:rPr>
              <a:t>ej‡jb</a:t>
            </a:r>
            <a:r>
              <a:rPr lang="en-US" sz="2400" dirty="0">
                <a:solidFill>
                  <a:schemeClr val="tx1"/>
                </a:solidFill>
                <a:latin typeface="TonnyBanglaMJ" pitchFamily="2" charset="0"/>
                <a:cs typeface="TonnyBanglaMJ" pitchFamily="2" charset="0"/>
              </a:rPr>
              <a:t> </a:t>
            </a:r>
            <a:r>
              <a:rPr lang="en-US" sz="2400" dirty="0" smtClean="0">
                <a:solidFill>
                  <a:schemeClr val="tx1"/>
                </a:solidFill>
                <a:latin typeface="TonnyBanglaMJ" pitchFamily="2" charset="0"/>
                <a:cs typeface="TonnyBanglaMJ" pitchFamily="2" charset="0"/>
              </a:rPr>
              <a:t>-</a:t>
            </a:r>
            <a:r>
              <a:rPr lang="en-US" sz="2400" i="1" dirty="0" err="1" smtClean="0">
                <a:solidFill>
                  <a:srgbClr val="00B050"/>
                </a:solidFill>
                <a:latin typeface="TonnyBanglaMJ" pitchFamily="2" charset="0"/>
                <a:cs typeface="TonnyBanglaMJ" pitchFamily="2" charset="0"/>
              </a:rPr>
              <a:t>বাবা</a:t>
            </a:r>
            <a:r>
              <a:rPr lang="en-US" sz="2400" i="1" dirty="0" smtClean="0">
                <a:solidFill>
                  <a:srgbClr val="00B050"/>
                </a:solidFill>
                <a:latin typeface="TonnyBanglaMJ" pitchFamily="2" charset="0"/>
                <a:cs typeface="TonnyBanglaMJ" pitchFamily="2" charset="0"/>
              </a:rPr>
              <a:t>  </a:t>
            </a:r>
            <a:r>
              <a:rPr lang="en-US" sz="3200" i="1" dirty="0" err="1" smtClean="0">
                <a:solidFill>
                  <a:srgbClr val="00B050"/>
                </a:solidFill>
                <a:latin typeface="TonnyBanglaMJ" pitchFamily="2" charset="0"/>
                <a:cs typeface="TonnyBanglaMJ" pitchFamily="2" charset="0"/>
              </a:rPr>
              <a:t>ivRbxwZ</a:t>
            </a:r>
            <a:r>
              <a:rPr lang="en-US" sz="3200" i="1" dirty="0" smtClean="0">
                <a:solidFill>
                  <a:srgbClr val="00B050"/>
                </a:solidFill>
                <a:latin typeface="TonnyBanglaMJ" pitchFamily="2" charset="0"/>
                <a:cs typeface="TonnyBanglaMJ" pitchFamily="2" charset="0"/>
              </a:rPr>
              <a:t> </a:t>
            </a:r>
            <a:r>
              <a:rPr lang="en-US" sz="3200" i="1" dirty="0">
                <a:solidFill>
                  <a:srgbClr val="00B050"/>
                </a:solidFill>
                <a:latin typeface="TonnyBanglaMJ" pitchFamily="2" charset="0"/>
                <a:cs typeface="TonnyBanglaMJ" pitchFamily="2" charset="0"/>
              </a:rPr>
              <a:t>Ki, </a:t>
            </a:r>
            <a:r>
              <a:rPr lang="en-US" sz="3200" i="1" dirty="0" err="1">
                <a:solidFill>
                  <a:srgbClr val="00B050"/>
                </a:solidFill>
                <a:latin typeface="TonnyBanglaMJ" pitchFamily="2" charset="0"/>
                <a:cs typeface="TonnyBanglaMJ" pitchFamily="2" charset="0"/>
              </a:rPr>
              <a:t>AvcwË</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Kie</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bv</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cvwK¯Ív‡bi</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Rb</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msMÖvg</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KiQ</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G‡Zv</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my‡Li</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K_v</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Z‡e</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jLv</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cov</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Ki‡Z</a:t>
            </a:r>
            <a:r>
              <a:rPr lang="en-US" sz="3200" i="1" dirty="0">
                <a:solidFill>
                  <a:srgbClr val="00B050"/>
                </a:solidFill>
                <a:latin typeface="TonnyBanglaMJ" pitchFamily="2" charset="0"/>
                <a:cs typeface="TonnyBanglaMJ" pitchFamily="2" charset="0"/>
              </a:rPr>
              <a:t> </a:t>
            </a:r>
            <a:r>
              <a:rPr lang="en-US" sz="3200" i="1" dirty="0" err="1">
                <a:solidFill>
                  <a:srgbClr val="00B050"/>
                </a:solidFill>
                <a:latin typeface="TonnyBanglaMJ" pitchFamily="2" charset="0"/>
                <a:cs typeface="TonnyBanglaMJ" pitchFamily="2" charset="0"/>
              </a:rPr>
              <a:t>fzwjI</a:t>
            </a:r>
            <a:r>
              <a:rPr lang="en-US" sz="3200" i="1" dirty="0">
                <a:solidFill>
                  <a:srgbClr val="00B050"/>
                </a:solidFill>
                <a:latin typeface="TonnyBanglaMJ" pitchFamily="2" charset="0"/>
                <a:cs typeface="TonnyBanglaMJ" pitchFamily="2" charset="0"/>
              </a:rPr>
              <a:t> </a:t>
            </a:r>
            <a:r>
              <a:rPr lang="en-US" sz="2400" i="1" dirty="0">
                <a:solidFill>
                  <a:srgbClr val="00B050"/>
                </a:solidFill>
                <a:latin typeface="TonnyBanglaMJ" pitchFamily="2" charset="0"/>
                <a:cs typeface="TonnyBanglaMJ" pitchFamily="2" charset="0"/>
              </a:rPr>
              <a:t>না।</a:t>
            </a:r>
            <a:endParaRPr lang="as-IN" sz="2400" i="1" dirty="0">
              <a:solidFill>
                <a:srgbClr val="00B050"/>
              </a:solidFill>
              <a:latin typeface="Shonar Bangla" panose="020B0502040204020203" pitchFamily="34" charset="0"/>
              <a:cs typeface="Shonar Bangla" panose="020B0502040204020203" pitchFamily="34" charset="0"/>
            </a:endParaRPr>
          </a:p>
        </p:txBody>
      </p:sp>
      <p:sp>
        <p:nvSpPr>
          <p:cNvPr id="4" name="Title 1"/>
          <p:cNvSpPr>
            <a:spLocks noGrp="1"/>
          </p:cNvSpPr>
          <p:nvPr>
            <p:ph type="title"/>
          </p:nvPr>
        </p:nvSpPr>
        <p:spPr>
          <a:xfrm>
            <a:off x="2592925" y="624110"/>
            <a:ext cx="8911687" cy="649105"/>
          </a:xfrm>
        </p:spPr>
        <p:txBody>
          <a:bodyPr/>
          <a:lstStyle/>
          <a:p>
            <a:pPr algn="ctr"/>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কলকাতায়</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গমন</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81" y="1613608"/>
            <a:ext cx="3669671" cy="4485708"/>
          </a:xfrm>
          <a:prstGeom prst="rect">
            <a:avLst/>
          </a:prstGeom>
        </p:spPr>
      </p:pic>
    </p:spTree>
    <p:extLst>
      <p:ext uri="{BB962C8B-B14F-4D97-AF65-F5344CB8AC3E}">
        <p14:creationId xmlns:p14="http://schemas.microsoft.com/office/powerpoint/2010/main" val="333563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9255" y="1462266"/>
            <a:ext cx="8448895" cy="5395733"/>
          </a:xfrm>
        </p:spPr>
        <p:txBody>
          <a:bodyPr>
            <a:noAutofit/>
          </a:bodyPr>
          <a:lstStyle/>
          <a:p>
            <a:pPr marL="0" indent="0" algn="just">
              <a:buNone/>
            </a:pPr>
            <a:r>
              <a:rPr lang="en-US" sz="2800" dirty="0" err="1" smtClean="0">
                <a:latin typeface="Nikosh" panose="02000000000000000000" pitchFamily="2" charset="0"/>
                <a:cs typeface="Nikosh" panose="02000000000000000000" pitchFamily="2" charset="0"/>
              </a:rPr>
              <a:t>লেখকের</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রাজনৈতিক</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গুরু</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ছিলেন</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হোসেন</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শহীদ</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সোহরাওয়ারর্দী</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গ্রন্থটির</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শুরুতে</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তিনি</a:t>
            </a:r>
            <a:r>
              <a:rPr lang="en-US" sz="2800" dirty="0" smtClean="0">
                <a:latin typeface="Nikosh" panose="02000000000000000000" pitchFamily="2" charset="0"/>
                <a:cs typeface="Nikosh" panose="02000000000000000000" pitchFamily="2" charset="0"/>
              </a:rPr>
              <a:t> </a:t>
            </a:r>
            <a:r>
              <a:rPr lang="en-US" sz="2800" dirty="0" err="1" smtClean="0">
                <a:latin typeface="Nikosh" panose="02000000000000000000" pitchFamily="2" charset="0"/>
                <a:cs typeface="Nikosh" panose="02000000000000000000" pitchFamily="2" charset="0"/>
              </a:rPr>
              <a:t>লিখেন</a:t>
            </a:r>
            <a:r>
              <a:rPr lang="en-US" sz="2800" dirty="0" smtClean="0">
                <a:latin typeface="Nikosh" panose="02000000000000000000" pitchFamily="2" charset="0"/>
                <a:cs typeface="Nikosh" panose="02000000000000000000" pitchFamily="2" charset="0"/>
              </a:rPr>
              <a:t>, </a:t>
            </a:r>
            <a:r>
              <a:rPr lang="as-IN" b="1" i="1" dirty="0" smtClean="0">
                <a:solidFill>
                  <a:srgbClr val="00B050"/>
                </a:solidFill>
              </a:rPr>
              <a:t>‘</a:t>
            </a:r>
            <a:r>
              <a:rPr lang="en-US" b="1" i="1" dirty="0" smtClean="0">
                <a:solidFill>
                  <a:srgbClr val="00B050"/>
                </a:solidFill>
              </a:rPr>
              <a:t>‘</a:t>
            </a:r>
            <a:r>
              <a:rPr lang="as-IN" b="1" i="1" dirty="0" smtClean="0">
                <a:solidFill>
                  <a:srgbClr val="00B050"/>
                </a:solidFill>
              </a:rPr>
              <a:t>ঢাকা </a:t>
            </a:r>
            <a:r>
              <a:rPr lang="as-IN" b="1" i="1" dirty="0">
                <a:solidFill>
                  <a:srgbClr val="00B050"/>
                </a:solidFill>
              </a:rPr>
              <a:t>কেন্দ্রীয় কারাগারের ছোট কোঠায় বসে বসে জানালা দিয়ে আকাশের দিকে চেয়ে চেয়ে ভাবছি সোহরাওয়ার্দী সাহেবের কথা। কেমন করে তার সাথে আমার পরিচয় হলো, কেমন করে তার সান্নিধ্য আমি পেয়েছিলাম, কিভাবে তিনি আমাকে কাজ করতে শিখিয়েছিলেন এবং কেমন করে তার স্নেহ আমি পেয়েছিলাম</a:t>
            </a:r>
            <a:r>
              <a:rPr lang="as-IN" b="1" i="1" dirty="0" smtClean="0">
                <a:solidFill>
                  <a:srgbClr val="00B050"/>
                </a:solidFill>
              </a:rPr>
              <a:t>।’</a:t>
            </a:r>
            <a:r>
              <a:rPr lang="en-US" b="1" i="1" dirty="0" smtClean="0">
                <a:solidFill>
                  <a:srgbClr val="00B050"/>
                </a:solidFill>
              </a:rPr>
              <a:t>’</a:t>
            </a:r>
            <a:r>
              <a:rPr lang="en-US" i="1" dirty="0" smtClean="0">
                <a:solidFill>
                  <a:srgbClr val="00B050"/>
                </a:solidFill>
                <a:latin typeface="Nikosh" panose="02000000000000000000" pitchFamily="2" charset="0"/>
                <a:cs typeface="Nikosh" panose="02000000000000000000" pitchFamily="2" charset="0"/>
              </a:rPr>
              <a:t> </a:t>
            </a:r>
            <a:endParaRPr lang="en-US" sz="2800" i="1" dirty="0" smtClean="0">
              <a:solidFill>
                <a:srgbClr val="00B050"/>
              </a:solidFill>
              <a:latin typeface="Nikosh" panose="02000000000000000000" pitchFamily="2" charset="0"/>
              <a:cs typeface="Nikosh" panose="02000000000000000000" pitchFamily="2" charset="0"/>
            </a:endParaRPr>
          </a:p>
          <a:p>
            <a:pPr marL="0" indent="0" algn="just">
              <a:buNone/>
            </a:pPr>
            <a:r>
              <a:rPr lang="en-US" sz="2800" dirty="0" err="1" smtClean="0">
                <a:latin typeface="Nikosh" panose="02000000000000000000" pitchFamily="2" charset="0"/>
                <a:cs typeface="Nikosh" panose="02000000000000000000" pitchFamily="2" charset="0"/>
              </a:rPr>
              <a:t>পাকিস্তান</a:t>
            </a:r>
            <a:r>
              <a:rPr lang="en-US" sz="2800" dirty="0" smtClean="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আন্দোলনে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নিজের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এবং</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সোহরাওয়ার্দীর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ভূমিকা</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বর্ণনা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করেছেন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স্পষ্টভাবে</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সম</a:t>
            </a:r>
            <a:r>
              <a:rPr lang="as-IN" sz="2800" dirty="0">
                <a:latin typeface="Nikosh" panose="02000000000000000000" pitchFamily="2" charset="0"/>
                <a:cs typeface="Nikosh" panose="02000000000000000000" pitchFamily="2" charset="0"/>
              </a:rPr>
              <a:t>য়</a:t>
            </a:r>
            <a:r>
              <a:rPr lang="en-US" sz="2800" dirty="0" err="1">
                <a:latin typeface="Nikosh" panose="02000000000000000000" pitchFamily="2" charset="0"/>
                <a:cs typeface="Nikosh" panose="02000000000000000000" pitchFamily="2" charset="0"/>
              </a:rPr>
              <a:t>কার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মুসলমানদের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একমাত্র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দাবি</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ছিল</a:t>
            </a:r>
            <a:r>
              <a:rPr lang="en-US" sz="2800" dirty="0">
                <a:latin typeface="Nikosh" panose="02000000000000000000" pitchFamily="2" charset="0"/>
                <a:cs typeface="Nikosh" panose="02000000000000000000" pitchFamily="2" charset="0"/>
              </a:rPr>
              <a:t> ‘</a:t>
            </a:r>
            <a:r>
              <a:rPr lang="en-US" sz="2800" dirty="0" err="1">
                <a:solidFill>
                  <a:schemeClr val="tx1"/>
                </a:solidFill>
                <a:latin typeface="Nikosh" panose="02000000000000000000" pitchFamily="2" charset="0"/>
                <a:cs typeface="Nikosh" panose="02000000000000000000" pitchFamily="2" charset="0"/>
              </a:rPr>
              <a:t>পাকিস্তান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নামে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আলাদা</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রাষ্ট্র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আর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সেই</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দাবী</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প্রতিষ্ঠা</a:t>
            </a:r>
            <a:r>
              <a:rPr lang="as-IN" sz="2800" dirty="0">
                <a:latin typeface="Nikosh" panose="02000000000000000000" pitchFamily="2" charset="0"/>
                <a:cs typeface="Nikosh" panose="02000000000000000000" pitchFamily="2" charset="0"/>
              </a:rPr>
              <a:t>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নিজের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ভূমিকা</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পালন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করতে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গি</a:t>
            </a:r>
            <a:r>
              <a:rPr lang="as-IN" sz="2800" dirty="0">
                <a:latin typeface="Nikosh" panose="02000000000000000000" pitchFamily="2" charset="0"/>
                <a:cs typeface="Nikosh" panose="02000000000000000000" pitchFamily="2" charset="0"/>
              </a:rPr>
              <a:t>য়</a:t>
            </a:r>
            <a:r>
              <a:rPr lang="en-US" sz="2800" dirty="0" err="1">
                <a:latin typeface="Nikosh" panose="02000000000000000000" pitchFamily="2" charset="0"/>
                <a:cs typeface="Nikosh" panose="02000000000000000000" pitchFamily="2" charset="0"/>
              </a:rPr>
              <a:t>েই</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মূলত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তিনি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ধীরে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ধীরে</a:t>
            </a:r>
            <a:r>
              <a:rPr lang="en-US" sz="2800" dirty="0">
                <a:latin typeface="Nikosh" panose="02000000000000000000" pitchFamily="2" charset="0"/>
                <a:cs typeface="Nikosh" panose="02000000000000000000" pitchFamily="2" charset="0"/>
              </a:rPr>
              <a:t> হ</a:t>
            </a:r>
            <a:r>
              <a:rPr lang="as-IN" sz="2800" dirty="0">
                <a:latin typeface="Nikosh" panose="02000000000000000000" pitchFamily="2" charset="0"/>
                <a:cs typeface="Nikosh" panose="02000000000000000000" pitchFamily="2" charset="0"/>
              </a:rPr>
              <a:t>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উঠেছেন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বাংলার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রাজনীতি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অঙ্গনের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পরিচিত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মুখ</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পাকিস্তান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রাষ্ট্র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প্রতিষ্ঠার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পাশাপাশি</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তাঁর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স্বপ্ন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ছিল</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অবিভক্ত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বাংলা</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যা</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হবে</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একটি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অসাম্প্রদায়িক</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জাতি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কিন্তু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পাকিস্তান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রাষ্ট্র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প্রতিষ্ঠার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তাঁর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এই</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স্বপ্ন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ভঙ্গ</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হয়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তাই</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পশ্চিম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পাকিস্তানের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ষড়যন্ত্রের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বিরূদ্ধে</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প্রথম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থেকেই</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ছিলেন</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প্রতিবাদী</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মুখ</a:t>
            </a:r>
            <a:r>
              <a:rPr lang="en-US" sz="2800" dirty="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a:t>
            </a:r>
            <a:endParaRPr lang="en-US" sz="2800" dirty="0"/>
          </a:p>
        </p:txBody>
      </p:sp>
      <p:sp>
        <p:nvSpPr>
          <p:cNvPr id="4" name="Title 1"/>
          <p:cNvSpPr>
            <a:spLocks noGrp="1"/>
          </p:cNvSpPr>
          <p:nvPr>
            <p:ph type="title"/>
          </p:nvPr>
        </p:nvSpPr>
        <p:spPr>
          <a:xfrm>
            <a:off x="1932971" y="721532"/>
            <a:ext cx="9571640" cy="649105"/>
          </a:xfrm>
        </p:spPr>
        <p:txBody>
          <a:bodyPr>
            <a:normAutofit fontScale="90000"/>
          </a:bodyPr>
          <a:lstStyle/>
          <a:p>
            <a:pPr algn="ctr"/>
            <a:r>
              <a:rPr lang="en-US" b="1" dirty="0" err="1" smtClean="0">
                <a:solidFill>
                  <a:srgbClr val="00B050"/>
                </a:solidFill>
                <a:latin typeface="Shonar Bangla" panose="020B0502040204020203" pitchFamily="34" charset="0"/>
                <a:cs typeface="Shonar Bangla" panose="020B0502040204020203" pitchFamily="34" charset="0"/>
              </a:rPr>
              <a:t>গ্রন্থটির</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সোহরাওয়ার্দী</a:t>
            </a:r>
            <a:r>
              <a:rPr lang="en-US" b="1" dirty="0" smtClean="0">
                <a:solidFill>
                  <a:srgbClr val="00B050"/>
                </a:solidFill>
                <a:latin typeface="Shonar Bangla" panose="020B0502040204020203" pitchFamily="34" charset="0"/>
                <a:cs typeface="Shonar Bangla" panose="020B0502040204020203" pitchFamily="34" charset="0"/>
              </a:rPr>
              <a:t> ও </a:t>
            </a:r>
            <a:r>
              <a:rPr lang="en-US" b="1" dirty="0" err="1" smtClean="0">
                <a:solidFill>
                  <a:srgbClr val="00B050"/>
                </a:solidFill>
                <a:latin typeface="Shonar Bangla" panose="020B0502040204020203" pitchFamily="34" charset="0"/>
                <a:cs typeface="Shonar Bangla" panose="020B0502040204020203" pitchFamily="34" charset="0"/>
              </a:rPr>
              <a:t>শেখ</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মুজিব</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81" y="1235135"/>
            <a:ext cx="2818435" cy="2167821"/>
          </a:xfrm>
          <a:prstGeom prst="rect">
            <a:avLst/>
          </a:prstGeom>
        </p:spPr>
      </p:pic>
      <p:sp>
        <p:nvSpPr>
          <p:cNvPr id="5" name="Title 1"/>
          <p:cNvSpPr txBox="1">
            <a:spLocks/>
          </p:cNvSpPr>
          <p:nvPr/>
        </p:nvSpPr>
        <p:spPr>
          <a:xfrm>
            <a:off x="329878" y="3459401"/>
            <a:ext cx="2818435" cy="2652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00" dirty="0" err="1" smtClean="0">
                <a:solidFill>
                  <a:schemeClr val="tx1"/>
                </a:solidFill>
              </a:rPr>
              <a:t>নির্বাচনী</a:t>
            </a:r>
            <a:r>
              <a:rPr lang="en-US" sz="1100" dirty="0" smtClean="0">
                <a:solidFill>
                  <a:schemeClr val="tx1"/>
                </a:solidFill>
              </a:rPr>
              <a:t> </a:t>
            </a:r>
            <a:r>
              <a:rPr lang="en-US" sz="1100" dirty="0" err="1" smtClean="0">
                <a:solidFill>
                  <a:schemeClr val="tx1"/>
                </a:solidFill>
              </a:rPr>
              <a:t>প্রচারনায়</a:t>
            </a:r>
            <a:r>
              <a:rPr lang="en-US" sz="1100" dirty="0" smtClean="0">
                <a:solidFill>
                  <a:schemeClr val="tx1"/>
                </a:solidFill>
              </a:rPr>
              <a:t> </a:t>
            </a:r>
            <a:r>
              <a:rPr lang="en-US" sz="1100" dirty="0" err="1" smtClean="0">
                <a:solidFill>
                  <a:schemeClr val="tx1"/>
                </a:solidFill>
              </a:rPr>
              <a:t>রাজশাহীতে</a:t>
            </a:r>
            <a:r>
              <a:rPr lang="en-US" sz="1100" dirty="0" smtClean="0">
                <a:solidFill>
                  <a:schemeClr val="tx1"/>
                </a:solidFill>
              </a:rPr>
              <a:t> </a:t>
            </a:r>
            <a:r>
              <a:rPr lang="en-US" sz="1100" dirty="0" err="1" smtClean="0">
                <a:solidFill>
                  <a:schemeClr val="tx1"/>
                </a:solidFill>
              </a:rPr>
              <a:t>শহীদ</a:t>
            </a:r>
            <a:r>
              <a:rPr lang="en-US" sz="1100" dirty="0" smtClean="0">
                <a:solidFill>
                  <a:schemeClr val="tx1"/>
                </a:solidFill>
              </a:rPr>
              <a:t> </a:t>
            </a:r>
            <a:r>
              <a:rPr lang="en-US" sz="1100" dirty="0" err="1" smtClean="0">
                <a:solidFill>
                  <a:schemeClr val="tx1"/>
                </a:solidFill>
              </a:rPr>
              <a:t>সাহেব</a:t>
            </a:r>
            <a:r>
              <a:rPr lang="en-US" sz="1100" dirty="0" smtClean="0">
                <a:solidFill>
                  <a:schemeClr val="tx1"/>
                </a:solidFill>
              </a:rPr>
              <a:t> ও </a:t>
            </a:r>
            <a:r>
              <a:rPr lang="en-US" sz="1100" dirty="0" err="1" smtClean="0">
                <a:solidFill>
                  <a:schemeClr val="tx1"/>
                </a:solidFill>
              </a:rPr>
              <a:t>লেখক</a:t>
            </a:r>
            <a:endParaRPr lang="en-US" sz="11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82" y="3781057"/>
            <a:ext cx="2818434" cy="3076942"/>
          </a:xfrm>
          <a:prstGeom prst="rect">
            <a:avLst/>
          </a:prstGeom>
        </p:spPr>
      </p:pic>
    </p:spTree>
    <p:extLst>
      <p:ext uri="{BB962C8B-B14F-4D97-AF65-F5344CB8AC3E}">
        <p14:creationId xmlns:p14="http://schemas.microsoft.com/office/powerpoint/2010/main" val="196812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5" y="1462267"/>
            <a:ext cx="9410022" cy="5193176"/>
          </a:xfrm>
        </p:spPr>
        <p:txBody>
          <a:bodyPr>
            <a:noAutofit/>
          </a:bodyPr>
          <a:lstStyle/>
          <a:p>
            <a:pPr marL="0" indent="0" algn="just">
              <a:buNone/>
            </a:pPr>
            <a:r>
              <a:rPr lang="as-IN" sz="2000" dirty="0"/>
              <a:t>১৯৪৩ খ্রিঃ এক ভয়াবহ দূর্ভিক্ষ দেখা দেয় কলকাতা সহ বাংলা জুড়ে। ছাত্রনেতা শেখ মুজিবুর রহমান তখন ‘প্রাদেশিক মুসলিম লীগ কাউন্সিলের’ সদস্য হয়েছেন। </a:t>
            </a:r>
            <a:r>
              <a:rPr lang="as-IN" sz="2000" dirty="0" smtClean="0"/>
              <a:t>শেখ </a:t>
            </a:r>
            <a:r>
              <a:rPr lang="as-IN" sz="2000" dirty="0"/>
              <a:t>মুজিবুর রহমান তার লেখা 'অসমাপ্ত আত্মজীবনী'তে এভাবেই ১৯৪৩ সালের দুর্ভিক্ষের হাহাকার তুলে ধরেন। </a:t>
            </a:r>
            <a:r>
              <a:rPr lang="en-US" sz="2000" i="1" dirty="0" smtClean="0">
                <a:solidFill>
                  <a:srgbClr val="00B050"/>
                </a:solidFill>
              </a:rPr>
              <a:t>“</a:t>
            </a:r>
            <a:r>
              <a:rPr lang="as-IN" sz="2000" i="1" dirty="0" smtClean="0">
                <a:solidFill>
                  <a:srgbClr val="00B050"/>
                </a:solidFill>
              </a:rPr>
              <a:t>লক্ষ </a:t>
            </a:r>
            <a:r>
              <a:rPr lang="as-IN" sz="2000" i="1" dirty="0">
                <a:solidFill>
                  <a:srgbClr val="00B050"/>
                </a:solidFill>
              </a:rPr>
              <a:t>লক্ষ লোক মারা যাচ্ছে। </a:t>
            </a:r>
            <a:r>
              <a:rPr lang="as-IN" sz="2000" i="1" dirty="0" smtClean="0">
                <a:solidFill>
                  <a:srgbClr val="00B050"/>
                </a:solidFill>
              </a:rPr>
              <a:t>খাবার </a:t>
            </a:r>
            <a:r>
              <a:rPr lang="as-IN" sz="2000" i="1" dirty="0">
                <a:solidFill>
                  <a:srgbClr val="00B050"/>
                </a:solidFill>
              </a:rPr>
              <a:t>নাই, কাপড় নাই। ইংরেজ যুদ্ধের জন্য সমস্ত নৌকা বাজেয়াপ্ত করে নিয়েছে। ধান, চাল সৈন্যদের খাওয়াবার জন্য গুদাম জব্দ করেছে। </a:t>
            </a:r>
            <a:r>
              <a:rPr lang="as-IN" sz="2000" i="1" dirty="0" smtClean="0">
                <a:solidFill>
                  <a:srgbClr val="00B050"/>
                </a:solidFill>
              </a:rPr>
              <a:t>মা মরে পড়ে আছে, ছোট বাচ্ছা সেই মরা মার দু্ধ চাটছে। কুকুর ও মানুষ একসাথে ডাস্টবিন থেকে কিছু খাবার জন্য কাড়াকাড়ি করেছে। বাড়ির দুয়ারে এসে চিৎকার করছে, 'মা বাঁচাও, কিছু খেতে দাও, মরে তো গেলাম, আর পারি না, একটু ফেন দাও।' এই কথা বলতে বলতে ঐ বাড়ির দুয়ারের কাছেই পড়ে মরে গেছে।“</a:t>
            </a:r>
            <a:r>
              <a:rPr lang="en-US" sz="2000" i="1" dirty="0" smtClean="0">
                <a:solidFill>
                  <a:srgbClr val="00B050"/>
                </a:solidFill>
              </a:rPr>
              <a:t> </a:t>
            </a:r>
          </a:p>
          <a:p>
            <a:pPr marL="0" indent="0" algn="just">
              <a:buNone/>
            </a:pPr>
            <a:r>
              <a:rPr lang="as-IN" sz="2000" dirty="0"/>
              <a:t>"হোস্টেলের যা বাঁচে দুপুরে ও রাতে বুভুক্ষুদের বসিয়ে ভাগ করে দেই"। এভাবে খাবার দেওয়ার পরেও বঙ্গবন্ধু বলেছেন, 'কিন্তু কি হবে এতে?'</a:t>
            </a:r>
          </a:p>
          <a:p>
            <a:pPr marL="0" indent="0" algn="just">
              <a:buNone/>
            </a:pPr>
            <a:r>
              <a:rPr lang="as-IN" sz="2000" dirty="0"/>
              <a:t>যাতে করে মানুষ আর অনাহারে না থাকে, অনাহারে ধুকে ধুকে না মরে তার জন্য বঙ্গবন্ধু কনফারেন্স করেন নেতাদের কাছ থেকে সাহায্য পেতে। বঙ্গবন্ধু মানুষের এ অনাহারের চিত্র দেখে তাঁর বাবার ধানের গোলার কোন কেঁটে দেন। সেই কোন দিয়ে পরা ধান বস্তায় বস্তায় অনাহারী মানুষকে দেন তিনি।</a:t>
            </a:r>
          </a:p>
          <a:p>
            <a:pPr marL="0" indent="0" algn="just">
              <a:buNone/>
            </a:pPr>
            <a:endParaRPr lang="en-US" sz="2000" i="1" dirty="0" smtClean="0">
              <a:solidFill>
                <a:srgbClr val="00B050"/>
              </a:solidFill>
            </a:endParaRPr>
          </a:p>
        </p:txBody>
      </p:sp>
      <p:sp>
        <p:nvSpPr>
          <p:cNvPr id="4" name="Title 1"/>
          <p:cNvSpPr>
            <a:spLocks noGrp="1"/>
          </p:cNvSpPr>
          <p:nvPr>
            <p:ph type="title"/>
          </p:nvPr>
        </p:nvSpPr>
        <p:spPr>
          <a:xfrm>
            <a:off x="2592925" y="624110"/>
            <a:ext cx="8911687" cy="649105"/>
          </a:xfrm>
        </p:spPr>
        <p:txBody>
          <a:bodyPr>
            <a:normAutofit fontScale="90000"/>
          </a:bodyPr>
          <a:lstStyle/>
          <a:p>
            <a:pPr algn="ctr"/>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(১৯৪৩ </a:t>
            </a:r>
            <a:r>
              <a:rPr lang="en-US" b="1" dirty="0" err="1" smtClean="0">
                <a:solidFill>
                  <a:srgbClr val="00B050"/>
                </a:solidFill>
                <a:latin typeface="Shonar Bangla" panose="020B0502040204020203" pitchFamily="34" charset="0"/>
                <a:cs typeface="Shonar Bangla" panose="020B0502040204020203" pitchFamily="34" charset="0"/>
              </a:rPr>
              <a:t>সালের</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দূর্ভিক্ষ</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 y="1273215"/>
            <a:ext cx="2581636" cy="1826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9" y="3231899"/>
            <a:ext cx="2592925" cy="167676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40833"/>
            <a:ext cx="2592925" cy="1803662"/>
          </a:xfrm>
          <a:prstGeom prst="rect">
            <a:avLst/>
          </a:prstGeom>
        </p:spPr>
      </p:pic>
    </p:spTree>
    <p:extLst>
      <p:ext uri="{BB962C8B-B14F-4D97-AF65-F5344CB8AC3E}">
        <p14:creationId xmlns:p14="http://schemas.microsoft.com/office/powerpoint/2010/main" val="286106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5" y="1462267"/>
            <a:ext cx="9410022" cy="5193176"/>
          </a:xfrm>
        </p:spPr>
        <p:txBody>
          <a:bodyPr>
            <a:noAutofit/>
          </a:bodyPr>
          <a:lstStyle/>
          <a:p>
            <a:pPr marL="0" indent="0" algn="just">
              <a:buNone/>
            </a:pPr>
            <a:r>
              <a:rPr lang="as-IN" sz="2000" b="1" dirty="0"/>
              <a:t>শেখ মুজিবুর রহমান তরুণ বয়সে যখন মুসলিম লীগের সক্রিয় কর্মী ছিলেন সে সময় কলকাতায় ঘটে যায় ভয়াবহ সাম্প্রদায়িক দাঙ্গা।</a:t>
            </a:r>
            <a:endParaRPr lang="as-IN" sz="2000" dirty="0"/>
          </a:p>
          <a:p>
            <a:pPr marL="0" indent="0" algn="just">
              <a:buNone/>
            </a:pPr>
            <a:r>
              <a:rPr lang="as-IN" sz="2000" dirty="0"/>
              <a:t>হিন্দু-মুসলমানদের মধ্যে সাম্প্রদায়িক সে দাঙ্গার বর্ণনা তার অসমাপ্ত আত্মজীবনীতে তুলে ধরেছেন শেখ মুজিব</a:t>
            </a:r>
            <a:r>
              <a:rPr lang="as-IN" sz="2000" dirty="0" smtClean="0"/>
              <a:t>।</a:t>
            </a:r>
            <a:r>
              <a:rPr lang="en-US" sz="2000" dirty="0" smtClean="0"/>
              <a:t> </a:t>
            </a:r>
            <a:r>
              <a:rPr lang="as-IN" sz="2000" dirty="0" smtClean="0"/>
              <a:t>সেই </a:t>
            </a:r>
            <a:r>
              <a:rPr lang="as-IN" sz="2000" dirty="0"/>
              <a:t>দাঙ্গা শেখ মুজিবের মনে গভীর দাগ কেটেছিল তার মনে। তিনি তখন পুরোদস্তুর মুসলিম লীগের রাজনীতির সাথে জড়িত।</a:t>
            </a:r>
          </a:p>
          <a:p>
            <a:pPr marL="0" indent="0" algn="just">
              <a:buNone/>
            </a:pPr>
            <a:r>
              <a:rPr lang="as-IN" sz="2000" dirty="0"/>
              <a:t>তৎকালীন মুসলিম লীগ নেতা মোহাম্মদ আলী জিন্নাহ যখন পাকিস্তান রাষ্ট্র বাস্তবায়নের দাবিতে ১৯৪৬ সালের ১৬ই আগস্ট 'ডাইরেক্ট অ্যাকশন ডে' পালনের ঘোষণা দেন, এর পরিপ্রেক্ষিত শুরু হয় হিন্দু-মুসলিম দাঙ্গা</a:t>
            </a:r>
            <a:r>
              <a:rPr lang="as-IN" sz="2000" dirty="0" smtClean="0"/>
              <a:t>।</a:t>
            </a:r>
            <a:r>
              <a:rPr lang="en-US" sz="2000" dirty="0"/>
              <a:t> </a:t>
            </a:r>
            <a:endParaRPr lang="en-US" sz="2000" dirty="0" smtClean="0"/>
          </a:p>
          <a:p>
            <a:pPr marL="0" indent="0" algn="just">
              <a:buNone/>
            </a:pPr>
            <a:r>
              <a:rPr lang="as-IN" sz="2000" dirty="0" smtClean="0"/>
              <a:t>কলকাতার </a:t>
            </a:r>
            <a:r>
              <a:rPr lang="as-IN" sz="2000" dirty="0"/>
              <a:t>সাম্প্রদায়িক দাঙ্গার সময় আক্রান্তদের রক্ষা করতে শহর চষে বেড়িয়েছেন তরুণ শেখ মুজিব ও তার রাজনৈতিক সঙ্গীরা</a:t>
            </a:r>
            <a:r>
              <a:rPr lang="as-IN" sz="2000" dirty="0" smtClean="0"/>
              <a:t>।</a:t>
            </a:r>
            <a:r>
              <a:rPr lang="en-US" sz="2000" dirty="0" smtClean="0"/>
              <a:t> </a:t>
            </a:r>
            <a:r>
              <a:rPr lang="as-IN" sz="2000" dirty="0" smtClean="0"/>
              <a:t>দাঙ্গার </a:t>
            </a:r>
            <a:r>
              <a:rPr lang="as-IN" sz="2000" dirty="0"/>
              <a:t>সময় শেখ মুজিব ও তার একজন রাজনৈতিক সহযোগী মোয়াজ্জম চৌধুরীর উপর অন্যতম দায়িত্ব ছিল মুসলমান অধ্যুষিত একটি বস্তি পাহারা দেবার।</a:t>
            </a:r>
          </a:p>
          <a:p>
            <a:pPr marL="0" indent="0">
              <a:buNone/>
            </a:pPr>
            <a:r>
              <a:rPr lang="as-IN" sz="2000" dirty="0"/>
              <a:t>কারণ তারা দুজনের কাছেই বন্দুক ছিল এবং দুজনেই বন্দুক চালাতে জানতেন। শেখ মুজিবুর রহমান এমনটা লিখেছেন তার আত্মজীবনীতে।</a:t>
            </a:r>
          </a:p>
          <a:p>
            <a:pPr marL="0" indent="0" algn="just">
              <a:buNone/>
            </a:pPr>
            <a:endParaRPr lang="as-IN" sz="2000" dirty="0"/>
          </a:p>
        </p:txBody>
      </p:sp>
      <p:sp>
        <p:nvSpPr>
          <p:cNvPr id="4" name="Title 1"/>
          <p:cNvSpPr>
            <a:spLocks noGrp="1"/>
          </p:cNvSpPr>
          <p:nvPr>
            <p:ph type="title"/>
          </p:nvPr>
        </p:nvSpPr>
        <p:spPr>
          <a:xfrm>
            <a:off x="2592925" y="624110"/>
            <a:ext cx="8911687" cy="649105"/>
          </a:xfrm>
        </p:spPr>
        <p:txBody>
          <a:bodyPr/>
          <a:lstStyle/>
          <a:p>
            <a:pPr algn="ctr"/>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কলকাতা</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দাঙ্গা</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solidFill>
                <a:srgbClr val="00B05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364" y="1273215"/>
            <a:ext cx="2359561" cy="1655180"/>
          </a:xfrm>
          <a:prstGeom prst="rect">
            <a:avLst/>
          </a:prstGeom>
        </p:spPr>
      </p:pic>
      <p:sp>
        <p:nvSpPr>
          <p:cNvPr id="8" name="Title 1"/>
          <p:cNvSpPr txBox="1">
            <a:spLocks/>
          </p:cNvSpPr>
          <p:nvPr/>
        </p:nvSpPr>
        <p:spPr>
          <a:xfrm>
            <a:off x="301975" y="2932252"/>
            <a:ext cx="2222338" cy="794795"/>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as-IN" sz="1800" dirty="0"/>
              <a:t>মোহনদাস করমচাঁদ গান্ধী ও হোসেন শহীদ সোহরাওয়ার্দি </a:t>
            </a:r>
            <a:endParaRPr lang="en-US" sz="1800" dirty="0" smtClean="0"/>
          </a:p>
          <a:p>
            <a:pPr algn="ctr"/>
            <a:r>
              <a:rPr lang="as-IN" sz="1800" dirty="0" smtClean="0"/>
              <a:t>বৈঠক </a:t>
            </a:r>
            <a:r>
              <a:rPr lang="as-IN" sz="1800" dirty="0"/>
              <a:t>করছেন। পেছনে তরুণ শেখ মুজিবুর রহমান।</a:t>
            </a:r>
            <a:endParaRPr lang="en-US" sz="1800" dirty="0">
              <a:solidFill>
                <a:srgbClr val="00B050"/>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363" y="3801949"/>
            <a:ext cx="2290950" cy="2853494"/>
          </a:xfrm>
          <a:prstGeom prst="rect">
            <a:avLst/>
          </a:prstGeom>
        </p:spPr>
      </p:pic>
    </p:spTree>
    <p:extLst>
      <p:ext uri="{BB962C8B-B14F-4D97-AF65-F5344CB8AC3E}">
        <p14:creationId xmlns:p14="http://schemas.microsoft.com/office/powerpoint/2010/main" val="195800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255" y="691103"/>
            <a:ext cx="8171728" cy="706979"/>
          </a:xfrm>
        </p:spPr>
        <p:txBody>
          <a:bodyPr/>
          <a:lstStyle/>
          <a:p>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ভাষা</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আন্দোলন</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p>
        </p:txBody>
      </p:sp>
      <p:sp>
        <p:nvSpPr>
          <p:cNvPr id="3" name="Content Placeholder 2"/>
          <p:cNvSpPr>
            <a:spLocks noGrp="1"/>
          </p:cNvSpPr>
          <p:nvPr>
            <p:ph idx="1"/>
          </p:nvPr>
        </p:nvSpPr>
        <p:spPr>
          <a:xfrm>
            <a:off x="2592729" y="1792147"/>
            <a:ext cx="9050780" cy="4359797"/>
          </a:xfrm>
        </p:spPr>
        <p:txBody>
          <a:bodyPr>
            <a:normAutofit lnSpcReduction="10000"/>
          </a:bodyPr>
          <a:lstStyle/>
          <a:p>
            <a:pPr marL="0" indent="0" algn="just">
              <a:buNone/>
            </a:pPr>
            <a:r>
              <a:rPr lang="en-US" sz="2000" dirty="0" smtClean="0">
                <a:solidFill>
                  <a:schemeClr val="tx1"/>
                </a:solidFill>
                <a:latin typeface="TonnyBanglaMJ" pitchFamily="2" charset="0"/>
                <a:cs typeface="TonnyBanglaMJ" pitchFamily="2" charset="0"/>
              </a:rPr>
              <a:t>১৯৪৭ </a:t>
            </a:r>
            <a:r>
              <a:rPr lang="en-US" sz="2000" dirty="0" err="1" smtClean="0">
                <a:solidFill>
                  <a:schemeClr val="tx1"/>
                </a:solidFill>
                <a:latin typeface="TonnyBanglaMJ" pitchFamily="2" charset="0"/>
                <a:cs typeface="TonnyBanglaMJ" pitchFamily="2" charset="0"/>
              </a:rPr>
              <a:t>সালে</a:t>
            </a:r>
            <a:r>
              <a:rPr lang="en-US" sz="2000" dirty="0" smtClean="0">
                <a:solidFill>
                  <a:schemeClr val="tx1"/>
                </a:solidFill>
                <a:latin typeface="TonnyBanglaMJ" pitchFamily="2" charset="0"/>
                <a:cs typeface="TonnyBanglaMJ" pitchFamily="2" charset="0"/>
              </a:rPr>
              <a:t> </a:t>
            </a:r>
            <a:r>
              <a:rPr lang="en-US" sz="2800" dirty="0" smtClean="0">
                <a:solidFill>
                  <a:schemeClr val="tx1"/>
                </a:solidFill>
                <a:latin typeface="TonnyBanglaMJ" pitchFamily="2" charset="0"/>
                <a:cs typeface="TonnyBanglaMJ" pitchFamily="2" charset="0"/>
              </a:rPr>
              <a:t>†`</a:t>
            </a:r>
            <a:r>
              <a:rPr lang="en-US" sz="2800" dirty="0">
                <a:solidFill>
                  <a:schemeClr val="tx1"/>
                </a:solidFill>
                <a:latin typeface="TonnyBanglaMJ" pitchFamily="2" charset="0"/>
                <a:cs typeface="TonnyBanglaMJ" pitchFamily="2" charset="0"/>
              </a:rPr>
              <a:t>k </a:t>
            </a:r>
            <a:r>
              <a:rPr lang="en-US" sz="2800" dirty="0" err="1">
                <a:solidFill>
                  <a:schemeClr val="tx1"/>
                </a:solidFill>
                <a:latin typeface="TonnyBanglaMJ" pitchFamily="2" charset="0"/>
                <a:cs typeface="TonnyBanglaMJ" pitchFamily="2" charset="0"/>
              </a:rPr>
              <a:t>fvM</a:t>
            </a:r>
            <a:r>
              <a:rPr lang="en-US" sz="2800" dirty="0">
                <a:solidFill>
                  <a:schemeClr val="tx1"/>
                </a:solidFill>
                <a:latin typeface="TonnyBanglaMJ" pitchFamily="2" charset="0"/>
                <a:cs typeface="TonnyBanglaMJ" pitchFamily="2" charset="0"/>
              </a:rPr>
              <a:t> </a:t>
            </a:r>
            <a:r>
              <a:rPr lang="en-US" sz="2800" dirty="0" err="1" smtClean="0">
                <a:solidFill>
                  <a:schemeClr val="tx1"/>
                </a:solidFill>
                <a:latin typeface="TonnyBanglaMJ" pitchFamily="2" charset="0"/>
                <a:cs typeface="TonnyBanglaMJ" pitchFamily="2" charset="0"/>
              </a:rPr>
              <a:t>n‡jv</a:t>
            </a:r>
            <a:r>
              <a:rPr lang="en-US" sz="2800" dirty="0" smtClean="0">
                <a:solidFill>
                  <a:schemeClr val="tx1"/>
                </a:solidFill>
                <a:latin typeface="TonnyBanglaMJ" pitchFamily="2" charset="0"/>
                <a:cs typeface="TonnyBanglaMJ" pitchFamily="2" charset="0"/>
              </a:rPr>
              <a:t>। </a:t>
            </a:r>
            <a:r>
              <a:rPr lang="en-US" sz="2800" dirty="0" err="1" smtClean="0">
                <a:solidFill>
                  <a:schemeClr val="tx1"/>
                </a:solidFill>
                <a:latin typeface="TonnyBanglaMJ" pitchFamily="2" charset="0"/>
                <a:cs typeface="TonnyBanglaMJ" pitchFamily="2" charset="0"/>
              </a:rPr>
              <a:t>ïiæ</a:t>
            </a:r>
            <a:r>
              <a:rPr lang="en-US" sz="2800" dirty="0" smtClean="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n‡jv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cvwK¯Ív‡bi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loh‡š¿i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ivRbxwZ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evsjv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fvlvi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cÖ‡kœ</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f~wg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bvcvK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ïiæ</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GK`j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jvfx</a:t>
            </a:r>
            <a:r>
              <a:rPr lang="en-US" sz="2800" dirty="0">
                <a:solidFill>
                  <a:schemeClr val="tx1"/>
                </a:solidFill>
                <a:latin typeface="TonnyBanglaMJ" pitchFamily="2" charset="0"/>
                <a:cs typeface="TonnyBanglaMJ" pitchFamily="2" charset="0"/>
              </a:rPr>
              <a:t> ev½vjx </a:t>
            </a:r>
            <a:r>
              <a:rPr lang="en-US" sz="2800" dirty="0" err="1">
                <a:solidFill>
                  <a:schemeClr val="tx1"/>
                </a:solidFill>
                <a:latin typeface="TonnyBanglaMJ" pitchFamily="2" charset="0"/>
                <a:cs typeface="TonnyBanglaMJ" pitchFamily="2" charset="0"/>
              </a:rPr>
              <a:t>evsjvi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we‡ivaxZv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ïay</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fvlvi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cÖ‡kœB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úó</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n‡q</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DVj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yB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cvwK¯Ív‡bi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f`v‡f</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wRbœvi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D`y©i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cÖwZ</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GKcÿ</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AvPi‡Y</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cÖwZev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Kij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evsjvi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QvÎ</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mgvR</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ivR</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Mv‡W</a:t>
            </a:r>
            <a:r>
              <a:rPr lang="en-US" sz="2800" dirty="0">
                <a:solidFill>
                  <a:schemeClr val="tx1"/>
                </a:solidFill>
                <a:latin typeface="TonnyBanglaMJ" pitchFamily="2" charset="0"/>
                <a:cs typeface="TonnyBanglaMJ" pitchFamily="2" charset="0"/>
              </a:rPr>
              <a:t>©‡b </a:t>
            </a:r>
            <a:r>
              <a:rPr lang="en-US" sz="2800" dirty="0" err="1">
                <a:solidFill>
                  <a:schemeClr val="tx1"/>
                </a:solidFill>
                <a:latin typeface="TonnyBanglaMJ" pitchFamily="2" charset="0"/>
                <a:cs typeface="TonnyBanglaMJ" pitchFamily="2" charset="0"/>
              </a:rPr>
              <a:t>M‡o</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DVj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c~e</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cvwK¯Ívb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AvIqvgx</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gymwjg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jxM</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Ae‡k‡l</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AvIqvgxjxM</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ïiæ</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n‡jv</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cwðg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cvwK¯Ív‡bi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weiæ</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cÖwZev</a:t>
            </a:r>
            <a:r>
              <a:rPr lang="en-US" sz="2800" dirty="0">
                <a:solidFill>
                  <a:schemeClr val="tx1"/>
                </a:solidFill>
                <a:latin typeface="TonnyBanglaMJ" pitchFamily="2" charset="0"/>
                <a:cs typeface="TonnyBanglaMJ" pitchFamily="2" charset="0"/>
              </a:rPr>
              <a:t>`| </a:t>
            </a:r>
            <a:endParaRPr lang="en-US" sz="2800" dirty="0" smtClean="0">
              <a:solidFill>
                <a:schemeClr val="tx1"/>
              </a:solidFill>
              <a:latin typeface="TonnyBanglaMJ" pitchFamily="2" charset="0"/>
              <a:cs typeface="TonnyBanglaMJ" pitchFamily="2" charset="0"/>
            </a:endParaRPr>
          </a:p>
          <a:p>
            <a:pPr marL="0" indent="0" algn="just">
              <a:buNone/>
            </a:pPr>
            <a:r>
              <a:rPr lang="as-IN" sz="2400" dirty="0" smtClean="0"/>
              <a:t>বঙ্গবন্ধু গ্রেফতার </a:t>
            </a:r>
            <a:r>
              <a:rPr lang="as-IN" sz="2400" dirty="0"/>
              <a:t>হয়েছিলেন রাষ্ট্রভাষা বাংলা দাবির আন্দোলনে অংশ নিয়ে। ১১ মার্চ ‘বাংলা ভাষা দাবি দিবস’ পালনের কর্মসূচিতে অংশ নিয়ে পুলিশি নির্যাতনের পর গ্রেফতার হন তিনি। ১৯৫২ সালের ২১ ফেব্রুয়ারি জেলে থাকার কারণে সক্রিয় আন্দোলনে অংশ নিতে না পারলেও আন্দোলন-সংগ্রাম হয়েছিল তারই নির্দেশনা ও পরামর্শে</a:t>
            </a:r>
            <a:r>
              <a:rPr lang="as-IN" sz="2400" dirty="0" smtClean="0"/>
              <a:t>।</a:t>
            </a:r>
            <a:endParaRPr lang="as-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8082"/>
            <a:ext cx="2592729" cy="1657350"/>
          </a:xfrm>
          <a:prstGeom prst="rect">
            <a:avLst/>
          </a:prstGeom>
        </p:spPr>
      </p:pic>
    </p:spTree>
    <p:extLst>
      <p:ext uri="{BB962C8B-B14F-4D97-AF65-F5344CB8AC3E}">
        <p14:creationId xmlns:p14="http://schemas.microsoft.com/office/powerpoint/2010/main" val="364659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811" y="681983"/>
            <a:ext cx="8911687" cy="683829"/>
          </a:xfrm>
        </p:spPr>
        <p:txBody>
          <a:bodyPr/>
          <a:lstStyle/>
          <a:p>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যুক্তফ্রন্ট</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নির্বাচন</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p>
        </p:txBody>
      </p:sp>
      <p:sp>
        <p:nvSpPr>
          <p:cNvPr id="3" name="Content Placeholder 2"/>
          <p:cNvSpPr>
            <a:spLocks noGrp="1"/>
          </p:cNvSpPr>
          <p:nvPr>
            <p:ph idx="1"/>
          </p:nvPr>
        </p:nvSpPr>
        <p:spPr>
          <a:xfrm>
            <a:off x="1018571" y="1925255"/>
            <a:ext cx="10718157" cy="4070431"/>
          </a:xfrm>
        </p:spPr>
        <p:txBody>
          <a:bodyPr>
            <a:normAutofit fontScale="92500"/>
          </a:bodyPr>
          <a:lstStyle/>
          <a:p>
            <a:pPr marL="0" indent="0" algn="just">
              <a:buNone/>
            </a:pPr>
            <a:r>
              <a:rPr lang="as-IN" sz="2400" dirty="0" smtClean="0">
                <a:solidFill>
                  <a:schemeClr val="tx1"/>
                </a:solidFill>
                <a:latin typeface="Shonar Bangla" panose="020B0502040204020203" pitchFamily="34" charset="0"/>
                <a:cs typeface="Shonar Bangla" panose="020B0502040204020203" pitchFamily="34" charset="0"/>
              </a:rPr>
              <a:t>যুক্তফ্রন্টকে </a:t>
            </a:r>
            <a:r>
              <a:rPr lang="as-IN" sz="2400" dirty="0">
                <a:solidFill>
                  <a:schemeClr val="tx1"/>
                </a:solidFill>
                <a:latin typeface="Shonar Bangla" panose="020B0502040204020203" pitchFamily="34" charset="0"/>
                <a:cs typeface="Shonar Bangla" panose="020B0502040204020203" pitchFamily="34" charset="0"/>
              </a:rPr>
              <a:t>নিয়ে শুরু হলো নির্বাচনী প্রচারনা।</a:t>
            </a:r>
            <a:r>
              <a:rPr lang="en-US" sz="2400" dirty="0">
                <a:solidFill>
                  <a:schemeClr val="tx1"/>
                </a:solidFill>
                <a:latin typeface="Shonar Bangla" panose="020B0502040204020203" pitchFamily="34" charset="0"/>
                <a:cs typeface="Shonar Bangla" panose="020B0502040204020203" pitchFamily="34" charset="0"/>
              </a:rPr>
              <a:t> </a:t>
            </a:r>
            <a:r>
              <a:rPr lang="as-IN" sz="2400" dirty="0">
                <a:solidFill>
                  <a:schemeClr val="tx1"/>
                </a:solidFill>
                <a:latin typeface="Shonar Bangla" panose="020B0502040204020203" pitchFamily="34" charset="0"/>
                <a:cs typeface="Shonar Bangla" panose="020B0502040204020203" pitchFamily="34" charset="0"/>
              </a:rPr>
              <a:t>জনগন নিজের জমানো টাকা উল্টো বঙ্গবন্ধুর হাতে তুলে দিতে শুরু করলো। ফলাফল</a:t>
            </a:r>
            <a:r>
              <a:rPr lang="en-US" sz="2400" dirty="0">
                <a:solidFill>
                  <a:schemeClr val="tx1"/>
                </a:solidFill>
                <a:latin typeface="Shonar Bangla" panose="020B0502040204020203" pitchFamily="34" charset="0"/>
                <a:cs typeface="Shonar Bangla" panose="020B0502040204020203" pitchFamily="34" charset="0"/>
              </a:rPr>
              <a:t> </a:t>
            </a:r>
            <a:r>
              <a:rPr lang="en-US" sz="2800" dirty="0" err="1">
                <a:solidFill>
                  <a:schemeClr val="tx1"/>
                </a:solidFill>
                <a:latin typeface="TonnyBanglaMJ" pitchFamily="2" charset="0"/>
                <a:cs typeface="TonnyBanglaMJ" pitchFamily="2" charset="0"/>
              </a:rPr>
              <a:t>Ges</a:t>
            </a:r>
            <a:r>
              <a:rPr lang="as-IN" sz="2800" dirty="0">
                <a:solidFill>
                  <a:schemeClr val="tx1"/>
                </a:solidFill>
                <a:latin typeface="Shonar Bangla" panose="020B0502040204020203" pitchFamily="34" charset="0"/>
                <a:cs typeface="Shonar Bangla" panose="020B0502040204020203" pitchFamily="34" charset="0"/>
              </a:rPr>
              <a:t> </a:t>
            </a:r>
            <a:r>
              <a:rPr lang="as-IN" sz="2400" dirty="0">
                <a:solidFill>
                  <a:schemeClr val="tx1"/>
                </a:solidFill>
                <a:latin typeface="Shonar Bangla" panose="020B0502040204020203" pitchFamily="34" charset="0"/>
                <a:cs typeface="Shonar Bangla" panose="020B0502040204020203" pitchFamily="34" charset="0"/>
              </a:rPr>
              <a:t>যুক্তফ্রন্টের নিরষ্কুশ বিজয়</a:t>
            </a:r>
            <a:r>
              <a:rPr lang="en-US" sz="2400" dirty="0">
                <a:solidFill>
                  <a:schemeClr val="tx1"/>
                </a:solidFill>
                <a:latin typeface="Shonar Bangla" panose="020B0502040204020203" pitchFamily="34" charset="0"/>
                <a:cs typeface="Shonar Bangla" panose="020B0502040204020203" pitchFamily="34" charset="0"/>
              </a:rPr>
              <a:t> । </a:t>
            </a:r>
            <a:r>
              <a:rPr lang="as-IN" sz="2400" dirty="0">
                <a:solidFill>
                  <a:schemeClr val="tx1"/>
                </a:solidFill>
                <a:latin typeface="Shonar Bangla" panose="020B0502040204020203" pitchFamily="34" charset="0"/>
                <a:cs typeface="Shonar Bangla" panose="020B0502040204020203" pitchFamily="34" charset="0"/>
              </a:rPr>
              <a:t>সুযোগ খুঁজতে থাকলো মুসলিম লীগরা। </a:t>
            </a:r>
            <a:r>
              <a:rPr lang="as-IN" sz="2400" dirty="0">
                <a:solidFill>
                  <a:srgbClr val="0070C0"/>
                </a:solidFill>
                <a:latin typeface="Shonar Bangla" panose="020B0502040204020203" pitchFamily="34" charset="0"/>
                <a:cs typeface="Shonar Bangla" panose="020B0502040204020203" pitchFamily="34" charset="0"/>
              </a:rPr>
              <a:t>বঙ্গবন্ধু পেলেন কো- অপারেটিভ ও এগ্রিকালচার ডেভেলপমেন্ট দফতর</a:t>
            </a:r>
            <a:r>
              <a:rPr lang="as-IN" sz="2400" dirty="0">
                <a:solidFill>
                  <a:schemeClr val="tx1"/>
                </a:solidFill>
                <a:latin typeface="Shonar Bangla" panose="020B0502040204020203" pitchFamily="34" charset="0"/>
                <a:cs typeface="Shonar Bangla" panose="020B0502040204020203" pitchFamily="34" charset="0"/>
              </a:rPr>
              <a:t>। মুজিব</a:t>
            </a:r>
            <a:r>
              <a:rPr lang="en-US" sz="2400" dirty="0" err="1">
                <a:solidFill>
                  <a:schemeClr val="tx1"/>
                </a:solidFill>
                <a:latin typeface="Shonar Bangla" panose="020B0502040204020203" pitchFamily="34" charset="0"/>
                <a:cs typeface="Shonar Bangla" panose="020B0502040204020203" pitchFamily="34" charset="0"/>
              </a:rPr>
              <a:t>সহ</a:t>
            </a:r>
            <a:r>
              <a:rPr lang="en-US" sz="2400" dirty="0">
                <a:solidFill>
                  <a:schemeClr val="tx1"/>
                </a:solidFill>
                <a:latin typeface="Shonar Bangla" panose="020B0502040204020203" pitchFamily="34" charset="0"/>
                <a:cs typeface="Shonar Bangla" panose="020B0502040204020203" pitchFamily="34" charset="0"/>
              </a:rPr>
              <a:t> </a:t>
            </a:r>
            <a:r>
              <a:rPr lang="en-US" sz="2400" dirty="0" err="1">
                <a:solidFill>
                  <a:schemeClr val="tx1"/>
                </a:solidFill>
                <a:latin typeface="Shonar Bangla" panose="020B0502040204020203" pitchFamily="34" charset="0"/>
                <a:cs typeface="Shonar Bangla" panose="020B0502040204020203" pitchFamily="34" charset="0"/>
              </a:rPr>
              <a:t>অন্যান্য</a:t>
            </a:r>
            <a:r>
              <a:rPr lang="en-US" sz="2400" dirty="0">
                <a:solidFill>
                  <a:schemeClr val="tx1"/>
                </a:solidFill>
                <a:latin typeface="Shonar Bangla" panose="020B0502040204020203" pitchFamily="34" charset="0"/>
                <a:cs typeface="Shonar Bangla" panose="020B0502040204020203" pitchFamily="34" charset="0"/>
              </a:rPr>
              <a:t> </a:t>
            </a:r>
            <a:r>
              <a:rPr lang="en-US" sz="2400" dirty="0" err="1">
                <a:solidFill>
                  <a:schemeClr val="tx1"/>
                </a:solidFill>
                <a:latin typeface="Shonar Bangla" panose="020B0502040204020203" pitchFamily="34" charset="0"/>
                <a:cs typeface="Shonar Bangla" panose="020B0502040204020203" pitchFamily="34" charset="0"/>
              </a:rPr>
              <a:t>নির্বাচিত</a:t>
            </a:r>
            <a:r>
              <a:rPr lang="en-US" sz="2400" dirty="0">
                <a:solidFill>
                  <a:schemeClr val="tx1"/>
                </a:solidFill>
                <a:latin typeface="Shonar Bangla" panose="020B0502040204020203" pitchFamily="34" charset="0"/>
                <a:cs typeface="Shonar Bangla" panose="020B0502040204020203" pitchFamily="34" charset="0"/>
              </a:rPr>
              <a:t> </a:t>
            </a:r>
            <a:r>
              <a:rPr lang="en-US" sz="2400" dirty="0" err="1">
                <a:solidFill>
                  <a:schemeClr val="tx1"/>
                </a:solidFill>
                <a:latin typeface="Shonar Bangla" panose="020B0502040204020203" pitchFamily="34" charset="0"/>
                <a:cs typeface="Shonar Bangla" panose="020B0502040204020203" pitchFamily="34" charset="0"/>
              </a:rPr>
              <a:t>প্রতিনিধিরা</a:t>
            </a:r>
            <a:r>
              <a:rPr lang="en-US" sz="2400" dirty="0">
                <a:solidFill>
                  <a:schemeClr val="tx1"/>
                </a:solidFill>
                <a:latin typeface="Shonar Bangla" panose="020B0502040204020203" pitchFamily="34" charset="0"/>
                <a:cs typeface="Shonar Bangla" panose="020B0502040204020203" pitchFamily="34" charset="0"/>
              </a:rPr>
              <a:t> </a:t>
            </a:r>
            <a:r>
              <a:rPr lang="as-IN" sz="2400" dirty="0">
                <a:solidFill>
                  <a:schemeClr val="tx1"/>
                </a:solidFill>
                <a:latin typeface="Shonar Bangla" panose="020B0502040204020203" pitchFamily="34" charset="0"/>
                <a:cs typeface="Shonar Bangla" panose="020B0502040204020203" pitchFamily="34" charset="0"/>
              </a:rPr>
              <a:t>একদিকে </a:t>
            </a:r>
            <a:r>
              <a:rPr lang="en-US" sz="2400" dirty="0" err="1">
                <a:solidFill>
                  <a:schemeClr val="tx1"/>
                </a:solidFill>
                <a:latin typeface="Shonar Bangla" panose="020B0502040204020203" pitchFamily="34" charset="0"/>
                <a:cs typeface="Shonar Bangla" panose="020B0502040204020203" pitchFamily="34" charset="0"/>
              </a:rPr>
              <a:t>যেমন</a:t>
            </a:r>
            <a:r>
              <a:rPr lang="en-US" sz="2400" dirty="0">
                <a:solidFill>
                  <a:schemeClr val="tx1"/>
                </a:solidFill>
                <a:latin typeface="Shonar Bangla" panose="020B0502040204020203" pitchFamily="34" charset="0"/>
                <a:cs typeface="Shonar Bangla" panose="020B0502040204020203" pitchFamily="34" charset="0"/>
              </a:rPr>
              <a:t> </a:t>
            </a:r>
            <a:r>
              <a:rPr lang="as-IN" sz="2400" dirty="0">
                <a:solidFill>
                  <a:schemeClr val="tx1"/>
                </a:solidFill>
                <a:latin typeface="Shonar Bangla" panose="020B0502040204020203" pitchFamily="34" charset="0"/>
                <a:cs typeface="Shonar Bangla" panose="020B0502040204020203" pitchFamily="34" charset="0"/>
              </a:rPr>
              <a:t>শপথ নিলেন</a:t>
            </a:r>
            <a:r>
              <a:rPr lang="en-US" sz="2400" dirty="0">
                <a:solidFill>
                  <a:schemeClr val="tx1"/>
                </a:solidFill>
                <a:latin typeface="Shonar Bangla" panose="020B0502040204020203" pitchFamily="34" charset="0"/>
                <a:cs typeface="Shonar Bangla" panose="020B0502040204020203" pitchFamily="34" charset="0"/>
              </a:rPr>
              <a:t>,</a:t>
            </a:r>
            <a:r>
              <a:rPr lang="as-IN" sz="2400" dirty="0">
                <a:solidFill>
                  <a:schemeClr val="tx1"/>
                </a:solidFill>
                <a:latin typeface="Shonar Bangla" panose="020B0502040204020203" pitchFamily="34" charset="0"/>
                <a:cs typeface="Shonar Bangla" panose="020B0502040204020203" pitchFamily="34" charset="0"/>
              </a:rPr>
              <a:t> </a:t>
            </a:r>
            <a:r>
              <a:rPr lang="en-US" sz="2400" dirty="0" err="1">
                <a:solidFill>
                  <a:schemeClr val="tx1"/>
                </a:solidFill>
                <a:latin typeface="Shonar Bangla" panose="020B0502040204020203" pitchFamily="34" charset="0"/>
                <a:cs typeface="Shonar Bangla" panose="020B0502040204020203" pitchFamily="34" charset="0"/>
              </a:rPr>
              <a:t>তেমনি</a:t>
            </a:r>
            <a:r>
              <a:rPr lang="as-IN" sz="2400" dirty="0">
                <a:solidFill>
                  <a:schemeClr val="tx1"/>
                </a:solidFill>
                <a:latin typeface="Shonar Bangla" panose="020B0502040204020203" pitchFamily="34" charset="0"/>
                <a:cs typeface="Shonar Bangla" panose="020B0502040204020203" pitchFamily="34" charset="0"/>
              </a:rPr>
              <a:t> অন্যদিকে আদমজী জুট মিলে বাঙ্গালী অবাঙ্গালীদের মধ্যে চক্রান্তের দাঙ্গা শুরু হলো। </a:t>
            </a:r>
            <a:r>
              <a:rPr lang="en-US" sz="2400" dirty="0" err="1">
                <a:solidFill>
                  <a:schemeClr val="tx1"/>
                </a:solidFill>
                <a:latin typeface="Shonar Bangla" panose="020B0502040204020203" pitchFamily="34" charset="0"/>
                <a:cs typeface="Shonar Bangla" panose="020B0502040204020203" pitchFamily="34" charset="0"/>
              </a:rPr>
              <a:t>তারা</a:t>
            </a:r>
            <a:r>
              <a:rPr lang="as-IN" sz="2400" dirty="0">
                <a:solidFill>
                  <a:schemeClr val="tx1"/>
                </a:solidFill>
                <a:latin typeface="Shonar Bangla" panose="020B0502040204020203" pitchFamily="34" charset="0"/>
                <a:cs typeface="Shonar Bangla" panose="020B0502040204020203" pitchFamily="34" charset="0"/>
              </a:rPr>
              <a:t> সরাসরি সেখানে উপস্থিত </a:t>
            </a:r>
            <a:r>
              <a:rPr lang="en-US" sz="2400" dirty="0" err="1">
                <a:solidFill>
                  <a:schemeClr val="tx1"/>
                </a:solidFill>
                <a:latin typeface="Shonar Bangla" panose="020B0502040204020203" pitchFamily="34" charset="0"/>
                <a:cs typeface="Shonar Bangla" panose="020B0502040204020203" pitchFamily="34" charset="0"/>
              </a:rPr>
              <a:t>হয়ে</a:t>
            </a:r>
            <a:r>
              <a:rPr lang="en-US" sz="2400" dirty="0">
                <a:solidFill>
                  <a:schemeClr val="tx1"/>
                </a:solidFill>
                <a:latin typeface="Shonar Bangla" panose="020B0502040204020203" pitchFamily="34" charset="0"/>
                <a:cs typeface="Shonar Bangla" panose="020B0502040204020203" pitchFamily="34" charset="0"/>
              </a:rPr>
              <a:t> </a:t>
            </a:r>
            <a:r>
              <a:rPr lang="as-IN" sz="2400" dirty="0">
                <a:solidFill>
                  <a:schemeClr val="tx1"/>
                </a:solidFill>
                <a:latin typeface="Shonar Bangla" panose="020B0502040204020203" pitchFamily="34" charset="0"/>
                <a:cs typeface="Shonar Bangla" panose="020B0502040204020203" pitchFamily="34" charset="0"/>
              </a:rPr>
              <a:t>পরিস্থিতি শান্ত কর</a:t>
            </a:r>
            <a:r>
              <a:rPr lang="en-US" sz="2400" dirty="0" err="1">
                <a:solidFill>
                  <a:schemeClr val="tx1"/>
                </a:solidFill>
                <a:latin typeface="Shonar Bangla" panose="020B0502040204020203" pitchFamily="34" charset="0"/>
                <a:cs typeface="Shonar Bangla" panose="020B0502040204020203" pitchFamily="34" charset="0"/>
              </a:rPr>
              <a:t>লেন</a:t>
            </a:r>
            <a:r>
              <a:rPr lang="as-IN" sz="2400" dirty="0">
                <a:solidFill>
                  <a:schemeClr val="tx1"/>
                </a:solidFill>
                <a:latin typeface="Shonar Bangla" panose="020B0502040204020203" pitchFamily="34" charset="0"/>
                <a:cs typeface="Shonar Bangla" panose="020B0502040204020203" pitchFamily="34" charset="0"/>
              </a:rPr>
              <a:t>। মূলত নতুন সরকারের অক্ষমতা প্রদর্শন ই ছিলো চক্রান্তকারীদের উদ্দেশ্য।</a:t>
            </a:r>
            <a:endParaRPr lang="en-US" sz="2400" dirty="0">
              <a:solidFill>
                <a:schemeClr val="tx1"/>
              </a:solidFill>
              <a:latin typeface="Shonar Bangla" panose="020B0502040204020203" pitchFamily="34" charset="0"/>
              <a:cs typeface="Shonar Bangla" panose="020B0502040204020203" pitchFamily="34" charset="0"/>
            </a:endParaRPr>
          </a:p>
          <a:p>
            <a:pPr marL="0" indent="0" algn="just">
              <a:buNone/>
            </a:pPr>
            <a:r>
              <a:rPr lang="en-US" sz="3200" dirty="0" err="1">
                <a:solidFill>
                  <a:schemeClr val="tx1"/>
                </a:solidFill>
                <a:latin typeface="TonnyBanglaMJ" pitchFamily="2" charset="0"/>
                <a:cs typeface="TonnyBanglaMJ" pitchFamily="2" charset="0"/>
              </a:rPr>
              <a:t>BwZg‡a</a:t>
            </a:r>
            <a:r>
              <a:rPr lang="en-US" sz="3200" dirty="0">
                <a:solidFill>
                  <a:schemeClr val="tx1"/>
                </a:solidFill>
                <a:latin typeface="TonnyBanglaMJ" pitchFamily="2" charset="0"/>
                <a:cs typeface="TonnyBanglaMJ" pitchFamily="2" charset="0"/>
              </a:rPr>
              <a:t>¨ †K›`ª</a:t>
            </a:r>
            <a:r>
              <a:rPr lang="en-US" sz="3200" dirty="0" err="1">
                <a:solidFill>
                  <a:schemeClr val="tx1"/>
                </a:solidFill>
                <a:latin typeface="TonnyBanglaMJ" pitchFamily="2" charset="0"/>
                <a:cs typeface="TonnyBanglaMJ" pitchFamily="2" charset="0"/>
              </a:rPr>
              <a:t>xq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miKvi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gwš</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mfv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eiLv¯Í</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Ges</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kL</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gywRe‡K</a:t>
            </a:r>
            <a:r>
              <a:rPr lang="en-US" sz="3200" dirty="0">
                <a:solidFill>
                  <a:schemeClr val="tx1"/>
                </a:solidFill>
                <a:latin typeface="TonnyBanglaMJ" pitchFamily="2" charset="0"/>
                <a:cs typeface="TonnyBanglaMJ" pitchFamily="2" charset="0"/>
              </a:rPr>
              <a:t> `v½vKvix </a:t>
            </a:r>
            <a:r>
              <a:rPr lang="en-US" sz="3200" dirty="0" err="1">
                <a:solidFill>
                  <a:schemeClr val="tx1"/>
                </a:solidFill>
                <a:latin typeface="TonnyBanglaMJ" pitchFamily="2" charset="0"/>
                <a:cs typeface="TonnyBanglaMJ" pitchFamily="2" charset="0"/>
              </a:rPr>
              <a:t>e‡j</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iUbv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Kiv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nq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wZwb</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MÖdZvi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nb</a:t>
            </a:r>
            <a:r>
              <a:rPr lang="en-US" sz="3200" dirty="0">
                <a:solidFill>
                  <a:schemeClr val="tx1"/>
                </a:solidFill>
                <a:latin typeface="TonnyBanglaMJ" pitchFamily="2" charset="0"/>
                <a:cs typeface="TonnyBanglaMJ" pitchFamily="2" charset="0"/>
              </a:rPr>
              <a:t>| GB </a:t>
            </a:r>
            <a:r>
              <a:rPr lang="en-US" sz="3200" dirty="0" err="1">
                <a:solidFill>
                  <a:schemeClr val="tx1"/>
                </a:solidFill>
                <a:latin typeface="TonnyBanglaMJ" pitchFamily="2" charset="0"/>
                <a:cs typeface="TonnyBanglaMJ" pitchFamily="2" charset="0"/>
              </a:rPr>
              <a:t>NUbvq</a:t>
            </a:r>
            <a:r>
              <a:rPr lang="en-US" sz="3200" dirty="0">
                <a:solidFill>
                  <a:schemeClr val="tx1"/>
                </a:solidFill>
                <a:latin typeface="TonnyBanglaMJ" pitchFamily="2" charset="0"/>
                <a:cs typeface="TonnyBanglaMJ" pitchFamily="2" charset="0"/>
              </a:rPr>
              <a:t> hy³d«‡›Ui †</a:t>
            </a:r>
            <a:r>
              <a:rPr lang="en-US" sz="3200" dirty="0" err="1">
                <a:solidFill>
                  <a:schemeClr val="tx1"/>
                </a:solidFill>
                <a:latin typeface="TonnyBanglaMJ" pitchFamily="2" charset="0"/>
                <a:cs typeface="TonnyBanglaMJ" pitchFamily="2" charset="0"/>
              </a:rPr>
              <a:t>bZviv</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Pzc</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A‡b‡K</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nvZ</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wgwj‡q‡Q</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PµvšÍKvix</a:t>
            </a:r>
            <a:r>
              <a:rPr lang="en-US" sz="3200" dirty="0">
                <a:solidFill>
                  <a:schemeClr val="tx1"/>
                </a:solidFill>
                <a:latin typeface="TonnyBanglaMJ" pitchFamily="2" charset="0"/>
                <a:cs typeface="TonnyBanglaMJ" pitchFamily="2" charset="0"/>
              </a:rPr>
              <a:t>‡`</a:t>
            </a:r>
            <a:r>
              <a:rPr lang="en-US" sz="3200" dirty="0" err="1">
                <a:solidFill>
                  <a:schemeClr val="tx1"/>
                </a:solidFill>
                <a:latin typeface="TonnyBanglaMJ" pitchFamily="2" charset="0"/>
                <a:cs typeface="TonnyBanglaMJ" pitchFamily="2" charset="0"/>
              </a:rPr>
              <a:t>i</a:t>
            </a:r>
            <a:r>
              <a:rPr lang="en-US" sz="3200" dirty="0">
                <a:solidFill>
                  <a:schemeClr val="tx1"/>
                </a:solidFill>
                <a:latin typeface="TonnyBanglaMJ" pitchFamily="2" charset="0"/>
                <a:cs typeface="TonnyBanglaMJ" pitchFamily="2" charset="0"/>
              </a:rPr>
              <a:t> mv‡_ </a:t>
            </a:r>
            <a:r>
              <a:rPr lang="en-US" sz="3200" dirty="0" err="1">
                <a:solidFill>
                  <a:schemeClr val="tx1"/>
                </a:solidFill>
                <a:latin typeface="TonnyBanglaMJ" pitchFamily="2" charset="0"/>
                <a:cs typeface="TonnyBanglaMJ" pitchFamily="2" charset="0"/>
              </a:rPr>
              <a:t>gš¿x‡Z¡i</a:t>
            </a:r>
            <a:r>
              <a:rPr lang="en-US" sz="3200" dirty="0">
                <a:solidFill>
                  <a:schemeClr val="tx1"/>
                </a:solidFill>
                <a:latin typeface="TonnyBanglaMJ" pitchFamily="2" charset="0"/>
                <a:cs typeface="TonnyBanglaMJ" pitchFamily="2" charset="0"/>
              </a:rPr>
              <a:t> </a:t>
            </a:r>
            <a:r>
              <a:rPr lang="en-US" sz="3200" dirty="0" err="1">
                <a:solidFill>
                  <a:schemeClr val="tx1"/>
                </a:solidFill>
                <a:latin typeface="TonnyBanglaMJ" pitchFamily="2" charset="0"/>
                <a:cs typeface="TonnyBanglaMJ" pitchFamily="2" charset="0"/>
              </a:rPr>
              <a:t>Avkvq</a:t>
            </a:r>
            <a:r>
              <a:rPr lang="en-US" sz="3200" dirty="0">
                <a:solidFill>
                  <a:schemeClr val="tx1"/>
                </a:solidFill>
                <a:latin typeface="TonnyBanglaMJ" pitchFamily="2" charset="0"/>
                <a:cs typeface="TonnyBanglaMJ" pitchFamily="2" charset="0"/>
              </a:rPr>
              <a:t>|</a:t>
            </a:r>
            <a:endParaRPr lang="en-US" sz="3200" dirty="0">
              <a:solidFill>
                <a:schemeClr val="tx1"/>
              </a:solidFill>
              <a:latin typeface="Shonar Bangla" panose="020B0502040204020203" pitchFamily="34" charset="0"/>
              <a:cs typeface="Shonar Bangla" panose="020B0502040204020203" pitchFamily="34" charset="0"/>
            </a:endParaRPr>
          </a:p>
          <a:p>
            <a:pPr marL="0" indent="0">
              <a:buNone/>
            </a:pPr>
            <a:endParaRPr lang="en-US" dirty="0">
              <a:solidFill>
                <a:srgbClr val="FF0000"/>
              </a:solidFill>
              <a:latin typeface="TonnyBanglaMJ" pitchFamily="2" charset="0"/>
              <a:cs typeface="TonnyBanglaMJ" pitchFamily="2" charset="0"/>
            </a:endParaRPr>
          </a:p>
          <a:p>
            <a:endParaRPr lang="en-US" dirty="0"/>
          </a:p>
        </p:txBody>
      </p:sp>
    </p:spTree>
    <p:extLst>
      <p:ext uri="{BB962C8B-B14F-4D97-AF65-F5344CB8AC3E}">
        <p14:creationId xmlns:p14="http://schemas.microsoft.com/office/powerpoint/2010/main" val="1430600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63006"/>
            <a:ext cx="8032829" cy="822725"/>
          </a:xfrm>
        </p:spPr>
        <p:txBody>
          <a:bodyPr/>
          <a:lstStyle/>
          <a:p>
            <a:r>
              <a:rPr lang="en-US" b="1" dirty="0" err="1">
                <a:solidFill>
                  <a:srgbClr val="00B050"/>
                </a:solidFill>
                <a:latin typeface="Shonar Bangla" panose="020B0502040204020203" pitchFamily="34" charset="0"/>
                <a:cs typeface="Shonar Bangla" panose="020B0502040204020203" pitchFamily="34" charset="0"/>
              </a:rPr>
              <a:t>গ্রন্থটির</a:t>
            </a:r>
            <a:r>
              <a:rPr lang="en-US" b="1" dirty="0">
                <a:solidFill>
                  <a:srgbClr val="00B050"/>
                </a:solidFill>
                <a:latin typeface="Shonar Bangla" panose="020B0502040204020203" pitchFamily="34" charset="0"/>
                <a:cs typeface="Shonar Bangla" panose="020B0502040204020203" pitchFamily="34" charset="0"/>
              </a:rPr>
              <a:t> </a:t>
            </a:r>
            <a:r>
              <a:rPr lang="en-US" b="1" dirty="0" err="1">
                <a:solidFill>
                  <a:srgbClr val="00B050"/>
                </a:solidFill>
                <a:latin typeface="Shonar Bangla" panose="020B0502040204020203" pitchFamily="34" charset="0"/>
                <a:cs typeface="Shonar Bangla" panose="020B0502040204020203" pitchFamily="34" charset="0"/>
              </a:rPr>
              <a:t>সার-সংক্ষেপ</a:t>
            </a:r>
            <a:r>
              <a:rPr lang="en-US" b="1" dirty="0">
                <a:solidFill>
                  <a:srgbClr val="00B050"/>
                </a:solidFill>
                <a:latin typeface="Shonar Bangla" panose="020B0502040204020203" pitchFamily="34" charset="0"/>
                <a:cs typeface="Shonar Bangla" panose="020B0502040204020203" pitchFamily="34" charset="0"/>
              </a:rPr>
              <a:t> </a:t>
            </a:r>
            <a:r>
              <a:rPr lang="en-US" b="1" dirty="0" smtClean="0">
                <a:solidFill>
                  <a:srgbClr val="00B050"/>
                </a:solidFill>
                <a:latin typeface="Shonar Bangla" panose="020B0502040204020203" pitchFamily="34" charset="0"/>
                <a:cs typeface="Shonar Bangla" panose="020B0502040204020203" pitchFamily="34" charset="0"/>
              </a:rPr>
              <a:t>(</a:t>
            </a:r>
            <a:r>
              <a:rPr lang="en-US" b="1" dirty="0" err="1" smtClean="0">
                <a:solidFill>
                  <a:srgbClr val="00B050"/>
                </a:solidFill>
                <a:latin typeface="Shonar Bangla" panose="020B0502040204020203" pitchFamily="34" charset="0"/>
                <a:cs typeface="Shonar Bangla" panose="020B0502040204020203" pitchFamily="34" charset="0"/>
              </a:rPr>
              <a:t>লেখকের</a:t>
            </a:r>
            <a:r>
              <a:rPr lang="en-US" b="1" dirty="0" smtClean="0">
                <a:solidFill>
                  <a:srgbClr val="00B050"/>
                </a:solidFill>
                <a:latin typeface="Shonar Bangla" panose="020B0502040204020203" pitchFamily="34" charset="0"/>
                <a:cs typeface="Shonar Bangla" panose="020B0502040204020203" pitchFamily="34" charset="0"/>
              </a:rPr>
              <a:t> </a:t>
            </a:r>
            <a:r>
              <a:rPr lang="en-US" b="1" dirty="0" err="1" smtClean="0">
                <a:solidFill>
                  <a:srgbClr val="00B050"/>
                </a:solidFill>
                <a:latin typeface="Shonar Bangla" panose="020B0502040204020203" pitchFamily="34" charset="0"/>
                <a:cs typeface="Shonar Bangla" panose="020B0502040204020203" pitchFamily="34" charset="0"/>
              </a:rPr>
              <a:t>ভ্রমন</a:t>
            </a:r>
            <a:r>
              <a:rPr lang="en-US" b="1" dirty="0" smtClean="0">
                <a:solidFill>
                  <a:srgbClr val="00B050"/>
                </a:solidFill>
                <a:latin typeface="Shonar Bangla" panose="020B0502040204020203" pitchFamily="34" charset="0"/>
                <a:cs typeface="Shonar Bangla" panose="020B0502040204020203" pitchFamily="34" charset="0"/>
              </a:rPr>
              <a:t>)</a:t>
            </a:r>
            <a:endParaRPr lang="en-US" dirty="0"/>
          </a:p>
        </p:txBody>
      </p:sp>
      <p:sp>
        <p:nvSpPr>
          <p:cNvPr id="3" name="Content Placeholder 2"/>
          <p:cNvSpPr>
            <a:spLocks noGrp="1"/>
          </p:cNvSpPr>
          <p:nvPr>
            <p:ph idx="1"/>
          </p:nvPr>
        </p:nvSpPr>
        <p:spPr>
          <a:xfrm>
            <a:off x="1203767" y="2133600"/>
            <a:ext cx="10300845" cy="3777622"/>
          </a:xfrm>
        </p:spPr>
        <p:txBody>
          <a:bodyPr>
            <a:normAutofit/>
          </a:bodyPr>
          <a:lstStyle/>
          <a:p>
            <a:pPr marL="0" indent="0" algn="just">
              <a:buNone/>
            </a:pPr>
            <a:r>
              <a:rPr lang="en-US" sz="2800" dirty="0" err="1">
                <a:solidFill>
                  <a:schemeClr val="tx1"/>
                </a:solidFill>
                <a:latin typeface="TonnyBanglaMJ" pitchFamily="2" charset="0"/>
                <a:cs typeface="TonnyBanglaMJ" pitchFamily="2" charset="0"/>
              </a:rPr>
              <a:t>ågb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wccvmy</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mvwnwZ¨K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g‡bvfve</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m¤úbœ</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kL</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gywRe</a:t>
            </a:r>
            <a:r>
              <a:rPr lang="en-US" sz="2800" dirty="0">
                <a:solidFill>
                  <a:schemeClr val="tx1"/>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AvRgxi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kixd</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LvRv</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evevi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iMv</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jvj‡Kjøv</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KzZze</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wgbvi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Rv‡g</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gmwR</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Iqvb</a:t>
            </a:r>
            <a:r>
              <a:rPr lang="en-US" sz="2800" dirty="0">
                <a:solidFill>
                  <a:srgbClr val="7030A0"/>
                </a:solidFill>
                <a:latin typeface="TonnyBanglaMJ" pitchFamily="2" charset="0"/>
                <a:cs typeface="TonnyBanglaMJ" pitchFamily="2" charset="0"/>
              </a:rPr>
              <a:t>-B </a:t>
            </a:r>
            <a:r>
              <a:rPr lang="en-US" sz="2800" dirty="0" err="1">
                <a:solidFill>
                  <a:srgbClr val="7030A0"/>
                </a:solidFill>
                <a:latin typeface="TonnyBanglaMJ" pitchFamily="2" charset="0"/>
                <a:cs typeface="TonnyBanglaMJ" pitchFamily="2" charset="0"/>
              </a:rPr>
              <a:t>Avg</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Iqvb</a:t>
            </a:r>
            <a:r>
              <a:rPr lang="en-US" sz="2800" dirty="0">
                <a:solidFill>
                  <a:srgbClr val="7030A0"/>
                </a:solidFill>
                <a:latin typeface="TonnyBanglaMJ" pitchFamily="2" charset="0"/>
                <a:cs typeface="TonnyBanglaMJ" pitchFamily="2" charset="0"/>
              </a:rPr>
              <a:t>-B </a:t>
            </a:r>
            <a:r>
              <a:rPr lang="en-US" sz="2800" dirty="0" err="1">
                <a:solidFill>
                  <a:srgbClr val="7030A0"/>
                </a:solidFill>
                <a:latin typeface="TonnyBanglaMJ" pitchFamily="2" charset="0"/>
                <a:cs typeface="TonnyBanglaMJ" pitchFamily="2" charset="0"/>
              </a:rPr>
              <a:t>Lvm</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gwZ</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gmwR</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gwQ</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feb</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d‡nZ</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cyi</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wmw</a:t>
            </a:r>
            <a:r>
              <a:rPr lang="en-US" sz="2800" dirty="0">
                <a:solidFill>
                  <a:srgbClr val="7030A0"/>
                </a:solidFill>
                <a:latin typeface="TonnyBanglaMJ" pitchFamily="2" charset="0"/>
                <a:cs typeface="TonnyBanglaMJ" pitchFamily="2" charset="0"/>
              </a:rPr>
              <a:t>µ </a:t>
            </a:r>
            <a:r>
              <a:rPr lang="en-US" sz="2800" dirty="0" err="1">
                <a:solidFill>
                  <a:srgbClr val="7030A0"/>
                </a:solidFill>
                <a:latin typeface="TonnyBanglaMJ" pitchFamily="2" charset="0"/>
                <a:cs typeface="TonnyBanglaMJ" pitchFamily="2" charset="0"/>
              </a:rPr>
              <a:t>ågb</a:t>
            </a:r>
            <a:r>
              <a:rPr lang="en-US" sz="2800" dirty="0">
                <a:solidFill>
                  <a:srgbClr val="7030A0"/>
                </a:solidFill>
                <a:latin typeface="TonnyBanglaMJ" pitchFamily="2" charset="0"/>
                <a:cs typeface="TonnyBanglaMJ" pitchFamily="2" charset="0"/>
              </a:rPr>
              <a:t> </a:t>
            </a:r>
            <a:r>
              <a:rPr lang="en-US" sz="2800" dirty="0" err="1">
                <a:solidFill>
                  <a:srgbClr val="7030A0"/>
                </a:solidFill>
                <a:latin typeface="TonnyBanglaMJ" pitchFamily="2" charset="0"/>
                <a:cs typeface="TonnyBanglaMJ" pitchFamily="2" charset="0"/>
              </a:rPr>
              <a:t>K‡ib</a:t>
            </a:r>
            <a:r>
              <a:rPr lang="en-US" sz="2800" dirty="0">
                <a:solidFill>
                  <a:srgbClr val="7030A0"/>
                </a:solidFill>
                <a:latin typeface="TonnyBanglaMJ" pitchFamily="2" charset="0"/>
                <a:cs typeface="TonnyBanglaMJ" pitchFamily="2" charset="0"/>
              </a:rPr>
              <a:t>|</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Zuvi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ZvRgnj</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Lvi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wZi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eY©bvi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wb¤œiƒc</a:t>
            </a:r>
            <a:r>
              <a:rPr lang="en-US" sz="2800" dirty="0">
                <a:solidFill>
                  <a:schemeClr val="tx1"/>
                </a:solidFill>
                <a:latin typeface="TonnyBanglaMJ" pitchFamily="2" charset="0"/>
                <a:cs typeface="TonnyBanglaMJ" pitchFamily="2" charset="0"/>
              </a:rPr>
              <a:t>:</a:t>
            </a:r>
          </a:p>
          <a:p>
            <a:pPr marL="0" indent="0" algn="just">
              <a:buNone/>
            </a:pPr>
            <a:r>
              <a:rPr lang="en-US" sz="2800" i="1" dirty="0" err="1">
                <a:solidFill>
                  <a:srgbClr val="00B050"/>
                </a:solidFill>
                <a:latin typeface="TonnyBanglaMJ" pitchFamily="2" charset="0"/>
                <a:cs typeface="TonnyBanglaMJ" pitchFamily="2" charset="0"/>
              </a:rPr>
              <a:t>ÔÔm~h</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A¯ÍvPjMvgx</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AvgivI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ZvRgn‡ji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iRvq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nvwRi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m~h</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hLb</a:t>
            </a:r>
            <a:r>
              <a:rPr lang="en-US" sz="2800" i="1" dirty="0">
                <a:solidFill>
                  <a:srgbClr val="00B050"/>
                </a:solidFill>
                <a:latin typeface="TonnyBanglaMJ" pitchFamily="2" charset="0"/>
                <a:cs typeface="TonnyBanglaMJ" pitchFamily="2" charset="0"/>
              </a:rPr>
              <a:t> A¯Í †</a:t>
            </a:r>
            <a:r>
              <a:rPr lang="en-US" sz="2800" i="1" dirty="0" err="1">
                <a:solidFill>
                  <a:srgbClr val="00B050"/>
                </a:solidFill>
                <a:latin typeface="TonnyBanglaMJ" pitchFamily="2" charset="0"/>
                <a:cs typeface="TonnyBanglaMJ" pitchFamily="2" charset="0"/>
              </a:rPr>
              <a:t>Mj</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mvbvjx</a:t>
            </a:r>
            <a:r>
              <a:rPr lang="en-US" sz="2800" i="1" dirty="0">
                <a:solidFill>
                  <a:srgbClr val="00B050"/>
                </a:solidFill>
                <a:latin typeface="TonnyBanglaMJ" pitchFamily="2" charset="0"/>
                <a:cs typeface="TonnyBanglaMJ" pitchFamily="2" charset="0"/>
              </a:rPr>
              <a:t> is </a:t>
            </a:r>
            <a:r>
              <a:rPr lang="en-US" sz="2800" i="1" dirty="0" err="1">
                <a:solidFill>
                  <a:srgbClr val="00B050"/>
                </a:solidFill>
                <a:latin typeface="TonnyBanglaMJ" pitchFamily="2" charset="0"/>
                <a:cs typeface="TonnyBanglaMJ" pitchFamily="2" charset="0"/>
              </a:rPr>
              <a:t>AvKvk</a:t>
            </a:r>
            <a:r>
              <a:rPr lang="en-US" sz="2800" i="1" dirty="0">
                <a:solidFill>
                  <a:srgbClr val="00B050"/>
                </a:solidFill>
                <a:latin typeface="TonnyBanglaMJ" pitchFamily="2" charset="0"/>
                <a:cs typeface="TonnyBanglaMJ" pitchFamily="2" charset="0"/>
              </a:rPr>
              <a:t> †_‡K </a:t>
            </a:r>
            <a:r>
              <a:rPr lang="en-US" sz="2800" i="1" dirty="0" err="1">
                <a:solidFill>
                  <a:srgbClr val="00B050"/>
                </a:solidFill>
                <a:latin typeface="TonnyBanglaMJ" pitchFamily="2" charset="0"/>
                <a:cs typeface="TonnyBanglaMJ" pitchFamily="2" charset="0"/>
              </a:rPr>
              <a:t>Qz‡U</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Avm‡Q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g‡b</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n‡jv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Zv‡Ri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hb</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GKUv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bZzb</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iƒc</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mÜ¨vq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GKUz</a:t>
            </a:r>
            <a:r>
              <a:rPr lang="en-US" sz="2800" i="1" dirty="0">
                <a:solidFill>
                  <a:srgbClr val="00B050"/>
                </a:solidFill>
                <a:latin typeface="TonnyBanglaMJ" pitchFamily="2" charset="0"/>
                <a:cs typeface="TonnyBanglaMJ" pitchFamily="2" charset="0"/>
              </a:rPr>
              <a:t> ci </a:t>
            </a:r>
            <a:r>
              <a:rPr lang="en-US" sz="2800" i="1" dirty="0" err="1">
                <a:solidFill>
                  <a:srgbClr val="00B050"/>
                </a:solidFill>
                <a:latin typeface="TonnyBanglaMJ" pitchFamily="2" charset="0"/>
                <a:cs typeface="TonnyBanglaMJ" pitchFamily="2" charset="0"/>
              </a:rPr>
              <a:t>Puv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Lv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Mj</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Puv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AÜKvi</a:t>
            </a:r>
            <a:r>
              <a:rPr lang="en-US" sz="2800" i="1" dirty="0">
                <a:solidFill>
                  <a:srgbClr val="00B050"/>
                </a:solidFill>
                <a:latin typeface="TonnyBanglaMJ" pitchFamily="2" charset="0"/>
                <a:cs typeface="TonnyBanglaMJ" pitchFamily="2" charset="0"/>
              </a:rPr>
              <a:t> †f` </a:t>
            </a:r>
            <a:r>
              <a:rPr lang="en-US" sz="2800" i="1" dirty="0" err="1">
                <a:solidFill>
                  <a:srgbClr val="00B050"/>
                </a:solidFill>
                <a:latin typeface="TonnyBanglaMJ" pitchFamily="2" charset="0"/>
                <a:cs typeface="TonnyBanglaMJ" pitchFamily="2" charset="0"/>
              </a:rPr>
              <a:t>K‡i</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GwM‡q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Avm‡Q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Avi</a:t>
            </a:r>
            <a:r>
              <a:rPr lang="en-US" sz="2800" i="1" dirty="0">
                <a:solidFill>
                  <a:srgbClr val="00B050"/>
                </a:solidFill>
                <a:latin typeface="TonnyBanglaMJ" pitchFamily="2" charset="0"/>
                <a:cs typeface="TonnyBanglaMJ" pitchFamily="2" charset="0"/>
              </a:rPr>
              <a:t> mv‡_ mv‡_ </a:t>
            </a:r>
            <a:r>
              <a:rPr lang="en-US" sz="2800" i="1" dirty="0" err="1">
                <a:solidFill>
                  <a:srgbClr val="00B050"/>
                </a:solidFill>
                <a:latin typeface="TonnyBanglaMJ" pitchFamily="2" charset="0"/>
                <a:cs typeface="TonnyBanglaMJ" pitchFamily="2" charset="0"/>
              </a:rPr>
              <a:t>ZvR</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hb</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NygUv</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Ly‡j</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w`‡q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bZzb</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iƒc</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aviY</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K‡i‡Q</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wK</a:t>
            </a:r>
            <a:r>
              <a:rPr lang="en-US" sz="2800" i="1" dirty="0">
                <a:solidFill>
                  <a:srgbClr val="00B050"/>
                </a:solidFill>
                <a:latin typeface="TonnyBanglaMJ" pitchFamily="2" charset="0"/>
                <a:cs typeface="TonnyBanglaMJ" pitchFamily="2" charset="0"/>
              </a:rPr>
              <a:t> </a:t>
            </a:r>
            <a:r>
              <a:rPr lang="en-US" sz="2800" i="1" dirty="0" err="1">
                <a:solidFill>
                  <a:srgbClr val="00B050"/>
                </a:solidFill>
                <a:latin typeface="TonnyBanglaMJ" pitchFamily="2" charset="0"/>
                <a:cs typeface="TonnyBanglaMJ" pitchFamily="2" charset="0"/>
              </a:rPr>
              <a:t>Ac~e</a:t>
            </a:r>
            <a:r>
              <a:rPr lang="en-US" sz="2800" i="1" dirty="0">
                <a:solidFill>
                  <a:srgbClr val="00B050"/>
                </a:solidFill>
                <a:latin typeface="TonnyBanglaMJ" pitchFamily="2" charset="0"/>
                <a:cs typeface="TonnyBanglaMJ" pitchFamily="2" charset="0"/>
              </a:rPr>
              <a:t>© †`</a:t>
            </a:r>
            <a:r>
              <a:rPr lang="en-US" sz="2800" i="1" dirty="0" smtClean="0">
                <a:solidFill>
                  <a:srgbClr val="00B050"/>
                </a:solidFill>
                <a:latin typeface="TonnyBanglaMJ" pitchFamily="2" charset="0"/>
                <a:cs typeface="TonnyBanglaMJ" pitchFamily="2" charset="0"/>
              </a:rPr>
              <a:t>L‡Z|Ó</a:t>
            </a:r>
            <a:endParaRPr lang="en-US" sz="2800" i="1" dirty="0">
              <a:solidFill>
                <a:srgbClr val="00B050"/>
              </a:solidFill>
              <a:latin typeface="TonnyBanglaMJ" pitchFamily="2" charset="0"/>
              <a:cs typeface="TonnyBanglaMJ" pitchFamily="2" charset="0"/>
            </a:endParaRPr>
          </a:p>
          <a:p>
            <a:pPr marL="0" indent="0" algn="just">
              <a:buNone/>
            </a:pPr>
            <a:r>
              <a:rPr lang="en-US" sz="2800" dirty="0">
                <a:solidFill>
                  <a:schemeClr val="tx1"/>
                </a:solidFill>
                <a:latin typeface="TonnyBanglaMJ" pitchFamily="2" charset="0"/>
                <a:cs typeface="TonnyBanglaMJ" pitchFamily="2" charset="0"/>
              </a:rPr>
              <a:t>‡</a:t>
            </a:r>
            <a:r>
              <a:rPr lang="en-US" sz="2800" dirty="0" err="1">
                <a:solidFill>
                  <a:schemeClr val="tx1"/>
                </a:solidFill>
                <a:latin typeface="TonnyBanglaMJ" pitchFamily="2" charset="0"/>
                <a:cs typeface="TonnyBanglaMJ" pitchFamily="2" charset="0"/>
              </a:rPr>
              <a:t>jL‡Ki</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Pxb</a:t>
            </a:r>
            <a:r>
              <a:rPr lang="en-US" sz="2800" dirty="0">
                <a:solidFill>
                  <a:schemeClr val="tx1"/>
                </a:solidFill>
                <a:latin typeface="TonnyBanglaMJ" pitchFamily="2" charset="0"/>
                <a:cs typeface="TonnyBanglaMJ" pitchFamily="2" charset="0"/>
              </a:rPr>
              <a:t> I </a:t>
            </a:r>
            <a:r>
              <a:rPr lang="en-US" sz="2800" dirty="0" err="1">
                <a:solidFill>
                  <a:schemeClr val="tx1"/>
                </a:solidFill>
                <a:latin typeface="TonnyBanglaMJ" pitchFamily="2" charset="0"/>
                <a:cs typeface="TonnyBanglaMJ" pitchFamily="2" charset="0"/>
              </a:rPr>
              <a:t>cwðg</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cvwK¯Ívb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ågb</a:t>
            </a:r>
            <a:r>
              <a:rPr lang="en-US" sz="2800" dirty="0">
                <a:solidFill>
                  <a:schemeClr val="tx1"/>
                </a:solidFill>
                <a:latin typeface="TonnyBanglaMJ" pitchFamily="2" charset="0"/>
                <a:cs typeface="TonnyBanglaMJ" pitchFamily="2" charset="0"/>
              </a:rPr>
              <a:t> I </a:t>
            </a:r>
            <a:r>
              <a:rPr lang="en-US" sz="2800" dirty="0" err="1">
                <a:solidFill>
                  <a:schemeClr val="tx1"/>
                </a:solidFill>
                <a:latin typeface="TonnyBanglaMJ" pitchFamily="2" charset="0"/>
                <a:cs typeface="TonnyBanglaMJ" pitchFamily="2" charset="0"/>
              </a:rPr>
              <a:t>eBwU‡K</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we‡kl</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gvÎv</a:t>
            </a:r>
            <a:r>
              <a:rPr lang="en-US" sz="2800" dirty="0">
                <a:solidFill>
                  <a:schemeClr val="tx1"/>
                </a:solidFill>
                <a:latin typeface="TonnyBanglaMJ" pitchFamily="2" charset="0"/>
                <a:cs typeface="TonnyBanglaMJ" pitchFamily="2" charset="0"/>
              </a:rPr>
              <a:t> w`‡</a:t>
            </a:r>
            <a:r>
              <a:rPr lang="en-US" sz="2800" dirty="0" err="1">
                <a:solidFill>
                  <a:schemeClr val="tx1"/>
                </a:solidFill>
                <a:latin typeface="TonnyBanglaMJ" pitchFamily="2" charset="0"/>
                <a:cs typeface="TonnyBanglaMJ" pitchFamily="2" charset="0"/>
              </a:rPr>
              <a:t>q‡Q</a:t>
            </a:r>
            <a:r>
              <a:rPr lang="en-US" sz="2800" dirty="0">
                <a:solidFill>
                  <a:schemeClr val="tx1"/>
                </a:solidFill>
                <a:latin typeface="TonnyBanglaMJ" pitchFamily="2" charset="0"/>
                <a:cs typeface="TonnyBanglaMJ" pitchFamily="2" charset="0"/>
              </a:rPr>
              <a:t>|</a:t>
            </a:r>
          </a:p>
          <a:p>
            <a:endParaRPr lang="en-US" sz="2800" dirty="0"/>
          </a:p>
        </p:txBody>
      </p:sp>
    </p:spTree>
    <p:extLst>
      <p:ext uri="{BB962C8B-B14F-4D97-AF65-F5344CB8AC3E}">
        <p14:creationId xmlns:p14="http://schemas.microsoft.com/office/powerpoint/2010/main" val="131008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14485" y="491905"/>
            <a:ext cx="10677515" cy="105410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6000" b="1" dirty="0" err="1" smtClean="0">
                <a:solidFill>
                  <a:srgbClr val="0070C0"/>
                </a:solidFill>
                <a:latin typeface="SutonnyMJ" pitchFamily="2" charset="0"/>
              </a:rPr>
              <a:t>MÖš</a:t>
            </a:r>
            <a:r>
              <a:rPr lang="en-US" sz="6000" b="1" dirty="0" smtClean="0">
                <a:solidFill>
                  <a:srgbClr val="0070C0"/>
                </a:solidFill>
                <a:latin typeface="SutonnyMJ" pitchFamily="2" charset="0"/>
              </a:rPr>
              <a:t>’ </a:t>
            </a:r>
            <a:r>
              <a:rPr lang="en-US" sz="6000" b="1" dirty="0" err="1" smtClean="0">
                <a:solidFill>
                  <a:srgbClr val="0070C0"/>
                </a:solidFill>
                <a:latin typeface="SutonnyMJ" pitchFamily="2" charset="0"/>
              </a:rPr>
              <a:t>ch©v‡jvPbv</a:t>
            </a:r>
            <a:r>
              <a:rPr lang="en-US" sz="6000" b="1" dirty="0" smtClean="0">
                <a:solidFill>
                  <a:srgbClr val="0070C0"/>
                </a:solidFill>
                <a:latin typeface="SutonnyMJ" pitchFamily="2" charset="0"/>
              </a:rPr>
              <a:t> (</a:t>
            </a:r>
            <a:r>
              <a:rPr lang="en-US" sz="6000" b="1" dirty="0" smtClean="0">
                <a:solidFill>
                  <a:srgbClr val="0070C0"/>
                </a:solidFill>
                <a:latin typeface="Calibri Light" panose="020F0302020204030204" pitchFamily="34" charset="0"/>
                <a:cs typeface="Calibri Light" panose="020F0302020204030204" pitchFamily="34" charset="0"/>
              </a:rPr>
              <a:t>Book Review)</a:t>
            </a:r>
            <a:endParaRPr lang="en-US" sz="6000" b="1" dirty="0">
              <a:solidFill>
                <a:srgbClr val="0070C0"/>
              </a:solidFill>
              <a:latin typeface="SutonnyMJ" pitchFamily="2" charset="0"/>
            </a:endParaRPr>
          </a:p>
        </p:txBody>
      </p:sp>
      <p:pic>
        <p:nvPicPr>
          <p:cNvPr id="5" name="Content Placeholder 4"/>
          <p:cNvPicPr>
            <a:picLocks noChangeAspect="1"/>
          </p:cNvPicPr>
          <p:nvPr/>
        </p:nvPicPr>
        <p:blipFill>
          <a:blip r:embed="rId2"/>
          <a:stretch>
            <a:fillRect/>
          </a:stretch>
        </p:blipFill>
        <p:spPr>
          <a:xfrm>
            <a:off x="3641613" y="1627029"/>
            <a:ext cx="4530692" cy="5088637"/>
          </a:xfrm>
          <a:prstGeom prst="rect">
            <a:avLst/>
          </a:prstGeom>
        </p:spPr>
      </p:pic>
    </p:spTree>
    <p:extLst>
      <p:ext uri="{BB962C8B-B14F-4D97-AF65-F5344CB8AC3E}">
        <p14:creationId xmlns:p14="http://schemas.microsoft.com/office/powerpoint/2010/main" val="1704303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8832" y="1090933"/>
            <a:ext cx="7326774" cy="5390889"/>
          </a:xfrm>
        </p:spPr>
        <p:txBody>
          <a:bodyPr>
            <a:normAutofit fontScale="85000" lnSpcReduction="20000"/>
          </a:bodyPr>
          <a:lstStyle/>
          <a:p>
            <a:pPr marL="0" indent="0" algn="just">
              <a:buNone/>
            </a:pPr>
            <a:r>
              <a:rPr lang="en-US" sz="2800" dirty="0" err="1" smtClean="0">
                <a:solidFill>
                  <a:srgbClr val="FF0000"/>
                </a:solidFill>
                <a:latin typeface="Shonar Bangla" panose="020B0502040204020203" pitchFamily="34" charset="0"/>
                <a:cs typeface="Shonar Bangla" panose="020B0502040204020203" pitchFamily="34" charset="0"/>
              </a:rPr>
              <a:t>এত</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কিছুর</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পরও</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স্ত্রী</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রেনু</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এবং</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সন্তানদের</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প্রতি</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তাঁর</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ভালবাসার</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কথা</a:t>
            </a:r>
            <a:r>
              <a:rPr lang="en-US" sz="2800" dirty="0" smtClean="0">
                <a:solidFill>
                  <a:srgbClr val="FF0000"/>
                </a:solidFill>
                <a:latin typeface="Shonar Bangla" panose="020B0502040204020203" pitchFamily="34" charset="0"/>
                <a:cs typeface="Shonar Bangla" panose="020B0502040204020203" pitchFamily="34" charset="0"/>
              </a:rPr>
              <a:t> </a:t>
            </a:r>
            <a:r>
              <a:rPr lang="en-US" sz="2800" dirty="0" err="1" smtClean="0">
                <a:solidFill>
                  <a:srgbClr val="FF0000"/>
                </a:solidFill>
                <a:latin typeface="Shonar Bangla" panose="020B0502040204020203" pitchFamily="34" charset="0"/>
                <a:cs typeface="Shonar Bangla" panose="020B0502040204020203" pitchFamily="34" charset="0"/>
              </a:rPr>
              <a:t>ব</a:t>
            </a:r>
            <a:r>
              <a:rPr lang="en-US" sz="2800" dirty="0" err="1" smtClean="0">
                <a:solidFill>
                  <a:srgbClr val="FF0000"/>
                </a:solidFill>
                <a:latin typeface="RinkiyMJ" pitchFamily="2" charset="0"/>
                <a:cs typeface="RinkiyMJ" pitchFamily="2" charset="0"/>
              </a:rPr>
              <a:t>ই</a:t>
            </a:r>
            <a:r>
              <a:rPr lang="en-US" sz="3500" dirty="0" err="1" smtClean="0">
                <a:solidFill>
                  <a:srgbClr val="FF0000"/>
                </a:solidFill>
                <a:latin typeface="RinkiyMJ" pitchFamily="2" charset="0"/>
                <a:cs typeface="RinkiyMJ" pitchFamily="2" charset="0"/>
              </a:rPr>
              <a:t>‡q</a:t>
            </a:r>
            <a:r>
              <a:rPr lang="en-US" sz="3500" dirty="0" smtClean="0">
                <a:solidFill>
                  <a:srgbClr val="FF0000"/>
                </a:solidFill>
                <a:latin typeface="RinkiyMJ" pitchFamily="2" charset="0"/>
                <a:cs typeface="RinkiyMJ" pitchFamily="2" charset="0"/>
              </a:rPr>
              <a:t> </a:t>
            </a:r>
            <a:r>
              <a:rPr lang="en-US" sz="3500" dirty="0" err="1" smtClean="0">
                <a:solidFill>
                  <a:srgbClr val="FF0000"/>
                </a:solidFill>
                <a:latin typeface="RinkiyMJ" pitchFamily="2" charset="0"/>
                <a:cs typeface="RinkiyMJ" pitchFamily="2" charset="0"/>
              </a:rPr>
              <a:t>D‡jøL</a:t>
            </a:r>
            <a:r>
              <a:rPr lang="en-US" sz="3500" dirty="0" smtClean="0">
                <a:solidFill>
                  <a:srgbClr val="FF0000"/>
                </a:solidFill>
                <a:latin typeface="RinkiyMJ" pitchFamily="2" charset="0"/>
                <a:cs typeface="RinkiyMJ" pitchFamily="2" charset="0"/>
              </a:rPr>
              <a:t> </a:t>
            </a:r>
            <a:r>
              <a:rPr lang="en-US" sz="3500" dirty="0" err="1" smtClean="0">
                <a:solidFill>
                  <a:srgbClr val="FF0000"/>
                </a:solidFill>
                <a:latin typeface="RinkiyMJ" pitchFamily="2" charset="0"/>
                <a:cs typeface="RinkiyMJ" pitchFamily="2" charset="0"/>
              </a:rPr>
              <a:t>K‡i‡Qb</a:t>
            </a:r>
            <a:r>
              <a:rPr lang="en-US" sz="3500" dirty="0" smtClean="0">
                <a:solidFill>
                  <a:srgbClr val="FF0000"/>
                </a:solidFill>
                <a:latin typeface="RinkiyMJ" pitchFamily="2" charset="0"/>
                <a:cs typeface="RinkiyMJ" pitchFamily="2" charset="0"/>
              </a:rPr>
              <a:t>|</a:t>
            </a:r>
            <a:r>
              <a:rPr lang="en-US" sz="2800" dirty="0" smtClean="0">
                <a:solidFill>
                  <a:srgbClr val="FF0000"/>
                </a:solidFill>
                <a:latin typeface="Shonar Bangla" panose="020B0502040204020203" pitchFamily="34" charset="0"/>
                <a:cs typeface="Shonar Bangla" panose="020B0502040204020203" pitchFamily="34" charset="0"/>
              </a:rPr>
              <a:t> </a:t>
            </a:r>
            <a:r>
              <a:rPr lang="as-IN" sz="2800" dirty="0" smtClean="0">
                <a:solidFill>
                  <a:srgbClr val="FF0000"/>
                </a:solidFill>
                <a:latin typeface="Shonar Bangla" panose="020B0502040204020203" pitchFamily="34" charset="0"/>
                <a:cs typeface="Shonar Bangla" panose="020B0502040204020203" pitchFamily="34" charset="0"/>
              </a:rPr>
              <a:t>জীবনের </a:t>
            </a:r>
            <a:r>
              <a:rPr lang="as-IN" sz="2800" dirty="0">
                <a:solidFill>
                  <a:srgbClr val="FF0000"/>
                </a:solidFill>
                <a:latin typeface="Shonar Bangla" panose="020B0502040204020203" pitchFamily="34" charset="0"/>
                <a:cs typeface="Shonar Bangla" panose="020B0502040204020203" pitchFamily="34" charset="0"/>
              </a:rPr>
              <a:t>বেশির ভাগ সময় থাকতে হয়েছে তাঁকে </a:t>
            </a:r>
            <a:r>
              <a:rPr lang="as-IN" sz="2800" dirty="0" smtClean="0">
                <a:solidFill>
                  <a:srgbClr val="FF0000"/>
                </a:solidFill>
                <a:latin typeface="Shonar Bangla" panose="020B0502040204020203" pitchFamily="34" charset="0"/>
                <a:cs typeface="Shonar Bangla" panose="020B0502040204020203" pitchFamily="34" charset="0"/>
              </a:rPr>
              <a:t>জেলে</a:t>
            </a:r>
            <a:r>
              <a:rPr lang="en-US" sz="3200" dirty="0" smtClean="0">
                <a:solidFill>
                  <a:srgbClr val="FF0000"/>
                </a:solidFill>
                <a:latin typeface="Shonar Bangla" panose="020B0502040204020203" pitchFamily="34" charset="0"/>
                <a:cs typeface="Shonar Bangla" panose="020B0502040204020203" pitchFamily="34" charset="0"/>
              </a:rPr>
              <a:t>।</a:t>
            </a:r>
            <a:r>
              <a:rPr lang="en-US" sz="3200" dirty="0" smtClean="0">
                <a:solidFill>
                  <a:schemeClr val="tx1"/>
                </a:solidFill>
                <a:latin typeface="Shonar Bangla" panose="020B0502040204020203" pitchFamily="34" charset="0"/>
                <a:cs typeface="Shonar Bangla" panose="020B0502040204020203" pitchFamily="34" charset="0"/>
              </a:rPr>
              <a:t> </a:t>
            </a:r>
            <a:r>
              <a:rPr lang="en-US" sz="3500" dirty="0" smtClean="0">
                <a:solidFill>
                  <a:schemeClr val="tx1"/>
                </a:solidFill>
                <a:latin typeface="TonnyBanglaMJ" pitchFamily="2" charset="0"/>
                <a:cs typeface="TonnyBanglaMJ" pitchFamily="2" charset="0"/>
              </a:rPr>
              <a:t>‡</a:t>
            </a:r>
            <a:r>
              <a:rPr lang="en-US" sz="3900" dirty="0" err="1">
                <a:solidFill>
                  <a:schemeClr val="tx1"/>
                </a:solidFill>
                <a:latin typeface="TonnyBanglaMJ" pitchFamily="2" charset="0"/>
                <a:cs typeface="TonnyBanglaMJ" pitchFamily="2" charset="0"/>
              </a:rPr>
              <a:t>Rj</a:t>
            </a:r>
            <a:r>
              <a:rPr lang="en-US" sz="3900" dirty="0">
                <a:solidFill>
                  <a:schemeClr val="tx1"/>
                </a:solidFill>
                <a:latin typeface="TonnyBanglaMJ" pitchFamily="2" charset="0"/>
                <a:cs typeface="TonnyBanglaMJ" pitchFamily="2" charset="0"/>
              </a:rPr>
              <a:t> †_‡K †</a:t>
            </a:r>
            <a:r>
              <a:rPr lang="en-US" sz="3900" dirty="0" err="1">
                <a:solidFill>
                  <a:schemeClr val="tx1"/>
                </a:solidFill>
                <a:latin typeface="TonnyBanglaMJ" pitchFamily="2" charset="0"/>
                <a:cs typeface="TonnyBanglaMJ" pitchFamily="2" charset="0"/>
              </a:rPr>
              <a:t>ei</a:t>
            </a:r>
            <a:r>
              <a:rPr lang="en-US" sz="3900" dirty="0">
                <a:solidFill>
                  <a:schemeClr val="tx1"/>
                </a:solidFill>
                <a:latin typeface="TonnyBanglaMJ" pitchFamily="2" charset="0"/>
                <a:cs typeface="TonnyBanglaMJ" pitchFamily="2" charset="0"/>
              </a:rPr>
              <a:t> nevi ci e½eÜz‡K †`‡L </a:t>
            </a:r>
            <a:r>
              <a:rPr lang="en-US" sz="3900" dirty="0" err="1">
                <a:solidFill>
                  <a:schemeClr val="tx1"/>
                </a:solidFill>
                <a:latin typeface="TonnyBanglaMJ" pitchFamily="2" charset="0"/>
                <a:cs typeface="TonnyBanglaMJ" pitchFamily="2" charset="0"/>
              </a:rPr>
              <a:t>Zvi</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Av`‡ii</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nvmy</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Lywk‡Z</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AvZ¥nviv</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kL</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Kvgvj</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Zuvi</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evev‡K</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wP‡b</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bv</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ZvB</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Zv</a:t>
            </a:r>
            <a:r>
              <a:rPr lang="en-US" sz="3900" dirty="0">
                <a:solidFill>
                  <a:schemeClr val="tx1"/>
                </a:solidFill>
                <a:latin typeface="TonnyBanglaMJ" pitchFamily="2" charset="0"/>
                <a:cs typeface="TonnyBanglaMJ" pitchFamily="2" charset="0"/>
              </a:rPr>
              <a:t> </a:t>
            </a:r>
            <a:r>
              <a:rPr lang="en-US" sz="3900" dirty="0" err="1">
                <a:solidFill>
                  <a:schemeClr val="tx1"/>
                </a:solidFill>
                <a:latin typeface="TonnyBanglaMJ" pitchFamily="2" charset="0"/>
                <a:cs typeface="TonnyBanglaMJ" pitchFamily="2" charset="0"/>
              </a:rPr>
              <a:t>Kvgvj</a:t>
            </a:r>
            <a:r>
              <a:rPr lang="en-US" sz="3900" dirty="0">
                <a:solidFill>
                  <a:schemeClr val="tx1"/>
                </a:solidFill>
                <a:latin typeface="TonnyBanglaMJ" pitchFamily="2" charset="0"/>
                <a:cs typeface="TonnyBanglaMJ" pitchFamily="2" charset="0"/>
              </a:rPr>
              <a:t> </a:t>
            </a:r>
            <a:r>
              <a:rPr lang="en-US" sz="3900" dirty="0" err="1" smtClean="0">
                <a:solidFill>
                  <a:schemeClr val="tx1"/>
                </a:solidFill>
                <a:latin typeface="TonnyBanglaMJ" pitchFamily="2" charset="0"/>
                <a:cs typeface="TonnyBanglaMJ" pitchFamily="2" charset="0"/>
              </a:rPr>
              <a:t>ej‡Q</a:t>
            </a:r>
            <a:r>
              <a:rPr lang="en-US" sz="3500" dirty="0" smtClean="0">
                <a:solidFill>
                  <a:schemeClr val="tx1"/>
                </a:solidFill>
                <a:latin typeface="TonnyBanglaMJ" pitchFamily="2" charset="0"/>
                <a:cs typeface="TonnyBanglaMJ" pitchFamily="2" charset="0"/>
              </a:rPr>
              <a:t> </a:t>
            </a:r>
            <a:r>
              <a:rPr lang="en-US" sz="3200" i="1" dirty="0" smtClean="0">
                <a:solidFill>
                  <a:srgbClr val="00B050"/>
                </a:solidFill>
                <a:latin typeface="Shonar Bangla" panose="020B0502040204020203" pitchFamily="34" charset="0"/>
                <a:cs typeface="Shonar Bangla" panose="020B0502040204020203" pitchFamily="34" charset="0"/>
              </a:rPr>
              <a:t>“</a:t>
            </a:r>
            <a:r>
              <a:rPr lang="as-IN" sz="2800" i="1" dirty="0">
                <a:solidFill>
                  <a:srgbClr val="00B050"/>
                </a:solidFill>
                <a:latin typeface="Shonar Bangla" panose="020B0502040204020203" pitchFamily="34" charset="0"/>
                <a:cs typeface="Shonar Bangla" panose="020B0502040204020203" pitchFamily="34" charset="0"/>
              </a:rPr>
              <a:t>হাচু আপা, হাচু আপা,</a:t>
            </a:r>
            <a:r>
              <a:rPr lang="en-US" sz="2800" i="1" dirty="0">
                <a:solidFill>
                  <a:srgbClr val="00B050"/>
                </a:solidFill>
                <a:latin typeface="Shonar Bangla" panose="020B0502040204020203" pitchFamily="34" charset="0"/>
                <a:cs typeface="Shonar Bangla" panose="020B0502040204020203" pitchFamily="34" charset="0"/>
              </a:rPr>
              <a:t> </a:t>
            </a:r>
            <a:r>
              <a:rPr lang="as-IN" sz="2800" i="1" dirty="0">
                <a:solidFill>
                  <a:srgbClr val="00B050"/>
                </a:solidFill>
                <a:latin typeface="Shonar Bangla" panose="020B0502040204020203" pitchFamily="34" charset="0"/>
                <a:cs typeface="Shonar Bangla" panose="020B0502040204020203" pitchFamily="34" charset="0"/>
              </a:rPr>
              <a:t>তোমার আব্বাকে আমি একটু আব্বা বলি।</a:t>
            </a:r>
            <a:r>
              <a:rPr lang="en-US" sz="2800" i="1" dirty="0">
                <a:solidFill>
                  <a:srgbClr val="00B050"/>
                </a:solidFill>
                <a:latin typeface="Shonar Bangla" panose="020B0502040204020203" pitchFamily="34" charset="0"/>
                <a:cs typeface="Shonar Bangla" panose="020B0502040204020203" pitchFamily="34" charset="0"/>
              </a:rPr>
              <a:t>”</a:t>
            </a:r>
          </a:p>
          <a:p>
            <a:pPr marL="0" indent="0" algn="just">
              <a:lnSpc>
                <a:spcPct val="170000"/>
              </a:lnSpc>
              <a:buNone/>
            </a:pPr>
            <a:r>
              <a:rPr lang="en-US" sz="2800" dirty="0">
                <a:solidFill>
                  <a:schemeClr val="tx1"/>
                </a:solidFill>
                <a:latin typeface="TonnyBanglaMJ" pitchFamily="2" charset="0"/>
                <a:cs typeface="TonnyBanglaMJ" pitchFamily="2" charset="0"/>
              </a:rPr>
              <a:t> </a:t>
            </a:r>
            <a:r>
              <a:rPr lang="en-US" sz="3500" dirty="0" err="1">
                <a:solidFill>
                  <a:schemeClr val="tx1"/>
                </a:solidFill>
                <a:latin typeface="TonnyBanglaMJ" pitchFamily="2" charset="0"/>
                <a:cs typeface="TonnyBanglaMJ" pitchFamily="2" charset="0"/>
              </a:rPr>
              <a:t>RvwZi</a:t>
            </a:r>
            <a:r>
              <a:rPr lang="en-US" sz="3500" dirty="0">
                <a:solidFill>
                  <a:schemeClr val="tx1"/>
                </a:solidFill>
                <a:latin typeface="TonnyBanglaMJ" pitchFamily="2" charset="0"/>
                <a:cs typeface="TonnyBanglaMJ" pitchFamily="2" charset="0"/>
              </a:rPr>
              <a:t> </a:t>
            </a:r>
            <a:r>
              <a:rPr lang="en-US" sz="3500" dirty="0" err="1">
                <a:solidFill>
                  <a:schemeClr val="tx1"/>
                </a:solidFill>
                <a:latin typeface="TonnyBanglaMJ" pitchFamily="2" charset="0"/>
                <a:cs typeface="TonnyBanglaMJ" pitchFamily="2" charset="0"/>
              </a:rPr>
              <a:t>wcZv</a:t>
            </a:r>
            <a:r>
              <a:rPr lang="en-US" sz="3500" dirty="0">
                <a:solidFill>
                  <a:schemeClr val="tx1"/>
                </a:solidFill>
                <a:latin typeface="TonnyBanglaMJ" pitchFamily="2" charset="0"/>
                <a:cs typeface="TonnyBanglaMJ" pitchFamily="2" charset="0"/>
              </a:rPr>
              <a:t> </a:t>
            </a:r>
            <a:r>
              <a:rPr lang="en-US" sz="3500" dirty="0" err="1">
                <a:solidFill>
                  <a:schemeClr val="tx1"/>
                </a:solidFill>
                <a:latin typeface="TonnyBanglaMJ" pitchFamily="2" charset="0"/>
                <a:cs typeface="TonnyBanglaMJ" pitchFamily="2" charset="0"/>
              </a:rPr>
              <a:t>e‡jb</a:t>
            </a:r>
            <a:r>
              <a:rPr lang="en-US" sz="3500" dirty="0">
                <a:solidFill>
                  <a:schemeClr val="tx1"/>
                </a:solidFill>
                <a:latin typeface="Shonar Bangla" panose="020B0502040204020203" pitchFamily="34" charset="0"/>
                <a:cs typeface="Shonar Bangla" panose="020B0502040204020203" pitchFamily="34" charset="0"/>
              </a:rPr>
              <a:t>, </a:t>
            </a:r>
            <a:r>
              <a:rPr lang="en-US" sz="2800" dirty="0">
                <a:solidFill>
                  <a:srgbClr val="00B050"/>
                </a:solidFill>
                <a:latin typeface="Shonar Bangla" panose="020B0502040204020203" pitchFamily="34" charset="0"/>
                <a:cs typeface="Shonar Bangla" panose="020B0502040204020203" pitchFamily="34" charset="0"/>
              </a:rPr>
              <a:t>“</a:t>
            </a:r>
            <a:r>
              <a:rPr lang="en-US" sz="2800" i="1" dirty="0" err="1">
                <a:solidFill>
                  <a:srgbClr val="00B050"/>
                </a:solidFill>
                <a:latin typeface="Shonar Bangla" panose="020B0502040204020203" pitchFamily="34" charset="0"/>
                <a:cs typeface="Shonar Bangla" panose="020B0502040204020203" pitchFamily="34" charset="0"/>
              </a:rPr>
              <a:t>রাজনৈতিক</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কারণে</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একজনকে</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বিনা</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বিচারে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বন্দি</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রাখা</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আর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আত্মীয়স্বজন</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ছেলেমেয়েদের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কাছ</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থেকে</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দূরে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রাখা</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যে</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কত</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বড়</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জঘন্য</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কাজ</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তা</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কে</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বুঝবে</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মানুষ</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স্বার্থের</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জন্য</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অন্ধ</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হয়ে</a:t>
            </a:r>
            <a:r>
              <a:rPr lang="en-US" sz="2800" i="1" dirty="0">
                <a:solidFill>
                  <a:srgbClr val="00B050"/>
                </a:solidFill>
                <a:latin typeface="Shonar Bangla" panose="020B0502040204020203" pitchFamily="34" charset="0"/>
                <a:cs typeface="Shonar Bangla" panose="020B0502040204020203" pitchFamily="34" charset="0"/>
              </a:rPr>
              <a:t> </a:t>
            </a:r>
            <a:r>
              <a:rPr lang="en-US" sz="2800" i="1" dirty="0" err="1">
                <a:solidFill>
                  <a:srgbClr val="00B050"/>
                </a:solidFill>
                <a:latin typeface="Shonar Bangla" panose="020B0502040204020203" pitchFamily="34" charset="0"/>
                <a:cs typeface="Shonar Bangla" panose="020B0502040204020203" pitchFamily="34" charset="0"/>
              </a:rPr>
              <a:t>যায়</a:t>
            </a:r>
            <a:r>
              <a:rPr lang="en-US" sz="2800" i="1" dirty="0">
                <a:solidFill>
                  <a:srgbClr val="00B050"/>
                </a:solidFill>
                <a:latin typeface="Shonar Bangla" panose="020B0502040204020203" pitchFamily="34" charset="0"/>
                <a:cs typeface="Shonar Bangla" panose="020B0502040204020203" pitchFamily="34" charset="0"/>
              </a:rPr>
              <a:t>।”</a:t>
            </a:r>
            <a:endParaRPr lang="as-IN" sz="2800" i="1" dirty="0">
              <a:solidFill>
                <a:srgbClr val="00B050"/>
              </a:solidFill>
              <a:latin typeface="Shonar Bangla" panose="020B0502040204020203" pitchFamily="34" charset="0"/>
              <a:cs typeface="Shonar Bangla" panose="020B0502040204020203" pitchFamily="34" charset="0"/>
            </a:endParaRPr>
          </a:p>
          <a:p>
            <a:endParaRPr lang="en-US" dirty="0"/>
          </a:p>
        </p:txBody>
      </p:sp>
      <p:sp>
        <p:nvSpPr>
          <p:cNvPr id="4" name="Title 3"/>
          <p:cNvSpPr>
            <a:spLocks noGrp="1"/>
          </p:cNvSpPr>
          <p:nvPr>
            <p:ph type="title"/>
          </p:nvPr>
        </p:nvSpPr>
        <p:spPr>
          <a:xfrm>
            <a:off x="5822065" y="337899"/>
            <a:ext cx="1620457" cy="518627"/>
          </a:xfrm>
        </p:spPr>
        <p:txBody>
          <a:bodyPr>
            <a:noAutofit/>
          </a:bodyPr>
          <a:lstStyle/>
          <a:p>
            <a:r>
              <a:rPr lang="en-US" dirty="0" err="1" smtClean="0">
                <a:solidFill>
                  <a:srgbClr val="00B050"/>
                </a:solidFill>
              </a:rPr>
              <a:t>পরিবার</a:t>
            </a:r>
            <a:endParaRPr lang="en-US" dirty="0">
              <a:solidFill>
                <a:srgbClr val="00B050"/>
              </a:solidFill>
            </a:endParaRPr>
          </a:p>
        </p:txBody>
      </p:sp>
      <p:grpSp>
        <p:nvGrpSpPr>
          <p:cNvPr id="5" name="Group 5"/>
          <p:cNvGrpSpPr/>
          <p:nvPr/>
        </p:nvGrpSpPr>
        <p:grpSpPr>
          <a:xfrm>
            <a:off x="215636" y="1264555"/>
            <a:ext cx="4383196" cy="3749920"/>
            <a:chOff x="961299" y="1259364"/>
            <a:chExt cx="4265018" cy="2893201"/>
          </a:xfrm>
        </p:grpSpPr>
        <p:pic>
          <p:nvPicPr>
            <p:cNvPr id="6" name="Picture 2" descr="শেখ মুজিব সপরিবারে হত্যার পর ৩২নং রোডের বাড়ীর ভেতরের দৃশ্য কেমন ছিল? - BBC  News বাংলা"/>
            <p:cNvPicPr>
              <a:picLocks noChangeAspect="1" noChangeArrowheads="1"/>
            </p:cNvPicPr>
            <p:nvPr/>
          </p:nvPicPr>
          <p:blipFill>
            <a:blip r:embed="rId2"/>
            <a:srcRect/>
            <a:stretch>
              <a:fillRect/>
            </a:stretch>
          </p:blipFill>
          <p:spPr bwMode="auto">
            <a:xfrm>
              <a:off x="961299" y="1259364"/>
              <a:ext cx="4265018" cy="2399074"/>
            </a:xfrm>
            <a:prstGeom prst="rect">
              <a:avLst/>
            </a:prstGeom>
            <a:noFill/>
          </p:spPr>
        </p:pic>
        <p:sp>
          <p:nvSpPr>
            <p:cNvPr id="7" name="TextBox 7"/>
            <p:cNvSpPr txBox="1"/>
            <p:nvPr/>
          </p:nvSpPr>
          <p:spPr>
            <a:xfrm>
              <a:off x="1273594" y="3705525"/>
              <a:ext cx="3116579" cy="447040"/>
            </a:xfrm>
            <a:prstGeom prst="rect">
              <a:avLst/>
            </a:prstGeom>
            <a:noFill/>
          </p:spPr>
          <p:txBody>
            <a:bodyPr wrap="none" rtlCol="0">
              <a:spAutoFit/>
            </a:bodyPr>
            <a:lstStyle/>
            <a:p>
              <a:pPr algn="just"/>
              <a:r>
                <a:rPr lang="en-US" sz="2400" dirty="0" err="1">
                  <a:solidFill>
                    <a:schemeClr val="tx1"/>
                  </a:solidFill>
                  <a:latin typeface="Shonar Bangla" panose="020B0502040204020203" pitchFamily="34" charset="0"/>
                  <a:cs typeface="Shonar Bangla" panose="020B0502040204020203" pitchFamily="34" charset="0"/>
                </a:rPr>
                <a:t>সপরিবারে</a:t>
              </a:r>
              <a:r>
                <a:rPr lang="en-US" sz="2400" dirty="0">
                  <a:solidFill>
                    <a:schemeClr val="tx1"/>
                  </a:solidFill>
                  <a:latin typeface="Shonar Bangla" panose="020B0502040204020203" pitchFamily="34" charset="0"/>
                  <a:cs typeface="Shonar Bangla" panose="020B0502040204020203" pitchFamily="34" charset="0"/>
                </a:rPr>
                <a:t> </a:t>
              </a:r>
              <a:r>
                <a:rPr lang="en-US" sz="2400" dirty="0" err="1">
                  <a:solidFill>
                    <a:schemeClr val="tx1"/>
                  </a:solidFill>
                  <a:latin typeface="Shonar Bangla" panose="020B0502040204020203" pitchFamily="34" charset="0"/>
                  <a:cs typeface="Shonar Bangla" panose="020B0502040204020203" pitchFamily="34" charset="0"/>
                </a:rPr>
                <a:t>লেখক</a:t>
              </a:r>
              <a:r>
                <a:rPr lang="en-US" sz="2400" dirty="0">
                  <a:solidFill>
                    <a:schemeClr val="tx1"/>
                  </a:solidFill>
                  <a:latin typeface="Shonar Bangla" panose="020B0502040204020203" pitchFamily="34" charset="0"/>
                  <a:cs typeface="Shonar Bangla" panose="020B0502040204020203" pitchFamily="34" charset="0"/>
                </a:rPr>
                <a:t>, ১৯৭২</a:t>
              </a:r>
            </a:p>
          </p:txBody>
        </p:sp>
      </p:grpSp>
    </p:spTree>
    <p:extLst>
      <p:ext uri="{BB962C8B-B14F-4D97-AF65-F5344CB8AC3E}">
        <p14:creationId xmlns:p14="http://schemas.microsoft.com/office/powerpoint/2010/main" val="95759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71886" y="776898"/>
            <a:ext cx="4891201" cy="706964"/>
          </a:xfrm>
        </p:spPr>
        <p:txBody>
          <a:bodyPr>
            <a:normAutofit/>
          </a:bodyPr>
          <a:lstStyle/>
          <a:p>
            <a:r>
              <a:rPr lang="en-US" b="1" dirty="0" err="1" smtClean="0">
                <a:solidFill>
                  <a:srgbClr val="00B050"/>
                </a:solidFill>
              </a:rPr>
              <a:t>লেখকের</a:t>
            </a:r>
            <a:r>
              <a:rPr lang="en-US" b="1" dirty="0" smtClean="0">
                <a:solidFill>
                  <a:srgbClr val="00B050"/>
                </a:solidFill>
              </a:rPr>
              <a:t> </a:t>
            </a:r>
            <a:r>
              <a:rPr lang="en-US" b="1" dirty="0" err="1" smtClean="0">
                <a:solidFill>
                  <a:srgbClr val="00B050"/>
                </a:solidFill>
              </a:rPr>
              <a:t>শিক্ষা</a:t>
            </a:r>
            <a:r>
              <a:rPr lang="en-US" b="1" dirty="0" smtClean="0">
                <a:solidFill>
                  <a:srgbClr val="00B050"/>
                </a:solidFill>
              </a:rPr>
              <a:t> </a:t>
            </a:r>
            <a:r>
              <a:rPr lang="en-US" b="1" dirty="0" err="1" smtClean="0">
                <a:solidFill>
                  <a:srgbClr val="00B050"/>
                </a:solidFill>
              </a:rPr>
              <a:t>জীবন</a:t>
            </a:r>
            <a:endParaRPr lang="en-US" dirty="0">
              <a:solidFill>
                <a:srgbClr val="00B050"/>
              </a:solidFill>
            </a:endParaRPr>
          </a:p>
        </p:txBody>
      </p:sp>
      <p:sp>
        <p:nvSpPr>
          <p:cNvPr id="3" name="Content Placeholder 2"/>
          <p:cNvSpPr>
            <a:spLocks noGrp="1"/>
          </p:cNvSpPr>
          <p:nvPr>
            <p:ph idx="1"/>
          </p:nvPr>
        </p:nvSpPr>
        <p:spPr>
          <a:xfrm>
            <a:off x="2037144" y="1608881"/>
            <a:ext cx="9745883" cy="4861367"/>
          </a:xfrm>
        </p:spPr>
        <p:txBody>
          <a:bodyPr>
            <a:normAutofit lnSpcReduction="10000"/>
          </a:bodyPr>
          <a:lstStyle/>
          <a:p>
            <a:pPr algn="just"/>
            <a:r>
              <a:rPr lang="en-US" sz="2000" dirty="0" smtClean="0"/>
              <a:t>১</a:t>
            </a:r>
            <a:r>
              <a:rPr lang="en-US" sz="2000" dirty="0" smtClean="0">
                <a:latin typeface="RinkiyMJ" pitchFamily="2" charset="0"/>
                <a:cs typeface="RinkiyMJ" pitchFamily="2" charset="0"/>
              </a:rPr>
              <a:t>৯২৭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400" dirty="0" err="1">
                <a:solidFill>
                  <a:prstClr val="black"/>
                </a:solidFill>
                <a:latin typeface="TonnyBanglaMJ" pitchFamily="2" charset="0"/>
                <a:cs typeface="TonnyBanglaMJ" pitchFamily="2" charset="0"/>
              </a:rPr>
              <a:t>Gg,B</a:t>
            </a:r>
            <a:r>
              <a:rPr lang="en-US" sz="2400" dirty="0">
                <a:solidFill>
                  <a:prstClr val="black"/>
                </a:solidFill>
                <a:latin typeface="TonnyBanglaMJ" pitchFamily="2" charset="0"/>
                <a:cs typeface="TonnyBanglaMJ" pitchFamily="2" charset="0"/>
              </a:rPr>
              <a:t> ¯‹</a:t>
            </a:r>
            <a:r>
              <a:rPr lang="en-US" sz="2400" dirty="0" err="1">
                <a:solidFill>
                  <a:prstClr val="black"/>
                </a:solidFill>
                <a:latin typeface="TonnyBanglaMJ" pitchFamily="2" charset="0"/>
                <a:cs typeface="TonnyBanglaMJ" pitchFamily="2" charset="0"/>
              </a:rPr>
              <a:t>z‡j</a:t>
            </a:r>
            <a:r>
              <a:rPr lang="en-US" sz="2400" dirty="0">
                <a:solidFill>
                  <a:prstClr val="black"/>
                </a:solidFill>
                <a:latin typeface="TonnyBanglaMJ" pitchFamily="2" charset="0"/>
                <a:cs typeface="TonnyBanglaMJ" pitchFamily="2" charset="0"/>
              </a:rPr>
              <a:t> </a:t>
            </a:r>
            <a:r>
              <a:rPr lang="en-US" sz="2000" dirty="0" smtClean="0">
                <a:latin typeface="RinkiyMJ" pitchFamily="2" charset="0"/>
                <a:cs typeface="RinkiyMJ" pitchFamily="2" charset="0"/>
              </a:rPr>
              <a:t>৭ </a:t>
            </a:r>
            <a:r>
              <a:rPr lang="en-US" sz="2000" dirty="0" err="1">
                <a:latin typeface="RinkiyMJ" pitchFamily="2" charset="0"/>
                <a:cs typeface="RinkiyMJ" pitchFamily="2" charset="0"/>
              </a:rPr>
              <a:t>বছর</a:t>
            </a:r>
            <a:r>
              <a:rPr lang="en-US" sz="2000" dirty="0">
                <a:latin typeface="RinkiyMJ" pitchFamily="2" charset="0"/>
                <a:cs typeface="RinkiyMJ" pitchFamily="2" charset="0"/>
              </a:rPr>
              <a:t> </a:t>
            </a:r>
            <a:r>
              <a:rPr lang="en-US" sz="2000" dirty="0" err="1">
                <a:latin typeface="RinkiyMJ" pitchFamily="2" charset="0"/>
                <a:cs typeface="RinkiyMJ" pitchFamily="2" charset="0"/>
              </a:rPr>
              <a:t>বয়সে</a:t>
            </a:r>
            <a:r>
              <a:rPr lang="en-US" sz="2000" dirty="0">
                <a:latin typeface="RinkiyMJ" pitchFamily="2" charset="0"/>
                <a:cs typeface="RinkiyMJ" pitchFamily="2" charset="0"/>
              </a:rPr>
              <a:t> </a:t>
            </a:r>
            <a:r>
              <a:rPr lang="en-US" sz="2000" dirty="0" smtClean="0">
                <a:latin typeface="RinkiyMJ" pitchFamily="2" charset="0"/>
                <a:cs typeface="RinkiyMJ" pitchFamily="2" charset="0"/>
              </a:rPr>
              <a:t> </a:t>
            </a:r>
            <a:r>
              <a:rPr lang="en-US" sz="2000" dirty="0" err="1">
                <a:latin typeface="RinkiyMJ" pitchFamily="2" charset="0"/>
                <a:cs typeface="RinkiyMJ" pitchFamily="2" charset="0"/>
              </a:rPr>
              <a:t>শিক্ষাজীবন</a:t>
            </a:r>
            <a:r>
              <a:rPr lang="en-US" sz="2000" dirty="0">
                <a:latin typeface="RinkiyMJ" pitchFamily="2" charset="0"/>
                <a:cs typeface="RinkiyMJ" pitchFamily="2" charset="0"/>
              </a:rPr>
              <a:t> </a:t>
            </a:r>
            <a:r>
              <a:rPr lang="en-US" sz="2000" dirty="0" err="1" smtClean="0">
                <a:latin typeface="RinkiyMJ" pitchFamily="2" charset="0"/>
                <a:cs typeface="RinkiyMJ" pitchFamily="2" charset="0"/>
              </a:rPr>
              <a:t>শুরু</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করেন</a:t>
            </a:r>
            <a:endParaRPr lang="en-US" sz="2000" dirty="0" smtClean="0">
              <a:latin typeface="RinkiyMJ" pitchFamily="2" charset="0"/>
              <a:cs typeface="RinkiyMJ" pitchFamily="2" charset="0"/>
            </a:endParaRPr>
          </a:p>
          <a:p>
            <a:pPr algn="just"/>
            <a:r>
              <a:rPr lang="en-US" sz="2000" dirty="0" smtClean="0">
                <a:latin typeface="RinkiyMJ" pitchFamily="2" charset="0"/>
                <a:cs typeface="RinkiyMJ" pitchFamily="2" charset="0"/>
              </a:rPr>
              <a:t>১৯২৯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গোপালগঞ্জ</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পাবলিক</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স্কুলে</a:t>
            </a:r>
            <a:r>
              <a:rPr lang="en-US" sz="2000" dirty="0" smtClean="0">
                <a:latin typeface="RinkiyMJ" pitchFamily="2" charset="0"/>
                <a:cs typeface="RinkiyMJ" pitchFamily="2" charset="0"/>
              </a:rPr>
              <a:t> ৯ </a:t>
            </a:r>
            <a:r>
              <a:rPr lang="en-US" sz="2000" dirty="0" err="1">
                <a:latin typeface="RinkiyMJ" pitchFamily="2" charset="0"/>
                <a:cs typeface="RinkiyMJ" pitchFamily="2" charset="0"/>
              </a:rPr>
              <a:t>বছর</a:t>
            </a:r>
            <a:r>
              <a:rPr lang="en-US" sz="2000" dirty="0">
                <a:latin typeface="RinkiyMJ" pitchFamily="2" charset="0"/>
                <a:cs typeface="RinkiyMJ" pitchFamily="2" charset="0"/>
              </a:rPr>
              <a:t> </a:t>
            </a:r>
            <a:r>
              <a:rPr lang="en-US" sz="2000" dirty="0" err="1">
                <a:latin typeface="RinkiyMJ" pitchFamily="2" charset="0"/>
                <a:cs typeface="RinkiyMJ" pitchFamily="2" charset="0"/>
              </a:rPr>
              <a:t>বয়সে</a:t>
            </a:r>
            <a:r>
              <a:rPr lang="en-US" sz="2000" dirty="0">
                <a:latin typeface="RinkiyMJ" pitchFamily="2" charset="0"/>
                <a:cs typeface="RinkiyMJ" pitchFamily="2" charset="0"/>
              </a:rPr>
              <a:t> </a:t>
            </a:r>
            <a:r>
              <a:rPr lang="en-US" sz="2000" dirty="0" err="1">
                <a:latin typeface="RinkiyMJ" pitchFamily="2" charset="0"/>
                <a:cs typeface="RinkiyMJ" pitchFamily="2" charset="0"/>
              </a:rPr>
              <a:t>তৃতীয়</a:t>
            </a:r>
            <a:r>
              <a:rPr lang="en-US" sz="2000" dirty="0">
                <a:latin typeface="RinkiyMJ" pitchFamily="2" charset="0"/>
                <a:cs typeface="RinkiyMJ" pitchFamily="2" charset="0"/>
              </a:rPr>
              <a:t> </a:t>
            </a:r>
            <a:r>
              <a:rPr lang="en-US" sz="2000" dirty="0" err="1">
                <a:latin typeface="RinkiyMJ" pitchFamily="2" charset="0"/>
                <a:cs typeface="RinkiyMJ" pitchFamily="2" charset="0"/>
              </a:rPr>
              <a:t>শ্রেণিতে</a:t>
            </a:r>
            <a:r>
              <a:rPr lang="en-US" sz="2000" dirty="0">
                <a:latin typeface="RinkiyMJ" pitchFamily="2" charset="0"/>
                <a:cs typeface="RinkiyMJ" pitchFamily="2" charset="0"/>
              </a:rPr>
              <a:t> </a:t>
            </a:r>
            <a:r>
              <a:rPr lang="en-US" sz="2000" dirty="0" err="1" smtClean="0">
                <a:latin typeface="RinkiyMJ" pitchFamily="2" charset="0"/>
                <a:cs typeface="RinkiyMJ" pitchFamily="2" charset="0"/>
              </a:rPr>
              <a:t>ভর্তি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endParaRPr lang="en-US" sz="2000" dirty="0" smtClean="0">
              <a:latin typeface="RinkiyMJ" pitchFamily="2" charset="0"/>
              <a:cs typeface="RinkiyMJ" pitchFamily="2" charset="0"/>
            </a:endParaRPr>
          </a:p>
          <a:p>
            <a:pPr algn="just"/>
            <a:r>
              <a:rPr lang="en-US" sz="2000" dirty="0" smtClean="0">
                <a:latin typeface="RinkiyMJ" pitchFamily="2" charset="0"/>
                <a:cs typeface="RinkiyMJ" pitchFamily="2" charset="0"/>
              </a:rPr>
              <a:t>১৯৩৪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a:latin typeface="RinkiyMJ" pitchFamily="2" charset="0"/>
                <a:cs typeface="RinkiyMJ" pitchFamily="2" charset="0"/>
              </a:rPr>
              <a:t>গোপালগঞ্জ</a:t>
            </a:r>
            <a:r>
              <a:rPr lang="en-US" sz="2000" dirty="0">
                <a:latin typeface="RinkiyMJ" pitchFamily="2" charset="0"/>
                <a:cs typeface="RinkiyMJ" pitchFamily="2" charset="0"/>
              </a:rPr>
              <a:t> </a:t>
            </a:r>
            <a:r>
              <a:rPr lang="en-US" sz="2000" dirty="0" err="1">
                <a:latin typeface="RinkiyMJ" pitchFamily="2" charset="0"/>
                <a:cs typeface="RinkiyMJ" pitchFamily="2" charset="0"/>
              </a:rPr>
              <a:t>পাবলিক</a:t>
            </a:r>
            <a:r>
              <a:rPr lang="en-US" sz="2000" dirty="0">
                <a:latin typeface="RinkiyMJ" pitchFamily="2" charset="0"/>
                <a:cs typeface="RinkiyMJ" pitchFamily="2" charset="0"/>
              </a:rPr>
              <a:t> </a:t>
            </a:r>
            <a:r>
              <a:rPr lang="en-US" sz="2000" dirty="0" err="1">
                <a:latin typeface="RinkiyMJ" pitchFamily="2" charset="0"/>
                <a:cs typeface="RinkiyMJ" pitchFamily="2" charset="0"/>
              </a:rPr>
              <a:t>স্কুলে</a:t>
            </a:r>
            <a:r>
              <a:rPr lang="en-US" sz="2000" dirty="0">
                <a:latin typeface="RinkiyMJ" pitchFamily="2" charset="0"/>
                <a:cs typeface="RinkiyMJ" pitchFamily="2" charset="0"/>
              </a:rPr>
              <a:t> </a:t>
            </a:r>
            <a:r>
              <a:rPr lang="en-US" sz="2000" dirty="0" err="1" smtClean="0">
                <a:latin typeface="RinkiyMJ" pitchFamily="2" charset="0"/>
                <a:cs typeface="RinkiyMJ" pitchFamily="2" charset="0"/>
              </a:rPr>
              <a:t>সপ্তম</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শ্রেণিতে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পড়া</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অবস্থায়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বেরিবেরি</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রোগে</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আক্রান্ত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পড়ালেখা</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বন্ধ</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যায়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পরে</a:t>
            </a:r>
            <a:r>
              <a:rPr lang="en-US" sz="2000" dirty="0" smtClean="0">
                <a:latin typeface="RinkiyMJ" pitchFamily="2" charset="0"/>
                <a:cs typeface="RinkiyMJ" pitchFamily="2" charset="0"/>
              </a:rPr>
              <a:t> ১৯৩৬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মাদারীপুর</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হাইস্কুলে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সপ্তম</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শ্রেণিতে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ভর্তি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কিন্তু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সেই</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বছরই</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চোখে</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গ্লুকোমা</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নামক</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রোগ</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ধরা</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পড়ায়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আবার</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পড়ালেখা</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বন্ধ</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যায়</a:t>
            </a:r>
            <a:endParaRPr lang="en-US" sz="2000" dirty="0" smtClean="0">
              <a:latin typeface="RinkiyMJ" pitchFamily="2" charset="0"/>
              <a:cs typeface="RinkiyMJ" pitchFamily="2" charset="0"/>
            </a:endParaRPr>
          </a:p>
          <a:p>
            <a:pPr algn="just"/>
            <a:r>
              <a:rPr lang="en-US" sz="2000" dirty="0" smtClean="0">
                <a:latin typeface="RinkiyMJ" pitchFamily="2" charset="0"/>
                <a:cs typeface="RinkiyMJ" pitchFamily="2" charset="0"/>
              </a:rPr>
              <a:t>১৯৩৭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গোপালগঞ্জ</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মিশন</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স্কুলে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পুনরায়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সপ্তম</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শ্রেণিতে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ভর্তি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endParaRPr lang="en-US" sz="2000" dirty="0" smtClean="0">
              <a:latin typeface="RinkiyMJ" pitchFamily="2" charset="0"/>
              <a:cs typeface="RinkiyMJ" pitchFamily="2" charset="0"/>
            </a:endParaRPr>
          </a:p>
          <a:p>
            <a:pPr algn="just"/>
            <a:r>
              <a:rPr lang="en-US" sz="2000" dirty="0" smtClean="0">
                <a:latin typeface="RinkiyMJ" pitchFamily="2" charset="0"/>
                <a:cs typeface="RinkiyMJ" pitchFamily="2" charset="0"/>
              </a:rPr>
              <a:t>১৯৪২ </a:t>
            </a:r>
            <a:r>
              <a:rPr lang="en-US" sz="2000" dirty="0" err="1">
                <a:latin typeface="RinkiyMJ" pitchFamily="2" charset="0"/>
                <a:cs typeface="RinkiyMJ" pitchFamily="2" charset="0"/>
              </a:rPr>
              <a:t>সালে</a:t>
            </a:r>
            <a:r>
              <a:rPr lang="en-US" sz="2000" dirty="0">
                <a:latin typeface="RinkiyMJ" pitchFamily="2" charset="0"/>
                <a:cs typeface="RinkiyMJ" pitchFamily="2" charset="0"/>
              </a:rPr>
              <a:t> </a:t>
            </a:r>
            <a:r>
              <a:rPr lang="en-US" sz="2000" dirty="0" err="1">
                <a:latin typeface="RinkiyMJ" pitchFamily="2" charset="0"/>
                <a:cs typeface="RinkiyMJ" pitchFamily="2" charset="0"/>
              </a:rPr>
              <a:t>গোপালগঞ্জ</a:t>
            </a:r>
            <a:r>
              <a:rPr lang="en-US" sz="2000" dirty="0">
                <a:latin typeface="RinkiyMJ" pitchFamily="2" charset="0"/>
                <a:cs typeface="RinkiyMJ" pitchFamily="2" charset="0"/>
              </a:rPr>
              <a:t> </a:t>
            </a:r>
            <a:r>
              <a:rPr lang="en-US" sz="2000" dirty="0" err="1">
                <a:latin typeface="RinkiyMJ" pitchFamily="2" charset="0"/>
                <a:cs typeface="RinkiyMJ" pitchFamily="2" charset="0"/>
              </a:rPr>
              <a:t>মিশন</a:t>
            </a:r>
            <a:r>
              <a:rPr lang="en-US" sz="2000" dirty="0">
                <a:latin typeface="RinkiyMJ" pitchFamily="2" charset="0"/>
                <a:cs typeface="RinkiyMJ" pitchFamily="2" charset="0"/>
              </a:rPr>
              <a:t> </a:t>
            </a:r>
            <a:r>
              <a:rPr lang="en-US" sz="2000" dirty="0" err="1" smtClean="0">
                <a:latin typeface="RinkiyMJ" pitchFamily="2" charset="0"/>
                <a:cs typeface="RinkiyMJ" pitchFamily="2" charset="0"/>
              </a:rPr>
              <a:t>স্কুল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থেকে</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এন্ট্রাস</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পাশ</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করেন</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এবং</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কলকাতা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ইসলামিয়া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কলেজে</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ভর্তি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r>
              <a:rPr lang="en-US" sz="2000" dirty="0" smtClean="0">
                <a:latin typeface="RinkiyMJ" pitchFamily="2" charset="0"/>
                <a:cs typeface="RinkiyMJ" pitchFamily="2" charset="0"/>
              </a:rPr>
              <a:t>। </a:t>
            </a:r>
          </a:p>
          <a:p>
            <a:pPr algn="just"/>
            <a:r>
              <a:rPr lang="en-US" sz="2000" dirty="0" smtClean="0">
                <a:latin typeface="RinkiyMJ" pitchFamily="2" charset="0"/>
                <a:cs typeface="RinkiyMJ" pitchFamily="2" charset="0"/>
              </a:rPr>
              <a:t> ১৯৪৭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a:latin typeface="RinkiyMJ" pitchFamily="2" charset="0"/>
                <a:cs typeface="RinkiyMJ" pitchFamily="2" charset="0"/>
              </a:rPr>
              <a:t>কলকাতা</a:t>
            </a:r>
            <a:r>
              <a:rPr lang="en-US" sz="2000" dirty="0">
                <a:latin typeface="RinkiyMJ" pitchFamily="2" charset="0"/>
                <a:cs typeface="RinkiyMJ" pitchFamily="2" charset="0"/>
              </a:rPr>
              <a:t> </a:t>
            </a:r>
            <a:r>
              <a:rPr lang="en-US" sz="2000" dirty="0" err="1">
                <a:latin typeface="RinkiyMJ" pitchFamily="2" charset="0"/>
                <a:cs typeface="RinkiyMJ" pitchFamily="2" charset="0"/>
              </a:rPr>
              <a:t>ইসলামিয়া</a:t>
            </a:r>
            <a:r>
              <a:rPr lang="en-US" sz="2000" dirty="0">
                <a:latin typeface="RinkiyMJ" pitchFamily="2" charset="0"/>
                <a:cs typeface="RinkiyMJ" pitchFamily="2" charset="0"/>
              </a:rPr>
              <a:t> </a:t>
            </a:r>
            <a:r>
              <a:rPr lang="en-US" sz="2000" dirty="0" err="1" smtClean="0">
                <a:latin typeface="RinkiyMJ" pitchFamily="2" charset="0"/>
                <a:cs typeface="RinkiyMJ" pitchFamily="2" charset="0"/>
              </a:rPr>
              <a:t>কলেজ</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থেকে</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বিএ</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পাশ</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করেন</a:t>
            </a:r>
            <a:endParaRPr lang="en-US" sz="2000" dirty="0">
              <a:latin typeface="RinkiyMJ" pitchFamily="2" charset="0"/>
              <a:cs typeface="RinkiyMJ" pitchFamily="2" charset="0"/>
            </a:endParaRPr>
          </a:p>
          <a:p>
            <a:pPr algn="just"/>
            <a:r>
              <a:rPr lang="en-US" sz="2000" dirty="0" smtClean="0">
                <a:latin typeface="RinkiyMJ" pitchFamily="2" charset="0"/>
                <a:cs typeface="RinkiyMJ" pitchFamily="2" charset="0"/>
              </a:rPr>
              <a:t>১৯৪৭ </a:t>
            </a:r>
            <a:r>
              <a:rPr lang="en-US" sz="2000" dirty="0" err="1" smtClean="0">
                <a:latin typeface="RinkiyMJ" pitchFamily="2" charset="0"/>
                <a:cs typeface="RinkiyMJ" pitchFamily="2" charset="0"/>
              </a:rPr>
              <a:t>সালে</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ঢাকা</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বিশ্ববিদ্যালয়ে</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আইন</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বিভাগে</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ভর্তি</a:t>
            </a:r>
            <a:r>
              <a:rPr lang="en-US" sz="2000" dirty="0" smtClean="0">
                <a:latin typeface="RinkiyMJ" pitchFamily="2" charset="0"/>
                <a:cs typeface="RinkiyMJ" pitchFamily="2" charset="0"/>
              </a:rPr>
              <a:t> </a:t>
            </a:r>
            <a:r>
              <a:rPr lang="en-US" sz="2000" dirty="0" err="1" smtClean="0">
                <a:latin typeface="RinkiyMJ" pitchFamily="2" charset="0"/>
                <a:cs typeface="RinkiyMJ" pitchFamily="2" charset="0"/>
              </a:rPr>
              <a:t>হন</a:t>
            </a:r>
            <a:endParaRPr lang="en-US" sz="2000" dirty="0">
              <a:latin typeface="RinkiyMJ" pitchFamily="2" charset="0"/>
              <a:cs typeface="RinkiyMJ" pitchFamily="2" charset="0"/>
            </a:endParaRPr>
          </a:p>
          <a:p>
            <a:pPr algn="just"/>
            <a:r>
              <a:rPr lang="en-US" sz="2800" dirty="0" smtClean="0">
                <a:cs typeface="Nikosh" panose="02000000000000000000" pitchFamily="2" charset="0"/>
              </a:rPr>
              <a:t>১৯৪৯ </a:t>
            </a:r>
            <a:r>
              <a:rPr lang="en-US" sz="2800" dirty="0" err="1" smtClean="0">
                <a:cs typeface="Nikosh" panose="02000000000000000000" pitchFamily="2" charset="0"/>
              </a:rPr>
              <a:t>সালে</a:t>
            </a:r>
            <a:r>
              <a:rPr lang="en-US" sz="2800" dirty="0" smtClean="0">
                <a:cs typeface="Nikosh" panose="02000000000000000000" pitchFamily="2" charset="0"/>
              </a:rPr>
              <a:t> </a:t>
            </a:r>
            <a:r>
              <a:rPr lang="en-US" sz="2800" dirty="0" err="1" smtClean="0">
                <a:cs typeface="Nikosh" panose="02000000000000000000" pitchFamily="2" charset="0"/>
              </a:rPr>
              <a:t>ঢাকা</a:t>
            </a:r>
            <a:r>
              <a:rPr lang="en-US" sz="2800" dirty="0" smtClean="0">
                <a:cs typeface="Nikosh" panose="02000000000000000000" pitchFamily="2" charset="0"/>
              </a:rPr>
              <a:t> </a:t>
            </a:r>
            <a:r>
              <a:rPr lang="en-US" sz="2800" dirty="0" err="1" smtClean="0">
                <a:cs typeface="Nikosh" panose="02000000000000000000" pitchFamily="2" charset="0"/>
              </a:rPr>
              <a:t>বিশ্ববিদ্যালয়ের</a:t>
            </a:r>
            <a:r>
              <a:rPr lang="en-US" sz="2800" dirty="0" smtClean="0">
                <a:cs typeface="Nikosh" panose="02000000000000000000" pitchFamily="2" charset="0"/>
              </a:rPr>
              <a:t> ৪র্থ </a:t>
            </a:r>
            <a:r>
              <a:rPr lang="en-US" sz="2800" dirty="0" err="1" smtClean="0">
                <a:cs typeface="Nikosh" panose="02000000000000000000" pitchFamily="2" charset="0"/>
              </a:rPr>
              <a:t>শ্রেণির</a:t>
            </a:r>
            <a:r>
              <a:rPr lang="en-US" sz="2800" dirty="0" smtClean="0">
                <a:cs typeface="Nikosh" panose="02000000000000000000" pitchFamily="2" charset="0"/>
              </a:rPr>
              <a:t> </a:t>
            </a:r>
            <a:r>
              <a:rPr lang="en-US" sz="2800" dirty="0" err="1" smtClean="0">
                <a:cs typeface="Nikosh" panose="02000000000000000000" pitchFamily="2" charset="0"/>
              </a:rPr>
              <a:t>কর্মচারীদের</a:t>
            </a:r>
            <a:r>
              <a:rPr lang="en-US" sz="2800" dirty="0" smtClean="0">
                <a:cs typeface="Nikosh" panose="02000000000000000000" pitchFamily="2" charset="0"/>
              </a:rPr>
              <a:t> </a:t>
            </a:r>
            <a:r>
              <a:rPr lang="en-US" sz="2800" dirty="0" err="1" smtClean="0">
                <a:cs typeface="Nikosh" panose="02000000000000000000" pitchFamily="2" charset="0"/>
              </a:rPr>
              <a:t>দাবিদাওয়া</a:t>
            </a:r>
            <a:r>
              <a:rPr lang="en-US" sz="2800" dirty="0" smtClean="0">
                <a:cs typeface="Nikosh" panose="02000000000000000000" pitchFamily="2" charset="0"/>
              </a:rPr>
              <a:t> </a:t>
            </a:r>
            <a:r>
              <a:rPr lang="en-US" sz="2800" dirty="0" err="1" smtClean="0">
                <a:cs typeface="Nikosh" panose="02000000000000000000" pitchFamily="2" charset="0"/>
              </a:rPr>
              <a:t>আদায়ের</a:t>
            </a:r>
            <a:r>
              <a:rPr lang="en-US" sz="2800" dirty="0" smtClean="0">
                <a:cs typeface="Nikosh" panose="02000000000000000000" pitchFamily="2" charset="0"/>
              </a:rPr>
              <a:t> </a:t>
            </a:r>
            <a:r>
              <a:rPr lang="en-US" sz="2800" dirty="0" err="1" smtClean="0">
                <a:cs typeface="Nikosh" panose="02000000000000000000" pitchFamily="2" charset="0"/>
              </a:rPr>
              <a:t>আন্দোলনে</a:t>
            </a:r>
            <a:r>
              <a:rPr lang="en-US" sz="2800" dirty="0" smtClean="0">
                <a:cs typeface="Nikosh" panose="02000000000000000000" pitchFamily="2" charset="0"/>
              </a:rPr>
              <a:t> </a:t>
            </a:r>
            <a:r>
              <a:rPr lang="en-US" sz="2800" dirty="0" err="1" smtClean="0">
                <a:cs typeface="Nikosh" panose="02000000000000000000" pitchFamily="2" charset="0"/>
              </a:rPr>
              <a:t>নেতৃত্ব</a:t>
            </a:r>
            <a:r>
              <a:rPr lang="en-US" sz="2800" dirty="0">
                <a:cs typeface="Nikosh" panose="02000000000000000000" pitchFamily="2" charset="0"/>
              </a:rPr>
              <a:t> </a:t>
            </a:r>
            <a:r>
              <a:rPr lang="en-US" sz="2800" dirty="0" err="1" smtClean="0">
                <a:cs typeface="Nikosh" panose="02000000000000000000" pitchFamily="2" charset="0"/>
              </a:rPr>
              <a:t>দিয়ে</a:t>
            </a:r>
            <a:r>
              <a:rPr lang="en-US" sz="2800" dirty="0" smtClean="0">
                <a:cs typeface="Nikosh" panose="02000000000000000000" pitchFamily="2" charset="0"/>
              </a:rPr>
              <a:t> </a:t>
            </a:r>
            <a:r>
              <a:rPr lang="en-US" sz="2800" dirty="0" err="1" smtClean="0">
                <a:cs typeface="Nikosh" panose="02000000000000000000" pitchFamily="2" charset="0"/>
              </a:rPr>
              <a:t>বহিষ্কৃত</a:t>
            </a:r>
            <a:r>
              <a:rPr lang="en-US" sz="2800" dirty="0" smtClean="0">
                <a:cs typeface="Nikosh" panose="02000000000000000000" pitchFamily="2" charset="0"/>
              </a:rPr>
              <a:t> </a:t>
            </a:r>
            <a:r>
              <a:rPr lang="en-US" sz="2800" dirty="0" err="1" smtClean="0">
                <a:cs typeface="Nikosh" panose="02000000000000000000" pitchFamily="2" charset="0"/>
              </a:rPr>
              <a:t>হন</a:t>
            </a:r>
            <a:r>
              <a:rPr lang="en-US" sz="2800" dirty="0" smtClean="0">
                <a:cs typeface="Nikosh" panose="02000000000000000000" pitchFamily="2" charset="0"/>
              </a:rPr>
              <a:t>।</a:t>
            </a:r>
          </a:p>
          <a:p>
            <a:endParaRPr lang="en-US" sz="2400" dirty="0"/>
          </a:p>
          <a:p>
            <a:endParaRPr lang="en-US" sz="2000" dirty="0"/>
          </a:p>
        </p:txBody>
      </p:sp>
    </p:spTree>
    <p:extLst>
      <p:ext uri="{BB962C8B-B14F-4D97-AF65-F5344CB8AC3E}">
        <p14:creationId xmlns:p14="http://schemas.microsoft.com/office/powerpoint/2010/main" val="56504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749" y="844952"/>
            <a:ext cx="4615162" cy="719933"/>
          </a:xfrm>
        </p:spPr>
        <p:txBody>
          <a:bodyPr>
            <a:normAutofit fontScale="90000"/>
          </a:bodyPr>
          <a:lstStyle/>
          <a:p>
            <a:pPr algn="ctr"/>
            <a:r>
              <a:rPr lang="en-US" b="1" dirty="0" err="1" smtClean="0">
                <a:solidFill>
                  <a:srgbClr val="00B050"/>
                </a:solidFill>
              </a:rPr>
              <a:t>লেখকের</a:t>
            </a:r>
            <a:r>
              <a:rPr lang="en-US" b="1" dirty="0" smtClean="0">
                <a:solidFill>
                  <a:srgbClr val="00B050"/>
                </a:solidFill>
              </a:rPr>
              <a:t> </a:t>
            </a:r>
            <a:r>
              <a:rPr lang="en-US" b="1" dirty="0" err="1" smtClean="0">
                <a:solidFill>
                  <a:srgbClr val="00B050"/>
                </a:solidFill>
              </a:rPr>
              <a:t>বন্দী</a:t>
            </a:r>
            <a:r>
              <a:rPr lang="en-US" b="1" dirty="0" smtClean="0">
                <a:solidFill>
                  <a:srgbClr val="00B050"/>
                </a:solidFill>
              </a:rPr>
              <a:t> </a:t>
            </a:r>
            <a:r>
              <a:rPr lang="en-US" b="1" dirty="0" err="1">
                <a:solidFill>
                  <a:srgbClr val="00B050"/>
                </a:solidFill>
              </a:rPr>
              <a:t>জীবন</a:t>
            </a:r>
            <a:r>
              <a:rPr lang="en-US" b="1" dirty="0">
                <a:solidFill>
                  <a:srgbClr val="00B050"/>
                </a:solidFill>
              </a:rPr>
              <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1455896" y="1840374"/>
            <a:ext cx="10500752" cy="4109013"/>
          </a:xfrm>
        </p:spPr>
        <p:txBody>
          <a:bodyPr>
            <a:normAutofit/>
          </a:bodyPr>
          <a:lstStyle/>
          <a:p>
            <a:pPr algn="just"/>
            <a:r>
              <a:rPr lang="as-IN" sz="2000" dirty="0"/>
              <a:t>স্কুলের ছাত্র অবস্থায় ১৯৩৮ সালে প্রথমবার কারাগারে যান তিনি। ওই সময় ৭ দিন  কারাগারে ছিলেন। </a:t>
            </a:r>
            <a:endParaRPr lang="en-US" sz="2000" dirty="0" smtClean="0"/>
          </a:p>
          <a:p>
            <a:pPr algn="just"/>
            <a:r>
              <a:rPr lang="as-IN" sz="2000" dirty="0" smtClean="0"/>
              <a:t>এরপর </a:t>
            </a:r>
            <a:r>
              <a:rPr lang="as-IN" sz="2000" dirty="0"/>
              <a:t>১৯৪৮ সালের ১১ মার্চ থেকে ১৫ মার্চ পর্যন্ত তিনি ৫ দিন কারাভোগ করেন। একই বছর ১১ সেপ্টেম্বর কারাগারে গিয়ে তিনি মুক্তিপান </a:t>
            </a:r>
            <a:endParaRPr lang="en-US" sz="2000" dirty="0" smtClean="0"/>
          </a:p>
          <a:p>
            <a:pPr algn="just"/>
            <a:r>
              <a:rPr lang="as-IN" sz="2000" dirty="0" smtClean="0"/>
              <a:t>১৯৪৯ </a:t>
            </a:r>
            <a:r>
              <a:rPr lang="as-IN" sz="2000" dirty="0"/>
              <a:t>সালের ২১ জানুয়ারি। এ দফায় তিনি ১৩২ দিন কারাভোগ করেন।</a:t>
            </a:r>
          </a:p>
          <a:p>
            <a:pPr algn="just"/>
            <a:r>
              <a:rPr lang="as-IN" sz="2000" dirty="0" smtClean="0"/>
              <a:t>১৯৪৯ </a:t>
            </a:r>
            <a:r>
              <a:rPr lang="as-IN" sz="2000" dirty="0"/>
              <a:t>সালের ১৯ এপ্রিল আবারও কারাগারে গিয়ে ৮০ দিন কারাভোগ করে মুক্তি পান ওই বছরের ২৮ জুন। ওই বছরের সেপ্টেম্বরে তিনি আবারও ২৭ দিন কারাগারে ছিলেন। </a:t>
            </a:r>
          </a:p>
          <a:p>
            <a:pPr algn="just"/>
            <a:r>
              <a:rPr lang="as-IN" sz="2000" dirty="0"/>
              <a:t>১৯৪৯ সালের ২৫ অক্টোবর থেকে ২৭ ডিসেম্বর পর্যন্ত ৬৩ দিন বিভিন্ন কারাগারে ছিলেন বঙ্গবন্ধু। </a:t>
            </a:r>
            <a:endParaRPr lang="en-US" sz="2000" dirty="0" smtClean="0"/>
          </a:p>
          <a:p>
            <a:pPr algn="just"/>
            <a:r>
              <a:rPr lang="as-IN" sz="2000" dirty="0" smtClean="0"/>
              <a:t>১৯৫০ </a:t>
            </a:r>
            <a:r>
              <a:rPr lang="as-IN" sz="2000" dirty="0"/>
              <a:t>সালের ১ জানুয়ারি থেকে ১৯৫২ সালের ২৬ ফেব্রুয়ারি টানা ৭৮৭ দিন বঙ্গবন্ধু কারা ভোগ করেন। এরপর ১৯৫৪ সালের নির্বাচনে জয়লাভের পরও বঙ্গবন্ধুকে কারাগারে যেতে হয়। এ দফায় বঙ্গবন্ধু ২০৬ দিন কারা ভোগ করেন।</a:t>
            </a:r>
          </a:p>
          <a:p>
            <a:endParaRPr lang="en-US" dirty="0"/>
          </a:p>
        </p:txBody>
      </p:sp>
    </p:spTree>
    <p:extLst>
      <p:ext uri="{BB962C8B-B14F-4D97-AF65-F5344CB8AC3E}">
        <p14:creationId xmlns:p14="http://schemas.microsoft.com/office/powerpoint/2010/main" val="97196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6938" y="601886"/>
            <a:ext cx="8761413" cy="636608"/>
          </a:xfrm>
        </p:spPr>
        <p:txBody>
          <a:bodyPr/>
          <a:lstStyle/>
          <a:p>
            <a:r>
              <a:rPr lang="as-IN" sz="3200" b="1" dirty="0">
                <a:solidFill>
                  <a:srgbClr val="00B050"/>
                </a:solidFill>
              </a:rPr>
              <a:t>বঙ্গবন্ধুর অসমাপ্ত আত্মজীবনী থেকে </a:t>
            </a:r>
            <a:r>
              <a:rPr lang="as-IN" sz="3200" b="1" dirty="0" smtClean="0">
                <a:solidFill>
                  <a:srgbClr val="00B050"/>
                </a:solidFill>
              </a:rPr>
              <a:t>উক্তি</a:t>
            </a:r>
            <a:endParaRPr lang="en-US" dirty="0">
              <a:solidFill>
                <a:srgbClr val="00B050"/>
              </a:solidFill>
            </a:endParaRPr>
          </a:p>
        </p:txBody>
      </p:sp>
      <p:sp>
        <p:nvSpPr>
          <p:cNvPr id="3" name="Content Placeholder 2"/>
          <p:cNvSpPr>
            <a:spLocks noGrp="1"/>
          </p:cNvSpPr>
          <p:nvPr>
            <p:ph idx="1"/>
          </p:nvPr>
        </p:nvSpPr>
        <p:spPr>
          <a:xfrm>
            <a:off x="1212827" y="1360026"/>
            <a:ext cx="10628074" cy="5278055"/>
          </a:xfrm>
        </p:spPr>
        <p:txBody>
          <a:bodyPr>
            <a:noAutofit/>
          </a:bodyPr>
          <a:lstStyle/>
          <a:p>
            <a:pPr algn="just"/>
            <a:r>
              <a:rPr lang="as-IN" dirty="0" smtClean="0"/>
              <a:t>একজন </a:t>
            </a:r>
            <a:r>
              <a:rPr lang="as-IN" dirty="0"/>
              <a:t>মানুষ হিসাবে সমগ্র মানবজাতি নিয়েই আমি ভাবি। একজন বাঙালি হিসাবে যা কিছু বাঙালিদের সঙ্গে সম্পর্কিত তাই আমাকে গভীরভাবে ভাবায়। </a:t>
            </a:r>
            <a:endParaRPr lang="en-US" dirty="0" smtClean="0"/>
          </a:p>
          <a:p>
            <a:pPr algn="just"/>
            <a:r>
              <a:rPr lang="as-IN" dirty="0"/>
              <a:t>সকল রাষ্ট্রের সাথে বন্ধুভাবে বাস করা আমাদের কর্তব্য। কোন যুদ্ধ জোটে যোগদান করার কথা আমাদের চিন্তা করাও পাপ। কারণ,  আমাদের বিশ্বশান্তি রক্ষার জন্য সাহায্য করা দরকার</a:t>
            </a:r>
            <a:r>
              <a:rPr lang="as-IN" dirty="0" smtClean="0"/>
              <a:t>।</a:t>
            </a:r>
            <a:endParaRPr lang="en-US" dirty="0" smtClean="0"/>
          </a:p>
          <a:p>
            <a:pPr algn="just"/>
            <a:r>
              <a:rPr lang="as-IN" dirty="0"/>
              <a:t>জনতার বিরুদ্ধে যেতে শোষকরাও ভয় পায়। শাসক যখন শোষক হয় অথবা শোষকদের সাহায্য করতে আরম্ভ করে তখন দেশের ও জনগণের মঙ্গল হওয়ার চেয়ে অমঙ্গলই বেশি হয়</a:t>
            </a:r>
            <a:r>
              <a:rPr lang="as-IN" dirty="0" smtClean="0"/>
              <a:t>’।</a:t>
            </a:r>
            <a:endParaRPr lang="en-US" dirty="0" smtClean="0"/>
          </a:p>
          <a:p>
            <a:pPr algn="just"/>
            <a:r>
              <a:rPr lang="as-IN" dirty="0"/>
              <a:t>উদারতা দরকার, কিন্তু নীচ অন্তঃকরণের ব্যক্তিদের সাথে উদারতা দেখালে ভবিষ্যতে ভালর থেকে মন্দই বেশি হয়, দেশের ও জনগণের ক্ষতি হয়।</a:t>
            </a:r>
            <a:endParaRPr lang="en-US" dirty="0" smtClean="0"/>
          </a:p>
          <a:p>
            <a:pPr algn="just"/>
            <a:r>
              <a:rPr lang="as-IN" dirty="0"/>
              <a:t>আমাদের বাঙালির মধ্যে দুইটা দিক আছে। একটা হল আমরা মুসলমান, আর একটা হল, আমরা বাঙালি। পরশ্রীকাতরতা এবং বিশ্বাসঘাতকতা আমাদের রক্তের মধ্যে রয়েছে। বোধহয় দুনিয়ার কোন ভাষায়ই এই কথাটা পাওয়া যাবে না, পরশ্রীকাতরতা’।</a:t>
            </a:r>
            <a:endParaRPr lang="en-US" dirty="0" smtClean="0"/>
          </a:p>
          <a:p>
            <a:pPr algn="just"/>
            <a:r>
              <a:rPr lang="as-IN" dirty="0"/>
              <a:t>আমি মুখে যা বলি তাই বিশ্বাস করি। আমার পেটে আর মুখে এক কথা। আমি কথা চাবাই না, যা বিশ্বাস করি বলি। সেজন্য বিপদেও পড়তে হয়, এটা আমার স্বভাবের দোষও বলতে পারেন, গুণও বলতে পারেন।</a:t>
            </a:r>
            <a:r>
              <a:rPr lang="as-IN" dirty="0" smtClean="0"/>
              <a:t>হোক</a:t>
            </a:r>
            <a:r>
              <a:rPr lang="as-IN" dirty="0"/>
              <a:t>, পূর্ব বাংলার জেলে ভাত পাওয়া যায়, পাঞ্জাবের রুটি খেলে আমি বাঁচতে পারব </a:t>
            </a:r>
            <a:r>
              <a:rPr lang="as-IN" dirty="0" smtClean="0"/>
              <a:t>না।</a:t>
            </a:r>
            <a:endParaRPr lang="en-US" dirty="0" smtClean="0"/>
          </a:p>
          <a:p>
            <a:pPr algn="just"/>
            <a:r>
              <a:rPr lang="en-US" sz="2400" dirty="0" err="1" smtClean="0">
                <a:latin typeface="SutonnyMJ" pitchFamily="2" charset="0"/>
                <a:cs typeface="SutonnyMJ" pitchFamily="2" charset="0"/>
              </a:rPr>
              <a:t>ÒAvwg</a:t>
            </a:r>
            <a:r>
              <a:rPr lang="en-US" sz="2400" dirty="0" smtClean="0">
                <a:latin typeface="SutonnyMJ" pitchFamily="2" charset="0"/>
                <a:cs typeface="SutonnyMJ" pitchFamily="2" charset="0"/>
              </a:rPr>
              <a:t> </a:t>
            </a:r>
            <a:r>
              <a:rPr lang="en-US" sz="2400" dirty="0" err="1">
                <a:latin typeface="SutonnyMJ" pitchFamily="2" charset="0"/>
                <a:cs typeface="SutonnyMJ" pitchFamily="2" charset="0"/>
              </a:rPr>
              <a:t>cvwj‡q</a:t>
            </a:r>
            <a:r>
              <a:rPr lang="en-US" sz="2400" dirty="0">
                <a:latin typeface="SutonnyMJ" pitchFamily="2" charset="0"/>
                <a:cs typeface="SutonnyMJ" pitchFamily="2" charset="0"/>
              </a:rPr>
              <a:t> _</a:t>
            </a:r>
            <a:r>
              <a:rPr lang="en-US" sz="2400" dirty="0" err="1">
                <a:latin typeface="SutonnyMJ" pitchFamily="2" charset="0"/>
                <a:cs typeface="SutonnyMJ" pitchFamily="2" charset="0"/>
              </a:rPr>
              <a:t>vKvi</a:t>
            </a:r>
            <a:r>
              <a:rPr lang="en-US" sz="2400" dirty="0">
                <a:latin typeface="SutonnyMJ" pitchFamily="2" charset="0"/>
                <a:cs typeface="SutonnyMJ" pitchFamily="2" charset="0"/>
              </a:rPr>
              <a:t> </a:t>
            </a:r>
            <a:r>
              <a:rPr lang="en-US" sz="2400" dirty="0" err="1">
                <a:latin typeface="SutonnyMJ" pitchFamily="2" charset="0"/>
                <a:cs typeface="SutonnyMJ" pitchFamily="2" charset="0"/>
              </a:rPr>
              <a:t>ivRbxwZ‡Z</a:t>
            </a:r>
            <a:r>
              <a:rPr lang="en-US" sz="2400" dirty="0">
                <a:latin typeface="SutonnyMJ" pitchFamily="2" charset="0"/>
                <a:cs typeface="SutonnyMJ" pitchFamily="2" charset="0"/>
              </a:rPr>
              <a:t> </a:t>
            </a:r>
            <a:r>
              <a:rPr lang="en-US" sz="2400" dirty="0" err="1">
                <a:latin typeface="SutonnyMJ" pitchFamily="2" charset="0"/>
                <a:cs typeface="SutonnyMJ" pitchFamily="2" charset="0"/>
              </a:rPr>
              <a:t>wek¦vm</a:t>
            </a:r>
            <a:r>
              <a:rPr lang="en-US" sz="2400" dirty="0">
                <a:latin typeface="SutonnyMJ" pitchFamily="2" charset="0"/>
                <a:cs typeface="SutonnyMJ" pitchFamily="2" charset="0"/>
              </a:rPr>
              <a:t> </a:t>
            </a:r>
            <a:r>
              <a:rPr lang="en-US" sz="2400" dirty="0" err="1">
                <a:latin typeface="SutonnyMJ" pitchFamily="2" charset="0"/>
                <a:cs typeface="SutonnyMJ" pitchFamily="2" charset="0"/>
              </a:rPr>
              <a:t>Kwi</a:t>
            </a:r>
            <a:r>
              <a:rPr lang="en-US" sz="2400" dirty="0">
                <a:latin typeface="SutonnyMJ" pitchFamily="2" charset="0"/>
                <a:cs typeface="SutonnyMJ" pitchFamily="2" charset="0"/>
              </a:rPr>
              <a:t> </a:t>
            </a:r>
            <a:r>
              <a:rPr lang="en-US" sz="2400" dirty="0" err="1">
                <a:latin typeface="SutonnyMJ" pitchFamily="2" charset="0"/>
                <a:cs typeface="SutonnyMJ" pitchFamily="2" charset="0"/>
              </a:rPr>
              <a:t>bv</a:t>
            </a:r>
            <a:r>
              <a:rPr lang="en-US" sz="2400" dirty="0">
                <a:latin typeface="SutonnyMJ" pitchFamily="2" charset="0"/>
                <a:cs typeface="SutonnyMJ" pitchFamily="2" charset="0"/>
              </a:rPr>
              <a:t>, </a:t>
            </a:r>
            <a:r>
              <a:rPr lang="en-US" sz="2400" dirty="0" err="1">
                <a:latin typeface="SutonnyMJ" pitchFamily="2" charset="0"/>
                <a:cs typeface="SutonnyMJ" pitchFamily="2" charset="0"/>
              </a:rPr>
              <a:t>KviY</a:t>
            </a:r>
            <a:r>
              <a:rPr lang="en-US" sz="2400" dirty="0">
                <a:latin typeface="SutonnyMJ" pitchFamily="2" charset="0"/>
                <a:cs typeface="SutonnyMJ" pitchFamily="2" charset="0"/>
              </a:rPr>
              <a:t> </a:t>
            </a:r>
            <a:r>
              <a:rPr lang="en-US" sz="2400" dirty="0" err="1">
                <a:latin typeface="SutonnyMJ" pitchFamily="2" charset="0"/>
                <a:cs typeface="SutonnyMJ" pitchFamily="2" charset="0"/>
              </a:rPr>
              <a:t>Avwg</a:t>
            </a:r>
            <a:r>
              <a:rPr lang="en-US" sz="2400" dirty="0">
                <a:latin typeface="SutonnyMJ" pitchFamily="2" charset="0"/>
                <a:cs typeface="SutonnyMJ" pitchFamily="2" charset="0"/>
              </a:rPr>
              <a:t> †</a:t>
            </a:r>
            <a:r>
              <a:rPr lang="en-US" sz="2400" dirty="0" err="1">
                <a:latin typeface="SutonnyMJ" pitchFamily="2" charset="0"/>
                <a:cs typeface="SutonnyMJ" pitchFamily="2" charset="0"/>
              </a:rPr>
              <a:t>Mvcb</a:t>
            </a:r>
            <a:r>
              <a:rPr lang="en-US" sz="2400" dirty="0">
                <a:latin typeface="SutonnyMJ" pitchFamily="2" charset="0"/>
                <a:cs typeface="SutonnyMJ" pitchFamily="2" charset="0"/>
              </a:rPr>
              <a:t> </a:t>
            </a:r>
            <a:r>
              <a:rPr lang="en-US" sz="2400" dirty="0" err="1" smtClean="0">
                <a:latin typeface="SutonnyMJ" pitchFamily="2" charset="0"/>
                <a:cs typeface="SutonnyMJ" pitchFamily="2" charset="0"/>
              </a:rPr>
              <a:t>ivRbxwZ</a:t>
            </a:r>
            <a:r>
              <a:rPr lang="en-US" sz="2400" dirty="0" smtClean="0">
                <a:latin typeface="SutonnyMJ" pitchFamily="2" charset="0"/>
                <a:cs typeface="SutonnyMJ" pitchFamily="2" charset="0"/>
              </a:rPr>
              <a:t> </a:t>
            </a:r>
            <a:r>
              <a:rPr lang="en-US" sz="2400" dirty="0" err="1">
                <a:latin typeface="SutonnyMJ" pitchFamily="2" charset="0"/>
                <a:cs typeface="SutonnyMJ" pitchFamily="2" charset="0"/>
              </a:rPr>
              <a:t>cQ</a:t>
            </a:r>
            <a:r>
              <a:rPr lang="en-US" sz="2400" dirty="0">
                <a:latin typeface="SutonnyMJ" pitchFamily="2" charset="0"/>
                <a:cs typeface="SutonnyMJ" pitchFamily="2" charset="0"/>
              </a:rPr>
              <a:t>›` </a:t>
            </a:r>
            <a:r>
              <a:rPr lang="en-US" sz="2400" dirty="0" err="1">
                <a:latin typeface="SutonnyMJ" pitchFamily="2" charset="0"/>
                <a:cs typeface="SutonnyMJ" pitchFamily="2" charset="0"/>
              </a:rPr>
              <a:t>Kwi</a:t>
            </a:r>
            <a:r>
              <a:rPr lang="en-US" sz="2400" dirty="0">
                <a:latin typeface="SutonnyMJ" pitchFamily="2" charset="0"/>
                <a:cs typeface="SutonnyMJ" pitchFamily="2" charset="0"/>
              </a:rPr>
              <a:t> </a:t>
            </a:r>
            <a:r>
              <a:rPr lang="en-US" sz="2400" dirty="0" err="1">
                <a:latin typeface="SutonnyMJ" pitchFamily="2" charset="0"/>
                <a:cs typeface="SutonnyMJ" pitchFamily="2" charset="0"/>
              </a:rPr>
              <a:t>bv</a:t>
            </a:r>
            <a:r>
              <a:rPr lang="en-US" sz="2400" dirty="0">
                <a:latin typeface="SutonnyMJ" pitchFamily="2" charset="0"/>
                <a:cs typeface="SutonnyMJ" pitchFamily="2" charset="0"/>
              </a:rPr>
              <a:t>, </a:t>
            </a:r>
            <a:r>
              <a:rPr lang="en-US" sz="2400" dirty="0" err="1">
                <a:latin typeface="SutonnyMJ" pitchFamily="2" charset="0"/>
                <a:cs typeface="SutonnyMJ" pitchFamily="2" charset="0"/>
              </a:rPr>
              <a:t>Avi</a:t>
            </a:r>
            <a:r>
              <a:rPr lang="en-US" sz="2400" dirty="0">
                <a:latin typeface="SutonnyMJ" pitchFamily="2" charset="0"/>
                <a:cs typeface="SutonnyMJ" pitchFamily="2" charset="0"/>
              </a:rPr>
              <a:t> </a:t>
            </a:r>
            <a:r>
              <a:rPr lang="en-US" sz="2400" dirty="0" err="1">
                <a:latin typeface="SutonnyMJ" pitchFamily="2" charset="0"/>
                <a:cs typeface="SutonnyMJ" pitchFamily="2" charset="0"/>
              </a:rPr>
              <a:t>wek¦vmI</a:t>
            </a:r>
            <a:r>
              <a:rPr lang="en-US" sz="2400" dirty="0">
                <a:latin typeface="SutonnyMJ" pitchFamily="2" charset="0"/>
                <a:cs typeface="SutonnyMJ" pitchFamily="2" charset="0"/>
              </a:rPr>
              <a:t> </a:t>
            </a:r>
            <a:r>
              <a:rPr lang="en-US" sz="2400" dirty="0" err="1">
                <a:latin typeface="SutonnyMJ" pitchFamily="2" charset="0"/>
                <a:cs typeface="SutonnyMJ" pitchFamily="2" charset="0"/>
              </a:rPr>
              <a:t>Kwi</a:t>
            </a:r>
            <a:r>
              <a:rPr lang="en-US" sz="2400" dirty="0">
                <a:latin typeface="SutonnyMJ" pitchFamily="2" charset="0"/>
                <a:cs typeface="SutonnyMJ" pitchFamily="2" charset="0"/>
              </a:rPr>
              <a:t> </a:t>
            </a:r>
            <a:r>
              <a:rPr lang="en-US" sz="2400" dirty="0" err="1">
                <a:latin typeface="SutonnyMJ" pitchFamily="2" charset="0"/>
                <a:cs typeface="SutonnyMJ" pitchFamily="2" charset="0"/>
              </a:rPr>
              <a:t>bv|Ó</a:t>
            </a:r>
            <a:endParaRPr lang="en-US" sz="2400" dirty="0">
              <a:latin typeface="SutonnyMJ" pitchFamily="2" charset="0"/>
              <a:cs typeface="SutonnyMJ" pitchFamily="2" charset="0"/>
            </a:endParaRPr>
          </a:p>
          <a:p>
            <a:pPr algn="just"/>
            <a:endParaRPr lang="en-US" dirty="0"/>
          </a:p>
        </p:txBody>
      </p:sp>
    </p:spTree>
    <p:extLst>
      <p:ext uri="{BB962C8B-B14F-4D97-AF65-F5344CB8AC3E}">
        <p14:creationId xmlns:p14="http://schemas.microsoft.com/office/powerpoint/2010/main" val="357598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557" y="531512"/>
            <a:ext cx="5254709" cy="1019495"/>
          </a:xfrm>
        </p:spPr>
        <p:txBody>
          <a:bodyPr>
            <a:noAutofit/>
          </a:bodyPr>
          <a:lstStyle/>
          <a:p>
            <a:r>
              <a:rPr lang="en-US" sz="6000" b="1" dirty="0" err="1">
                <a:solidFill>
                  <a:srgbClr val="00B050"/>
                </a:solidFill>
                <a:latin typeface="Nikosh" panose="02000000000000000000" pitchFamily="2" charset="0"/>
                <a:cs typeface="Nikosh" panose="02000000000000000000" pitchFamily="2" charset="0"/>
              </a:rPr>
              <a:t>তুলনামূলক</a:t>
            </a:r>
            <a:r>
              <a:rPr lang="en-US" sz="6000" b="1" dirty="0">
                <a:solidFill>
                  <a:srgbClr val="00B050"/>
                </a:solidFill>
                <a:latin typeface="Nikosh" panose="02000000000000000000" pitchFamily="2" charset="0"/>
                <a:cs typeface="Nikosh" panose="02000000000000000000" pitchFamily="2" charset="0"/>
              </a:rPr>
              <a:t> </a:t>
            </a:r>
            <a:r>
              <a:rPr lang="en-US" sz="6000" b="1" dirty="0" err="1">
                <a:solidFill>
                  <a:srgbClr val="00B050"/>
                </a:solidFill>
                <a:latin typeface="Nikosh" panose="02000000000000000000" pitchFamily="2" charset="0"/>
                <a:cs typeface="Nikosh" panose="02000000000000000000" pitchFamily="2" charset="0"/>
              </a:rPr>
              <a:t>আলোচনা</a:t>
            </a:r>
            <a:endParaRPr lang="en-US" sz="6000" b="1" dirty="0">
              <a:solidFill>
                <a:srgbClr val="00B050"/>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31369" y="2037144"/>
            <a:ext cx="3401188" cy="4443056"/>
          </a:xfrm>
        </p:spPr>
      </p:pic>
      <p:pic>
        <p:nvPicPr>
          <p:cNvPr id="4" name="Content Placeholder 3">
            <a:extLst>
              <a:ext uri="{FF2B5EF4-FFF2-40B4-BE49-F238E27FC236}">
                <a16:creationId xmlns="" xmlns:a16="http://schemas.microsoft.com/office/drawing/2014/main" id="{255BB005-BE0F-4437-AB76-8527EB05B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639" y="2133600"/>
            <a:ext cx="3517900" cy="4346600"/>
          </a:xfrm>
          <a:prstGeom prst="rect">
            <a:avLst/>
          </a:prstGeom>
          <a:solidFill>
            <a:srgbClr val="FFFFFF">
              <a:shade val="85000"/>
            </a:srgbClr>
          </a:solidFill>
          <a:ln w="88900" cap="sq">
            <a:solidFill>
              <a:srgbClr val="FFFFFF"/>
            </a:solidFill>
            <a:miter lim="800000"/>
          </a:ln>
          <a:effectLst>
            <a:outerShdw blurRad="63500" sx="102000" sy="102000" algn="ctr"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4131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89AB8-7021-407C-A86E-D0DBCB3C1DE8}"/>
              </a:ext>
            </a:extLst>
          </p:cNvPr>
          <p:cNvSpPr>
            <a:spLocks noGrp="1"/>
          </p:cNvSpPr>
          <p:nvPr>
            <p:ph type="title"/>
          </p:nvPr>
        </p:nvSpPr>
        <p:spPr>
          <a:xfrm>
            <a:off x="2154968" y="540967"/>
            <a:ext cx="8771467" cy="1143000"/>
          </a:xfrm>
        </p:spPr>
        <p:txBody>
          <a:bodyPr>
            <a:normAutofit/>
          </a:bodyPr>
          <a:lstStyle/>
          <a:p>
            <a:pPr algn="ctr"/>
            <a:r>
              <a:rPr lang="en-US" sz="6600" b="1" dirty="0" err="1">
                <a:solidFill>
                  <a:srgbClr val="00B050"/>
                </a:solidFill>
                <a:latin typeface="Nikosh" panose="02000000000000000000" pitchFamily="2" charset="0"/>
                <a:cs typeface="Nikosh" panose="02000000000000000000" pitchFamily="2" charset="0"/>
              </a:rPr>
              <a:t>বইটি</a:t>
            </a:r>
            <a:r>
              <a:rPr lang="en-US" sz="6600" b="1" dirty="0">
                <a:solidFill>
                  <a:srgbClr val="00B050"/>
                </a:solidFill>
                <a:latin typeface="Nikosh" panose="02000000000000000000" pitchFamily="2" charset="0"/>
                <a:cs typeface="Nikosh" panose="02000000000000000000" pitchFamily="2" charset="0"/>
              </a:rPr>
              <a:t> </a:t>
            </a:r>
            <a:r>
              <a:rPr lang="en-US" sz="6600" b="1" dirty="0" err="1">
                <a:solidFill>
                  <a:srgbClr val="00B050"/>
                </a:solidFill>
                <a:latin typeface="Nikosh" panose="02000000000000000000" pitchFamily="2" charset="0"/>
                <a:cs typeface="Nikosh" panose="02000000000000000000" pitchFamily="2" charset="0"/>
              </a:rPr>
              <a:t>পড়ার</a:t>
            </a:r>
            <a:r>
              <a:rPr lang="en-US" sz="6600" b="1" dirty="0">
                <a:solidFill>
                  <a:srgbClr val="00B050"/>
                </a:solidFill>
                <a:latin typeface="Nikosh" panose="02000000000000000000" pitchFamily="2" charset="0"/>
                <a:cs typeface="Nikosh" panose="02000000000000000000" pitchFamily="2" charset="0"/>
              </a:rPr>
              <a:t> </a:t>
            </a:r>
            <a:r>
              <a:rPr lang="en-US" sz="6600" b="1" dirty="0" err="1">
                <a:solidFill>
                  <a:srgbClr val="00B050"/>
                </a:solidFill>
                <a:latin typeface="Nikosh" panose="02000000000000000000" pitchFamily="2" charset="0"/>
                <a:cs typeface="Nikosh" panose="02000000000000000000" pitchFamily="2" charset="0"/>
              </a:rPr>
              <a:t>প্রয়োজনীয়তা</a:t>
            </a:r>
            <a:endParaRPr lang="en-US" sz="6600" b="1" dirty="0">
              <a:solidFill>
                <a:srgbClr val="00B050"/>
              </a:solidFill>
              <a:latin typeface="Nikosh" panose="02000000000000000000" pitchFamily="2" charset="0"/>
              <a:cs typeface="Nikosh" panose="02000000000000000000" pitchFamily="2" charset="0"/>
            </a:endParaRPr>
          </a:p>
        </p:txBody>
      </p:sp>
      <p:sp>
        <p:nvSpPr>
          <p:cNvPr id="3" name="Content Placeholder 2">
            <a:extLst>
              <a:ext uri="{FF2B5EF4-FFF2-40B4-BE49-F238E27FC236}">
                <a16:creationId xmlns:a16="http://schemas.microsoft.com/office/drawing/2014/main" xmlns="" id="{1414A4BE-5E59-4999-A9B6-B200D514623A}"/>
              </a:ext>
            </a:extLst>
          </p:cNvPr>
          <p:cNvSpPr>
            <a:spLocks noGrp="1"/>
          </p:cNvSpPr>
          <p:nvPr>
            <p:ph idx="1"/>
          </p:nvPr>
        </p:nvSpPr>
        <p:spPr>
          <a:xfrm>
            <a:off x="2280213" y="2077506"/>
            <a:ext cx="9573267" cy="3501491"/>
          </a:xfrm>
        </p:spPr>
        <p:txBody>
          <a:bodyPr>
            <a:normAutofit/>
          </a:bodyPr>
          <a:lstStyle/>
          <a:p>
            <a:pPr marL="0" indent="0" algn="just">
              <a:buNone/>
            </a:pPr>
            <a:r>
              <a:rPr lang="en-US" sz="4400" dirty="0" err="1" smtClean="0">
                <a:solidFill>
                  <a:srgbClr val="0070C0"/>
                </a:solidFill>
                <a:latin typeface="Nikosh" panose="02000000000000000000" pitchFamily="2" charset="0"/>
                <a:cs typeface="Nikosh" panose="02000000000000000000" pitchFamily="2" charset="0"/>
              </a:rPr>
              <a:t>একজন</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মানুষ</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কতটা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নিঃস্বার্থভাবে</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দেশকে</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ভালোবাসতে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পারেন</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তার</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জ্বলন্ত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প্রমাণ</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এই</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বইটি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এছাড়া</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রাজনীতির</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মাধ্যমে</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যে</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একটি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জাতির</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মুক্তি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সম্ভব</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সেটারও</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একটা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দিক</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নির্দেশনা</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পাওয়া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যায়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এই</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বইটিতে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ভবিষ্য</a:t>
            </a:r>
            <a:r>
              <a:rPr lang="en-US" sz="4400" dirty="0" smtClean="0">
                <a:solidFill>
                  <a:srgbClr val="0070C0"/>
                </a:solidFill>
                <a:latin typeface="Nikosh" panose="02000000000000000000" pitchFamily="2" charset="0"/>
                <a:cs typeface="Nikosh" panose="02000000000000000000" pitchFamily="2" charset="0"/>
              </a:rPr>
              <a:t>ৎ </a:t>
            </a:r>
            <a:r>
              <a:rPr lang="en-US" sz="4400" dirty="0" err="1" smtClean="0">
                <a:solidFill>
                  <a:srgbClr val="0070C0"/>
                </a:solidFill>
                <a:latin typeface="Nikosh" panose="02000000000000000000" pitchFamily="2" charset="0"/>
                <a:cs typeface="Nikosh" panose="02000000000000000000" pitchFamily="2" charset="0"/>
              </a:rPr>
              <a:t>প্রজন্মকে</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রাজনীতিতে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উদ্বুদ্ধ</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করার</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মতো</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একটি</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বই</a:t>
            </a:r>
            <a:r>
              <a:rPr lang="en-US" sz="4400" dirty="0" smtClean="0">
                <a:solidFill>
                  <a:srgbClr val="0070C0"/>
                </a:solidFill>
                <a:latin typeface="Nikosh" panose="02000000000000000000" pitchFamily="2" charset="0"/>
                <a:cs typeface="Nikosh" panose="02000000000000000000" pitchFamily="2" charset="0"/>
              </a:rPr>
              <a:t> </a:t>
            </a:r>
            <a:r>
              <a:rPr lang="en-US" sz="4400" dirty="0" err="1" smtClean="0">
                <a:solidFill>
                  <a:srgbClr val="0070C0"/>
                </a:solidFill>
                <a:latin typeface="Nikosh" panose="02000000000000000000" pitchFamily="2" charset="0"/>
                <a:cs typeface="Nikosh" panose="02000000000000000000" pitchFamily="2" charset="0"/>
              </a:rPr>
              <a:t>এটি</a:t>
            </a:r>
            <a:r>
              <a:rPr lang="en-US" sz="4400" dirty="0" smtClean="0">
                <a:solidFill>
                  <a:schemeClr val="tx1"/>
                </a:solidFill>
                <a:latin typeface="Nikosh" panose="02000000000000000000" pitchFamily="2" charset="0"/>
                <a:cs typeface="Nikosh" panose="02000000000000000000" pitchFamily="2" charset="0"/>
              </a:rPr>
              <a:t>। </a:t>
            </a:r>
            <a:endParaRPr lang="en-US" sz="4400" dirty="0" smtClean="0">
              <a:solidFill>
                <a:schemeClr val="tx1"/>
              </a:solidFill>
              <a:latin typeface="Nikosh" panose="02000000000000000000" pitchFamily="2" charset="0"/>
              <a:cs typeface="Nikosh" panose="02000000000000000000" pitchFamily="2" charset="0"/>
            </a:endParaRPr>
          </a:p>
          <a:p>
            <a:pPr marL="0" indent="0">
              <a:buNone/>
            </a:pPr>
            <a:endParaRPr lang="en-US" dirty="0"/>
          </a:p>
        </p:txBody>
      </p:sp>
    </p:spTree>
    <p:extLst>
      <p:ext uri="{BB962C8B-B14F-4D97-AF65-F5344CB8AC3E}">
        <p14:creationId xmlns:p14="http://schemas.microsoft.com/office/powerpoint/2010/main" val="1489780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668" y="751432"/>
            <a:ext cx="3356462" cy="845875"/>
          </a:xfrm>
        </p:spPr>
        <p:txBody>
          <a:bodyPr>
            <a:normAutofit fontScale="90000"/>
          </a:bodyPr>
          <a:lstStyle/>
          <a:p>
            <a:r>
              <a:rPr lang="en-US" sz="5400" dirty="0" err="1">
                <a:solidFill>
                  <a:srgbClr val="00B050"/>
                </a:solidFill>
                <a:latin typeface="Nikosh" panose="02000000000000000000" pitchFamily="2" charset="0"/>
                <a:cs typeface="Nikosh" panose="02000000000000000000" pitchFamily="2" charset="0"/>
              </a:rPr>
              <a:t>বইটির</a:t>
            </a:r>
            <a:r>
              <a:rPr lang="en-US" sz="5400" dirty="0">
                <a:solidFill>
                  <a:srgbClr val="00B050"/>
                </a:solidFill>
                <a:latin typeface="Nikosh" panose="02000000000000000000" pitchFamily="2" charset="0"/>
                <a:cs typeface="Nikosh" panose="02000000000000000000" pitchFamily="2" charset="0"/>
              </a:rPr>
              <a:t> </a:t>
            </a:r>
            <a:r>
              <a:rPr lang="en-US" sz="5400" dirty="0" err="1">
                <a:solidFill>
                  <a:srgbClr val="00B050"/>
                </a:solidFill>
                <a:latin typeface="Nikosh" panose="02000000000000000000" pitchFamily="2" charset="0"/>
                <a:cs typeface="Nikosh" panose="02000000000000000000" pitchFamily="2" charset="0"/>
              </a:rPr>
              <a:t>শক্তিমত্তা</a:t>
            </a:r>
            <a:endParaRPr lang="en-US" sz="5400" dirty="0">
              <a:solidFill>
                <a:srgbClr val="00B050"/>
              </a:solidFill>
            </a:endParaRPr>
          </a:p>
        </p:txBody>
      </p:sp>
      <p:sp>
        <p:nvSpPr>
          <p:cNvPr id="3" name="Content Placeholder 2"/>
          <p:cNvSpPr>
            <a:spLocks noGrp="1"/>
          </p:cNvSpPr>
          <p:nvPr>
            <p:ph idx="1"/>
          </p:nvPr>
        </p:nvSpPr>
        <p:spPr>
          <a:xfrm>
            <a:off x="1215441" y="1693762"/>
            <a:ext cx="10370915" cy="3700041"/>
          </a:xfrm>
        </p:spPr>
        <p:txBody>
          <a:bodyPr>
            <a:normAutofit/>
          </a:bodyPr>
          <a:lstStyle/>
          <a:p>
            <a:pPr marL="0" indent="0" algn="just">
              <a:buNone/>
            </a:pPr>
            <a:r>
              <a:rPr lang="en-US" sz="3600" dirty="0" err="1">
                <a:latin typeface="Nikosh" panose="02000000000000000000" pitchFamily="2" charset="0"/>
                <a:cs typeface="Nikosh" panose="02000000000000000000" pitchFamily="2" charset="0"/>
              </a:rPr>
              <a:t>বঙ্গবন্ধু</a:t>
            </a:r>
            <a:r>
              <a:rPr lang="en-US"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শেখ মুজি</a:t>
            </a:r>
            <a:r>
              <a:rPr lang="en-US" sz="3600" dirty="0">
                <a:latin typeface="Nikosh" panose="02000000000000000000" pitchFamily="2" charset="0"/>
                <a:cs typeface="Nikosh" panose="02000000000000000000" pitchFamily="2" charset="0"/>
              </a:rPr>
              <a:t>ব</a:t>
            </a:r>
            <a:r>
              <a:rPr lang="as-IN" sz="3600" dirty="0">
                <a:latin typeface="Nikosh" panose="02000000000000000000" pitchFamily="2" charset="0"/>
                <a:cs typeface="Nikosh" panose="02000000000000000000" pitchFamily="2" charset="0"/>
              </a:rPr>
              <a:t>ু</a:t>
            </a:r>
            <a:r>
              <a:rPr lang="en-US" sz="3600" dirty="0">
                <a:latin typeface="Nikosh" panose="02000000000000000000" pitchFamily="2" charset="0"/>
                <a:cs typeface="Nikosh" panose="02000000000000000000" pitchFamily="2" charset="0"/>
              </a:rPr>
              <a:t>র </a:t>
            </a:r>
            <a:r>
              <a:rPr lang="as-IN" sz="3600" dirty="0">
                <a:latin typeface="Nikosh" panose="02000000000000000000" pitchFamily="2" charset="0"/>
                <a:cs typeface="Nikosh" panose="02000000000000000000" pitchFamily="2" charset="0"/>
              </a:rPr>
              <a:t>র</a:t>
            </a:r>
            <a:r>
              <a:rPr lang="en-US" sz="3600" dirty="0" err="1">
                <a:latin typeface="Nikosh" panose="02000000000000000000" pitchFamily="2" charset="0"/>
                <a:cs typeface="Nikosh" panose="02000000000000000000" pitchFamily="2" charset="0"/>
              </a:rPr>
              <a:t>হমান</a:t>
            </a:r>
            <a:r>
              <a:rPr lang="as-IN" sz="3600" dirty="0">
                <a:latin typeface="Nikosh" panose="02000000000000000000" pitchFamily="2" charset="0"/>
                <a:cs typeface="Nikosh" panose="02000000000000000000" pitchFamily="2" charset="0"/>
              </a:rPr>
              <a:t> রাজনীতি করতেন মুলত মানুষের জন্য।</a:t>
            </a:r>
            <a:r>
              <a:rPr lang="en-US"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আর কিছু বোঝা না গেলেও অন্তত এইটুকু বুঝতে পারা যায় এই তিনশ পৃষ্ঠার ছোট্ট বই থেকে। তিনি কোন স্বার্থ বা পারিবারিক ঐতিহ্য টিকিয়ে রাখার জন্য রাজনীতি করেননি, শুধুমাত্র দেশপ্রেম এবং জনগনের প্রতি ভালবাসাই ছিল একমা</a:t>
            </a:r>
            <a:r>
              <a:rPr lang="en-US" sz="3600" dirty="0">
                <a:latin typeface="Nikosh" panose="02000000000000000000" pitchFamily="2" charset="0"/>
                <a:cs typeface="Nikosh" panose="02000000000000000000" pitchFamily="2" charset="0"/>
              </a:rPr>
              <a:t>ত</a:t>
            </a:r>
            <a:r>
              <a:rPr lang="as-IN" sz="3600" dirty="0">
                <a:latin typeface="Nikosh" panose="02000000000000000000" pitchFamily="2" charset="0"/>
                <a:cs typeface="Nikosh" panose="02000000000000000000" pitchFamily="2" charset="0"/>
              </a:rPr>
              <a:t>্</a:t>
            </a:r>
            <a:r>
              <a:rPr lang="en-US" sz="3600" dirty="0">
                <a:latin typeface="Nikosh" panose="02000000000000000000" pitchFamily="2" charset="0"/>
                <a:cs typeface="Nikosh" panose="02000000000000000000" pitchFamily="2" charset="0"/>
              </a:rPr>
              <a:t>র</a:t>
            </a:r>
            <a:r>
              <a:rPr lang="as-IN" sz="3600" dirty="0">
                <a:latin typeface="Nikosh" panose="02000000000000000000" pitchFamily="2" charset="0"/>
                <a:cs typeface="Nikosh" panose="02000000000000000000" pitchFamily="2" charset="0"/>
              </a:rPr>
              <a:t> উদ্দেশ্য। আর এই দেশপ্রেম ও জনগনের ভালবাসাই ছিল এই বইটির ম</a:t>
            </a:r>
            <a:r>
              <a:rPr lang="en-US" sz="3600" dirty="0">
                <a:latin typeface="Nikosh" panose="02000000000000000000" pitchFamily="2" charset="0"/>
                <a:cs typeface="Nikosh" panose="02000000000000000000" pitchFamily="2" charset="0"/>
              </a:rPr>
              <a:t>ূ</a:t>
            </a:r>
            <a:r>
              <a:rPr lang="as-IN" sz="3600" dirty="0">
                <a:latin typeface="Nikosh" panose="02000000000000000000" pitchFamily="2" charset="0"/>
                <a:cs typeface="Nikosh" panose="02000000000000000000" pitchFamily="2" charset="0"/>
              </a:rPr>
              <a:t>ল শক্তি</a:t>
            </a:r>
            <a:r>
              <a:rPr lang="as-IN" sz="3600" dirty="0" smtClean="0">
                <a:latin typeface="Nikosh" panose="02000000000000000000" pitchFamily="2" charset="0"/>
                <a:cs typeface="Nikosh" panose="02000000000000000000" pitchFamily="2" charset="0"/>
              </a:rPr>
              <a:t>।</a:t>
            </a:r>
            <a:endParaRPr lang="en-US" sz="36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23042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7910" y="867177"/>
            <a:ext cx="4424422" cy="799577"/>
          </a:xfrm>
        </p:spPr>
        <p:txBody>
          <a:bodyPr>
            <a:noAutofit/>
          </a:bodyPr>
          <a:lstStyle/>
          <a:p>
            <a:pPr algn="ctr"/>
            <a:r>
              <a:rPr lang="en-US" sz="4400" b="1" dirty="0" err="1">
                <a:solidFill>
                  <a:srgbClr val="00B050"/>
                </a:solidFill>
                <a:latin typeface="SutonnyMJ" pitchFamily="2" charset="0"/>
                <a:cs typeface="SutonnyMJ" pitchFamily="2" charset="0"/>
              </a:rPr>
              <a:t>eBwUi</a:t>
            </a:r>
            <a:r>
              <a:rPr lang="en-US" sz="4400" b="1" dirty="0">
                <a:solidFill>
                  <a:srgbClr val="00B050"/>
                </a:solidFill>
                <a:latin typeface="SutonnyMJ" pitchFamily="2" charset="0"/>
                <a:cs typeface="SutonnyMJ" pitchFamily="2" charset="0"/>
              </a:rPr>
              <a:t> </a:t>
            </a:r>
            <a:r>
              <a:rPr lang="en-US" sz="4400" b="1" dirty="0" smtClean="0">
                <a:solidFill>
                  <a:srgbClr val="00B050"/>
                </a:solidFill>
                <a:latin typeface="SutonnyMJ" pitchFamily="2" charset="0"/>
                <a:cs typeface="SutonnyMJ" pitchFamily="2" charset="0"/>
              </a:rPr>
              <a:t>`</a:t>
            </a:r>
            <a:r>
              <a:rPr lang="en-US" sz="4400" b="1" dirty="0" err="1" smtClean="0">
                <a:solidFill>
                  <a:srgbClr val="00B050"/>
                </a:solidFill>
                <a:latin typeface="SutonnyMJ" pitchFamily="2" charset="0"/>
                <a:cs typeface="SutonnyMJ" pitchFamily="2" charset="0"/>
              </a:rPr>
              <a:t>ye©j</a:t>
            </a:r>
            <a:r>
              <a:rPr lang="en-US" sz="4400" b="1" dirty="0" smtClean="0">
                <a:solidFill>
                  <a:srgbClr val="00B050"/>
                </a:solidFill>
                <a:latin typeface="SutonnyMJ" pitchFamily="2" charset="0"/>
                <a:cs typeface="SutonnyMJ" pitchFamily="2" charset="0"/>
              </a:rPr>
              <a:t> </a:t>
            </a:r>
            <a:r>
              <a:rPr lang="en-US" sz="4400" b="1" dirty="0" err="1">
                <a:solidFill>
                  <a:srgbClr val="00B050"/>
                </a:solidFill>
                <a:latin typeface="SutonnyMJ" pitchFamily="2" charset="0"/>
                <a:cs typeface="SutonnyMJ" pitchFamily="2" charset="0"/>
              </a:rPr>
              <a:t>w`K</a:t>
            </a:r>
            <a:r>
              <a:rPr lang="en-US" b="1" dirty="0">
                <a:solidFill>
                  <a:srgbClr val="00B050"/>
                </a:solidFill>
                <a:latin typeface="SutonnyMJ" pitchFamily="2" charset="0"/>
                <a:cs typeface="SutonnyMJ" pitchFamily="2" charset="0"/>
              </a:rPr>
              <a:t/>
            </a:r>
            <a:br>
              <a:rPr lang="en-US" b="1" dirty="0">
                <a:solidFill>
                  <a:srgbClr val="00B050"/>
                </a:solidFill>
                <a:latin typeface="SutonnyMJ" pitchFamily="2" charset="0"/>
                <a:cs typeface="SutonnyMJ" pitchFamily="2" charset="0"/>
              </a:rPr>
            </a:br>
            <a:endParaRPr lang="en-US" b="1" dirty="0">
              <a:solidFill>
                <a:srgbClr val="00B050"/>
              </a:solidFill>
            </a:endParaRPr>
          </a:p>
        </p:txBody>
      </p:sp>
      <p:sp>
        <p:nvSpPr>
          <p:cNvPr id="3" name="Content Placeholder 2"/>
          <p:cNvSpPr>
            <a:spLocks noGrp="1"/>
          </p:cNvSpPr>
          <p:nvPr>
            <p:ph idx="1"/>
          </p:nvPr>
        </p:nvSpPr>
        <p:spPr>
          <a:xfrm>
            <a:off x="2267288" y="2492415"/>
            <a:ext cx="8915400" cy="760071"/>
          </a:xfrm>
        </p:spPr>
        <p:txBody>
          <a:bodyPr/>
          <a:lstStyle/>
          <a:p>
            <a:pPr marL="0" indent="0">
              <a:buNone/>
            </a:pPr>
            <a:r>
              <a:rPr lang="en-US" sz="3600" dirty="0" err="1">
                <a:latin typeface="Nikosh" panose="02000000000000000000" pitchFamily="2" charset="0"/>
                <a:cs typeface="Nikosh" panose="02000000000000000000" pitchFamily="2" charset="0"/>
              </a:rPr>
              <a:t>বই</a:t>
            </a:r>
            <a:r>
              <a:rPr lang="as-IN" sz="3600" dirty="0">
                <a:latin typeface="Nikosh" panose="02000000000000000000" pitchFamily="2" charset="0"/>
                <a:cs typeface="Nikosh" panose="02000000000000000000" pitchFamily="2" charset="0"/>
              </a:rPr>
              <a:t>য়</a:t>
            </a:r>
            <a:r>
              <a:rPr lang="en-US" sz="3600" dirty="0" err="1">
                <a:latin typeface="Nikosh" panose="02000000000000000000" pitchFamily="2" charset="0"/>
                <a:cs typeface="Nikosh" panose="02000000000000000000" pitchFamily="2" charset="0"/>
              </a:rPr>
              <a:t>ের</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শেষে</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জীবনবৃত্তান্তমূলক</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টীকা</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এবং</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নির্ঘণ্টের</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সংযোজনী</a:t>
            </a:r>
            <a:r>
              <a:rPr lang="en-US" sz="3600" dirty="0">
                <a:latin typeface="Nikosh" panose="02000000000000000000" pitchFamily="2" charset="0"/>
                <a:cs typeface="Nikosh" panose="02000000000000000000" pitchFamily="2" charset="0"/>
              </a:rPr>
              <a:t>।</a:t>
            </a:r>
            <a:endParaRPr lang="en-US" sz="4000" dirty="0"/>
          </a:p>
          <a:p>
            <a:endParaRPr lang="en-US" dirty="0"/>
          </a:p>
        </p:txBody>
      </p:sp>
    </p:spTree>
    <p:extLst>
      <p:ext uri="{BB962C8B-B14F-4D97-AF65-F5344CB8AC3E}">
        <p14:creationId xmlns:p14="http://schemas.microsoft.com/office/powerpoint/2010/main" val="119090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6451B-B557-4102-97E0-AAF0535B6DA1}"/>
              </a:ext>
            </a:extLst>
          </p:cNvPr>
          <p:cNvSpPr>
            <a:spLocks noGrp="1"/>
          </p:cNvSpPr>
          <p:nvPr>
            <p:ph type="title"/>
          </p:nvPr>
        </p:nvSpPr>
        <p:spPr>
          <a:xfrm>
            <a:off x="5239659" y="732110"/>
            <a:ext cx="2912591" cy="772599"/>
          </a:xfrm>
        </p:spPr>
        <p:txBody>
          <a:bodyPr>
            <a:normAutofit fontScale="90000"/>
          </a:bodyPr>
          <a:lstStyle/>
          <a:p>
            <a:pPr algn="ctr"/>
            <a:r>
              <a:rPr lang="en-US" sz="5400" b="1" dirty="0" err="1">
                <a:solidFill>
                  <a:srgbClr val="00B050"/>
                </a:solidFill>
                <a:latin typeface="Nikosh" panose="02000000000000000000" pitchFamily="2" charset="0"/>
                <a:cs typeface="Nikosh" panose="02000000000000000000" pitchFamily="2" charset="0"/>
              </a:rPr>
              <a:t>উপসংহার</a:t>
            </a:r>
            <a:endParaRPr lang="en-US" sz="5400" b="1" dirty="0">
              <a:solidFill>
                <a:srgbClr val="00B050"/>
              </a:solidFill>
              <a:latin typeface="Nikosh" panose="02000000000000000000" pitchFamily="2" charset="0"/>
              <a:cs typeface="Nikosh" panose="02000000000000000000" pitchFamily="2" charset="0"/>
            </a:endParaRPr>
          </a:p>
        </p:txBody>
      </p:sp>
      <p:sp>
        <p:nvSpPr>
          <p:cNvPr id="3" name="Content Placeholder 2">
            <a:extLst>
              <a:ext uri="{FF2B5EF4-FFF2-40B4-BE49-F238E27FC236}">
                <a16:creationId xmlns:a16="http://schemas.microsoft.com/office/drawing/2014/main" xmlns="" id="{E1E0586D-600F-4827-959B-015BB06AD526}"/>
              </a:ext>
            </a:extLst>
          </p:cNvPr>
          <p:cNvSpPr>
            <a:spLocks noGrp="1"/>
          </p:cNvSpPr>
          <p:nvPr>
            <p:ph idx="1"/>
          </p:nvPr>
        </p:nvSpPr>
        <p:spPr>
          <a:xfrm>
            <a:off x="1840375" y="1859675"/>
            <a:ext cx="9711160" cy="4425378"/>
          </a:xfrm>
        </p:spPr>
        <p:txBody>
          <a:bodyPr>
            <a:normAutofit fontScale="55000" lnSpcReduction="20000"/>
          </a:bodyPr>
          <a:lstStyle/>
          <a:p>
            <a:pPr marL="0" indent="0" algn="just">
              <a:buNone/>
            </a:pPr>
            <a:r>
              <a:rPr lang="as-IN" sz="4400" dirty="0">
                <a:solidFill>
                  <a:srgbClr val="00B0F0"/>
                </a:solidFill>
              </a:rPr>
              <a:t>সত্যিই 'অসমাপ্ত আত্মজীবনী' পড়ে আমার পাঠক হৃদয়ে যেন এক অনন্য হাহাকারের সৃষ্টি করেছে। বইটি পড়ার সময় কেন যানি মনে হয়েছে, বইটি আমার তৃষ্ণা আবার কিছুক্ষন পরেই মনে হয়েছে বইটি আমার তৃষ্ণার জল। বার বার পাঠক মন কেঁদে উঠেছে, অসমাপ্ত যদি সমাপ্ত হত তাহলে হয়তো হাহাকারের পরিসমাপ্তি ঘটিয়ে তৃপ্তির ঢেকুর তোলা যেত</a:t>
            </a:r>
            <a:r>
              <a:rPr lang="as-IN" sz="4400" dirty="0" smtClean="0">
                <a:solidFill>
                  <a:srgbClr val="00B0F0"/>
                </a:solidFill>
              </a:rPr>
              <a:t>।</a:t>
            </a:r>
            <a:endParaRPr lang="en-US" sz="4400" dirty="0" smtClean="0">
              <a:solidFill>
                <a:srgbClr val="00B0F0"/>
              </a:solidFill>
            </a:endParaRPr>
          </a:p>
          <a:p>
            <a:pPr marL="0" indent="0" algn="just">
              <a:buNone/>
            </a:pPr>
            <a:endParaRPr lang="en-US" sz="4400" dirty="0"/>
          </a:p>
          <a:p>
            <a:pPr marL="0" indent="0" algn="just">
              <a:buNone/>
            </a:pPr>
            <a:r>
              <a:rPr lang="as-IN" sz="5800" dirty="0" smtClean="0">
                <a:solidFill>
                  <a:schemeClr val="tx1"/>
                </a:solidFill>
                <a:latin typeface="Nikosh" panose="02000000000000000000" pitchFamily="2" charset="0"/>
                <a:cs typeface="Nikosh" panose="02000000000000000000" pitchFamily="2" charset="0"/>
              </a:rPr>
              <a:t>প</a:t>
            </a:r>
            <a:r>
              <a:rPr lang="en-US" sz="5800" dirty="0" err="1">
                <a:solidFill>
                  <a:schemeClr val="tx1"/>
                </a:solidFill>
                <a:latin typeface="Nikosh" panose="02000000000000000000" pitchFamily="2" charset="0"/>
                <a:cs typeface="Nikosh" panose="02000000000000000000" pitchFamily="2" charset="0"/>
              </a:rPr>
              <a:t>রিশেষে</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বলা </a:t>
            </a:r>
            <a:r>
              <a:rPr lang="as-IN" sz="5800" dirty="0" smtClean="0">
                <a:solidFill>
                  <a:schemeClr val="tx1"/>
                </a:solidFill>
                <a:latin typeface="Nikosh" panose="02000000000000000000" pitchFamily="2" charset="0"/>
                <a:cs typeface="Nikosh" panose="02000000000000000000" pitchFamily="2" charset="0"/>
              </a:rPr>
              <a:t>যায়, </a:t>
            </a:r>
            <a:r>
              <a:rPr lang="as-IN" sz="5800" dirty="0">
                <a:solidFill>
                  <a:schemeClr val="tx1"/>
                </a:solidFill>
                <a:latin typeface="Nikosh" panose="02000000000000000000" pitchFamily="2" charset="0"/>
                <a:cs typeface="Nikosh" panose="02000000000000000000" pitchFamily="2" charset="0"/>
              </a:rPr>
              <a:t>বঙ্গবন্ধু </a:t>
            </a:r>
            <a:r>
              <a:rPr lang="en-US" sz="5800" dirty="0" err="1">
                <a:solidFill>
                  <a:schemeClr val="tx1"/>
                </a:solidFill>
                <a:latin typeface="Nikosh" panose="02000000000000000000" pitchFamily="2" charset="0"/>
                <a:cs typeface="Nikosh" panose="02000000000000000000" pitchFamily="2" charset="0"/>
              </a:rPr>
              <a:t>ছিলেন</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একজন </a:t>
            </a:r>
            <a:r>
              <a:rPr lang="en-US" sz="5800" dirty="0">
                <a:solidFill>
                  <a:schemeClr val="tx1"/>
                </a:solidFill>
                <a:latin typeface="Nikosh" panose="02000000000000000000" pitchFamily="2" charset="0"/>
                <a:cs typeface="Nikosh" panose="02000000000000000000" pitchFamily="2" charset="0"/>
              </a:rPr>
              <a:t>ন</a:t>
            </a:r>
            <a:r>
              <a:rPr lang="as-IN" sz="5800" dirty="0">
                <a:solidFill>
                  <a:schemeClr val="tx1"/>
                </a:solidFill>
                <a:latin typeface="Nikosh" panose="02000000000000000000" pitchFamily="2" charset="0"/>
                <a:cs typeface="Nikosh" panose="02000000000000000000" pitchFamily="2" charset="0"/>
              </a:rPr>
              <a:t>ি</a:t>
            </a:r>
            <a:r>
              <a:rPr lang="en-US" sz="5800" dirty="0" err="1">
                <a:solidFill>
                  <a:schemeClr val="tx1"/>
                </a:solidFill>
                <a:latin typeface="Nikosh" panose="02000000000000000000" pitchFamily="2" charset="0"/>
                <a:cs typeface="Nikosh" panose="02000000000000000000" pitchFamily="2" charset="0"/>
              </a:rPr>
              <a:t>র্ভিক</a:t>
            </a:r>
            <a:r>
              <a:rPr lang="as-IN" sz="5800" dirty="0">
                <a:solidFill>
                  <a:schemeClr val="tx1"/>
                </a:solidFill>
                <a:latin typeface="Nikosh" panose="02000000000000000000" pitchFamily="2" charset="0"/>
                <a:cs typeface="Nikosh" panose="02000000000000000000" pitchFamily="2" charset="0"/>
              </a:rPr>
              <a:t>, সাহসী ও</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দ</a:t>
            </a:r>
            <a:r>
              <a:rPr lang="en-US" sz="5800" dirty="0" err="1">
                <a:solidFill>
                  <a:schemeClr val="tx1"/>
                </a:solidFill>
                <a:latin typeface="Nikosh" panose="02000000000000000000" pitchFamily="2" charset="0"/>
                <a:cs typeface="Nikosh" panose="02000000000000000000" pitchFamily="2" charset="0"/>
              </a:rPr>
              <a:t>েশপ্রেমিক</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নে</a:t>
            </a:r>
            <a:r>
              <a:rPr lang="as-IN" sz="5800" dirty="0">
                <a:solidFill>
                  <a:schemeClr val="tx1"/>
                </a:solidFill>
                <a:latin typeface="Nikosh" panose="02000000000000000000" pitchFamily="2" charset="0"/>
                <a:cs typeface="Nikosh" panose="02000000000000000000" pitchFamily="2" charset="0"/>
              </a:rPr>
              <a:t>ত</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 </a:t>
            </a:r>
            <a:r>
              <a:rPr lang="en-US" sz="5800" dirty="0">
                <a:solidFill>
                  <a:schemeClr val="tx1"/>
                </a:solidFill>
                <a:latin typeface="Nikosh" panose="02000000000000000000" pitchFamily="2" charset="0"/>
                <a:cs typeface="Nikosh" panose="02000000000000000000" pitchFamily="2" charset="0"/>
              </a:rPr>
              <a:t>দ</a:t>
            </a:r>
            <a:r>
              <a:rPr lang="as-IN" sz="5800" dirty="0">
                <a:solidFill>
                  <a:schemeClr val="tx1"/>
                </a:solidFill>
                <a:latin typeface="Nikosh" panose="02000000000000000000" pitchFamily="2" charset="0"/>
                <a:cs typeface="Nikosh" panose="02000000000000000000" pitchFamily="2" charset="0"/>
              </a:rPr>
              <a:t>ে</a:t>
            </a:r>
            <a:r>
              <a:rPr lang="en-US" sz="5800" dirty="0" err="1">
                <a:solidFill>
                  <a:schemeClr val="tx1"/>
                </a:solidFill>
                <a:latin typeface="Nikosh" panose="02000000000000000000" pitchFamily="2" charset="0"/>
                <a:cs typeface="Nikosh" panose="02000000000000000000" pitchFamily="2" charset="0"/>
              </a:rPr>
              <a:t>শের</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জনগণ </a:t>
            </a:r>
            <a:r>
              <a:rPr lang="en-US" sz="5800" dirty="0" err="1">
                <a:solidFill>
                  <a:schemeClr val="tx1"/>
                </a:solidFill>
                <a:latin typeface="Nikosh" panose="02000000000000000000" pitchFamily="2" charset="0"/>
                <a:cs typeface="Nikosh" panose="02000000000000000000" pitchFamily="2" charset="0"/>
              </a:rPr>
              <a:t>ছিলো</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তার প্রাণ , তার ভালবাসা।</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ত</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র</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এ</a:t>
            </a:r>
            <a:r>
              <a:rPr lang="en-US" sz="5800" dirty="0">
                <a:solidFill>
                  <a:schemeClr val="tx1"/>
                </a:solidFill>
                <a:latin typeface="Nikosh" panose="02000000000000000000" pitchFamily="2" charset="0"/>
                <a:cs typeface="Nikosh" panose="02000000000000000000" pitchFamily="2" charset="0"/>
              </a:rPr>
              <a:t>ই </a:t>
            </a:r>
            <a:r>
              <a:rPr lang="as-IN" sz="5800" dirty="0">
                <a:solidFill>
                  <a:schemeClr val="tx1"/>
                </a:solidFill>
                <a:latin typeface="Nikosh" panose="02000000000000000000" pitchFamily="2" charset="0"/>
                <a:cs typeface="Nikosh" panose="02000000000000000000" pitchFamily="2" charset="0"/>
              </a:rPr>
              <a:t>জ</a:t>
            </a:r>
            <a:r>
              <a:rPr lang="en-US" sz="5800" dirty="0">
                <a:solidFill>
                  <a:schemeClr val="tx1"/>
                </a:solidFill>
                <a:latin typeface="Nikosh" panose="02000000000000000000" pitchFamily="2" charset="0"/>
                <a:cs typeface="Nikosh" panose="02000000000000000000" pitchFamily="2" charset="0"/>
              </a:rPr>
              <a:t>ন</a:t>
            </a:r>
            <a:r>
              <a:rPr lang="as-IN" sz="5800" dirty="0">
                <a:solidFill>
                  <a:schemeClr val="tx1"/>
                </a:solidFill>
                <a:latin typeface="Nikosh" panose="02000000000000000000" pitchFamily="2" charset="0"/>
                <a:cs typeface="Nikosh" panose="02000000000000000000" pitchFamily="2" charset="0"/>
              </a:rPr>
              <a:t>গ</a:t>
            </a:r>
            <a:r>
              <a:rPr lang="en-US" sz="5800" dirty="0">
                <a:solidFill>
                  <a:schemeClr val="tx1"/>
                </a:solidFill>
                <a:latin typeface="Nikosh" panose="02000000000000000000" pitchFamily="2" charset="0"/>
                <a:cs typeface="Nikosh" panose="02000000000000000000" pitchFamily="2" charset="0"/>
              </a:rPr>
              <a:t>ণ</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র </a:t>
            </a:r>
            <a:r>
              <a:rPr lang="en-US" sz="5800" dirty="0" err="1">
                <a:solidFill>
                  <a:schemeClr val="tx1"/>
                </a:solidFill>
                <a:latin typeface="Nikosh" panose="02000000000000000000" pitchFamily="2" charset="0"/>
                <a:cs typeface="Nikosh" panose="02000000000000000000" pitchFamily="2" charset="0"/>
              </a:rPr>
              <a:t>প্রতি</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ভালোবাসাই</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তাকে</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মহামানবে</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পরিণত</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কর</a:t>
            </a:r>
            <a:r>
              <a:rPr lang="as-IN" sz="5800" dirty="0">
                <a:solidFill>
                  <a:schemeClr val="tx1"/>
                </a:solidFill>
                <a:latin typeface="Nikosh" panose="02000000000000000000" pitchFamily="2" charset="0"/>
                <a:cs typeface="Nikosh" panose="02000000000000000000" pitchFamily="2" charset="0"/>
              </a:rPr>
              <a:t>ে</a:t>
            </a:r>
            <a:r>
              <a:rPr lang="en-US" sz="5800" dirty="0" err="1">
                <a:solidFill>
                  <a:schemeClr val="tx1"/>
                </a:solidFill>
                <a:latin typeface="Nikosh" panose="02000000000000000000" pitchFamily="2" charset="0"/>
                <a:cs typeface="Nikosh" panose="02000000000000000000" pitchFamily="2" charset="0"/>
              </a:rPr>
              <a:t>ছে</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এ</a:t>
            </a:r>
            <a:r>
              <a:rPr lang="en-US" sz="5800" dirty="0">
                <a:solidFill>
                  <a:schemeClr val="tx1"/>
                </a:solidFill>
                <a:latin typeface="Nikosh" panose="02000000000000000000" pitchFamily="2" charset="0"/>
                <a:cs typeface="Nikosh" panose="02000000000000000000" pitchFamily="2" charset="0"/>
              </a:rPr>
              <a:t>ই </a:t>
            </a:r>
            <a:r>
              <a:rPr lang="as-IN" sz="5800" dirty="0">
                <a:solidFill>
                  <a:schemeClr val="tx1"/>
                </a:solidFill>
                <a:latin typeface="Nikosh" panose="02000000000000000000" pitchFamily="2" charset="0"/>
                <a:cs typeface="Nikosh" panose="02000000000000000000" pitchFamily="2" charset="0"/>
              </a:rPr>
              <a:t>ম</a:t>
            </a:r>
            <a:r>
              <a:rPr lang="en-US" sz="5800" dirty="0">
                <a:solidFill>
                  <a:schemeClr val="tx1"/>
                </a:solidFill>
                <a:latin typeface="Nikosh" panose="02000000000000000000" pitchFamily="2" charset="0"/>
                <a:cs typeface="Nikosh" panose="02000000000000000000" pitchFamily="2" charset="0"/>
              </a:rPr>
              <a:t>হ</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ম</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ন</a:t>
            </a:r>
            <a:r>
              <a:rPr lang="as-IN" sz="5800" dirty="0">
                <a:solidFill>
                  <a:schemeClr val="tx1"/>
                </a:solidFill>
                <a:latin typeface="Nikosh" panose="02000000000000000000" pitchFamily="2" charset="0"/>
                <a:cs typeface="Nikosh" panose="02000000000000000000" pitchFamily="2" charset="0"/>
              </a:rPr>
              <a:t>ব</a:t>
            </a:r>
            <a:r>
              <a:rPr lang="en-US" sz="5800" dirty="0">
                <a:solidFill>
                  <a:schemeClr val="tx1"/>
                </a:solidFill>
                <a:latin typeface="Nikosh" panose="02000000000000000000" pitchFamily="2" charset="0"/>
                <a:cs typeface="Nikosh" panose="02000000000000000000" pitchFamily="2" charset="0"/>
              </a:rPr>
              <a:t>ক</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১</a:t>
            </a:r>
            <a:r>
              <a:rPr lang="en-US" sz="5800" dirty="0">
                <a:solidFill>
                  <a:schemeClr val="tx1"/>
                </a:solidFill>
                <a:latin typeface="Nikosh" panose="02000000000000000000" pitchFamily="2" charset="0"/>
                <a:cs typeface="Nikosh" panose="02000000000000000000" pitchFamily="2" charset="0"/>
              </a:rPr>
              <a:t>৯</a:t>
            </a:r>
            <a:r>
              <a:rPr lang="as-IN" sz="5800" dirty="0">
                <a:solidFill>
                  <a:schemeClr val="tx1"/>
                </a:solidFill>
                <a:latin typeface="Nikosh" panose="02000000000000000000" pitchFamily="2" charset="0"/>
                <a:cs typeface="Nikosh" panose="02000000000000000000" pitchFamily="2" charset="0"/>
              </a:rPr>
              <a:t>৭</a:t>
            </a:r>
            <a:r>
              <a:rPr lang="en-US" sz="5800" dirty="0">
                <a:solidFill>
                  <a:schemeClr val="tx1"/>
                </a:solidFill>
                <a:latin typeface="Nikosh" panose="02000000000000000000" pitchFamily="2" charset="0"/>
                <a:cs typeface="Nikosh" panose="02000000000000000000" pitchFamily="2" charset="0"/>
              </a:rPr>
              <a:t>৫ </a:t>
            </a:r>
            <a:r>
              <a:rPr lang="as-IN" sz="5800" dirty="0">
                <a:solidFill>
                  <a:schemeClr val="tx1"/>
                </a:solidFill>
                <a:latin typeface="Nikosh" panose="02000000000000000000" pitchFamily="2" charset="0"/>
                <a:cs typeface="Nikosh" panose="02000000000000000000" pitchFamily="2" charset="0"/>
              </a:rPr>
              <a:t>স</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ল</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র</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১</a:t>
            </a:r>
            <a:r>
              <a:rPr lang="en-US" sz="5800" dirty="0">
                <a:solidFill>
                  <a:schemeClr val="tx1"/>
                </a:solidFill>
                <a:latin typeface="Nikosh" panose="02000000000000000000" pitchFamily="2" charset="0"/>
                <a:cs typeface="Nikosh" panose="02000000000000000000" pitchFamily="2" charset="0"/>
              </a:rPr>
              <a:t>৫</a:t>
            </a:r>
            <a:r>
              <a:rPr lang="as-IN" sz="5800" dirty="0">
                <a:solidFill>
                  <a:schemeClr val="tx1"/>
                </a:solidFill>
                <a:latin typeface="Nikosh" panose="02000000000000000000" pitchFamily="2" charset="0"/>
                <a:cs typeface="Nikosh" panose="02000000000000000000" pitchFamily="2" charset="0"/>
              </a:rPr>
              <a:t>ই</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আ</a:t>
            </a:r>
            <a:r>
              <a:rPr lang="en-US" sz="5800" dirty="0">
                <a:solidFill>
                  <a:schemeClr val="tx1"/>
                </a:solidFill>
                <a:latin typeface="Nikosh" panose="02000000000000000000" pitchFamily="2" charset="0"/>
                <a:cs typeface="Nikosh" panose="02000000000000000000" pitchFamily="2" charset="0"/>
              </a:rPr>
              <a:t>গ</a:t>
            </a:r>
            <a:r>
              <a:rPr lang="as-IN" sz="5800" dirty="0">
                <a:solidFill>
                  <a:schemeClr val="tx1"/>
                </a:solidFill>
                <a:latin typeface="Nikosh" panose="02000000000000000000" pitchFamily="2" charset="0"/>
                <a:cs typeface="Nikosh" panose="02000000000000000000" pitchFamily="2" charset="0"/>
              </a:rPr>
              <a:t>স</a:t>
            </a:r>
            <a:r>
              <a:rPr lang="en-US" sz="5800" dirty="0" err="1">
                <a:solidFill>
                  <a:schemeClr val="tx1"/>
                </a:solidFill>
                <a:latin typeface="Nikosh" panose="02000000000000000000" pitchFamily="2" charset="0"/>
                <a:cs typeface="Nikosh" panose="02000000000000000000" pitchFamily="2" charset="0"/>
              </a:rPr>
              <a:t>্ট</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কিছু</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বিপ</a:t>
            </a:r>
            <a:r>
              <a:rPr lang="as-IN" sz="5800" dirty="0">
                <a:solidFill>
                  <a:schemeClr val="tx1"/>
                </a:solidFill>
                <a:latin typeface="Nikosh" panose="02000000000000000000" pitchFamily="2" charset="0"/>
                <a:cs typeface="Nikosh" panose="02000000000000000000" pitchFamily="2" charset="0"/>
              </a:rPr>
              <a:t>থ</a:t>
            </a:r>
            <a:r>
              <a:rPr lang="en-US" sz="5800" dirty="0">
                <a:solidFill>
                  <a:schemeClr val="tx1"/>
                </a:solidFill>
                <a:latin typeface="Nikosh" panose="02000000000000000000" pitchFamily="2" charset="0"/>
                <a:cs typeface="Nikosh" panose="02000000000000000000" pitchFamily="2" charset="0"/>
              </a:rPr>
              <a:t>গ</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ম</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স</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ন</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অ</a:t>
            </a:r>
            <a:r>
              <a:rPr lang="en-US" sz="5800" dirty="0">
                <a:solidFill>
                  <a:schemeClr val="tx1"/>
                </a:solidFill>
                <a:latin typeface="Nikosh" panose="02000000000000000000" pitchFamily="2" charset="0"/>
                <a:cs typeface="Nikosh" panose="02000000000000000000" pitchFamily="2" charset="0"/>
              </a:rPr>
              <a:t>ফ</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স</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র </a:t>
            </a:r>
            <a:r>
              <a:rPr lang="as-IN" sz="5800" dirty="0">
                <a:solidFill>
                  <a:schemeClr val="tx1"/>
                </a:solidFill>
                <a:latin typeface="Nikosh" panose="02000000000000000000" pitchFamily="2" charset="0"/>
                <a:cs typeface="Nikosh" panose="02000000000000000000" pitchFamily="2" charset="0"/>
              </a:rPr>
              <a:t>স</a:t>
            </a:r>
            <a:r>
              <a:rPr lang="en-US" sz="5800" dirty="0">
                <a:solidFill>
                  <a:schemeClr val="tx1"/>
                </a:solidFill>
                <a:latin typeface="Nikosh" panose="02000000000000000000" pitchFamily="2" charset="0"/>
                <a:cs typeface="Nikosh" panose="02000000000000000000" pitchFamily="2" charset="0"/>
              </a:rPr>
              <a:t>প</a:t>
            </a:r>
            <a:r>
              <a:rPr lang="as-IN" sz="5800" dirty="0">
                <a:solidFill>
                  <a:schemeClr val="tx1"/>
                </a:solidFill>
                <a:latin typeface="Nikosh" panose="02000000000000000000" pitchFamily="2" charset="0"/>
                <a:cs typeface="Nikosh" panose="02000000000000000000" pitchFamily="2" charset="0"/>
              </a:rPr>
              <a:t>র</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ব</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র</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হ</a:t>
            </a:r>
            <a:r>
              <a:rPr lang="en-US" sz="5800" dirty="0">
                <a:solidFill>
                  <a:schemeClr val="tx1"/>
                </a:solidFill>
                <a:latin typeface="Nikosh" panose="02000000000000000000" pitchFamily="2" charset="0"/>
                <a:cs typeface="Nikosh" panose="02000000000000000000" pitchFamily="2" charset="0"/>
              </a:rPr>
              <a:t>ত</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য</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ক</a:t>
            </a:r>
            <a:r>
              <a:rPr lang="en-US" sz="5800" dirty="0">
                <a:solidFill>
                  <a:schemeClr val="tx1"/>
                </a:solidFill>
                <a:latin typeface="Nikosh" panose="02000000000000000000" pitchFamily="2" charset="0"/>
                <a:cs typeface="Nikosh" panose="02000000000000000000" pitchFamily="2" charset="0"/>
              </a:rPr>
              <a:t>র</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তারা</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স</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দ</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ন</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শু</a:t>
            </a:r>
            <a:r>
              <a:rPr lang="as-IN" sz="5800" dirty="0">
                <a:solidFill>
                  <a:schemeClr val="tx1"/>
                </a:solidFill>
                <a:latin typeface="Nikosh" panose="02000000000000000000" pitchFamily="2" charset="0"/>
                <a:cs typeface="Nikosh" panose="02000000000000000000" pitchFamily="2" charset="0"/>
              </a:rPr>
              <a:t>ধ</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ব</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যক</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ত</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ম</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জ</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ব</a:t>
            </a:r>
            <a:r>
              <a:rPr lang="en-US" sz="5800" dirty="0">
                <a:solidFill>
                  <a:schemeClr val="tx1"/>
                </a:solidFill>
                <a:latin typeface="Nikosh" panose="02000000000000000000" pitchFamily="2" charset="0"/>
                <a:cs typeface="Nikosh" panose="02000000000000000000" pitchFamily="2" charset="0"/>
              </a:rPr>
              <a:t>ক</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হ</a:t>
            </a:r>
            <a:r>
              <a:rPr lang="en-US" sz="5800" dirty="0">
                <a:solidFill>
                  <a:schemeClr val="tx1"/>
                </a:solidFill>
                <a:latin typeface="Nikosh" panose="02000000000000000000" pitchFamily="2" charset="0"/>
                <a:cs typeface="Nikosh" panose="02000000000000000000" pitchFamily="2" charset="0"/>
              </a:rPr>
              <a:t>ত</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য</a:t>
            </a:r>
            <a:r>
              <a:rPr lang="as-IN" sz="5800" dirty="0">
                <a:solidFill>
                  <a:schemeClr val="tx1"/>
                </a:solidFill>
                <a:latin typeface="Nikosh" panose="02000000000000000000" pitchFamily="2" charset="0"/>
                <a:cs typeface="Nikosh" panose="02000000000000000000" pitchFamily="2" charset="0"/>
              </a:rPr>
              <a:t>া</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ক</a:t>
            </a:r>
            <a:r>
              <a:rPr lang="en-US" sz="5800" dirty="0" err="1">
                <a:solidFill>
                  <a:schemeClr val="tx1"/>
                </a:solidFill>
                <a:latin typeface="Nikosh" panose="02000000000000000000" pitchFamily="2" charset="0"/>
                <a:cs typeface="Nikosh" panose="02000000000000000000" pitchFamily="2" charset="0"/>
              </a:rPr>
              <a:t>রতে</a:t>
            </a:r>
            <a:r>
              <a:rPr lang="en-US" sz="5800" dirty="0">
                <a:solidFill>
                  <a:schemeClr val="tx1"/>
                </a:solidFill>
                <a:latin typeface="Nikosh" panose="02000000000000000000" pitchFamily="2" charset="0"/>
                <a:cs typeface="Nikosh" panose="02000000000000000000" pitchFamily="2" charset="0"/>
              </a:rPr>
              <a:t> </a:t>
            </a:r>
            <a:r>
              <a:rPr lang="as-IN" sz="5800" dirty="0">
                <a:solidFill>
                  <a:schemeClr val="tx1"/>
                </a:solidFill>
                <a:latin typeface="Nikosh" panose="02000000000000000000" pitchFamily="2" charset="0"/>
                <a:cs typeface="Nikosh" panose="02000000000000000000" pitchFamily="2" charset="0"/>
              </a:rPr>
              <a:t>প</a:t>
            </a:r>
            <a:r>
              <a:rPr lang="en-US" sz="5800" dirty="0">
                <a:solidFill>
                  <a:schemeClr val="tx1"/>
                </a:solidFill>
                <a:latin typeface="Nikosh" panose="02000000000000000000" pitchFamily="2" charset="0"/>
                <a:cs typeface="Nikosh" panose="02000000000000000000" pitchFamily="2" charset="0"/>
              </a:rPr>
              <a:t>ে</a:t>
            </a:r>
            <a:r>
              <a:rPr lang="as-IN" sz="5800" dirty="0">
                <a:solidFill>
                  <a:schemeClr val="tx1"/>
                </a:solidFill>
                <a:latin typeface="Nikosh" panose="02000000000000000000" pitchFamily="2" charset="0"/>
                <a:cs typeface="Nikosh" panose="02000000000000000000" pitchFamily="2" charset="0"/>
              </a:rPr>
              <a:t>র</a:t>
            </a:r>
            <a:r>
              <a:rPr lang="en-US" sz="5800" dirty="0" err="1">
                <a:solidFill>
                  <a:schemeClr val="tx1"/>
                </a:solidFill>
                <a:latin typeface="Nikosh" panose="02000000000000000000" pitchFamily="2" charset="0"/>
                <a:cs typeface="Nikosh" panose="02000000000000000000" pitchFamily="2" charset="0"/>
              </a:rPr>
              <a:t>েছিলো</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কিন্তু</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তার</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আদর্</a:t>
            </a:r>
            <a:r>
              <a:rPr lang="as-IN" sz="5800" dirty="0">
                <a:solidFill>
                  <a:schemeClr val="tx1"/>
                </a:solidFill>
                <a:latin typeface="Nikosh" panose="02000000000000000000" pitchFamily="2" charset="0"/>
                <a:cs typeface="Nikosh" panose="02000000000000000000" pitchFamily="2" charset="0"/>
              </a:rPr>
              <a:t>শ</a:t>
            </a:r>
            <a:r>
              <a:rPr lang="en-US" sz="5800" dirty="0" err="1">
                <a:solidFill>
                  <a:schemeClr val="tx1"/>
                </a:solidFill>
                <a:latin typeface="Nikosh" panose="02000000000000000000" pitchFamily="2" charset="0"/>
                <a:cs typeface="Nikosh" panose="02000000000000000000" pitchFamily="2" charset="0"/>
              </a:rPr>
              <a:t>কে</a:t>
            </a:r>
            <a:r>
              <a:rPr lang="en-US" sz="5800" dirty="0">
                <a:solidFill>
                  <a:schemeClr val="tx1"/>
                </a:solidFill>
                <a:latin typeface="Nikosh" panose="02000000000000000000" pitchFamily="2" charset="0"/>
                <a:cs typeface="Nikosh" panose="02000000000000000000" pitchFamily="2" charset="0"/>
              </a:rPr>
              <a:t> </a:t>
            </a:r>
            <a:r>
              <a:rPr lang="en-US" sz="5800" dirty="0" err="1">
                <a:solidFill>
                  <a:schemeClr val="tx1"/>
                </a:solidFill>
                <a:latin typeface="Nikosh" panose="02000000000000000000" pitchFamily="2" charset="0"/>
                <a:cs typeface="Nikosh" panose="02000000000000000000" pitchFamily="2" charset="0"/>
              </a:rPr>
              <a:t>নয়</a:t>
            </a:r>
            <a:r>
              <a:rPr lang="en-US" sz="5800" dirty="0">
                <a:solidFill>
                  <a:schemeClr val="tx1"/>
                </a:solidFill>
                <a:latin typeface="Nikosh" panose="02000000000000000000" pitchFamily="2" charset="0"/>
                <a:cs typeface="Nikosh" panose="02000000000000000000" pitchFamily="2" charset="0"/>
              </a:rPr>
              <a:t>। </a:t>
            </a:r>
          </a:p>
          <a:p>
            <a:pPr marL="0" indent="0">
              <a:buNone/>
            </a:pPr>
            <a:endParaRPr lang="en-US" sz="22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170543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1D034AE-07CD-4869-8DE2-A65B9FDC6BD1}"/>
              </a:ext>
            </a:extLst>
          </p:cNvPr>
          <p:cNvSpPr/>
          <p:nvPr/>
        </p:nvSpPr>
        <p:spPr>
          <a:xfrm>
            <a:off x="2321270" y="4152212"/>
            <a:ext cx="8358527" cy="1323439"/>
          </a:xfrm>
          <a:prstGeom prst="rect">
            <a:avLst/>
          </a:prstGeom>
          <a:noFill/>
        </p:spPr>
        <p:txBody>
          <a:bodyPr wrap="square" lIns="91440" tIns="45720" rIns="91440" bIns="45720">
            <a:spAutoFit/>
          </a:bodyPr>
          <a:lstStyle/>
          <a:p>
            <a:pPr algn="ctr"/>
            <a:r>
              <a:rPr lang="en-US" sz="8000" b="1" dirty="0" err="1" smtClean="0">
                <a:ln w="12700">
                  <a:solidFill>
                    <a:srgbClr val="00B0F0"/>
                  </a:solidFill>
                  <a:prstDash val="solid"/>
                </a:ln>
                <a:solidFill>
                  <a:srgbClr val="92D050"/>
                </a:solidFill>
                <a:effectLst>
                  <a:outerShdw dist="38100" dir="2640000" algn="bl" rotWithShape="0">
                    <a:schemeClr val="tx2">
                      <a:lumMod val="75000"/>
                    </a:schemeClr>
                  </a:outerShdw>
                </a:effectLst>
              </a:rPr>
              <a:t>ধন্যবাদ</a:t>
            </a:r>
            <a:r>
              <a:rPr lang="en-US" sz="8000" b="1" dirty="0" smtClean="0">
                <a:ln w="12700">
                  <a:solidFill>
                    <a:srgbClr val="00B0F0"/>
                  </a:solidFill>
                  <a:prstDash val="solid"/>
                </a:ln>
                <a:solidFill>
                  <a:srgbClr val="92D050"/>
                </a:solidFill>
                <a:effectLst>
                  <a:outerShdw dist="38100" dir="2640000" algn="bl" rotWithShape="0">
                    <a:schemeClr val="tx2">
                      <a:lumMod val="75000"/>
                    </a:schemeClr>
                  </a:outerShdw>
                </a:effectLst>
              </a:rPr>
              <a:t> </a:t>
            </a:r>
            <a:r>
              <a:rPr lang="en-US" sz="8000" b="1" dirty="0" err="1" smtClean="0">
                <a:ln w="12700">
                  <a:solidFill>
                    <a:srgbClr val="00B0F0"/>
                  </a:solidFill>
                  <a:prstDash val="solid"/>
                </a:ln>
                <a:solidFill>
                  <a:srgbClr val="92D050"/>
                </a:solidFill>
                <a:effectLst>
                  <a:outerShdw dist="38100" dir="2640000" algn="bl" rotWithShape="0">
                    <a:schemeClr val="tx2">
                      <a:lumMod val="75000"/>
                    </a:schemeClr>
                  </a:outerShdw>
                </a:effectLst>
              </a:rPr>
              <a:t>সকলকে</a:t>
            </a:r>
            <a:r>
              <a:rPr lang="en-US" sz="7200" b="1" dirty="0" smtClean="0">
                <a:ln w="12700">
                  <a:solidFill>
                    <a:srgbClr val="00B0F0"/>
                  </a:solidFill>
                  <a:prstDash val="solid"/>
                </a:ln>
                <a:solidFill>
                  <a:srgbClr val="92D050"/>
                </a:solidFill>
                <a:effectLst>
                  <a:outerShdw dist="38100" dir="2640000" algn="bl" rotWithShape="0">
                    <a:schemeClr val="tx2">
                      <a:lumMod val="75000"/>
                    </a:schemeClr>
                  </a:outerShdw>
                </a:effectLst>
              </a:rPr>
              <a:t> </a:t>
            </a:r>
            <a:endParaRPr lang="en-US" sz="7200" b="1" cap="none" spc="0" dirty="0">
              <a:ln w="12700">
                <a:solidFill>
                  <a:srgbClr val="00B0F0"/>
                </a:solidFill>
                <a:prstDash val="solid"/>
              </a:ln>
              <a:solidFill>
                <a:srgbClr val="92D050"/>
              </a:solidFill>
              <a:effectLst>
                <a:outerShdw dist="38100" dir="2700000" algn="bl" rotWithShape="0">
                  <a:schemeClr val="accent5"/>
                </a:outerShdw>
              </a:effectLst>
            </a:endParaRPr>
          </a:p>
        </p:txBody>
      </p:sp>
      <p:sp>
        <p:nvSpPr>
          <p:cNvPr id="4" name="Rectangle 3">
            <a:extLst>
              <a:ext uri="{FF2B5EF4-FFF2-40B4-BE49-F238E27FC236}">
                <a16:creationId xmlns:a16="http://schemas.microsoft.com/office/drawing/2014/main" xmlns="" id="{F1D034AE-07CD-4869-8DE2-A65B9FDC6BD1}"/>
              </a:ext>
            </a:extLst>
          </p:cNvPr>
          <p:cNvSpPr/>
          <p:nvPr/>
        </p:nvSpPr>
        <p:spPr>
          <a:xfrm>
            <a:off x="2859493" y="1575525"/>
            <a:ext cx="7282082" cy="1862048"/>
          </a:xfrm>
          <a:prstGeom prst="rect">
            <a:avLst/>
          </a:prstGeom>
          <a:noFill/>
        </p:spPr>
        <p:txBody>
          <a:bodyPr wrap="square" lIns="91440" tIns="45720" rIns="91440" bIns="45720">
            <a:spAutoFit/>
          </a:bodyPr>
          <a:lstStyle/>
          <a:p>
            <a:pPr algn="ctr"/>
            <a:r>
              <a:rPr lang="en-US" sz="11500" b="1" dirty="0" err="1" smtClean="0">
                <a:ln w="12700">
                  <a:solidFill>
                    <a:srgbClr val="00B0F0"/>
                  </a:solidFill>
                  <a:prstDash val="solid"/>
                </a:ln>
                <a:solidFill>
                  <a:srgbClr val="C00000"/>
                </a:solidFill>
                <a:effectLst>
                  <a:outerShdw dist="38100" dir="2640000" algn="bl" rotWithShape="0">
                    <a:schemeClr val="tx2">
                      <a:lumMod val="75000"/>
                    </a:schemeClr>
                  </a:outerShdw>
                </a:effectLst>
              </a:rPr>
              <a:t>জয়</a:t>
            </a:r>
            <a:r>
              <a:rPr lang="en-US" sz="11500" b="1" dirty="0" smtClean="0">
                <a:ln w="12700">
                  <a:solidFill>
                    <a:srgbClr val="00B0F0"/>
                  </a:solidFill>
                  <a:prstDash val="solid"/>
                </a:ln>
                <a:solidFill>
                  <a:srgbClr val="C00000"/>
                </a:solidFill>
                <a:effectLst>
                  <a:outerShdw dist="38100" dir="2640000" algn="bl" rotWithShape="0">
                    <a:schemeClr val="tx2">
                      <a:lumMod val="75000"/>
                    </a:schemeClr>
                  </a:outerShdw>
                </a:effectLst>
              </a:rPr>
              <a:t> </a:t>
            </a:r>
            <a:r>
              <a:rPr lang="en-US" sz="11500" b="1" dirty="0" err="1" smtClean="0">
                <a:ln w="12700">
                  <a:solidFill>
                    <a:srgbClr val="00B0F0"/>
                  </a:solidFill>
                  <a:prstDash val="solid"/>
                </a:ln>
                <a:solidFill>
                  <a:srgbClr val="C00000"/>
                </a:solidFill>
                <a:effectLst>
                  <a:outerShdw dist="38100" dir="2640000" algn="bl" rotWithShape="0">
                    <a:schemeClr val="tx2">
                      <a:lumMod val="75000"/>
                    </a:schemeClr>
                  </a:outerShdw>
                </a:effectLst>
              </a:rPr>
              <a:t>বাংলা</a:t>
            </a:r>
            <a:r>
              <a:rPr lang="en-US" sz="9600" b="1" dirty="0" smtClean="0">
                <a:ln w="12700">
                  <a:solidFill>
                    <a:srgbClr val="00B0F0"/>
                  </a:solidFill>
                  <a:prstDash val="solid"/>
                </a:ln>
                <a:solidFill>
                  <a:srgbClr val="C00000"/>
                </a:solidFill>
                <a:effectLst>
                  <a:outerShdw dist="38100" dir="2640000" algn="bl" rotWithShape="0">
                    <a:schemeClr val="tx2">
                      <a:lumMod val="75000"/>
                    </a:schemeClr>
                  </a:outerShdw>
                </a:effectLst>
              </a:rPr>
              <a:t> </a:t>
            </a:r>
            <a:endParaRPr lang="en-US" sz="9600" b="1" cap="none" spc="0" dirty="0">
              <a:ln w="12700">
                <a:solidFill>
                  <a:srgbClr val="00B0F0"/>
                </a:solidFill>
                <a:prstDash val="solid"/>
              </a:ln>
              <a:solidFill>
                <a:srgbClr val="C0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7816112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6B9FCB6-33BA-49E9-9AB3-314227E1FC83}"/>
              </a:ext>
            </a:extLst>
          </p:cNvPr>
          <p:cNvSpPr txBox="1"/>
          <p:nvPr/>
        </p:nvSpPr>
        <p:spPr>
          <a:xfrm>
            <a:off x="6271568" y="3165230"/>
            <a:ext cx="5920432" cy="2985433"/>
          </a:xfrm>
          <a:prstGeom prst="rect">
            <a:avLst/>
          </a:prstGeom>
          <a:solidFill>
            <a:schemeClr val="accent4">
              <a:lumMod val="60000"/>
              <a:lumOff val="40000"/>
            </a:schemeClr>
          </a:solidFill>
          <a:ln>
            <a:solidFill>
              <a:schemeClr val="accent1"/>
            </a:solidFill>
          </a:ln>
        </p:spPr>
        <p:txBody>
          <a:bodyPr wrap="square" rtlCol="0">
            <a:spAutoFit/>
          </a:bodyPr>
          <a:lstStyle/>
          <a:p>
            <a:pPr algn="ctr"/>
            <a:r>
              <a:rPr lang="en-US" sz="2800" b="1" dirty="0" smtClean="0">
                <a:solidFill>
                  <a:srgbClr val="FF0000"/>
                </a:solidFill>
                <a:latin typeface="RinkiyMJ" pitchFamily="2" charset="0"/>
                <a:cs typeface="RinkiyMJ" pitchFamily="2" charset="0"/>
              </a:rPr>
              <a:t>               </a:t>
            </a:r>
            <a:r>
              <a:rPr lang="en-US" sz="2800" b="1" dirty="0">
                <a:solidFill>
                  <a:srgbClr val="FF0000"/>
                </a:solidFill>
                <a:latin typeface="RinkiyMJ" pitchFamily="2" charset="0"/>
                <a:cs typeface="RinkiyMJ" pitchFamily="2" charset="0"/>
              </a:rPr>
              <a:t> </a:t>
            </a:r>
            <a:r>
              <a:rPr lang="en-US" sz="2800" b="1" dirty="0" smtClean="0">
                <a:solidFill>
                  <a:srgbClr val="FF0000"/>
                </a:solidFill>
                <a:latin typeface="RinkiyMJ" pitchFamily="2" charset="0"/>
                <a:cs typeface="RinkiyMJ" pitchFamily="2" charset="0"/>
              </a:rPr>
              <a:t> </a:t>
            </a:r>
            <a:r>
              <a:rPr lang="en-US" sz="3600" b="1" u="sng" dirty="0" err="1" smtClean="0">
                <a:solidFill>
                  <a:srgbClr val="FF0000"/>
                </a:solidFill>
                <a:latin typeface="RinkiyMJ" pitchFamily="2" charset="0"/>
                <a:cs typeface="RinkiyMJ" pitchFamily="2" charset="0"/>
              </a:rPr>
              <a:t>ch©v‡jvPbvq</a:t>
            </a:r>
            <a:r>
              <a:rPr lang="en-US" sz="2400" b="1" u="sng" dirty="0" smtClean="0">
                <a:solidFill>
                  <a:srgbClr val="FF0000"/>
                </a:solidFill>
                <a:latin typeface="RinkiyMJ" pitchFamily="2" charset="0"/>
                <a:cs typeface="RinkiyMJ" pitchFamily="2" charset="0"/>
              </a:rPr>
              <a:t> </a:t>
            </a:r>
            <a:r>
              <a:rPr lang="en-US" sz="2800" dirty="0" smtClean="0">
                <a:latin typeface="RinkiyMJ" pitchFamily="2" charset="0"/>
                <a:cs typeface="RinkiyMJ" pitchFamily="2" charset="0"/>
              </a:rPr>
              <a:t>             </a:t>
            </a:r>
          </a:p>
          <a:p>
            <a:pPr algn="ctr"/>
            <a:r>
              <a:rPr lang="en-US" sz="2800" dirty="0" smtClean="0">
                <a:latin typeface="RinkiyMJ" pitchFamily="2" charset="0"/>
                <a:cs typeface="RinkiyMJ" pitchFamily="2" charset="0"/>
              </a:rPr>
              <a:t>                  G, †K, </a:t>
            </a:r>
            <a:r>
              <a:rPr lang="en-US" sz="2800" dirty="0" err="1" smtClean="0">
                <a:latin typeface="RinkiyMJ" pitchFamily="2" charset="0"/>
                <a:cs typeface="RinkiyMJ" pitchFamily="2" charset="0"/>
              </a:rPr>
              <a:t>Gg</a:t>
            </a:r>
            <a:r>
              <a:rPr lang="en-US" sz="2800" dirty="0" smtClean="0">
                <a:latin typeface="RinkiyMJ" pitchFamily="2" charset="0"/>
                <a:cs typeface="RinkiyMJ" pitchFamily="2" charset="0"/>
              </a:rPr>
              <a:t>, †</a:t>
            </a:r>
            <a:r>
              <a:rPr lang="en-US" sz="2800" dirty="0" err="1" smtClean="0">
                <a:latin typeface="RinkiyMJ" pitchFamily="2" charset="0"/>
                <a:cs typeface="RinkiyMJ" pitchFamily="2" charset="0"/>
              </a:rPr>
              <a:t>gv¯ÍvwdRyi</a:t>
            </a:r>
            <a:r>
              <a:rPr lang="en-US" sz="2800" dirty="0" smtClean="0">
                <a:latin typeface="RinkiyMJ" pitchFamily="2" charset="0"/>
                <a:cs typeface="RinkiyMJ" pitchFamily="2" charset="0"/>
              </a:rPr>
              <a:t> </a:t>
            </a:r>
            <a:r>
              <a:rPr lang="en-US" sz="2800" dirty="0" err="1" smtClean="0">
                <a:latin typeface="RinkiyMJ" pitchFamily="2" charset="0"/>
                <a:cs typeface="RinkiyMJ" pitchFamily="2" charset="0"/>
              </a:rPr>
              <a:t>ingvb</a:t>
            </a:r>
            <a:endParaRPr lang="en-US" sz="2400" dirty="0" smtClean="0">
              <a:latin typeface="RinkiyMJ" pitchFamily="2" charset="0"/>
              <a:cs typeface="RinkiyMJ" pitchFamily="2" charset="0"/>
            </a:endParaRPr>
          </a:p>
          <a:p>
            <a:pPr algn="ct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ইন্সট্রাক্টর</a:t>
            </a:r>
            <a:r>
              <a:rPr lang="en-US" sz="2400" dirty="0" smtClean="0">
                <a:latin typeface="Nikosh" panose="02000000000000000000" pitchFamily="2" charset="0"/>
                <a:cs typeface="Nikosh" panose="02000000000000000000" pitchFamily="2" charset="0"/>
              </a:rPr>
              <a:t> (</a:t>
            </a:r>
            <a:r>
              <a:rPr lang="en-US" sz="2400" dirty="0" smtClean="0">
                <a:latin typeface="RinkiyMJ" pitchFamily="2" charset="0"/>
                <a:cs typeface="RinkiyMJ" pitchFamily="2" charset="0"/>
              </a:rPr>
              <a:t>bb-‡UK/ </a:t>
            </a:r>
            <a:r>
              <a:rPr lang="en-US" sz="2400" dirty="0" err="1" smtClean="0">
                <a:latin typeface="RinkiyMJ" pitchFamily="2" charset="0"/>
                <a:cs typeface="RinkiyMJ" pitchFamily="2" charset="0"/>
              </a:rPr>
              <a:t>imvqb</a:t>
            </a:r>
            <a:r>
              <a:rPr lang="en-US" sz="2400" dirty="0" smtClean="0">
                <a:latin typeface="RinkiyMJ" pitchFamily="2" charset="0"/>
                <a:cs typeface="RinkiyMJ" pitchFamily="2" charset="0"/>
              </a:rPr>
              <a:t>)</a:t>
            </a:r>
            <a:endParaRPr lang="en-US" sz="2400" dirty="0">
              <a:latin typeface="RinkiyMJ" pitchFamily="2" charset="0"/>
              <a:cs typeface="RinkiyMJ" pitchFamily="2" charset="0"/>
            </a:endParaRPr>
          </a:p>
          <a:p>
            <a:pPr algn="ctr"/>
            <a:r>
              <a:rPr lang="en-US" sz="2400" dirty="0" smtClean="0">
                <a:latin typeface="RinkiyMJ" pitchFamily="2" charset="0"/>
                <a:cs typeface="RinkiyMJ" pitchFamily="2" charset="0"/>
              </a:rPr>
              <a:t>                   ‡</a:t>
            </a:r>
            <a:r>
              <a:rPr lang="en-US" sz="2400" dirty="0" err="1" smtClean="0">
                <a:latin typeface="RinkiyMJ" pitchFamily="2" charset="0"/>
                <a:cs typeface="RinkiyMJ" pitchFamily="2" charset="0"/>
              </a:rPr>
              <a:t>kicyi</a:t>
            </a:r>
            <a:r>
              <a:rPr lang="en-US" sz="2400" dirty="0" smtClean="0">
                <a:latin typeface="RinkiyMJ" pitchFamily="2" charset="0"/>
                <a:cs typeface="RinkiyMJ" pitchFamily="2" charset="0"/>
              </a:rPr>
              <a:t> </a:t>
            </a:r>
            <a:r>
              <a:rPr lang="en-US" sz="2400" dirty="0" err="1" smtClean="0">
                <a:latin typeface="Nikosh" panose="02000000000000000000" pitchFamily="2" charset="0"/>
                <a:cs typeface="Nikosh" panose="02000000000000000000" pitchFamily="2" charset="0"/>
              </a:rPr>
              <a:t>পলিটেকনিক</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ইনস্টিটিউট</a:t>
            </a:r>
            <a:endParaRPr lang="en-US" sz="2400" dirty="0">
              <a:latin typeface="Nikosh" panose="02000000000000000000" pitchFamily="2" charset="0"/>
              <a:cs typeface="Nikosh" panose="02000000000000000000" pitchFamily="2" charset="0"/>
            </a:endParaRPr>
          </a:p>
          <a:p>
            <a:pPr algn="ctr"/>
            <a:r>
              <a:rPr lang="en-US" sz="2400" dirty="0" smtClean="0">
                <a:latin typeface="RinkiyMJ" pitchFamily="2" charset="0"/>
                <a:cs typeface="RinkiyMJ" pitchFamily="2" charset="0"/>
              </a:rPr>
              <a:t>                    21-</a:t>
            </a:r>
            <a:r>
              <a:rPr lang="as-IN" sz="2400" dirty="0" smtClean="0">
                <a:latin typeface="Nikosh" panose="02000000000000000000" pitchFamily="2" charset="0"/>
                <a:cs typeface="Nikosh" panose="02000000000000000000" pitchFamily="2" charset="0"/>
              </a:rPr>
              <a:t>ত</a:t>
            </a:r>
            <a:r>
              <a:rPr lang="en-US" sz="2400" dirty="0">
                <a:latin typeface="Nikosh" panose="02000000000000000000" pitchFamily="2" charset="0"/>
                <a:cs typeface="Nikosh" panose="02000000000000000000" pitchFamily="2" charset="0"/>
              </a:rPr>
              <a:t>ম </a:t>
            </a:r>
            <a:r>
              <a:rPr lang="as-IN" sz="2400" dirty="0">
                <a:latin typeface="Nikosh" panose="02000000000000000000" pitchFamily="2" charset="0"/>
                <a:cs typeface="Nikosh" panose="02000000000000000000" pitchFamily="2" charset="0"/>
              </a:rPr>
              <a:t>ব</a:t>
            </a:r>
            <a:r>
              <a:rPr lang="en-US" sz="2400" dirty="0" err="1" smtClean="0">
                <a:latin typeface="Nikosh" panose="02000000000000000000" pitchFamily="2" charset="0"/>
                <a:cs typeface="Nikosh" panose="02000000000000000000" pitchFamily="2" charset="0"/>
              </a:rPr>
              <a:t>িভাগীয়</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বুনিয়াদী</a:t>
            </a:r>
            <a:r>
              <a:rPr lang="en-US" sz="2400" dirty="0" smtClean="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প্রশিক</a:t>
            </a:r>
            <a:r>
              <a:rPr lang="as-IN" sz="2400" dirty="0">
                <a:latin typeface="Nikosh" panose="02000000000000000000" pitchFamily="2" charset="0"/>
                <a:cs typeface="Nikosh" panose="02000000000000000000" pitchFamily="2" charset="0"/>
              </a:rPr>
              <a:t>্</a:t>
            </a:r>
            <a:r>
              <a:rPr lang="en-US" sz="2400" dirty="0" err="1">
                <a:latin typeface="Nikosh" panose="02000000000000000000" pitchFamily="2" charset="0"/>
                <a:cs typeface="Nikosh" panose="02000000000000000000" pitchFamily="2" charset="0"/>
              </a:rPr>
              <a:t>ষণ</a:t>
            </a:r>
            <a:r>
              <a:rPr lang="en-US"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ক</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র</a:t>
            </a:r>
            <a:r>
              <a:rPr lang="en-US" sz="2400" dirty="0" err="1" smtClean="0">
                <a:latin typeface="Nikosh" panose="02000000000000000000" pitchFamily="2" charset="0"/>
                <a:cs typeface="Nikosh" panose="02000000000000000000" pitchFamily="2" charset="0"/>
              </a:rPr>
              <a:t>্স</a:t>
            </a:r>
            <a:endParaRPr lang="en-US" sz="2400" dirty="0" smtClean="0">
              <a:latin typeface="Nikosh" panose="02000000000000000000" pitchFamily="2" charset="0"/>
              <a:cs typeface="Nikosh" panose="02000000000000000000" pitchFamily="2" charset="0"/>
            </a:endParaRPr>
          </a:p>
          <a:p>
            <a:pPr algn="ct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রোল</a:t>
            </a:r>
            <a:r>
              <a:rPr lang="en-US" sz="2400" dirty="0" smtClean="0">
                <a:latin typeface="Nikosh" panose="02000000000000000000" pitchFamily="2" charset="0"/>
                <a:cs typeface="Nikosh" panose="02000000000000000000" pitchFamily="2" charset="0"/>
              </a:rPr>
              <a:t>- </a:t>
            </a:r>
            <a:r>
              <a:rPr lang="en-US" sz="2400" dirty="0" smtClean="0">
                <a:latin typeface="RinkiyMJ" pitchFamily="2" charset="0"/>
                <a:cs typeface="RinkiyMJ" pitchFamily="2" charset="0"/>
              </a:rPr>
              <a:t>040</a:t>
            </a:r>
            <a:endParaRPr lang="en-US" sz="2400" dirty="0">
              <a:latin typeface="RinkiyMJ" pitchFamily="2" charset="0"/>
              <a:cs typeface="RinkiyMJ" pitchFamily="2" charset="0"/>
            </a:endParaRPr>
          </a:p>
          <a:p>
            <a:pPr algn="ct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বিয়াম</a:t>
            </a:r>
            <a:r>
              <a:rPr lang="en-US" sz="2400" dirty="0" smtClean="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ফাউন্ডেশন</a:t>
            </a:r>
            <a:r>
              <a:rPr lang="en-US" sz="2400" dirty="0">
                <a:latin typeface="Nikosh" panose="02000000000000000000" pitchFamily="2" charset="0"/>
                <a:cs typeface="Nikosh" panose="02000000000000000000" pitchFamily="2" charset="0"/>
              </a:rPr>
              <a:t> আ</a:t>
            </a:r>
            <a:r>
              <a:rPr lang="as-IN" sz="2400" dirty="0">
                <a:latin typeface="Nikosh" panose="02000000000000000000" pitchFamily="2" charset="0"/>
                <a:cs typeface="Nikosh" panose="02000000000000000000" pitchFamily="2" charset="0"/>
              </a:rPr>
              <a:t>ঞ</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চ</a:t>
            </a:r>
            <a:r>
              <a:rPr lang="en-US" sz="2400" dirty="0">
                <a:latin typeface="Nikosh" panose="02000000000000000000" pitchFamily="2" charset="0"/>
                <a:cs typeface="Nikosh" panose="02000000000000000000" pitchFamily="2" charset="0"/>
              </a:rPr>
              <a:t>ল</a:t>
            </a:r>
            <a:r>
              <a:rPr lang="as-IN" sz="2400" dirty="0">
                <a:latin typeface="Nikosh" panose="02000000000000000000" pitchFamily="2" charset="0"/>
                <a:cs typeface="Nikosh" panose="02000000000000000000" pitchFamily="2" charset="0"/>
              </a:rPr>
              <a:t>ি</a:t>
            </a:r>
            <a:r>
              <a:rPr lang="en-US" sz="2400" dirty="0">
                <a:latin typeface="Nikosh" panose="02000000000000000000" pitchFamily="2" charset="0"/>
                <a:cs typeface="Nikosh" panose="02000000000000000000" pitchFamily="2" charset="0"/>
              </a:rPr>
              <a:t>ক </a:t>
            </a:r>
            <a:r>
              <a:rPr lang="as-IN" sz="2400" dirty="0">
                <a:latin typeface="Nikosh" panose="02000000000000000000" pitchFamily="2" charset="0"/>
                <a:cs typeface="Nikosh" panose="02000000000000000000" pitchFamily="2" charset="0"/>
              </a:rPr>
              <a:t>ক</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ন</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র</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বগুড়া</a:t>
            </a:r>
            <a:endParaRPr lang="en-US" sz="2400" dirty="0">
              <a:latin typeface="Nikosh" panose="02000000000000000000" pitchFamily="2" charset="0"/>
              <a:cs typeface="Nikosh" panose="02000000000000000000" pitchFamily="2" charset="0"/>
            </a:endParaRPr>
          </a:p>
        </p:txBody>
      </p:sp>
      <p:pic>
        <p:nvPicPr>
          <p:cNvPr id="5" name="Picture 4">
            <a:extLst>
              <a:ext uri="{FF2B5EF4-FFF2-40B4-BE49-F238E27FC236}">
                <a16:creationId xmlns:a16="http://schemas.microsoft.com/office/drawing/2014/main" xmlns="" id="{7021247E-D9EB-43DA-B33C-A11A1DABB8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51988" y="79022"/>
            <a:ext cx="3131128" cy="2761486"/>
          </a:xfrm>
          <a:prstGeom prst="rect">
            <a:avLst/>
          </a:prstGeom>
        </p:spPr>
      </p:pic>
      <p:sp>
        <p:nvSpPr>
          <p:cNvPr id="6" name="Freeform 5"/>
          <p:cNvSpPr/>
          <p:nvPr/>
        </p:nvSpPr>
        <p:spPr>
          <a:xfrm>
            <a:off x="410779" y="3165230"/>
            <a:ext cx="5441382" cy="2989385"/>
          </a:xfrm>
          <a:custGeom>
            <a:avLst/>
            <a:gdLst>
              <a:gd name="connsiteX0" fmla="*/ 0 w 5559552"/>
              <a:gd name="connsiteY0" fmla="*/ 0 h 2460744"/>
              <a:gd name="connsiteX1" fmla="*/ 5559552 w 5559552"/>
              <a:gd name="connsiteY1" fmla="*/ 0 h 2460744"/>
              <a:gd name="connsiteX2" fmla="*/ 5559552 w 5559552"/>
              <a:gd name="connsiteY2" fmla="*/ 2460744 h 2460744"/>
              <a:gd name="connsiteX3" fmla="*/ 0 w 5559552"/>
              <a:gd name="connsiteY3" fmla="*/ 2460744 h 2460744"/>
              <a:gd name="connsiteX4" fmla="*/ 0 w 5559552"/>
              <a:gd name="connsiteY4" fmla="*/ 0 h 246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552" h="2460744">
                <a:moveTo>
                  <a:pt x="0" y="0"/>
                </a:moveTo>
                <a:lnTo>
                  <a:pt x="5559552" y="0"/>
                </a:lnTo>
                <a:lnTo>
                  <a:pt x="5559552" y="2460744"/>
                </a:lnTo>
                <a:lnTo>
                  <a:pt x="0" y="2460744"/>
                </a:lnTo>
                <a:lnTo>
                  <a:pt x="0" y="0"/>
                </a:lnTo>
                <a:close/>
              </a:path>
            </a:pathLst>
          </a:custGeom>
          <a:solidFill>
            <a:schemeClr val="accent4">
              <a:alpha val="40000"/>
            </a:schemeClr>
          </a:solidFill>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176772" tIns="95250" rIns="95250" bIns="95250" numCol="1" spcCol="1270" anchor="ctr" anchorCtr="0">
            <a:noAutofit/>
          </a:bodyPr>
          <a:lstStyle/>
          <a:p>
            <a:pPr algn="ctr" defTabSz="1111250">
              <a:lnSpc>
                <a:spcPct val="90000"/>
              </a:lnSpc>
              <a:spcBef>
                <a:spcPct val="0"/>
              </a:spcBef>
              <a:spcAft>
                <a:spcPct val="35000"/>
              </a:spcAft>
            </a:pPr>
            <a:r>
              <a:rPr lang="en-US" sz="3200" b="1" u="sng" dirty="0" err="1">
                <a:solidFill>
                  <a:srgbClr val="FF0000"/>
                </a:solidFill>
                <a:latin typeface="Nikosh" panose="02000000000000000000" pitchFamily="2" charset="0"/>
                <a:cs typeface="Nikosh" panose="02000000000000000000" pitchFamily="2" charset="0"/>
              </a:rPr>
              <a:t>সার্বিক</a:t>
            </a:r>
            <a:r>
              <a:rPr lang="en-US" sz="3200" b="1" u="sng" dirty="0">
                <a:solidFill>
                  <a:srgbClr val="FF0000"/>
                </a:solidFill>
                <a:latin typeface="Nikosh" panose="02000000000000000000" pitchFamily="2" charset="0"/>
                <a:cs typeface="Nikosh" panose="02000000000000000000" pitchFamily="2" charset="0"/>
              </a:rPr>
              <a:t> </a:t>
            </a:r>
            <a:r>
              <a:rPr lang="en-US" sz="3200" b="1" u="sng" dirty="0" err="1" smtClean="0">
                <a:solidFill>
                  <a:srgbClr val="FF0000"/>
                </a:solidFill>
                <a:latin typeface="Nikosh" panose="02000000000000000000" pitchFamily="2" charset="0"/>
                <a:cs typeface="Nikosh" panose="02000000000000000000" pitchFamily="2" charset="0"/>
              </a:rPr>
              <a:t>নির্দেশনায়</a:t>
            </a:r>
            <a:endParaRPr lang="en-US" sz="3200" b="1" u="sng" dirty="0">
              <a:solidFill>
                <a:srgbClr val="FF0000"/>
              </a:solidFill>
              <a:latin typeface="Nikosh" panose="02000000000000000000" pitchFamily="2" charset="0"/>
              <a:cs typeface="Nikosh" panose="02000000000000000000" pitchFamily="2" charset="0"/>
            </a:endParaRPr>
          </a:p>
          <a:p>
            <a:pPr algn="ctr" defTabSz="1111250">
              <a:lnSpc>
                <a:spcPct val="90000"/>
              </a:lnSpc>
              <a:spcBef>
                <a:spcPct val="0"/>
              </a:spcBef>
              <a:spcAft>
                <a:spcPct val="35000"/>
              </a:spcAft>
            </a:pPr>
            <a:r>
              <a:rPr lang="en-US" sz="3600" dirty="0" err="1">
                <a:latin typeface="Nikosh" panose="02000000000000000000" pitchFamily="2" charset="0"/>
                <a:cs typeface="Nikosh" panose="02000000000000000000" pitchFamily="2" charset="0"/>
              </a:rPr>
              <a:t>মোহাঃ</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আব্দুর</a:t>
            </a:r>
            <a:r>
              <a:rPr lang="en-US" sz="3600" dirty="0">
                <a:latin typeface="Nikosh" panose="02000000000000000000" pitchFamily="2" charset="0"/>
                <a:cs typeface="Nikosh" panose="02000000000000000000" pitchFamily="2" charset="0"/>
              </a:rPr>
              <a:t> </a:t>
            </a:r>
            <a:r>
              <a:rPr lang="en-US" sz="3600" dirty="0" err="1">
                <a:latin typeface="Nikosh" panose="02000000000000000000" pitchFamily="2" charset="0"/>
                <a:cs typeface="Nikosh" panose="02000000000000000000" pitchFamily="2" charset="0"/>
              </a:rPr>
              <a:t>রফিক</a:t>
            </a:r>
            <a:endParaRPr lang="en-US" sz="3600" dirty="0">
              <a:latin typeface="Nikosh" panose="02000000000000000000" pitchFamily="2" charset="0"/>
              <a:cs typeface="Nikosh" panose="02000000000000000000" pitchFamily="2" charset="0"/>
            </a:endParaRPr>
          </a:p>
          <a:p>
            <a:pPr algn="ctr" defTabSz="1111250">
              <a:lnSpc>
                <a:spcPct val="90000"/>
              </a:lnSpc>
              <a:spcBef>
                <a:spcPct val="0"/>
              </a:spcBef>
              <a:spcAft>
                <a:spcPct val="35000"/>
              </a:spcAft>
            </a:pPr>
            <a:r>
              <a:rPr lang="en-US" sz="2400" dirty="0" err="1">
                <a:latin typeface="Nikosh" panose="02000000000000000000" pitchFamily="2" charset="0"/>
                <a:cs typeface="Nikosh" panose="02000000000000000000" pitchFamily="2" charset="0"/>
              </a:rPr>
              <a:t>কোর্স</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পরিচালক</a:t>
            </a:r>
            <a:endParaRPr lang="en-US" sz="2400" dirty="0">
              <a:latin typeface="Nikosh" panose="02000000000000000000" pitchFamily="2" charset="0"/>
              <a:cs typeface="Nikosh" panose="02000000000000000000" pitchFamily="2" charset="0"/>
            </a:endParaRPr>
          </a:p>
          <a:p>
            <a:pPr algn="ctr" defTabSz="1111250">
              <a:lnSpc>
                <a:spcPct val="90000"/>
              </a:lnSpc>
              <a:spcBef>
                <a:spcPct val="0"/>
              </a:spcBef>
              <a:spcAft>
                <a:spcPct val="35000"/>
              </a:spcAft>
            </a:pPr>
            <a:r>
              <a:rPr lang="en-US" sz="2400" dirty="0" smtClean="0">
                <a:latin typeface="SutonnyMJ" pitchFamily="2" charset="0"/>
                <a:cs typeface="SutonnyMJ" pitchFamily="2" charset="0"/>
              </a:rPr>
              <a:t>21</a:t>
            </a:r>
            <a:r>
              <a:rPr lang="en-US" sz="2400" dirty="0" smtClean="0">
                <a:latin typeface="Nikosh" panose="02000000000000000000" pitchFamily="2" charset="0"/>
                <a:cs typeface="Nikosh" panose="02000000000000000000" pitchFamily="2" charset="0"/>
              </a:rPr>
              <a:t>তম </a:t>
            </a:r>
            <a:r>
              <a:rPr lang="en-US" sz="2400" dirty="0" err="1">
                <a:latin typeface="Nikosh" panose="02000000000000000000" pitchFamily="2" charset="0"/>
                <a:cs typeface="Nikosh" panose="02000000000000000000" pitchFamily="2" charset="0"/>
              </a:rPr>
              <a:t>বুনিয়াদি</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প্রশিক্ষণ</a:t>
            </a:r>
            <a:r>
              <a:rPr lang="en-US" sz="2400" dirty="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কোর্স</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ও</a:t>
            </a:r>
          </a:p>
          <a:p>
            <a:pPr algn="ctr" defTabSz="1111250">
              <a:lnSpc>
                <a:spcPct val="90000"/>
              </a:lnSpc>
              <a:spcBef>
                <a:spcPct val="0"/>
              </a:spcBef>
              <a:spcAft>
                <a:spcPct val="35000"/>
              </a:spcAft>
            </a:pPr>
            <a:r>
              <a:rPr lang="en-US" sz="2400" dirty="0" err="1" smtClean="0">
                <a:latin typeface="Nikosh" panose="02000000000000000000" pitchFamily="2" charset="0"/>
                <a:cs typeface="Nikosh" panose="02000000000000000000" pitchFamily="2" charset="0"/>
              </a:rPr>
              <a:t>পরিচালক</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বিয়াম</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ফাউন্ডেশন</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আঞ্চলিক</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কেন্দ্র</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বগুড়া</a:t>
            </a:r>
            <a:endParaRPr lang="en-US" sz="2400" dirty="0">
              <a:latin typeface="Nikosh" panose="02000000000000000000" pitchFamily="2" charset="0"/>
              <a:cs typeface="Nikosh" panose="02000000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79" y="3358843"/>
            <a:ext cx="1690212" cy="198080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1568" y="3387309"/>
            <a:ext cx="1750214" cy="1850735"/>
          </a:xfrm>
          <a:prstGeom prst="rect">
            <a:avLst/>
          </a:prstGeom>
        </p:spPr>
      </p:pic>
    </p:spTree>
    <p:extLst>
      <p:ext uri="{BB962C8B-B14F-4D97-AF65-F5344CB8AC3E}">
        <p14:creationId xmlns:p14="http://schemas.microsoft.com/office/powerpoint/2010/main" val="2813750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CD6705D-5A1A-4C69-96C5-7966A09E2D85}"/>
              </a:ext>
            </a:extLst>
          </p:cNvPr>
          <p:cNvSpPr/>
          <p:nvPr/>
        </p:nvSpPr>
        <p:spPr>
          <a:xfrm>
            <a:off x="2980811" y="2349073"/>
            <a:ext cx="6086901" cy="4508927"/>
          </a:xfrm>
          <a:prstGeom prst="rect">
            <a:avLst/>
          </a:prstGeom>
          <a:noFill/>
        </p:spPr>
        <p:txBody>
          <a:bodyPr wrap="square" lIns="91440" tIns="45720" rIns="91440" bIns="45720">
            <a:spAutoFit/>
          </a:bodyPr>
          <a:lstStyle/>
          <a:p>
            <a:pPr algn="ctr"/>
            <a:r>
              <a:rPr lang="en-US" sz="28700" b="1"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a:t>
            </a:r>
          </a:p>
        </p:txBody>
      </p:sp>
      <p:sp>
        <p:nvSpPr>
          <p:cNvPr id="2" name="Rectangle 1"/>
          <p:cNvSpPr/>
          <p:nvPr/>
        </p:nvSpPr>
        <p:spPr>
          <a:xfrm>
            <a:off x="3512291" y="1058440"/>
            <a:ext cx="5300777" cy="1569660"/>
          </a:xfrm>
          <a:prstGeom prst="rect">
            <a:avLst/>
          </a:prstGeom>
        </p:spPr>
        <p:txBody>
          <a:bodyPr wrap="square">
            <a:spAutoFit/>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প</a:t>
            </a:r>
            <a:r>
              <a:rPr lang="as-IN"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a:t>
            </a:r>
            <a:r>
              <a:rPr lang="en-US"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রশ্নোত্ত</a:t>
            </a:r>
            <a:r>
              <a:rPr lang="as-IN"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র</a:t>
            </a:r>
            <a:r>
              <a:rPr lang="en-US" sz="9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 </a:t>
            </a:r>
            <a:r>
              <a:rPr lang="as-IN"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প</a:t>
            </a:r>
            <a:r>
              <a:rPr lang="en-US"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kosh" panose="02000000000000000000" pitchFamily="2" charset="0"/>
                <a:cs typeface="Nikosh" panose="02000000000000000000" pitchFamily="2" charset="0"/>
              </a:rPr>
              <a:t>র্ব</a:t>
            </a:r>
            <a:endPar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004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path" presetSubtype="0" accel="50000" decel="50000" fill="hold" nodeType="clickEffect">
                                  <p:stCondLst>
                                    <p:cond delay="0"/>
                                  </p:stCondLst>
                                  <p:childTnLst>
                                    <p:animMotion origin="layout" path="M 4.16667E-7 -3.7037E-7 C -0.00104 0.025 0.06003 0.04699 0.13698 0.04792 C 0.19805 0.05 0.24805 0.03796 0.24896 0.02292 C 0.24896 0.0081 0.2 -0.00602 0.13802 -0.00694 C 0.10703 -0.00694 0.07904 -0.00509 0.05898 -3.7037E-7 C 0.02995 0.00694 0.01302 0.01806 0.01302 0.03102 C 0.01302 0.03796 0.01797 0.04491 0.02695 0.05093 C 0.04805 0.06389 0.08906 0.07292 0.13594 0.07407 C 0.19102 0.07593 0.23594 0.06505 0.23594 0.05208 C 0.23698 0.03796 0.19206 0.02593 0.13698 0.02407 C 0.10898 0.02407 0.08398 0.02593 0.06497 0.03009 C 0.03997 0.03704 0.02396 0.04792 0.02396 0.05903 C 0.02396 0.06505 0.02904 0.07107 0.03698 0.07708 C 0.05599 0.08796 0.09206 0.09699 0.13503 0.09792 C 0.18503 0.09907 0.225 0.08889 0.225 0.07708 C 0.22604 0.06505 0.18594 0.05394 0.13594 0.05301 C 0.11094 0.05208 0.08802 0.05394 0.07096 0.0581 C 0.04805 0.06389 0.03503 0.07292 0.03503 0.08403 C 0.03503 0.08889 0.03906 0.09491 0.04596 0.1 C 0.06302 0.10995 0.09596 0.11806 0.13398 0.11898 C 0.17904 0.11898 0.21497 0.11111 0.21497 0.1 C 0.21497 0.08889 0.17995 0.07894 0.13503 0.07801 C 0.11302 0.07801 0.09206 0.08009 0.07695 0.0831 C 0.05599 0.08796 0.04401 0.09699 0.04297 0.10602 C 0.04297 0.11111 0.04805 0.11597 0.05404 0.11991 C 0.06901 0.13009 0.09896 0.13704 0.13294 0.13704 C 0.17305 0.13796 0.20599 0.13102 0.20599 0.12107 C 0.20703 0.11111 0.17396 0.10208 0.13398 0.10093 C 0.11406 0.10093 0.09505 0.10208 0.08203 0.10602 C 0.06302 0.10995 0.05195 0.11806 0.05195 0.12593 C 0.05195 0.13102 0.05495 0.13495 0.06094 0.13889 C 0.075 0.14792 0.10104 0.15394 0.13203 0.15509 C 0.16901 0.15509 0.19805 0.14907 0.19805 0.14005 C 0.19896 0.13102 0.17005 0.12292 0.13294 0.12199 C 0.11497 0.12199 0.09896 0.12292 0.08698 0.12593 C 0.07005 0.13009 0.06003 0.13704 0.06003 0.14491 C 0.06003 0.14907 0.06302 0.15208 0.06797 0.15602 C 0.07995 0.16389 0.10404 0.16898 0.13203 0.16991 C 0.16497 0.17107 0.19102 0.16505 0.19102 0.15602 C 0.19102 0.14907 0.16602 0.14097 0.13294 0.14097 C 0.11602 0.14005 0.10104 0.1419 0.08997 0.14398 C 0.075 0.14792 0.06602 0.15394 0.06602 0.16111 C 0.06602 0.16505 0.06901 0.16806 0.07396 0.17107 C 0.08503 0.17801 0.10703 0.1831 0.13099 0.18403 C 0.16094 0.18495 0.18503 0.17894 0.18503 0.17199 C 0.18503 0.16389 0.16094 0.1581 0.13203 0.15694 C 0.11797 0.15694 0.10404 0.1581 0.09401 0.16111 C 0.07995 0.16389 0.072 0.16898 0.072 0.17593 C 0.072 0.17894 0.075 0.18194 0.07904 0.18495 C 0.08906 0.19097 0.10794 0.19607 0.13099 0.19607 C 0.15703 0.19699 0.17904 0.1919 0.17904 0.18495 C 0.17904 0.17894 0.15794 0.17292 0.13099 0.17292 C 0.11901 0.17199 0.10599 0.17292 0.097 0.175 C 0.08503 0.17894 0.07799 0.18403 0.07799 0.18889 C 0.07799 0.1919 0.07995 0.19491 0.08398 0.19699 C 0.09297 0.20301 0.11003 0.20694 0.13099 0.2081 C 0.15495 0.2081 0.17396 0.20301 0.17396 0.19792 C 0.17396 0.1919 0.15495 0.18611 0.13099 0.18611 C 0.11901 0.18611 0.10794 0.18704 0.10104 0.18889 C 0.08906 0.19097 0.08294 0.19607 0.08294 0.20093 C 0.08294 0.20301 0.08503 0.20602 0.08802 0.2081 C 0.09596 0.21389 0.11198 0.2169 0.12995 0.21806 C 0.15195 0.21806 0.16901 0.21389 0.16901 0.20903 C 0.16901 0.20301 0.15195 0.19907 0.13099 0.19792 C 0.12005 0.19792 0.11003 0.19907 0.10299 0.20093 C 0.09297 0.20301 0.08698 0.20694 0.08698 0.21204 C 0.08698 0.21389 0.08906 0.21597 0.09206 0.21806 " pathEditMode="relative" rAng="0" ptsTypes="AAAAAAAAAAAAAAAAAAAAAAAAAAAAAAAAAAAAAAAAAAAAAAAAAAAAAAAAAAAAAAAAAAA">
                                      <p:cBhvr>
                                        <p:cTn id="6" dur="2000" fill="hold"/>
                                        <p:tgtEl>
                                          <p:spTgt spid="7">
                                            <p:txEl>
                                              <p:pRg st="0" end="0"/>
                                            </p:txEl>
                                          </p:spTgt>
                                        </p:tgtEl>
                                        <p:attrNameLst>
                                          <p:attrName>ppt_x</p:attrName>
                                          <p:attrName>ppt_y</p:attrName>
                                        </p:attrNameLst>
                                      </p:cBhvr>
                                      <p:rCtr x="12435"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28210-E272-4B83-B801-54E4039304D6}"/>
              </a:ext>
            </a:extLst>
          </p:cNvPr>
          <p:cNvSpPr>
            <a:spLocks noGrp="1"/>
          </p:cNvSpPr>
          <p:nvPr>
            <p:ph type="title"/>
          </p:nvPr>
        </p:nvSpPr>
        <p:spPr>
          <a:xfrm>
            <a:off x="3657599" y="573345"/>
            <a:ext cx="5023555" cy="1365063"/>
          </a:xfrm>
        </p:spPr>
        <p:txBody>
          <a:bodyPr>
            <a:normAutofit/>
          </a:bodyPr>
          <a:lstStyle/>
          <a:p>
            <a:pPr algn="ctr"/>
            <a:r>
              <a:rPr lang="en-US" sz="7200" b="1" dirty="0">
                <a:solidFill>
                  <a:srgbClr val="00B050"/>
                </a:solidFill>
                <a:latin typeface="Nikosh" panose="02000000000000000000" pitchFamily="2" charset="0"/>
                <a:cs typeface="Nikosh" panose="02000000000000000000" pitchFamily="2" charset="0"/>
              </a:rPr>
              <a:t>গ</a:t>
            </a:r>
            <a:r>
              <a:rPr lang="as-IN" sz="7200" b="1" dirty="0">
                <a:solidFill>
                  <a:srgbClr val="00B050"/>
                </a:solidFill>
                <a:latin typeface="Nikosh" panose="02000000000000000000" pitchFamily="2" charset="0"/>
                <a:cs typeface="Nikosh" panose="02000000000000000000" pitchFamily="2" charset="0"/>
              </a:rPr>
              <a:t>্</a:t>
            </a:r>
            <a:r>
              <a:rPr lang="en-US" sz="7200" b="1" dirty="0" err="1">
                <a:solidFill>
                  <a:srgbClr val="00B050"/>
                </a:solidFill>
                <a:latin typeface="Nikosh" panose="02000000000000000000" pitchFamily="2" charset="0"/>
                <a:cs typeface="Nikosh" panose="02000000000000000000" pitchFamily="2" charset="0"/>
              </a:rPr>
              <a:t>রন্থ</a:t>
            </a:r>
            <a:r>
              <a:rPr lang="en-US" sz="7200" b="1" dirty="0">
                <a:solidFill>
                  <a:srgbClr val="00B050"/>
                </a:solidFill>
                <a:latin typeface="Nikosh" panose="02000000000000000000" pitchFamily="2" charset="0"/>
                <a:cs typeface="Nikosh" panose="02000000000000000000" pitchFamily="2" charset="0"/>
              </a:rPr>
              <a:t> প</a:t>
            </a:r>
            <a:r>
              <a:rPr lang="as-IN" sz="7200" b="1" dirty="0">
                <a:solidFill>
                  <a:srgbClr val="00B050"/>
                </a:solidFill>
                <a:latin typeface="Nikosh" panose="02000000000000000000" pitchFamily="2" charset="0"/>
                <a:cs typeface="Nikosh" panose="02000000000000000000" pitchFamily="2" charset="0"/>
              </a:rPr>
              <a:t>র</a:t>
            </a:r>
            <a:r>
              <a:rPr lang="en-US" sz="7200" b="1" dirty="0">
                <a:solidFill>
                  <a:srgbClr val="00B050"/>
                </a:solidFill>
                <a:latin typeface="Nikosh" panose="02000000000000000000" pitchFamily="2" charset="0"/>
                <a:cs typeface="Nikosh" panose="02000000000000000000" pitchFamily="2" charset="0"/>
              </a:rPr>
              <a:t>ি</a:t>
            </a:r>
            <a:r>
              <a:rPr lang="as-IN" sz="7200" b="1" dirty="0">
                <a:solidFill>
                  <a:srgbClr val="00B050"/>
                </a:solidFill>
                <a:latin typeface="Nikosh" panose="02000000000000000000" pitchFamily="2" charset="0"/>
                <a:cs typeface="Nikosh" panose="02000000000000000000" pitchFamily="2" charset="0"/>
              </a:rPr>
              <a:t>চ</a:t>
            </a:r>
            <a:r>
              <a:rPr lang="en-US" sz="7200" b="1" dirty="0">
                <a:solidFill>
                  <a:srgbClr val="00B050"/>
                </a:solidFill>
                <a:latin typeface="Nikosh" panose="02000000000000000000" pitchFamily="2" charset="0"/>
                <a:cs typeface="Nikosh" panose="02000000000000000000" pitchFamily="2" charset="0"/>
              </a:rPr>
              <a:t>ি</a:t>
            </a:r>
            <a:r>
              <a:rPr lang="as-IN" sz="7200" b="1" dirty="0">
                <a:solidFill>
                  <a:srgbClr val="00B050"/>
                </a:solidFill>
                <a:latin typeface="Nikosh" panose="02000000000000000000" pitchFamily="2" charset="0"/>
                <a:cs typeface="Nikosh" panose="02000000000000000000" pitchFamily="2" charset="0"/>
              </a:rPr>
              <a:t>ত</a:t>
            </a:r>
            <a:r>
              <a:rPr lang="en-US" sz="7200" b="1" dirty="0">
                <a:solidFill>
                  <a:srgbClr val="00B050"/>
                </a:solidFill>
                <a:latin typeface="Nikosh" panose="02000000000000000000" pitchFamily="2" charset="0"/>
                <a:cs typeface="Nikosh" panose="02000000000000000000" pitchFamily="2" charset="0"/>
              </a:rPr>
              <a:t>ি</a:t>
            </a:r>
          </a:p>
        </p:txBody>
      </p:sp>
      <p:pic>
        <p:nvPicPr>
          <p:cNvPr id="4" name="Content Placeholder 3">
            <a:extLst>
              <a:ext uri="{FF2B5EF4-FFF2-40B4-BE49-F238E27FC236}">
                <a16:creationId xmlns:a16="http://schemas.microsoft.com/office/drawing/2014/main" xmlns="" id="{255BB005-BE0F-4437-AB76-8527EB05B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0872" y="2423650"/>
            <a:ext cx="2199947" cy="2572512"/>
          </a:xfrm>
          <a:prstGeom prst="rect">
            <a:avLst/>
          </a:prstGeom>
          <a:solidFill>
            <a:srgbClr val="FFFFFF">
              <a:shade val="85000"/>
            </a:srgbClr>
          </a:solidFill>
          <a:ln w="88900" cap="sq">
            <a:solidFill>
              <a:srgbClr val="FFFFFF"/>
            </a:solidFill>
            <a:miter lim="800000"/>
          </a:ln>
          <a:effectLst>
            <a:outerShdw blurRad="63500" sx="102000" sy="102000" algn="ctr"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xmlns="" id="{A815A920-5E2F-4F1E-8910-F31DDA93833E}"/>
              </a:ext>
            </a:extLst>
          </p:cNvPr>
          <p:cNvSpPr txBox="1"/>
          <p:nvPr/>
        </p:nvSpPr>
        <p:spPr>
          <a:xfrm>
            <a:off x="2272942" y="1938408"/>
            <a:ext cx="7792871" cy="4585871"/>
          </a:xfrm>
          <a:prstGeom prst="rect">
            <a:avLst/>
          </a:prstGeom>
          <a:noFill/>
        </p:spPr>
        <p:txBody>
          <a:bodyPr wrap="square" rtlCol="0">
            <a:spAutoFit/>
          </a:bodyPr>
          <a:lstStyle/>
          <a:p>
            <a:pPr algn="just">
              <a:defRPr/>
            </a:pPr>
            <a:r>
              <a:rPr lang="en-US" sz="2800" dirty="0" err="1">
                <a:latin typeface="Nikosh" panose="02000000000000000000" pitchFamily="2" charset="0"/>
                <a:cs typeface="Nikosh" panose="02000000000000000000" pitchFamily="2" charset="0"/>
              </a:rPr>
              <a:t>গ্রন্থ</a:t>
            </a:r>
            <a:r>
              <a:rPr lang="en-US" sz="2800" dirty="0">
                <a:latin typeface="Nikosh" panose="02000000000000000000" pitchFamily="2" charset="0"/>
                <a:cs typeface="Nikosh" panose="02000000000000000000" pitchFamily="2" charset="0"/>
              </a:rPr>
              <a:t>	</a:t>
            </a:r>
            <a:r>
              <a:rPr lang="en-US" sz="2800" b="1" dirty="0">
                <a:latin typeface="Nikosh" panose="02000000000000000000" pitchFamily="2" charset="0"/>
                <a:cs typeface="Nikosh" panose="02000000000000000000" pitchFamily="2" charset="0"/>
              </a:rPr>
              <a:t>			</a:t>
            </a:r>
            <a:r>
              <a:rPr lang="en-US" sz="2800" b="1" dirty="0" smtClean="0">
                <a:latin typeface="Nikosh" panose="02000000000000000000" pitchFamily="2" charset="0"/>
                <a:cs typeface="Nikosh" panose="02000000000000000000" pitchFamily="2" charset="0"/>
              </a:rPr>
              <a:t>	: </a:t>
            </a:r>
            <a:r>
              <a:rPr lang="en-US" sz="2800" dirty="0" err="1">
                <a:latin typeface="Nikosh" panose="02000000000000000000" pitchFamily="2" charset="0"/>
                <a:cs typeface="Nikosh" panose="02000000000000000000" pitchFamily="2" charset="0"/>
              </a:rPr>
              <a:t>অসমাপ্ত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আত্মজীবনী</a:t>
            </a:r>
            <a:endParaRPr lang="en-US" sz="2800" dirty="0">
              <a:latin typeface="Nikosh" panose="02000000000000000000" pitchFamily="2" charset="0"/>
              <a:cs typeface="Nikosh" panose="02000000000000000000" pitchFamily="2" charset="0"/>
            </a:endParaRPr>
          </a:p>
          <a:p>
            <a:pPr algn="just">
              <a:defRPr/>
            </a:pPr>
            <a:r>
              <a:rPr lang="en-US" sz="2400" dirty="0" err="1">
                <a:latin typeface="Nikosh" panose="02000000000000000000" pitchFamily="2" charset="0"/>
                <a:cs typeface="Nikosh" panose="02000000000000000000" pitchFamily="2" charset="0"/>
              </a:rPr>
              <a:t>লেখক</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en-US" sz="2400" dirty="0" err="1">
                <a:latin typeface="Nikosh" panose="02000000000000000000" pitchFamily="2" charset="0"/>
                <a:cs typeface="Nikosh" panose="02000000000000000000" pitchFamily="2" charset="0"/>
              </a:rPr>
              <a:t>শেখ</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মুজিবুর</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রহমান</a:t>
            </a:r>
            <a:r>
              <a:rPr lang="en-US" sz="2400" dirty="0">
                <a:latin typeface="Nikosh" panose="02000000000000000000" pitchFamily="2" charset="0"/>
                <a:cs typeface="Nikosh" panose="02000000000000000000" pitchFamily="2" charset="0"/>
              </a:rPr>
              <a:t> </a:t>
            </a:r>
            <a:endParaRPr lang="en-US" sz="2400" dirty="0" smtClean="0">
              <a:latin typeface="Nikosh" panose="02000000000000000000" pitchFamily="2" charset="0"/>
              <a:cs typeface="Nikosh" panose="02000000000000000000" pitchFamily="2" charset="0"/>
            </a:endParaRPr>
          </a:p>
          <a:p>
            <a:pPr algn="just">
              <a:defRPr/>
            </a:pPr>
            <a:r>
              <a:rPr lang="en-US" sz="2400" dirty="0" err="1" smtClean="0">
                <a:latin typeface="Nikosh" panose="02000000000000000000" pitchFamily="2" charset="0"/>
                <a:cs typeface="Nikosh" panose="02000000000000000000" pitchFamily="2" charset="0"/>
              </a:rPr>
              <a:t>ভূমিকায়</a:t>
            </a:r>
            <a:r>
              <a:rPr lang="en-US" sz="2400" dirty="0">
                <a:latin typeface="Nikosh" panose="02000000000000000000" pitchFamily="2" charset="0"/>
                <a:cs typeface="Nikosh" panose="02000000000000000000" pitchFamily="2" charset="0"/>
              </a:rPr>
              <a:t>				: </a:t>
            </a:r>
            <a:r>
              <a:rPr lang="en-US" sz="2400" dirty="0" err="1">
                <a:latin typeface="Nikosh" panose="02000000000000000000" pitchFamily="2" charset="0"/>
                <a:cs typeface="Nikosh" panose="02000000000000000000" pitchFamily="2" charset="0"/>
              </a:rPr>
              <a:t>শেখ</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হাসিনা</a:t>
            </a:r>
            <a:endParaRPr lang="en-US" sz="2400" dirty="0">
              <a:latin typeface="Nikosh" panose="02000000000000000000" pitchFamily="2" charset="0"/>
              <a:cs typeface="Nikosh" panose="02000000000000000000" pitchFamily="2" charset="0"/>
            </a:endParaRPr>
          </a:p>
          <a:p>
            <a:pPr algn="just">
              <a:defRPr/>
            </a:pPr>
            <a:r>
              <a:rPr lang="en-US" sz="2400" dirty="0" err="1" smtClean="0">
                <a:latin typeface="Nikosh" panose="02000000000000000000" pitchFamily="2" charset="0"/>
                <a:cs typeface="Nikosh" panose="02000000000000000000" pitchFamily="2" charset="0"/>
              </a:rPr>
              <a:t>প্রকাশনা</a:t>
            </a:r>
            <a:r>
              <a:rPr lang="en-US" sz="2400" dirty="0" smtClean="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সংস্থা</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en-US" sz="2400" dirty="0" err="1">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ইউনিভার্সিটি</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প্রেস</a:t>
            </a:r>
            <a:r>
              <a:rPr lang="en-US" sz="2400" dirty="0">
                <a:latin typeface="Nikosh" panose="02000000000000000000" pitchFamily="2" charset="0"/>
                <a:cs typeface="Nikosh" panose="02000000000000000000" pitchFamily="2" charset="0"/>
              </a:rPr>
              <a:t> </a:t>
            </a:r>
            <a:r>
              <a:rPr lang="en-US" sz="2400" dirty="0" err="1">
                <a:latin typeface="Nikosh" panose="02000000000000000000" pitchFamily="2" charset="0"/>
                <a:cs typeface="Nikosh" panose="02000000000000000000" pitchFamily="2" charset="0"/>
              </a:rPr>
              <a:t>লিমিটেড</a:t>
            </a:r>
            <a:r>
              <a:rPr lang="en-US" sz="2400" dirty="0">
                <a:latin typeface="Nikosh" panose="02000000000000000000" pitchFamily="2" charset="0"/>
                <a:cs typeface="Nikosh" panose="02000000000000000000" pitchFamily="2" charset="0"/>
              </a:rPr>
              <a:t> </a:t>
            </a:r>
          </a:p>
          <a:p>
            <a:pPr algn="just">
              <a:defRPr/>
            </a:pPr>
            <a:r>
              <a:rPr lang="as-IN" sz="2400" dirty="0">
                <a:latin typeface="Nikosh" panose="02000000000000000000" pitchFamily="2" charset="0"/>
                <a:cs typeface="Nikosh" panose="02000000000000000000" pitchFamily="2" charset="0"/>
              </a:rPr>
              <a:t>প</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র</a:t>
            </a:r>
            <a:r>
              <a:rPr lang="en-US" sz="2400" dirty="0">
                <a:latin typeface="Nikosh" panose="02000000000000000000" pitchFamily="2" charset="0"/>
                <a:cs typeface="Nikosh" panose="02000000000000000000" pitchFamily="2" charset="0"/>
              </a:rPr>
              <a:t>ক</a:t>
            </a:r>
            <a:r>
              <a:rPr lang="as-IN" sz="2400" dirty="0">
                <a:latin typeface="Nikosh" panose="02000000000000000000" pitchFamily="2" charset="0"/>
                <a:cs typeface="Nikosh" panose="02000000000000000000" pitchFamily="2" charset="0"/>
              </a:rPr>
              <a:t>া</a:t>
            </a:r>
            <a:r>
              <a:rPr lang="en-US" sz="2400" dirty="0" err="1">
                <a:latin typeface="Nikosh" panose="02000000000000000000" pitchFamily="2" charset="0"/>
                <a:cs typeface="Nikosh" panose="02000000000000000000" pitchFamily="2" charset="0"/>
              </a:rPr>
              <a:t>শক</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as-IN" sz="2400" dirty="0">
                <a:latin typeface="Nikosh" panose="02000000000000000000" pitchFamily="2" charset="0"/>
                <a:cs typeface="Nikosh" panose="02000000000000000000" pitchFamily="2" charset="0"/>
              </a:rPr>
              <a:t>ম</a:t>
            </a:r>
            <a:r>
              <a:rPr lang="en-US" sz="2400" dirty="0">
                <a:latin typeface="Nikosh" panose="02000000000000000000" pitchFamily="2" charset="0"/>
                <a:cs typeface="Nikosh" panose="02000000000000000000" pitchFamily="2" charset="0"/>
              </a:rPr>
              <a:t>হ</a:t>
            </a:r>
            <a:r>
              <a:rPr lang="as-IN" sz="2400" dirty="0">
                <a:latin typeface="Nikosh" panose="02000000000000000000" pitchFamily="2" charset="0"/>
                <a:cs typeface="Nikosh" panose="02000000000000000000" pitchFamily="2" charset="0"/>
              </a:rPr>
              <a:t>ি</a:t>
            </a:r>
            <a:r>
              <a:rPr lang="en-US" sz="2400" dirty="0">
                <a:latin typeface="Nikosh" panose="02000000000000000000" pitchFamily="2" charset="0"/>
                <a:cs typeface="Nikosh" panose="02000000000000000000" pitchFamily="2" charset="0"/>
              </a:rPr>
              <a:t>উ</a:t>
            </a:r>
            <a:r>
              <a:rPr lang="as-IN" sz="2400" dirty="0">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a:t>
            </a:r>
            <a:r>
              <a:rPr lang="as-IN" sz="2400" dirty="0">
                <a:latin typeface="Nikosh" panose="02000000000000000000" pitchFamily="2" charset="0"/>
                <a:cs typeface="Nikosh" panose="02000000000000000000" pitchFamily="2" charset="0"/>
              </a:rPr>
              <a:t>ন</a:t>
            </a:r>
            <a:r>
              <a:rPr lang="en-US"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আ</a:t>
            </a:r>
            <a:r>
              <a:rPr lang="en-US" sz="2400" dirty="0" err="1" smtClean="0">
                <a:latin typeface="Nikosh" panose="02000000000000000000" pitchFamily="2" charset="0"/>
                <a:cs typeface="Nikosh" panose="02000000000000000000" pitchFamily="2" charset="0"/>
              </a:rPr>
              <a:t>হমেদ</a:t>
            </a:r>
            <a:endParaRPr lang="en-US" sz="2400" dirty="0">
              <a:latin typeface="Nikosh" panose="02000000000000000000" pitchFamily="2" charset="0"/>
              <a:cs typeface="Nikosh" panose="02000000000000000000" pitchFamily="2" charset="0"/>
            </a:endParaRPr>
          </a:p>
          <a:p>
            <a:pPr algn="just">
              <a:defRPr/>
            </a:pPr>
            <a:r>
              <a:rPr lang="en-US" sz="2400" dirty="0" err="1" smtClean="0">
                <a:latin typeface="Nikosh" panose="02000000000000000000" pitchFamily="2" charset="0"/>
                <a:cs typeface="Nikosh" panose="02000000000000000000" pitchFamily="2" charset="0"/>
              </a:rPr>
              <a:t>প্রকাশ</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কাল</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en-US" sz="2400" dirty="0" err="1" smtClean="0">
                <a:latin typeface="Nikosh" panose="02000000000000000000" pitchFamily="2" charset="0"/>
                <a:cs typeface="Nikosh" panose="02000000000000000000" pitchFamily="2" charset="0"/>
              </a:rPr>
              <a:t>প্রথম</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প্রকাশ</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জুন</a:t>
            </a:r>
            <a:r>
              <a:rPr lang="en-US" sz="2400" dirty="0" smtClean="0">
                <a:latin typeface="Nikosh" panose="02000000000000000000" pitchFamily="2" charset="0"/>
                <a:cs typeface="Nikosh" panose="02000000000000000000" pitchFamily="2" charset="0"/>
              </a:rPr>
              <a:t>, ২০১২</a:t>
            </a:r>
          </a:p>
          <a:p>
            <a:pPr algn="just">
              <a:defRPr/>
            </a:pP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সর্বশেষ</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প্রকাশ</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নভেম্বর</a:t>
            </a:r>
            <a:r>
              <a:rPr lang="en-US" sz="2400" dirty="0" smtClean="0">
                <a:latin typeface="Nikosh" panose="02000000000000000000" pitchFamily="2" charset="0"/>
                <a:cs typeface="Nikosh" panose="02000000000000000000" pitchFamily="2" charset="0"/>
              </a:rPr>
              <a:t>, ২০২১</a:t>
            </a:r>
          </a:p>
          <a:p>
            <a:pPr algn="just">
              <a:defRPr/>
            </a:pPr>
            <a:r>
              <a:rPr lang="en-US" sz="2400" dirty="0" err="1" smtClean="0">
                <a:latin typeface="Nikosh" panose="02000000000000000000" pitchFamily="2" charset="0"/>
                <a:cs typeface="Nikosh" panose="02000000000000000000" pitchFamily="2" charset="0"/>
              </a:rPr>
              <a:t>গ্রন্থ</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লেখার</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সময়কাল</a:t>
            </a:r>
            <a:r>
              <a:rPr lang="en-US" sz="2400" dirty="0" smtClean="0">
                <a:latin typeface="Nikosh" panose="02000000000000000000" pitchFamily="2" charset="0"/>
                <a:cs typeface="Nikosh" panose="02000000000000000000" pitchFamily="2" charset="0"/>
              </a:rPr>
              <a:t>	: ১৯৬৬-৬৭ </a:t>
            </a:r>
            <a:r>
              <a:rPr lang="en-US" sz="2400" dirty="0" err="1" smtClean="0">
                <a:latin typeface="Nikosh" panose="02000000000000000000" pitchFamily="2" charset="0"/>
                <a:cs typeface="Nikosh" panose="02000000000000000000" pitchFamily="2" charset="0"/>
              </a:rPr>
              <a:t>সালে</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কেন্দ্রীয়</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কারাগারে</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থাকাকালে</a:t>
            </a:r>
            <a:endParaRPr lang="en-US" sz="2400" dirty="0" smtClean="0">
              <a:latin typeface="Nikosh" panose="02000000000000000000" pitchFamily="2" charset="0"/>
              <a:cs typeface="Nikosh" panose="02000000000000000000" pitchFamily="2" charset="0"/>
            </a:endParaRPr>
          </a:p>
          <a:p>
            <a:pPr algn="just">
              <a:defRPr/>
            </a:pPr>
            <a:r>
              <a:rPr lang="en-US" sz="2400" dirty="0" err="1" smtClean="0">
                <a:latin typeface="Nikosh" panose="02000000000000000000" pitchFamily="2" charset="0"/>
                <a:cs typeface="Nikosh" panose="02000000000000000000" pitchFamily="2" charset="0"/>
              </a:rPr>
              <a:t>ঘটনাপ্রবাহ</a:t>
            </a:r>
            <a:r>
              <a:rPr lang="en-US" sz="2400" dirty="0" smtClean="0">
                <a:latin typeface="Nikosh" panose="02000000000000000000" pitchFamily="2" charset="0"/>
                <a:cs typeface="Nikosh" panose="02000000000000000000" pitchFamily="2" charset="0"/>
              </a:rPr>
              <a:t>			: </a:t>
            </a:r>
            <a:r>
              <a:rPr lang="en-US" sz="2400" dirty="0" err="1" smtClean="0">
                <a:latin typeface="Nikosh" panose="02000000000000000000" pitchFamily="2" charset="0"/>
                <a:cs typeface="Nikosh" panose="02000000000000000000" pitchFamily="2" charset="0"/>
              </a:rPr>
              <a:t>বংশ</a:t>
            </a:r>
            <a:r>
              <a:rPr lang="en-US" sz="2400" dirty="0" smtClean="0">
                <a:latin typeface="Nikosh" panose="02000000000000000000" pitchFamily="2" charset="0"/>
                <a:cs typeface="Nikosh" panose="02000000000000000000" pitchFamily="2" charset="0"/>
              </a:rPr>
              <a:t> ও </a:t>
            </a:r>
            <a:r>
              <a:rPr lang="en-US" sz="2400" dirty="0" err="1" smtClean="0">
                <a:latin typeface="Nikosh" panose="02000000000000000000" pitchFamily="2" charset="0"/>
                <a:cs typeface="Nikosh" panose="02000000000000000000" pitchFamily="2" charset="0"/>
              </a:rPr>
              <a:t>জন্ম</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পরিচয়</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থেকে</a:t>
            </a:r>
            <a:r>
              <a:rPr lang="en-US" sz="2400" dirty="0" smtClean="0">
                <a:latin typeface="Nikosh" panose="02000000000000000000" pitchFamily="2" charset="0"/>
                <a:cs typeface="Nikosh" panose="02000000000000000000" pitchFamily="2" charset="0"/>
              </a:rPr>
              <a:t> ১৯৫৫ </a:t>
            </a:r>
            <a:r>
              <a:rPr lang="en-US" sz="2400" dirty="0" err="1" smtClean="0">
                <a:latin typeface="Nikosh" panose="02000000000000000000" pitchFamily="2" charset="0"/>
                <a:cs typeface="Nikosh" panose="02000000000000000000" pitchFamily="2" charset="0"/>
              </a:rPr>
              <a:t>সাল</a:t>
            </a:r>
            <a:r>
              <a:rPr lang="en-US" sz="2400" dirty="0" smtClean="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পর্যন্ত</a:t>
            </a:r>
            <a:endParaRPr lang="en-US" sz="2400" dirty="0">
              <a:latin typeface="Nikosh" panose="02000000000000000000" pitchFamily="2" charset="0"/>
              <a:cs typeface="Nikosh" panose="02000000000000000000" pitchFamily="2" charset="0"/>
            </a:endParaRPr>
          </a:p>
          <a:p>
            <a:pPr algn="just">
              <a:defRPr/>
            </a:pPr>
            <a:r>
              <a:rPr lang="en-US" sz="2400" dirty="0" err="1">
                <a:latin typeface="Nikosh" panose="02000000000000000000" pitchFamily="2" charset="0"/>
                <a:cs typeface="Nikosh" panose="02000000000000000000" pitchFamily="2" charset="0"/>
              </a:rPr>
              <a:t>প্রচ্ছদশিল্পী</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en-US" sz="2400" dirty="0" err="1">
                <a:latin typeface="Nikosh" panose="02000000000000000000" pitchFamily="2" charset="0"/>
                <a:cs typeface="Nikosh" panose="02000000000000000000" pitchFamily="2" charset="0"/>
              </a:rPr>
              <a:t>সমর</a:t>
            </a:r>
            <a:r>
              <a:rPr lang="en-US" sz="2400" dirty="0">
                <a:latin typeface="Nikosh" panose="02000000000000000000" pitchFamily="2" charset="0"/>
                <a:cs typeface="Nikosh" panose="02000000000000000000" pitchFamily="2" charset="0"/>
              </a:rPr>
              <a:t> </a:t>
            </a:r>
            <a:r>
              <a:rPr lang="en-US" sz="2400" dirty="0" err="1" smtClean="0">
                <a:latin typeface="Nikosh" panose="02000000000000000000" pitchFamily="2" charset="0"/>
                <a:cs typeface="Nikosh" panose="02000000000000000000" pitchFamily="2" charset="0"/>
              </a:rPr>
              <a:t>মজুমদার</a:t>
            </a:r>
            <a:endParaRPr lang="en-US" sz="2400" dirty="0" smtClean="0">
              <a:latin typeface="Nikosh" panose="02000000000000000000" pitchFamily="2" charset="0"/>
              <a:cs typeface="Nikosh" panose="02000000000000000000" pitchFamily="2" charset="0"/>
            </a:endParaRPr>
          </a:p>
          <a:p>
            <a:pPr algn="just">
              <a:defRPr/>
            </a:pPr>
            <a:r>
              <a:rPr lang="en-US" sz="2400" dirty="0" err="1" smtClean="0">
                <a:latin typeface="Nikosh" panose="02000000000000000000" pitchFamily="2" charset="0"/>
                <a:cs typeface="Nikosh" panose="02000000000000000000" pitchFamily="2" charset="0"/>
              </a:rPr>
              <a:t>পৃষ্ঠা</a:t>
            </a:r>
            <a:r>
              <a:rPr lang="en-US" sz="2400" dirty="0">
                <a:latin typeface="Nikosh" panose="02000000000000000000" pitchFamily="2" charset="0"/>
                <a:cs typeface="Nikosh" panose="02000000000000000000" pitchFamily="2" charset="0"/>
              </a:rPr>
              <a:t>				</a:t>
            </a:r>
            <a:r>
              <a:rPr lang="en-US" sz="2400" dirty="0" smtClean="0">
                <a:latin typeface="Nikosh" panose="02000000000000000000" pitchFamily="2" charset="0"/>
                <a:cs typeface="Nikosh" panose="02000000000000000000" pitchFamily="2" charset="0"/>
              </a:rPr>
              <a:t>	: </a:t>
            </a:r>
            <a:r>
              <a:rPr lang="en-US" sz="2400" dirty="0">
                <a:latin typeface="Nikosh" panose="02000000000000000000" pitchFamily="2" charset="0"/>
                <a:cs typeface="Nikosh" panose="02000000000000000000" pitchFamily="2" charset="0"/>
              </a:rPr>
              <a:t>৩২৯</a:t>
            </a:r>
          </a:p>
          <a:p>
            <a:pPr algn="just">
              <a:defRPr/>
            </a:pPr>
            <a:r>
              <a:rPr lang="en-US" sz="2400" dirty="0" err="1">
                <a:latin typeface="Nikosh" panose="02000000000000000000" pitchFamily="2" charset="0"/>
                <a:ea typeface="Nirmala UI" panose="020B0502040204020203" pitchFamily="34" charset="0"/>
                <a:cs typeface="Nikosh" panose="02000000000000000000" pitchFamily="2" charset="0"/>
              </a:rPr>
              <a:t>মূল্য</a:t>
            </a:r>
            <a:r>
              <a:rPr lang="en-US" sz="2400" dirty="0">
                <a:latin typeface="Nikosh" panose="02000000000000000000" pitchFamily="2" charset="0"/>
                <a:ea typeface="Nirmala UI" panose="020B0502040204020203" pitchFamily="34" charset="0"/>
                <a:cs typeface="Nikosh" panose="02000000000000000000" pitchFamily="2" charset="0"/>
              </a:rPr>
              <a:t>				</a:t>
            </a:r>
            <a:r>
              <a:rPr lang="en-US" sz="2400" dirty="0" smtClean="0">
                <a:latin typeface="Nikosh" panose="02000000000000000000" pitchFamily="2" charset="0"/>
                <a:ea typeface="Nirmala UI" panose="020B0502040204020203" pitchFamily="34" charset="0"/>
                <a:cs typeface="Nikosh" panose="02000000000000000000" pitchFamily="2" charset="0"/>
              </a:rPr>
              <a:t>	: </a:t>
            </a:r>
            <a:r>
              <a:rPr lang="en-US" sz="2400" dirty="0">
                <a:latin typeface="Nikosh" panose="02000000000000000000" pitchFamily="2" charset="0"/>
                <a:ea typeface="Nirmala UI" panose="020B0502040204020203" pitchFamily="34" charset="0"/>
                <a:cs typeface="Nikosh" panose="02000000000000000000" pitchFamily="2" charset="0"/>
              </a:rPr>
              <a:t>২২০/-</a:t>
            </a:r>
          </a:p>
        </p:txBody>
      </p:sp>
    </p:spTree>
    <p:extLst>
      <p:ext uri="{BB962C8B-B14F-4D97-AF65-F5344CB8AC3E}">
        <p14:creationId xmlns:p14="http://schemas.microsoft.com/office/powerpoint/2010/main" val="50747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00738-38DA-43C0-926D-52E74E886E74}"/>
              </a:ext>
            </a:extLst>
          </p:cNvPr>
          <p:cNvSpPr>
            <a:spLocks noGrp="1"/>
          </p:cNvSpPr>
          <p:nvPr>
            <p:ph type="title"/>
          </p:nvPr>
        </p:nvSpPr>
        <p:spPr>
          <a:xfrm>
            <a:off x="3678262" y="538893"/>
            <a:ext cx="4910668" cy="1030182"/>
          </a:xfrm>
        </p:spPr>
        <p:txBody>
          <a:bodyPr>
            <a:noAutofit/>
          </a:bodyPr>
          <a:lstStyle/>
          <a:p>
            <a:pPr algn="ctr"/>
            <a:r>
              <a:rPr lang="en-US" sz="6600" b="1" dirty="0" err="1">
                <a:solidFill>
                  <a:srgbClr val="00B050"/>
                </a:solidFill>
                <a:latin typeface="Nikosh" panose="02000000000000000000" pitchFamily="2" charset="0"/>
                <a:cs typeface="Nikosh" panose="02000000000000000000" pitchFamily="2" charset="0"/>
              </a:rPr>
              <a:t>লেখক</a:t>
            </a:r>
            <a:r>
              <a:rPr lang="en-US" sz="6600" b="1" dirty="0">
                <a:solidFill>
                  <a:srgbClr val="00B050"/>
                </a:solidFill>
                <a:latin typeface="Nikosh" panose="02000000000000000000" pitchFamily="2" charset="0"/>
                <a:cs typeface="Nikosh" panose="02000000000000000000" pitchFamily="2" charset="0"/>
              </a:rPr>
              <a:t> </a:t>
            </a:r>
            <a:r>
              <a:rPr lang="en-US" sz="6600" b="1" dirty="0" err="1">
                <a:solidFill>
                  <a:srgbClr val="00B050"/>
                </a:solidFill>
                <a:latin typeface="Nikosh" panose="02000000000000000000" pitchFamily="2" charset="0"/>
                <a:cs typeface="Nikosh" panose="02000000000000000000" pitchFamily="2" charset="0"/>
              </a:rPr>
              <a:t>পরিচিতি</a:t>
            </a:r>
            <a:endParaRPr lang="en-US" sz="6600" b="1" dirty="0">
              <a:solidFill>
                <a:srgbClr val="00B050"/>
              </a:solidFill>
              <a:latin typeface="Nikosh" panose="02000000000000000000" pitchFamily="2" charset="0"/>
              <a:cs typeface="Nikosh" panose="02000000000000000000" pitchFamily="2" charset="0"/>
            </a:endParaRPr>
          </a:p>
        </p:txBody>
      </p:sp>
      <p:sp>
        <p:nvSpPr>
          <p:cNvPr id="3" name="Content Placeholder 2">
            <a:extLst>
              <a:ext uri="{FF2B5EF4-FFF2-40B4-BE49-F238E27FC236}">
                <a16:creationId xmlns:a16="http://schemas.microsoft.com/office/drawing/2014/main" xmlns="" id="{3772C3CA-7D29-458C-96E3-A2BB4EA5B2CA}"/>
              </a:ext>
            </a:extLst>
          </p:cNvPr>
          <p:cNvSpPr>
            <a:spLocks noGrp="1"/>
          </p:cNvSpPr>
          <p:nvPr>
            <p:ph idx="1"/>
          </p:nvPr>
        </p:nvSpPr>
        <p:spPr>
          <a:xfrm>
            <a:off x="1990845" y="1569075"/>
            <a:ext cx="10409499" cy="5051644"/>
          </a:xfrm>
          <a:noFill/>
        </p:spPr>
        <p:txBody>
          <a:bodyPr>
            <a:noAutofit/>
          </a:bodyPr>
          <a:lstStyle/>
          <a:p>
            <a:pPr marL="0" indent="0">
              <a:lnSpc>
                <a:spcPct val="100000"/>
              </a:lnSpc>
              <a:buNone/>
            </a:pPr>
            <a:r>
              <a:rPr lang="as-IN" sz="2800" dirty="0" smtClean="0">
                <a:latin typeface="Nikosh" panose="02000000000000000000" pitchFamily="2" charset="0"/>
                <a:cs typeface="Nikosh" panose="02000000000000000000" pitchFamily="2" charset="0"/>
              </a:rPr>
              <a:t>নাম</a:t>
            </a:r>
            <a:r>
              <a:rPr lang="en-US" sz="2800" dirty="0" smtClean="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a:solidFill>
                  <a:srgbClr val="00B0F0"/>
                </a:solidFill>
                <a:latin typeface="Nikosh" panose="02000000000000000000" pitchFamily="2" charset="0"/>
                <a:cs typeface="Nikosh" panose="02000000000000000000" pitchFamily="2" charset="0"/>
              </a:rPr>
              <a:t>শেখ মুজিবুর রহমান </a:t>
            </a:r>
          </a:p>
          <a:p>
            <a:pPr marL="0" indent="0">
              <a:lnSpc>
                <a:spcPct val="100000"/>
              </a:lnSpc>
              <a:buNone/>
            </a:pPr>
            <a:r>
              <a:rPr lang="as-IN" sz="2800" dirty="0" smtClean="0">
                <a:latin typeface="Nikosh" panose="02000000000000000000" pitchFamily="2" charset="0"/>
                <a:cs typeface="Nikosh" panose="02000000000000000000" pitchFamily="2" charset="0"/>
              </a:rPr>
              <a:t>পিতা</a:t>
            </a:r>
            <a:r>
              <a:rPr lang="en-US" sz="2800" dirty="0" smtClean="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a:solidFill>
                  <a:srgbClr val="00B0F0"/>
                </a:solidFill>
                <a:latin typeface="Nikosh" panose="02000000000000000000" pitchFamily="2" charset="0"/>
                <a:cs typeface="Nikosh" panose="02000000000000000000" pitchFamily="2" charset="0"/>
              </a:rPr>
              <a:t>শেখ লুৎফর রহমান  </a:t>
            </a:r>
          </a:p>
          <a:p>
            <a:pPr marL="0" indent="0">
              <a:lnSpc>
                <a:spcPct val="100000"/>
              </a:lnSpc>
              <a:buNone/>
            </a:pPr>
            <a:r>
              <a:rPr lang="as-IN" sz="2800" dirty="0" smtClean="0">
                <a:latin typeface="Nikosh" panose="02000000000000000000" pitchFamily="2" charset="0"/>
                <a:cs typeface="Nikosh" panose="02000000000000000000" pitchFamily="2" charset="0"/>
              </a:rPr>
              <a:t>মাতা</a:t>
            </a:r>
            <a:r>
              <a:rPr lang="en-US" sz="2800" dirty="0" smtClean="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a:solidFill>
                  <a:srgbClr val="00B0F0"/>
                </a:solidFill>
                <a:latin typeface="Nikosh" panose="02000000000000000000" pitchFamily="2" charset="0"/>
                <a:cs typeface="Nikosh" panose="02000000000000000000" pitchFamily="2" charset="0"/>
              </a:rPr>
              <a:t>সায়েরা খাতুন</a:t>
            </a:r>
          </a:p>
          <a:p>
            <a:pPr marL="0" indent="0">
              <a:lnSpc>
                <a:spcPct val="100000"/>
              </a:lnSpc>
              <a:buNone/>
            </a:pPr>
            <a:r>
              <a:rPr lang="as-IN" sz="2800" dirty="0" smtClean="0">
                <a:latin typeface="Nikosh" panose="02000000000000000000" pitchFamily="2" charset="0"/>
                <a:cs typeface="Nikosh" panose="02000000000000000000" pitchFamily="2" charset="0"/>
              </a:rPr>
              <a:t>জন্ম</a:t>
            </a:r>
            <a:r>
              <a:rPr lang="en-US" sz="2800" dirty="0" smtClean="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a:solidFill>
                  <a:srgbClr val="00B0F0"/>
                </a:solidFill>
                <a:latin typeface="Nikosh" panose="02000000000000000000" pitchFamily="2" charset="0"/>
                <a:cs typeface="Nikosh" panose="02000000000000000000" pitchFamily="2" charset="0"/>
              </a:rPr>
              <a:t>১৭ মার্চ, ১৯২০ সাল</a:t>
            </a:r>
          </a:p>
          <a:p>
            <a:pPr marL="0" indent="0">
              <a:lnSpc>
                <a:spcPct val="100000"/>
              </a:lnSpc>
              <a:buNone/>
            </a:pPr>
            <a:r>
              <a:rPr lang="as-IN" sz="2800" dirty="0" smtClean="0">
                <a:latin typeface="Nikosh" panose="02000000000000000000" pitchFamily="2" charset="0"/>
                <a:cs typeface="Nikosh" panose="02000000000000000000" pitchFamily="2" charset="0"/>
              </a:rPr>
              <a:t>জন্মস্থান</a:t>
            </a:r>
            <a:r>
              <a:rPr lang="en-US" sz="2800" dirty="0" smtClean="0">
                <a:latin typeface="Nikosh" panose="02000000000000000000" pitchFamily="2" charset="0"/>
                <a:cs typeface="Nikosh" panose="02000000000000000000" pitchFamily="2" charset="0"/>
              </a:rPr>
              <a:t>	</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তৎকালীন</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বৃহত্তর</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ফরিদপুর</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জেলার</a:t>
            </a:r>
            <a:r>
              <a:rPr lang="en-US" sz="2800" dirty="0" smtClean="0">
                <a:solidFill>
                  <a:srgbClr val="00B0F0"/>
                </a:solidFill>
                <a:latin typeface="Nikosh" panose="02000000000000000000" pitchFamily="2" charset="0"/>
                <a:cs typeface="Nikosh" panose="02000000000000000000" pitchFamily="2" charset="0"/>
              </a:rPr>
              <a:t> </a:t>
            </a:r>
            <a:r>
              <a:rPr lang="as-IN" sz="2800" dirty="0" smtClean="0">
                <a:solidFill>
                  <a:srgbClr val="00B0F0"/>
                </a:solidFill>
                <a:latin typeface="Nikosh" panose="02000000000000000000" pitchFamily="2" charset="0"/>
                <a:cs typeface="Nikosh" panose="02000000000000000000" pitchFamily="2" charset="0"/>
              </a:rPr>
              <a:t>গোপালগঞ্জ </a:t>
            </a:r>
            <a:r>
              <a:rPr lang="en-US" sz="2800" dirty="0" err="1" smtClean="0">
                <a:solidFill>
                  <a:srgbClr val="00B0F0"/>
                </a:solidFill>
                <a:latin typeface="Nikosh" panose="02000000000000000000" pitchFamily="2" charset="0"/>
                <a:cs typeface="Nikosh" panose="02000000000000000000" pitchFamily="2" charset="0"/>
              </a:rPr>
              <a:t>মহকুমার</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বর্তমান</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গোপালগঞ্জ</a:t>
            </a:r>
            <a:r>
              <a:rPr lang="en-US" sz="2800" dirty="0" smtClean="0">
                <a:solidFill>
                  <a:srgbClr val="00B0F0"/>
                </a:solidFill>
                <a:latin typeface="Nikosh" panose="02000000000000000000" pitchFamily="2" charset="0"/>
                <a:cs typeface="Nikosh" panose="02000000000000000000" pitchFamily="2" charset="0"/>
              </a:rPr>
              <a:t> </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Nikosh" panose="02000000000000000000" pitchFamily="2" charset="0"/>
                <a:cs typeface="Nikosh" panose="02000000000000000000" pitchFamily="2" charset="0"/>
              </a:rPr>
              <a:t>জেলা</a:t>
            </a:r>
            <a:r>
              <a:rPr lang="en-US" sz="2800" dirty="0" smtClean="0">
                <a:solidFill>
                  <a:srgbClr val="00B0F0"/>
                </a:solidFill>
                <a:latin typeface="Nikosh" panose="02000000000000000000" pitchFamily="2" charset="0"/>
                <a:cs typeface="Nikosh" panose="02000000000000000000" pitchFamily="2" charset="0"/>
              </a:rPr>
              <a:t>) </a:t>
            </a:r>
            <a:r>
              <a:rPr lang="as-IN" sz="2800" dirty="0" smtClean="0">
                <a:solidFill>
                  <a:srgbClr val="00B0F0"/>
                </a:solidFill>
                <a:latin typeface="Nikosh" panose="02000000000000000000" pitchFamily="2" charset="0"/>
                <a:cs typeface="Nikosh" panose="02000000000000000000" pitchFamily="2" charset="0"/>
              </a:rPr>
              <a:t>পাটগাতি </a:t>
            </a:r>
            <a:r>
              <a:rPr lang="as-IN" sz="2800" dirty="0" smtClean="0">
                <a:solidFill>
                  <a:srgbClr val="00B0F0"/>
                </a:solidFill>
                <a:latin typeface="Nikosh" panose="02000000000000000000" pitchFamily="2" charset="0"/>
                <a:cs typeface="Nikosh" panose="02000000000000000000" pitchFamily="2" charset="0"/>
              </a:rPr>
              <a:t>ইউনিয়নের টুঙ্গীপাড়া</a:t>
            </a:r>
            <a:r>
              <a:rPr lang="en-US" sz="2800" dirty="0" smtClean="0">
                <a:solidFill>
                  <a:srgbClr val="00B0F0"/>
                </a:solidFill>
                <a:latin typeface="Nikosh" panose="02000000000000000000" pitchFamily="2" charset="0"/>
                <a:cs typeface="Nikosh" panose="02000000000000000000" pitchFamily="2" charset="0"/>
              </a:rPr>
              <a:t> </a:t>
            </a:r>
            <a:r>
              <a:rPr lang="en-US" sz="2800" dirty="0" err="1" smtClean="0">
                <a:solidFill>
                  <a:srgbClr val="00B0F0"/>
                </a:solidFill>
                <a:latin typeface="RinkiyMJ" pitchFamily="2" charset="0"/>
                <a:cs typeface="RinkiyMJ" pitchFamily="2" charset="0"/>
              </a:rPr>
              <a:t>MÖv‡g</a:t>
            </a:r>
            <a:endParaRPr lang="en-US" sz="2400" dirty="0">
              <a:solidFill>
                <a:srgbClr val="00B0F0"/>
              </a:solidFill>
              <a:latin typeface="RinkiyMJ" pitchFamily="2" charset="0"/>
              <a:cs typeface="RinkiyMJ" pitchFamily="2" charset="0"/>
            </a:endParaRPr>
          </a:p>
          <a:p>
            <a:pPr marL="0" indent="0">
              <a:lnSpc>
                <a:spcPct val="100000"/>
              </a:lnSpc>
              <a:buNone/>
            </a:pPr>
            <a:r>
              <a:rPr lang="as-IN" sz="2800" dirty="0" smtClean="0">
                <a:latin typeface="Nikosh" panose="02000000000000000000" pitchFamily="2" charset="0"/>
                <a:cs typeface="Nikosh" panose="02000000000000000000" pitchFamily="2" charset="0"/>
              </a:rPr>
              <a:t>সহ</a:t>
            </a:r>
            <a:r>
              <a:rPr lang="en-US" sz="2800" dirty="0" err="1" smtClean="0">
                <a:latin typeface="Nikosh" panose="02000000000000000000" pitchFamily="2" charset="0"/>
                <a:cs typeface="Nikosh" panose="02000000000000000000" pitchFamily="2" charset="0"/>
              </a:rPr>
              <a:t>ধর্মি</a:t>
            </a:r>
            <a:r>
              <a:rPr lang="as-IN" sz="2800" dirty="0" smtClean="0">
                <a:latin typeface="Nikosh" panose="02000000000000000000" pitchFamily="2" charset="0"/>
                <a:cs typeface="Nikosh" panose="02000000000000000000" pitchFamily="2" charset="0"/>
              </a:rPr>
              <a:t>র্নী</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smtClean="0">
                <a:solidFill>
                  <a:srgbClr val="00B0F0"/>
                </a:solidFill>
                <a:latin typeface="Nikosh" panose="02000000000000000000" pitchFamily="2" charset="0"/>
                <a:cs typeface="Nikosh" panose="02000000000000000000" pitchFamily="2" charset="0"/>
              </a:rPr>
              <a:t>শেখ ফজিলাতুননেছা মুজিব (ডাক নাম: রেনু)</a:t>
            </a:r>
          </a:p>
          <a:p>
            <a:pPr marL="0" indent="0">
              <a:lnSpc>
                <a:spcPct val="100000"/>
              </a:lnSpc>
              <a:buNone/>
            </a:pPr>
            <a:r>
              <a:rPr lang="as-IN" sz="2800" dirty="0" smtClean="0">
                <a:latin typeface="Nikosh" panose="02000000000000000000" pitchFamily="2" charset="0"/>
                <a:cs typeface="Nikosh" panose="02000000000000000000" pitchFamily="2" charset="0"/>
              </a:rPr>
              <a:t>পুত্র-কন্যা</a:t>
            </a:r>
            <a:r>
              <a:rPr lang="en-US" sz="2800" dirty="0" smtClean="0">
                <a:latin typeface="Nikosh" panose="02000000000000000000" pitchFamily="2" charset="0"/>
                <a:cs typeface="Nikosh" panose="02000000000000000000" pitchFamily="2" charset="0"/>
              </a:rPr>
              <a:t>	</a:t>
            </a:r>
            <a:r>
              <a:rPr lang="as-IN" sz="2800" dirty="0" smtClean="0">
                <a:solidFill>
                  <a:schemeClr val="tx1"/>
                </a:solidFill>
                <a:latin typeface="Nikosh" panose="02000000000000000000" pitchFamily="2" charset="0"/>
                <a:cs typeface="Nikosh" panose="02000000000000000000" pitchFamily="2" charset="0"/>
              </a:rPr>
              <a:t>:</a:t>
            </a:r>
            <a:r>
              <a:rPr lang="as-IN" sz="2800" dirty="0" smtClean="0">
                <a:solidFill>
                  <a:srgbClr val="00B0F0"/>
                </a:solidFill>
                <a:latin typeface="Nikosh" panose="02000000000000000000" pitchFamily="2" charset="0"/>
                <a:cs typeface="Nikosh" panose="02000000000000000000" pitchFamily="2" charset="0"/>
              </a:rPr>
              <a:t> </a:t>
            </a:r>
            <a:r>
              <a:rPr lang="as-IN" sz="2400" dirty="0" smtClean="0">
                <a:solidFill>
                  <a:srgbClr val="00B0F0"/>
                </a:solidFill>
                <a:latin typeface="Nikosh" panose="02000000000000000000" pitchFamily="2" charset="0"/>
                <a:cs typeface="Nikosh" panose="02000000000000000000" pitchFamily="2" charset="0"/>
              </a:rPr>
              <a:t>দুই কন্যা </a:t>
            </a:r>
            <a:r>
              <a:rPr lang="en-US" sz="2400" dirty="0" smtClean="0">
                <a:solidFill>
                  <a:srgbClr val="00B0F0"/>
                </a:solidFill>
                <a:latin typeface="Nikosh" panose="02000000000000000000" pitchFamily="2" charset="0"/>
                <a:cs typeface="Nikosh" panose="02000000000000000000" pitchFamily="2" charset="0"/>
              </a:rPr>
              <a:t>(</a:t>
            </a:r>
            <a:r>
              <a:rPr lang="en-US" sz="2400" dirty="0" err="1" smtClean="0">
                <a:solidFill>
                  <a:srgbClr val="00B0F0"/>
                </a:solidFill>
                <a:latin typeface="Nikosh" panose="02000000000000000000" pitchFamily="2" charset="0"/>
                <a:cs typeface="Nikosh" panose="02000000000000000000" pitchFamily="2" charset="0"/>
              </a:rPr>
              <a:t>শেখ</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হাসিনা</a:t>
            </a:r>
            <a:r>
              <a:rPr lang="en-US" sz="2400" dirty="0" smtClean="0">
                <a:solidFill>
                  <a:srgbClr val="00B0F0"/>
                </a:solidFill>
                <a:latin typeface="Nikosh" panose="02000000000000000000" pitchFamily="2" charset="0"/>
                <a:cs typeface="Nikosh" panose="02000000000000000000" pitchFamily="2" charset="0"/>
              </a:rPr>
              <a:t> </a:t>
            </a:r>
            <a:r>
              <a:rPr lang="as-IN" sz="2400" dirty="0" smtClean="0">
                <a:solidFill>
                  <a:srgbClr val="00B0F0"/>
                </a:solidFill>
                <a:latin typeface="Nikosh" panose="02000000000000000000" pitchFamily="2" charset="0"/>
                <a:cs typeface="Nikosh" panose="02000000000000000000" pitchFamily="2" charset="0"/>
              </a:rPr>
              <a:t>ও </a:t>
            </a:r>
            <a:r>
              <a:rPr lang="en-US" sz="2400" dirty="0" err="1" smtClean="0">
                <a:solidFill>
                  <a:srgbClr val="00B0F0"/>
                </a:solidFill>
                <a:latin typeface="Nikosh" panose="02000000000000000000" pitchFamily="2" charset="0"/>
                <a:cs typeface="Nikosh" panose="02000000000000000000" pitchFamily="2" charset="0"/>
              </a:rPr>
              <a:t>শেখ</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রেহানা</a:t>
            </a:r>
            <a:r>
              <a:rPr lang="en-US" sz="2400" dirty="0" smtClean="0">
                <a:solidFill>
                  <a:srgbClr val="00B0F0"/>
                </a:solidFill>
                <a:latin typeface="Nikosh" panose="02000000000000000000" pitchFamily="2" charset="0"/>
                <a:cs typeface="Nikosh" panose="02000000000000000000" pitchFamily="2" charset="0"/>
              </a:rPr>
              <a:t>), </a:t>
            </a:r>
            <a:r>
              <a:rPr lang="as-IN" sz="2400" dirty="0" smtClean="0">
                <a:solidFill>
                  <a:srgbClr val="00B0F0"/>
                </a:solidFill>
                <a:latin typeface="Nikosh" panose="02000000000000000000" pitchFamily="2" charset="0"/>
                <a:cs typeface="Nikosh" panose="02000000000000000000" pitchFamily="2" charset="0"/>
              </a:rPr>
              <a:t>তিন পুত্র</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শেখ</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কামাল</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শেখ</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জামাল</a:t>
            </a:r>
            <a:r>
              <a:rPr lang="as-IN" sz="2400" dirty="0" smtClean="0">
                <a:solidFill>
                  <a:srgbClr val="00B0F0"/>
                </a:solidFill>
                <a:latin typeface="Nikosh" panose="02000000000000000000" pitchFamily="2" charset="0"/>
                <a:cs typeface="Nikosh" panose="02000000000000000000" pitchFamily="2" charset="0"/>
              </a:rPr>
              <a:t> ও</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শেখ</a:t>
            </a:r>
            <a:r>
              <a:rPr lang="en-US" sz="2400" dirty="0" smtClean="0">
                <a:solidFill>
                  <a:srgbClr val="00B0F0"/>
                </a:solidFill>
                <a:latin typeface="Nikosh" panose="02000000000000000000" pitchFamily="2" charset="0"/>
                <a:cs typeface="Nikosh" panose="02000000000000000000" pitchFamily="2" charset="0"/>
              </a:rPr>
              <a:t> </a:t>
            </a:r>
            <a:r>
              <a:rPr lang="en-US" sz="2400" dirty="0" err="1" smtClean="0">
                <a:solidFill>
                  <a:srgbClr val="00B0F0"/>
                </a:solidFill>
                <a:latin typeface="Nikosh" panose="02000000000000000000" pitchFamily="2" charset="0"/>
                <a:cs typeface="Nikosh" panose="02000000000000000000" pitchFamily="2" charset="0"/>
              </a:rPr>
              <a:t>রাসেল</a:t>
            </a:r>
            <a:r>
              <a:rPr lang="en-US" sz="2400" dirty="0" smtClean="0">
                <a:solidFill>
                  <a:srgbClr val="00B0F0"/>
                </a:solidFill>
                <a:latin typeface="Nikosh" panose="02000000000000000000" pitchFamily="2" charset="0"/>
                <a:cs typeface="Nikosh" panose="02000000000000000000" pitchFamily="2" charset="0"/>
              </a:rPr>
              <a:t>)</a:t>
            </a:r>
            <a:endParaRPr lang="en-US" sz="3200" dirty="0" smtClean="0">
              <a:solidFill>
                <a:srgbClr val="00B0F0"/>
              </a:solidFill>
              <a:latin typeface="Nikosh" panose="02000000000000000000" pitchFamily="2" charset="0"/>
              <a:cs typeface="Nikosh" panose="02000000000000000000" pitchFamily="2" charset="0"/>
            </a:endParaRPr>
          </a:p>
          <a:p>
            <a:pPr marL="0" indent="0">
              <a:lnSpc>
                <a:spcPct val="100000"/>
              </a:lnSpc>
              <a:buNone/>
            </a:pPr>
            <a:r>
              <a:rPr lang="as-IN" sz="2800" dirty="0" smtClean="0">
                <a:latin typeface="Nikosh" panose="02000000000000000000" pitchFamily="2" charset="0"/>
                <a:cs typeface="Nikosh" panose="02000000000000000000" pitchFamily="2" charset="0"/>
              </a:rPr>
              <a:t>মৃত্যু</a:t>
            </a:r>
            <a:r>
              <a:rPr lang="en-US" sz="2800" dirty="0" smtClean="0">
                <a:latin typeface="Nikosh" panose="02000000000000000000" pitchFamily="2" charset="0"/>
                <a:cs typeface="Nikosh" panose="02000000000000000000" pitchFamily="2" charset="0"/>
              </a:rPr>
              <a:t>		</a:t>
            </a:r>
            <a:r>
              <a:rPr lang="as-IN" sz="2800" dirty="0" smtClean="0">
                <a:latin typeface="Nikosh" panose="02000000000000000000" pitchFamily="2" charset="0"/>
                <a:cs typeface="Nikosh" panose="02000000000000000000" pitchFamily="2" charset="0"/>
              </a:rPr>
              <a:t>: </a:t>
            </a:r>
            <a:r>
              <a:rPr lang="as-IN" sz="2800" dirty="0" smtClean="0">
                <a:solidFill>
                  <a:srgbClr val="00B0F0"/>
                </a:solidFill>
                <a:latin typeface="Nikosh" panose="02000000000000000000" pitchFamily="2" charset="0"/>
                <a:cs typeface="Nikosh" panose="02000000000000000000" pitchFamily="2" charset="0"/>
              </a:rPr>
              <a:t>১৫ আগস্ট, ১৯৭৫</a:t>
            </a:r>
            <a:endParaRPr lang="en-US" sz="2800" dirty="0">
              <a:solidFill>
                <a:srgbClr val="00B0F0"/>
              </a:solidFill>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228128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0D64CA-3B8D-4BD8-AD20-418D88116A74}"/>
              </a:ext>
            </a:extLst>
          </p:cNvPr>
          <p:cNvSpPr>
            <a:spLocks noGrp="1"/>
          </p:cNvSpPr>
          <p:nvPr>
            <p:ph idx="1"/>
          </p:nvPr>
        </p:nvSpPr>
        <p:spPr>
          <a:xfrm>
            <a:off x="1998077" y="2512934"/>
            <a:ext cx="9692354" cy="2614651"/>
          </a:xfrm>
        </p:spPr>
        <p:txBody>
          <a:bodyPr>
            <a:noAutofit/>
          </a:bodyPr>
          <a:lstStyle/>
          <a:p>
            <a:pPr marL="0" indent="0" algn="just">
              <a:buNone/>
            </a:pPr>
            <a:endParaRPr lang="en-US" sz="1050" dirty="0" smtClean="0">
              <a:latin typeface="Nikosh" panose="02000000000000000000" pitchFamily="2" charset="0"/>
              <a:cs typeface="Nikosh" panose="02000000000000000000" pitchFamily="2" charset="0"/>
            </a:endParaRPr>
          </a:p>
          <a:p>
            <a:pPr algn="just"/>
            <a:r>
              <a:rPr lang="en-US" sz="4000" dirty="0" smtClean="0">
                <a:latin typeface="Nikosh" panose="02000000000000000000" pitchFamily="2" charset="0"/>
                <a:cs typeface="Nikosh" panose="02000000000000000000" pitchFamily="2" charset="0"/>
              </a:rPr>
              <a:t> </a:t>
            </a:r>
            <a:r>
              <a:rPr lang="as-IN" sz="4000" dirty="0" smtClean="0">
                <a:latin typeface="Nikosh" panose="02000000000000000000" pitchFamily="2" charset="0"/>
                <a:cs typeface="Nikosh" panose="02000000000000000000" pitchFamily="2" charset="0"/>
              </a:rPr>
              <a:t>১৯৬৯ </a:t>
            </a:r>
            <a:r>
              <a:rPr lang="as-IN" sz="4000" dirty="0">
                <a:latin typeface="Nikosh" panose="02000000000000000000" pitchFamily="2" charset="0"/>
                <a:cs typeface="Nikosh" panose="02000000000000000000" pitchFamily="2" charset="0"/>
              </a:rPr>
              <a:t>খ্রিষ্টাব্দের ২৩শে ফেব্রু</a:t>
            </a:r>
            <a:r>
              <a:rPr lang="en-US" sz="4000" dirty="0" err="1" smtClean="0">
                <a:latin typeface="Nikosh" panose="02000000000000000000" pitchFamily="2" charset="0"/>
                <a:cs typeface="Nikosh" panose="02000000000000000000" pitchFamily="2" charset="0"/>
              </a:rPr>
              <a:t>য়ারি</a:t>
            </a:r>
            <a:r>
              <a:rPr lang="as-IN" sz="4000" dirty="0">
                <a:latin typeface="Nikosh" panose="02000000000000000000" pitchFamily="2" charset="0"/>
                <a:cs typeface="Nikosh" panose="02000000000000000000" pitchFamily="2" charset="0"/>
              </a:rPr>
              <a:t> </a:t>
            </a:r>
            <a:r>
              <a:rPr lang="en-US" sz="4000" dirty="0" smtClean="0">
                <a:latin typeface="Nikosh" panose="02000000000000000000" pitchFamily="2" charset="0"/>
                <a:cs typeface="Nikosh" panose="02000000000000000000" pitchFamily="2" charset="0"/>
              </a:rPr>
              <a:t>- </a:t>
            </a:r>
            <a:r>
              <a:rPr lang="as-IN" sz="4000" dirty="0" smtClean="0">
                <a:solidFill>
                  <a:srgbClr val="00B0F0"/>
                </a:solidFill>
                <a:latin typeface="Nikosh" panose="02000000000000000000" pitchFamily="2" charset="0"/>
                <a:cs typeface="Nikosh" panose="02000000000000000000" pitchFamily="2" charset="0"/>
              </a:rPr>
              <a:t>বঙ্গবন্ধু </a:t>
            </a:r>
            <a:r>
              <a:rPr lang="en-US" sz="4000" dirty="0" smtClean="0">
                <a:solidFill>
                  <a:srgbClr val="00B0F0"/>
                </a:solidFill>
                <a:latin typeface="Nikosh" panose="02000000000000000000" pitchFamily="2" charset="0"/>
                <a:cs typeface="Nikosh" panose="02000000000000000000" pitchFamily="2" charset="0"/>
              </a:rPr>
              <a:t> </a:t>
            </a:r>
          </a:p>
          <a:p>
            <a:pPr algn="just"/>
            <a:r>
              <a:rPr lang="en-US" sz="4000" dirty="0" smtClean="0">
                <a:latin typeface="Nikosh" panose="02000000000000000000" pitchFamily="2" charset="0"/>
                <a:cs typeface="Nikosh" panose="02000000000000000000" pitchFamily="2" charset="0"/>
              </a:rPr>
              <a:t> </a:t>
            </a:r>
            <a:r>
              <a:rPr lang="as-IN" sz="4000" dirty="0" smtClean="0">
                <a:latin typeface="Nikosh" panose="02000000000000000000" pitchFamily="2" charset="0"/>
                <a:cs typeface="Nikosh" panose="02000000000000000000" pitchFamily="2" charset="0"/>
              </a:rPr>
              <a:t>১৯৭১ </a:t>
            </a:r>
            <a:r>
              <a:rPr lang="as-IN" sz="4000" dirty="0">
                <a:latin typeface="Nikosh" panose="02000000000000000000" pitchFamily="2" charset="0"/>
                <a:cs typeface="Nikosh" panose="02000000000000000000" pitchFamily="2" charset="0"/>
              </a:rPr>
              <a:t>খ্রিষ্টাব্দের ৩রা মার্চ</a:t>
            </a:r>
            <a:r>
              <a:rPr lang="en-US" sz="4000" dirty="0">
                <a:latin typeface="Nikosh" panose="02000000000000000000" pitchFamily="2" charset="0"/>
                <a:cs typeface="Nikosh" panose="02000000000000000000" pitchFamily="2" charset="0"/>
              </a:rPr>
              <a:t> </a:t>
            </a:r>
            <a:r>
              <a:rPr lang="en-US" sz="4000" dirty="0" smtClean="0">
                <a:latin typeface="Nikosh" panose="02000000000000000000" pitchFamily="2" charset="0"/>
                <a:cs typeface="Nikosh" panose="02000000000000000000" pitchFamily="2" charset="0"/>
              </a:rPr>
              <a:t>- </a:t>
            </a:r>
            <a:r>
              <a:rPr lang="as-IN" sz="4000" dirty="0" smtClean="0">
                <a:solidFill>
                  <a:srgbClr val="00B0F0"/>
                </a:solidFill>
                <a:latin typeface="Nikosh" panose="02000000000000000000" pitchFamily="2" charset="0"/>
                <a:cs typeface="Nikosh" panose="02000000000000000000" pitchFamily="2" charset="0"/>
              </a:rPr>
              <a:t>জাতির জনক</a:t>
            </a:r>
            <a:endParaRPr lang="en-US" sz="4000" dirty="0" smtClean="0">
              <a:solidFill>
                <a:srgbClr val="00B0F0"/>
              </a:solidFill>
              <a:latin typeface="Nikosh" panose="02000000000000000000" pitchFamily="2" charset="0"/>
              <a:cs typeface="Nikosh" panose="02000000000000000000" pitchFamily="2" charset="0"/>
            </a:endParaRPr>
          </a:p>
          <a:p>
            <a:pPr algn="just"/>
            <a:r>
              <a:rPr lang="en-US" sz="4000" dirty="0" smtClean="0">
                <a:latin typeface="Nikosh" panose="02000000000000000000" pitchFamily="2" charset="0"/>
                <a:cs typeface="Nikosh" panose="02000000000000000000" pitchFamily="2" charset="0"/>
              </a:rPr>
              <a:t> </a:t>
            </a:r>
            <a:r>
              <a:rPr lang="as-IN" sz="4000" dirty="0" smtClean="0">
                <a:latin typeface="Nikosh" panose="02000000000000000000" pitchFamily="2" charset="0"/>
                <a:cs typeface="Nikosh" panose="02000000000000000000" pitchFamily="2" charset="0"/>
              </a:rPr>
              <a:t>২০০৪ </a:t>
            </a:r>
            <a:r>
              <a:rPr lang="as-IN" sz="4000" dirty="0">
                <a:latin typeface="Nikosh" panose="02000000000000000000" pitchFamily="2" charset="0"/>
                <a:cs typeface="Nikosh" panose="02000000000000000000" pitchFamily="2" charset="0"/>
              </a:rPr>
              <a:t>খ্রিষ্টাব্দে বিবিসি </a:t>
            </a:r>
            <a:r>
              <a:rPr lang="as-IN" sz="4000" dirty="0" smtClean="0">
                <a:latin typeface="Nikosh" panose="02000000000000000000" pitchFamily="2" charset="0"/>
                <a:cs typeface="Nikosh" panose="02000000000000000000" pitchFamily="2" charset="0"/>
              </a:rPr>
              <a:t>বাংলা</a:t>
            </a:r>
            <a:r>
              <a:rPr lang="en-US" sz="4000" dirty="0">
                <a:latin typeface="Nikosh" panose="02000000000000000000" pitchFamily="2" charset="0"/>
                <a:cs typeface="Nikosh" panose="02000000000000000000" pitchFamily="2" charset="0"/>
              </a:rPr>
              <a:t> </a:t>
            </a:r>
            <a:r>
              <a:rPr lang="en-US" sz="4000" dirty="0" smtClean="0">
                <a:latin typeface="Nikosh" panose="02000000000000000000" pitchFamily="2" charset="0"/>
                <a:cs typeface="Nikosh" panose="02000000000000000000" pitchFamily="2" charset="0"/>
              </a:rPr>
              <a:t>-</a:t>
            </a:r>
            <a:r>
              <a:rPr lang="as-IN" sz="4000" dirty="0" smtClean="0">
                <a:solidFill>
                  <a:srgbClr val="00B0F0"/>
                </a:solidFill>
                <a:latin typeface="Nikosh" panose="02000000000000000000" pitchFamily="2" charset="0"/>
                <a:cs typeface="Nikosh" panose="02000000000000000000" pitchFamily="2" charset="0"/>
              </a:rPr>
              <a:t>সর্বকালের </a:t>
            </a:r>
            <a:r>
              <a:rPr lang="as-IN" sz="4000" dirty="0">
                <a:solidFill>
                  <a:srgbClr val="00B0F0"/>
                </a:solidFill>
                <a:latin typeface="Nikosh" panose="02000000000000000000" pitchFamily="2" charset="0"/>
                <a:cs typeface="Nikosh" panose="02000000000000000000" pitchFamily="2" charset="0"/>
              </a:rPr>
              <a:t>সর্বশ্রেষ্ঠ বাঙালি</a:t>
            </a:r>
            <a:r>
              <a:rPr lang="as-IN" sz="4000" dirty="0">
                <a:latin typeface="Nikosh" panose="02000000000000000000" pitchFamily="2" charset="0"/>
                <a:cs typeface="Nikosh" panose="02000000000000000000" pitchFamily="2" charset="0"/>
              </a:rPr>
              <a:t> </a:t>
            </a:r>
            <a:r>
              <a:rPr lang="as-IN" dirty="0" smtClean="0">
                <a:latin typeface="Nikosh" panose="02000000000000000000" pitchFamily="2" charset="0"/>
                <a:cs typeface="Nikosh" panose="02000000000000000000" pitchFamily="2" charset="0"/>
              </a:rPr>
              <a:t> </a:t>
            </a:r>
          </a:p>
        </p:txBody>
      </p:sp>
      <p:sp>
        <p:nvSpPr>
          <p:cNvPr id="2" name="Rectangle 1"/>
          <p:cNvSpPr/>
          <p:nvPr/>
        </p:nvSpPr>
        <p:spPr>
          <a:xfrm>
            <a:off x="3655364" y="559721"/>
            <a:ext cx="4718754" cy="1015663"/>
          </a:xfrm>
          <a:prstGeom prst="rect">
            <a:avLst/>
          </a:prstGeom>
        </p:spPr>
        <p:txBody>
          <a:bodyPr wrap="square">
            <a:spAutoFit/>
          </a:bodyPr>
          <a:lstStyle/>
          <a:p>
            <a:pPr algn="ctr"/>
            <a:r>
              <a:rPr lang="en-US" sz="6000" b="1" dirty="0" err="1">
                <a:solidFill>
                  <a:srgbClr val="00B050"/>
                </a:solidFill>
                <a:latin typeface="Nikosh" panose="02000000000000000000" pitchFamily="2" charset="0"/>
                <a:cs typeface="Nikosh" panose="02000000000000000000" pitchFamily="2" charset="0"/>
              </a:rPr>
              <a:t>লেখকের</a:t>
            </a:r>
            <a:r>
              <a:rPr lang="en-US" sz="6000" b="1" dirty="0">
                <a:solidFill>
                  <a:srgbClr val="00B050"/>
                </a:solidFill>
                <a:latin typeface="Nikosh" panose="02000000000000000000" pitchFamily="2" charset="0"/>
                <a:cs typeface="Nikosh" panose="02000000000000000000" pitchFamily="2" charset="0"/>
              </a:rPr>
              <a:t> </a:t>
            </a:r>
            <a:r>
              <a:rPr lang="as-IN" sz="6000" b="1" dirty="0">
                <a:solidFill>
                  <a:srgbClr val="00B050"/>
                </a:solidFill>
                <a:latin typeface="Nikosh" panose="02000000000000000000" pitchFamily="2" charset="0"/>
                <a:cs typeface="Nikosh" panose="02000000000000000000" pitchFamily="2" charset="0"/>
              </a:rPr>
              <a:t>উপাধি</a:t>
            </a:r>
            <a:endParaRPr lang="as-IN" sz="5400" b="1" dirty="0">
              <a:solidFill>
                <a:srgbClr val="00B050"/>
              </a:solidFill>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70158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43A46-D1D6-4C9D-8403-DBB10D302EC2}"/>
              </a:ext>
            </a:extLst>
          </p:cNvPr>
          <p:cNvSpPr>
            <a:spLocks noGrp="1"/>
          </p:cNvSpPr>
          <p:nvPr>
            <p:ph type="title"/>
          </p:nvPr>
        </p:nvSpPr>
        <p:spPr>
          <a:xfrm>
            <a:off x="1296007" y="527801"/>
            <a:ext cx="10018713" cy="1315828"/>
          </a:xfrm>
        </p:spPr>
        <p:txBody>
          <a:bodyPr>
            <a:normAutofit/>
          </a:bodyPr>
          <a:lstStyle/>
          <a:p>
            <a:pPr algn="ctr"/>
            <a:r>
              <a:rPr lang="en-US" sz="6600" b="1" dirty="0" err="1">
                <a:solidFill>
                  <a:srgbClr val="92D050"/>
                </a:solidFill>
                <a:latin typeface="Nikosh" panose="02000000000000000000" pitchFamily="2" charset="0"/>
                <a:cs typeface="Nikosh" panose="02000000000000000000" pitchFamily="2" charset="0"/>
              </a:rPr>
              <a:t>লেখকের</a:t>
            </a:r>
            <a:r>
              <a:rPr lang="en-US" sz="6600" b="1" dirty="0">
                <a:solidFill>
                  <a:srgbClr val="92D050"/>
                </a:solidFill>
                <a:latin typeface="Nikosh" panose="02000000000000000000" pitchFamily="2" charset="0"/>
                <a:cs typeface="Nikosh" panose="02000000000000000000" pitchFamily="2" charset="0"/>
              </a:rPr>
              <a:t> </a:t>
            </a:r>
            <a:r>
              <a:rPr lang="en-US" sz="6600" b="1" dirty="0" err="1">
                <a:solidFill>
                  <a:srgbClr val="92D050"/>
                </a:solidFill>
                <a:latin typeface="Nikosh" panose="02000000000000000000" pitchFamily="2" charset="0"/>
                <a:cs typeface="Nikosh" panose="02000000000000000000" pitchFamily="2" charset="0"/>
              </a:rPr>
              <a:t>অন্যান্য</a:t>
            </a:r>
            <a:r>
              <a:rPr lang="en-US" sz="6600" b="1" dirty="0">
                <a:solidFill>
                  <a:srgbClr val="92D050"/>
                </a:solidFill>
                <a:latin typeface="Nikosh" panose="02000000000000000000" pitchFamily="2" charset="0"/>
                <a:cs typeface="Nikosh" panose="02000000000000000000" pitchFamily="2" charset="0"/>
              </a:rPr>
              <a:t> </a:t>
            </a:r>
            <a:r>
              <a:rPr lang="en-US" sz="6600" b="1" dirty="0" err="1">
                <a:solidFill>
                  <a:srgbClr val="92D050"/>
                </a:solidFill>
                <a:latin typeface="Nikosh" panose="02000000000000000000" pitchFamily="2" charset="0"/>
                <a:cs typeface="Nikosh" panose="02000000000000000000" pitchFamily="2" charset="0"/>
              </a:rPr>
              <a:t>গ্রন্থ</a:t>
            </a:r>
            <a:endParaRPr lang="en-US" sz="6600" b="1" dirty="0">
              <a:solidFill>
                <a:srgbClr val="92D050"/>
              </a:solidFill>
              <a:latin typeface="Nikosh" panose="02000000000000000000" pitchFamily="2" charset="0"/>
              <a:cs typeface="Nikosh" panose="02000000000000000000" pitchFamily="2" charset="0"/>
            </a:endParaRPr>
          </a:p>
        </p:txBody>
      </p:sp>
      <p:pic>
        <p:nvPicPr>
          <p:cNvPr id="5" name="Content Placeholder 4">
            <a:extLst>
              <a:ext uri="{FF2B5EF4-FFF2-40B4-BE49-F238E27FC236}">
                <a16:creationId xmlns:a16="http://schemas.microsoft.com/office/drawing/2014/main" xmlns="" id="{A8DF32ED-6FD9-4DD8-9C2F-6E8FD77E6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708" y="2032996"/>
            <a:ext cx="3866448" cy="44380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xmlns="" id="{91198779-8E75-427C-A889-149B71F9EB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921" y="2032996"/>
            <a:ext cx="3902523" cy="44380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83451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6414E-3256-4B80-98A4-60F75AD3BA36}"/>
              </a:ext>
            </a:extLst>
          </p:cNvPr>
          <p:cNvSpPr>
            <a:spLocks noGrp="1"/>
          </p:cNvSpPr>
          <p:nvPr>
            <p:ph type="title"/>
          </p:nvPr>
        </p:nvSpPr>
        <p:spPr>
          <a:xfrm>
            <a:off x="1886675" y="505009"/>
            <a:ext cx="2511707" cy="857449"/>
          </a:xfrm>
        </p:spPr>
        <p:txBody>
          <a:bodyPr>
            <a:normAutofit fontScale="90000"/>
          </a:bodyPr>
          <a:lstStyle/>
          <a:p>
            <a:pPr algn="ctr"/>
            <a:r>
              <a:rPr lang="en-US" sz="5400" b="1" dirty="0" err="1">
                <a:solidFill>
                  <a:srgbClr val="00B050"/>
                </a:solidFill>
                <a:latin typeface="Nikosh" panose="02000000000000000000" pitchFamily="2" charset="0"/>
                <a:cs typeface="Nikosh" panose="02000000000000000000" pitchFamily="2" charset="0"/>
              </a:rPr>
              <a:t>ভূমিকা</a:t>
            </a:r>
            <a:endParaRPr lang="en-US" sz="5400" b="1" dirty="0">
              <a:solidFill>
                <a:srgbClr val="00B050"/>
              </a:solidFill>
              <a:latin typeface="Nikosh" panose="02000000000000000000" pitchFamily="2" charset="0"/>
              <a:cs typeface="Nikosh" panose="02000000000000000000" pitchFamily="2" charset="0"/>
            </a:endParaRPr>
          </a:p>
        </p:txBody>
      </p:sp>
      <p:sp>
        <p:nvSpPr>
          <p:cNvPr id="6" name="Content Placeholder 2"/>
          <p:cNvSpPr>
            <a:spLocks noGrp="1"/>
          </p:cNvSpPr>
          <p:nvPr>
            <p:ph sz="half" idx="1"/>
          </p:nvPr>
        </p:nvSpPr>
        <p:spPr>
          <a:xfrm>
            <a:off x="1886675" y="4415742"/>
            <a:ext cx="10127847" cy="4247909"/>
          </a:xfrm>
          <a:prstGeom prst="rect">
            <a:avLst/>
          </a:prstGeom>
        </p:spPr>
        <p:txBody>
          <a:bodyPr>
            <a:noAutofit/>
          </a:bodyPr>
          <a:lstStyle/>
          <a:p>
            <a:pPr marL="0" lvl="0" indent="0" algn="just">
              <a:buClr>
                <a:srgbClr val="1E5155">
                  <a:lumMod val="40000"/>
                  <a:lumOff val="60000"/>
                </a:srgbClr>
              </a:buClr>
              <a:buSzPct val="80000"/>
              <a:buNone/>
            </a:pPr>
            <a:r>
              <a:rPr lang="en-US" sz="2000" i="1" dirty="0" smtClean="0">
                <a:solidFill>
                  <a:srgbClr val="00B050"/>
                </a:solidFill>
              </a:rPr>
              <a:t>“</a:t>
            </a:r>
            <a:r>
              <a:rPr lang="as-IN" sz="2000" i="1" dirty="0" smtClean="0">
                <a:solidFill>
                  <a:srgbClr val="00B050"/>
                </a:solidFill>
              </a:rPr>
              <a:t>আমার </a:t>
            </a:r>
            <a:r>
              <a:rPr lang="as-IN" sz="2000" i="1" dirty="0">
                <a:solidFill>
                  <a:srgbClr val="00B050"/>
                </a:solidFill>
              </a:rPr>
              <a:t>পিতা বঙ্গবন্ধু শেখ মুজিবুর রহমানকে জীবনের সব থেকে মূল্যবান সময়গুলো কারাবন্দি হিসেবেই কাটাতে হয়েছে। জনগণের অধিকার আদায়ের আন্দোলন করতে গিয়েই তাঁর জীবনে বার বার এই দুঃসহ নিঃসঙ্গ কারাজীবন নেমে আসে। তবে তিনি কখনও আপোস করেন নাই। ফাঁসির দড়িকেও ভয় করেন নাই। তার জীবনে জনগণই ছিল অন্তঃপ্রাণ। মানুষের দুঃখে তার মন কাঁদত। বাংলার দুঃখী মানুষের মুখে হাসি ফুটাবেন, সোনার বাংলা গড়বেন—এটাই ছিল তাঁর জীবনের একমাত্র ব্রত। অন্ন, বস্ত্র, বাসস্থান, শিক্ষা, স্বাস্থ্য—এই মৌলিক অধিকারগুলো পূরণের মাধ্যমে মানুষ উন্নত জীবন পাবে, দারিদ্র্যের কশাঘাত থেকে মুক্তি পাবে, সেই চিন্তাই ছিল প্রতিনিয়ত তার মনে। </a:t>
            </a:r>
            <a:r>
              <a:rPr lang="en-US" sz="2000" i="1" dirty="0" smtClean="0">
                <a:solidFill>
                  <a:srgbClr val="00B050"/>
                </a:solidFill>
              </a:rPr>
              <a:t>”</a:t>
            </a:r>
            <a:endParaRPr lang="en-US" sz="2000" i="1" dirty="0">
              <a:solidFill>
                <a:srgbClr val="00B050"/>
              </a:solidFill>
              <a:latin typeface="TonnyBanglaMJ" pitchFamily="2" charset="0"/>
              <a:cs typeface="TonnyBanglaMJ"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19" y="1260718"/>
            <a:ext cx="3858890" cy="2501054"/>
          </a:xfrm>
          <a:prstGeom prst="rect">
            <a:avLst/>
          </a:prstGeom>
        </p:spPr>
      </p:pic>
      <p:sp>
        <p:nvSpPr>
          <p:cNvPr id="5" name="Title 1">
            <a:extLst>
              <a:ext uri="{FF2B5EF4-FFF2-40B4-BE49-F238E27FC236}">
                <a16:creationId xmlns="" xmlns:a16="http://schemas.microsoft.com/office/drawing/2014/main" id="{04D6414E-3256-4B80-98A4-60F75AD3BA36}"/>
              </a:ext>
            </a:extLst>
          </p:cNvPr>
          <p:cNvSpPr txBox="1">
            <a:spLocks/>
          </p:cNvSpPr>
          <p:nvPr/>
        </p:nvSpPr>
        <p:spPr>
          <a:xfrm>
            <a:off x="4078809" y="890329"/>
            <a:ext cx="7935713" cy="24200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buClr>
                <a:srgbClr val="1E5155">
                  <a:lumMod val="40000"/>
                  <a:lumOff val="60000"/>
                </a:srgbClr>
              </a:buClr>
              <a:buSzPct val="80000"/>
            </a:pPr>
            <a:r>
              <a:rPr lang="en-US" sz="2800" dirty="0" err="1">
                <a:solidFill>
                  <a:srgbClr val="FF0000"/>
                </a:solidFill>
                <a:latin typeface="TonnyBanglaMJ" pitchFamily="2" charset="0"/>
                <a:cs typeface="TonnyBanglaMJ" pitchFamily="2" charset="0"/>
              </a:rPr>
              <a:t>Amgvß</a:t>
            </a:r>
            <a:r>
              <a:rPr lang="en-US" sz="2800" dirty="0">
                <a:solidFill>
                  <a:srgbClr val="FF0000"/>
                </a:solidFill>
                <a:latin typeface="TonnyBanglaMJ" pitchFamily="2" charset="0"/>
                <a:cs typeface="TonnyBanglaMJ" pitchFamily="2" charset="0"/>
              </a:rPr>
              <a:t> </a:t>
            </a:r>
            <a:r>
              <a:rPr lang="en-US" sz="2800" dirty="0" err="1">
                <a:solidFill>
                  <a:srgbClr val="FF0000"/>
                </a:solidFill>
                <a:latin typeface="TonnyBanglaMJ" pitchFamily="2" charset="0"/>
                <a:cs typeface="TonnyBanglaMJ" pitchFamily="2" charset="0"/>
              </a:rPr>
              <a:t>AvZ¥Rxebx</a:t>
            </a:r>
            <a:r>
              <a:rPr lang="en-US" sz="2800" dirty="0">
                <a:solidFill>
                  <a:srgbClr val="FF0000"/>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eBwUi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fzwgKv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wj‡L‡Qb</a:t>
            </a:r>
            <a:r>
              <a:rPr lang="en-US" sz="2800" dirty="0">
                <a:solidFill>
                  <a:prstClr val="black"/>
                </a:solidFill>
                <a:latin typeface="TonnyBanglaMJ" pitchFamily="2" charset="0"/>
                <a:cs typeface="TonnyBanglaMJ" pitchFamily="2" charset="0"/>
              </a:rPr>
              <a:t> e½eÜy ‡</a:t>
            </a:r>
            <a:r>
              <a:rPr lang="en-US" sz="2800" dirty="0" err="1">
                <a:solidFill>
                  <a:prstClr val="black"/>
                </a:solidFill>
                <a:latin typeface="TonnyBanglaMJ" pitchFamily="2" charset="0"/>
                <a:cs typeface="TonnyBanglaMJ" pitchFamily="2" charset="0"/>
              </a:rPr>
              <a:t>kL</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gywReyi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ingv‡bi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Kb¨v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gvbbxq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cÖavbgš¿x</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kL</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nvwmbv</a:t>
            </a:r>
            <a:r>
              <a:rPr lang="en-US" sz="2800" dirty="0">
                <a:solidFill>
                  <a:prstClr val="black"/>
                </a:solidFill>
                <a:latin typeface="TonnyBanglaMJ" pitchFamily="2" charset="0"/>
                <a:cs typeface="TonnyBanglaMJ" pitchFamily="2" charset="0"/>
              </a:rPr>
              <a:t>| </a:t>
            </a:r>
            <a:r>
              <a:rPr lang="en-US" sz="2800" dirty="0">
                <a:solidFill>
                  <a:schemeClr val="tx1"/>
                </a:solidFill>
                <a:latin typeface="TonnyBanglaMJ" pitchFamily="2" charset="0"/>
                <a:cs typeface="TonnyBanglaMJ" pitchFamily="2" charset="0"/>
              </a:rPr>
              <a:t>2004 </a:t>
            </a:r>
            <a:r>
              <a:rPr lang="en-US" sz="2800" dirty="0" err="1">
                <a:solidFill>
                  <a:schemeClr val="tx1"/>
                </a:solidFill>
                <a:latin typeface="TonnyBanglaMJ" pitchFamily="2" charset="0"/>
                <a:cs typeface="TonnyBanglaMJ" pitchFamily="2" charset="0"/>
              </a:rPr>
              <a:t>mv‡j</a:t>
            </a:r>
            <a:r>
              <a:rPr lang="en-US" sz="2800" dirty="0">
                <a:solidFill>
                  <a:schemeClr val="tx1"/>
                </a:solidFill>
                <a:latin typeface="TonnyBanglaMJ" pitchFamily="2" charset="0"/>
                <a:cs typeface="TonnyBanglaMJ" pitchFamily="2" charset="0"/>
              </a:rPr>
              <a:t> 21 </a:t>
            </a:r>
            <a:r>
              <a:rPr lang="en-US" sz="2800" dirty="0" err="1">
                <a:solidFill>
                  <a:schemeClr val="tx1"/>
                </a:solidFill>
                <a:latin typeface="TonnyBanglaMJ" pitchFamily="2" charset="0"/>
                <a:cs typeface="TonnyBanglaMJ" pitchFamily="2" charset="0"/>
              </a:rPr>
              <a:t>AvM</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hLb</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kL</a:t>
            </a:r>
            <a:r>
              <a:rPr lang="en-US" sz="2800" dirty="0">
                <a:solidFill>
                  <a:schemeClr val="tx1"/>
                </a:solidFill>
                <a:latin typeface="TonnyBanglaMJ" pitchFamily="2" charset="0"/>
                <a:cs typeface="TonnyBanglaMJ" pitchFamily="2" charset="0"/>
              </a:rPr>
              <a:t> </a:t>
            </a:r>
            <a:r>
              <a:rPr lang="en-US" sz="2800" dirty="0" err="1">
                <a:solidFill>
                  <a:schemeClr val="tx1"/>
                </a:solidFill>
                <a:latin typeface="TonnyBanglaMJ" pitchFamily="2" charset="0"/>
                <a:cs typeface="TonnyBanglaMJ" pitchFamily="2" charset="0"/>
              </a:rPr>
              <a:t>nv</a:t>
            </a:r>
            <a:r>
              <a:rPr lang="en-US" sz="2800" dirty="0" err="1">
                <a:solidFill>
                  <a:prstClr val="black"/>
                </a:solidFill>
                <a:latin typeface="TonnyBanglaMJ" pitchFamily="2" charset="0"/>
                <a:cs typeface="TonnyBanglaMJ" pitchFamily="2" charset="0"/>
              </a:rPr>
              <a:t>wmbv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g„Zz¨i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yqvi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wd‡i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G‡m</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kvK</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Kó</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e`bvq</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RR©wiZ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wVK</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ZLbB</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Zuvi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wcZvi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Avkxe©v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iæc</a:t>
            </a:r>
            <a:r>
              <a:rPr lang="en-US" sz="2800" dirty="0">
                <a:solidFill>
                  <a:prstClr val="black"/>
                </a:solidFill>
                <a:latin typeface="TonnyBanglaMJ" pitchFamily="2" charset="0"/>
                <a:cs typeface="TonnyBanglaMJ" pitchFamily="2" charset="0"/>
              </a:rPr>
              <a:t> G </a:t>
            </a:r>
            <a:r>
              <a:rPr lang="en-US" sz="2800" dirty="0" err="1">
                <a:solidFill>
                  <a:prstClr val="black"/>
                </a:solidFill>
                <a:latin typeface="TonnyBanglaMJ" pitchFamily="2" charset="0"/>
                <a:cs typeface="TonnyBanglaMJ" pitchFamily="2" charset="0"/>
              </a:rPr>
              <a:t>AvZ¥Rxebxi</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LvZv</a:t>
            </a:r>
            <a:r>
              <a:rPr lang="en-US" sz="2800" dirty="0">
                <a:solidFill>
                  <a:prstClr val="black"/>
                </a:solidFill>
                <a:latin typeface="TonnyBanglaMJ" pitchFamily="2" charset="0"/>
                <a:cs typeface="TonnyBanglaMJ" pitchFamily="2" charset="0"/>
              </a:rPr>
              <a:t>¸‡</a:t>
            </a:r>
            <a:r>
              <a:rPr lang="en-US" sz="2800" dirty="0" err="1">
                <a:solidFill>
                  <a:prstClr val="black"/>
                </a:solidFill>
                <a:latin typeface="TonnyBanglaMJ" pitchFamily="2" charset="0"/>
                <a:cs typeface="TonnyBanglaMJ" pitchFamily="2" charset="0"/>
              </a:rPr>
              <a:t>jv</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nv‡Z</a:t>
            </a:r>
            <a:r>
              <a:rPr lang="en-US" sz="2800" dirty="0">
                <a:solidFill>
                  <a:prstClr val="black"/>
                </a:solidFill>
                <a:latin typeface="TonnyBanglaMJ" pitchFamily="2" charset="0"/>
                <a:cs typeface="TonnyBanglaMJ" pitchFamily="2" charset="0"/>
              </a:rPr>
              <a:t> †</a:t>
            </a:r>
            <a:r>
              <a:rPr lang="en-US" sz="2800" dirty="0" err="1">
                <a:solidFill>
                  <a:prstClr val="black"/>
                </a:solidFill>
                <a:latin typeface="TonnyBanglaMJ" pitchFamily="2" charset="0"/>
                <a:cs typeface="TonnyBanglaMJ" pitchFamily="2" charset="0"/>
              </a:rPr>
              <a:t>c‡q‡Qb</a:t>
            </a:r>
            <a:r>
              <a:rPr lang="en-US" sz="2800" dirty="0">
                <a:solidFill>
                  <a:prstClr val="black"/>
                </a:solidFill>
                <a:latin typeface="TonnyBanglaMJ" pitchFamily="2" charset="0"/>
                <a:cs typeface="TonnyBanglaMJ" pitchFamily="2" charset="0"/>
              </a:rPr>
              <a:t>| </a:t>
            </a:r>
            <a:r>
              <a:rPr lang="en-US" sz="2800" dirty="0">
                <a:solidFill>
                  <a:schemeClr val="accent1">
                    <a:lumMod val="60000"/>
                    <a:lumOff val="40000"/>
                  </a:schemeClr>
                </a:solidFill>
                <a:latin typeface="TonnyBanglaMJ" pitchFamily="2" charset="0"/>
                <a:cs typeface="TonnyBanglaMJ" pitchFamily="2" charset="0"/>
              </a:rPr>
              <a:t>†</a:t>
            </a:r>
            <a:r>
              <a:rPr lang="en-US" sz="2800" dirty="0" err="1">
                <a:solidFill>
                  <a:schemeClr val="accent1">
                    <a:lumMod val="60000"/>
                    <a:lumOff val="40000"/>
                  </a:schemeClr>
                </a:solidFill>
                <a:latin typeface="TonnyBanglaMJ" pitchFamily="2" charset="0"/>
                <a:cs typeface="TonnyBanglaMJ" pitchFamily="2" charset="0"/>
              </a:rPr>
              <a:t>kL</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gywReyi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ingvb</a:t>
            </a:r>
            <a:r>
              <a:rPr lang="en-US" sz="2800" dirty="0">
                <a:solidFill>
                  <a:schemeClr val="accent1">
                    <a:lumMod val="60000"/>
                    <a:lumOff val="40000"/>
                  </a:schemeClr>
                </a:solidFill>
                <a:latin typeface="TonnyBanglaMJ" pitchFamily="2" charset="0"/>
                <a:cs typeface="TonnyBanglaMJ" pitchFamily="2" charset="0"/>
              </a:rPr>
              <a:t> 1966-1969 </a:t>
            </a:r>
            <a:r>
              <a:rPr lang="en-US" sz="2800" dirty="0" err="1">
                <a:solidFill>
                  <a:schemeClr val="accent1">
                    <a:lumMod val="60000"/>
                    <a:lumOff val="40000"/>
                  </a:schemeClr>
                </a:solidFill>
                <a:latin typeface="TonnyBanglaMJ" pitchFamily="2" charset="0"/>
                <a:cs typeface="TonnyBanglaMJ" pitchFamily="2" charset="0"/>
              </a:rPr>
              <a:t>mv‡j</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Kvive</a:t>
            </a:r>
            <a:r>
              <a:rPr lang="en-US" sz="2800" dirty="0">
                <a:solidFill>
                  <a:schemeClr val="accent1">
                    <a:lumMod val="60000"/>
                    <a:lumOff val="40000"/>
                  </a:schemeClr>
                </a:solidFill>
                <a:latin typeface="TonnyBanglaMJ" pitchFamily="2" charset="0"/>
                <a:cs typeface="TonnyBanglaMJ" pitchFamily="2" charset="0"/>
              </a:rPr>
              <a:t>›`x </a:t>
            </a:r>
            <a:r>
              <a:rPr lang="en-US" sz="2800" dirty="0" err="1">
                <a:solidFill>
                  <a:schemeClr val="accent1">
                    <a:lumMod val="60000"/>
                    <a:lumOff val="40000"/>
                  </a:schemeClr>
                </a:solidFill>
                <a:latin typeface="TonnyBanglaMJ" pitchFamily="2" charset="0"/>
                <a:cs typeface="TonnyBanglaMJ" pitchFamily="2" charset="0"/>
              </a:rPr>
              <a:t>Ae</a:t>
            </a:r>
            <a:r>
              <a:rPr lang="en-US" sz="2800" dirty="0">
                <a:solidFill>
                  <a:schemeClr val="accent1">
                    <a:lumMod val="60000"/>
                    <a:lumOff val="40000"/>
                  </a:schemeClr>
                </a:solidFill>
                <a:latin typeface="TonnyBanglaMJ" pitchFamily="2" charset="0"/>
                <a:cs typeface="TonnyBanglaMJ" pitchFamily="2" charset="0"/>
              </a:rPr>
              <a:t>¯’</a:t>
            </a:r>
            <a:r>
              <a:rPr lang="en-US" sz="2800" dirty="0" err="1">
                <a:solidFill>
                  <a:schemeClr val="accent1">
                    <a:lumMod val="60000"/>
                    <a:lumOff val="40000"/>
                  </a:schemeClr>
                </a:solidFill>
                <a:latin typeface="TonnyBanglaMJ" pitchFamily="2" charset="0"/>
                <a:cs typeface="TonnyBanglaMJ" pitchFamily="2" charset="0"/>
              </a:rPr>
              <a:t>vq</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AvZ¥Rxebx</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wj‡L‡Qb</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Avi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Zvui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Kb¨v</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AvZ¥Rxebxi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fzwgKvI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wj‡L‡Qb</a:t>
            </a:r>
            <a:r>
              <a:rPr lang="en-US" sz="2800" dirty="0">
                <a:solidFill>
                  <a:schemeClr val="accent1">
                    <a:lumMod val="60000"/>
                    <a:lumOff val="40000"/>
                  </a:schemeClr>
                </a:solidFill>
                <a:latin typeface="TonnyBanglaMJ" pitchFamily="2" charset="0"/>
                <a:cs typeface="TonnyBanglaMJ" pitchFamily="2" charset="0"/>
              </a:rPr>
              <a:t> 2007 </a:t>
            </a:r>
            <a:r>
              <a:rPr lang="en-US" sz="2800" dirty="0" err="1">
                <a:solidFill>
                  <a:schemeClr val="accent1">
                    <a:lumMod val="60000"/>
                    <a:lumOff val="40000"/>
                  </a:schemeClr>
                </a:solidFill>
                <a:latin typeface="TonnyBanglaMJ" pitchFamily="2" charset="0"/>
                <a:cs typeface="TonnyBanglaMJ" pitchFamily="2" charset="0"/>
              </a:rPr>
              <a:t>mv‡j</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R‡j</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e‡m</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f‚wgKvi</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cÖvi</a:t>
            </a:r>
            <a:r>
              <a:rPr lang="en-US" sz="2800" dirty="0">
                <a:solidFill>
                  <a:schemeClr val="accent1">
                    <a:lumMod val="60000"/>
                    <a:lumOff val="40000"/>
                  </a:schemeClr>
                </a:solidFill>
                <a:latin typeface="TonnyBanglaMJ" pitchFamily="2" charset="0"/>
                <a:cs typeface="TonnyBanglaMJ" pitchFamily="2" charset="0"/>
              </a:rPr>
              <a:t>‡¤¢B </a:t>
            </a:r>
            <a:r>
              <a:rPr lang="en-US" sz="2800" dirty="0" err="1">
                <a:solidFill>
                  <a:schemeClr val="accent1">
                    <a:lumMod val="60000"/>
                    <a:lumOff val="40000"/>
                  </a:schemeClr>
                </a:solidFill>
                <a:latin typeface="TonnyBanglaMJ" pitchFamily="2" charset="0"/>
                <a:cs typeface="TonnyBanglaMJ" pitchFamily="2" charset="0"/>
              </a:rPr>
              <a:t>wZwb</a:t>
            </a:r>
            <a:r>
              <a:rPr lang="en-US" sz="2800" dirty="0">
                <a:solidFill>
                  <a:schemeClr val="accent1">
                    <a:lumMod val="60000"/>
                    <a:lumOff val="40000"/>
                  </a:schemeClr>
                </a:solidFill>
                <a:latin typeface="TonnyBanglaMJ" pitchFamily="2" charset="0"/>
                <a:cs typeface="TonnyBanglaMJ" pitchFamily="2" charset="0"/>
              </a:rPr>
              <a:t> </a:t>
            </a:r>
            <a:r>
              <a:rPr lang="en-US" sz="2800" dirty="0" err="1">
                <a:solidFill>
                  <a:schemeClr val="accent1">
                    <a:lumMod val="60000"/>
                    <a:lumOff val="40000"/>
                  </a:schemeClr>
                </a:solidFill>
                <a:latin typeface="TonnyBanglaMJ" pitchFamily="2" charset="0"/>
                <a:cs typeface="TonnyBanglaMJ" pitchFamily="2" charset="0"/>
              </a:rPr>
              <a:t>wj‡L‡Qb</a:t>
            </a:r>
            <a:r>
              <a:rPr lang="en-US" sz="2800" dirty="0">
                <a:solidFill>
                  <a:schemeClr val="accent1">
                    <a:lumMod val="60000"/>
                    <a:lumOff val="40000"/>
                  </a:schemeClr>
                </a:solidFill>
                <a:latin typeface="TonnyBanglaMJ" pitchFamily="2" charset="0"/>
                <a:cs typeface="TonnyBanglaMJ" pitchFamily="2" charset="0"/>
              </a:rPr>
              <a:t>- </a:t>
            </a:r>
          </a:p>
        </p:txBody>
      </p:sp>
    </p:spTree>
    <p:extLst>
      <p:ext uri="{BB962C8B-B14F-4D97-AF65-F5344CB8AC3E}">
        <p14:creationId xmlns:p14="http://schemas.microsoft.com/office/powerpoint/2010/main" val="245389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439" y="483193"/>
            <a:ext cx="6578515" cy="809527"/>
          </a:xfrm>
        </p:spPr>
        <p:txBody>
          <a:bodyPr>
            <a:normAutofit/>
          </a:bodyPr>
          <a:lstStyle/>
          <a:p>
            <a:pPr algn="ctr"/>
            <a:r>
              <a:rPr lang="en-US" b="1" dirty="0" err="1">
                <a:solidFill>
                  <a:srgbClr val="00B050"/>
                </a:solidFill>
              </a:rPr>
              <a:t>এই</a:t>
            </a:r>
            <a:r>
              <a:rPr lang="en-US" b="1" dirty="0">
                <a:solidFill>
                  <a:srgbClr val="00B050"/>
                </a:solidFill>
              </a:rPr>
              <a:t> </a:t>
            </a:r>
            <a:r>
              <a:rPr lang="en-US" b="1" dirty="0" err="1">
                <a:solidFill>
                  <a:srgbClr val="00B050"/>
                </a:solidFill>
              </a:rPr>
              <a:t>গ্রন্থে</a:t>
            </a:r>
            <a:r>
              <a:rPr lang="en-US" b="1" dirty="0">
                <a:solidFill>
                  <a:srgbClr val="00B050"/>
                </a:solidFill>
              </a:rPr>
              <a:t> </a:t>
            </a:r>
            <a:r>
              <a:rPr lang="en-US" b="1" dirty="0" err="1">
                <a:solidFill>
                  <a:srgbClr val="00B050"/>
                </a:solidFill>
              </a:rPr>
              <a:t>আলোচিত</a:t>
            </a:r>
            <a:r>
              <a:rPr lang="en-US" b="1" dirty="0">
                <a:solidFill>
                  <a:srgbClr val="00B050"/>
                </a:solidFill>
              </a:rPr>
              <a:t> </a:t>
            </a:r>
            <a:r>
              <a:rPr lang="en-US" b="1" dirty="0" err="1" smtClean="0">
                <a:solidFill>
                  <a:srgbClr val="00B050"/>
                </a:solidFill>
              </a:rPr>
              <a:t>হয়েছে</a:t>
            </a:r>
            <a:endParaRPr lang="en-US" b="1" dirty="0">
              <a:solidFill>
                <a:srgbClr val="00B050"/>
              </a:solidFill>
            </a:endParaRPr>
          </a:p>
        </p:txBody>
      </p:sp>
      <p:sp>
        <p:nvSpPr>
          <p:cNvPr id="5" name="Content Placeholder 2"/>
          <p:cNvSpPr>
            <a:spLocks noGrp="1"/>
          </p:cNvSpPr>
          <p:nvPr>
            <p:ph idx="1"/>
          </p:nvPr>
        </p:nvSpPr>
        <p:spPr>
          <a:xfrm>
            <a:off x="1551007" y="1582086"/>
            <a:ext cx="4988689" cy="4708981"/>
          </a:xfrm>
        </p:spPr>
        <p:txBody>
          <a:bodyPr>
            <a:noAutofit/>
          </a:bodyPr>
          <a:lstStyle/>
          <a:p>
            <a:pPr>
              <a:buFont typeface="Wingdings" panose="05000000000000000000" pitchFamily="2" charset="2"/>
              <a:buChar char="Ø"/>
            </a:pPr>
            <a:r>
              <a:rPr lang="as-IN" dirty="0" smtClean="0"/>
              <a:t>আত্মজীবনী </a:t>
            </a:r>
            <a:r>
              <a:rPr lang="as-IN" dirty="0"/>
              <a:t>লেখার প্রেক্ষাপট, </a:t>
            </a:r>
            <a:endParaRPr lang="en-US" dirty="0"/>
          </a:p>
          <a:p>
            <a:pPr>
              <a:buFont typeface="Wingdings" panose="05000000000000000000" pitchFamily="2" charset="2"/>
              <a:buChar char="Ø"/>
            </a:pPr>
            <a:r>
              <a:rPr lang="as-IN" dirty="0" smtClean="0"/>
              <a:t>লেখকের </a:t>
            </a:r>
            <a:r>
              <a:rPr lang="as-IN" dirty="0"/>
              <a:t>বংশ পরিচয়, জন্ম, শৈশব, </a:t>
            </a:r>
            <a:endParaRPr lang="en-US" dirty="0" smtClean="0"/>
          </a:p>
          <a:p>
            <a:pPr>
              <a:buFont typeface="Wingdings" panose="05000000000000000000" pitchFamily="2" charset="2"/>
              <a:buChar char="Ø"/>
            </a:pPr>
            <a:r>
              <a:rPr lang="as-IN" dirty="0" smtClean="0"/>
              <a:t>স্কুল </a:t>
            </a:r>
            <a:r>
              <a:rPr lang="as-IN" dirty="0"/>
              <a:t>ও কলেজের শিক্ষাজীবনের পাশাপাশি সামাজিক ও রাজনৈতিক কর্মকাণ্ড, </a:t>
            </a:r>
            <a:endParaRPr lang="en-US" dirty="0" smtClean="0"/>
          </a:p>
          <a:p>
            <a:pPr>
              <a:buFont typeface="Wingdings" panose="05000000000000000000" pitchFamily="2" charset="2"/>
              <a:buChar char="Ø"/>
            </a:pPr>
            <a:r>
              <a:rPr lang="as-IN" dirty="0" smtClean="0"/>
              <a:t>দুর্ভিক্ষ</a:t>
            </a:r>
            <a:r>
              <a:rPr lang="as-IN" dirty="0"/>
              <a:t>, </a:t>
            </a:r>
            <a:endParaRPr lang="en-US" dirty="0" smtClean="0"/>
          </a:p>
          <a:p>
            <a:pPr>
              <a:buFont typeface="Wingdings" panose="05000000000000000000" pitchFamily="2" charset="2"/>
              <a:buChar char="Ø"/>
            </a:pPr>
            <a:r>
              <a:rPr lang="as-IN" dirty="0" smtClean="0"/>
              <a:t>বিহার </a:t>
            </a:r>
            <a:r>
              <a:rPr lang="as-IN" dirty="0"/>
              <a:t>ও কলকাতার দাঙ্গা, </a:t>
            </a:r>
            <a:endParaRPr lang="en-US" dirty="0" smtClean="0"/>
          </a:p>
          <a:p>
            <a:pPr>
              <a:buFont typeface="Wingdings" panose="05000000000000000000" pitchFamily="2" charset="2"/>
              <a:buChar char="Ø"/>
            </a:pPr>
            <a:r>
              <a:rPr lang="as-IN" dirty="0" smtClean="0"/>
              <a:t>দেশভাগ</a:t>
            </a:r>
            <a:r>
              <a:rPr lang="as-IN" dirty="0"/>
              <a:t>, </a:t>
            </a:r>
            <a:endParaRPr lang="en-US" dirty="0" smtClean="0"/>
          </a:p>
          <a:p>
            <a:pPr>
              <a:buFont typeface="Wingdings" panose="05000000000000000000" pitchFamily="2" charset="2"/>
              <a:buChar char="Ø"/>
            </a:pPr>
            <a:r>
              <a:rPr lang="as-IN" dirty="0" smtClean="0"/>
              <a:t>কলকাতাকেন্দ্রিক </a:t>
            </a:r>
            <a:r>
              <a:rPr lang="as-IN" dirty="0"/>
              <a:t>প্রাদেশিক মুসলিম ছাত্রলীগ ও মুসলিম লীগের রাজনীতি, </a:t>
            </a:r>
            <a:endParaRPr lang="en-US" dirty="0" smtClean="0"/>
          </a:p>
          <a:p>
            <a:pPr>
              <a:buFont typeface="Wingdings" panose="05000000000000000000" pitchFamily="2" charset="2"/>
              <a:buChar char="Ø"/>
            </a:pPr>
            <a:r>
              <a:rPr lang="as-IN" dirty="0" smtClean="0"/>
              <a:t>দেশ </a:t>
            </a:r>
            <a:r>
              <a:rPr lang="as-IN" dirty="0"/>
              <a:t>বিভাগের পরবর্তী সময় থেকে ১৯৫৪ সাল অবধি পূর্ব বাংলার রাজনীতি, </a:t>
            </a:r>
            <a:endParaRPr lang="en-US" dirty="0" smtClean="0"/>
          </a:p>
          <a:p>
            <a:pPr>
              <a:buFont typeface="Wingdings" panose="05000000000000000000" pitchFamily="2" charset="2"/>
              <a:buChar char="Ø"/>
            </a:pPr>
            <a:r>
              <a:rPr lang="as-IN" dirty="0" smtClean="0"/>
              <a:t>কেন্দ্রীয় </a:t>
            </a:r>
            <a:r>
              <a:rPr lang="as-IN" dirty="0"/>
              <a:t>ও প্রাদেশিক মুসলিম লীগ সরকারের অপশাসন, </a:t>
            </a:r>
            <a:endParaRPr lang="en-US" dirty="0" smtClean="0"/>
          </a:p>
        </p:txBody>
      </p:sp>
      <p:sp>
        <p:nvSpPr>
          <p:cNvPr id="3" name="Rectangle 2"/>
          <p:cNvSpPr/>
          <p:nvPr/>
        </p:nvSpPr>
        <p:spPr>
          <a:xfrm>
            <a:off x="6971818" y="1454765"/>
            <a:ext cx="4799636" cy="4708981"/>
          </a:xfrm>
          <a:prstGeom prst="rect">
            <a:avLst/>
          </a:prstGeom>
        </p:spPr>
        <p:txBody>
          <a:bodyPr wrap="square">
            <a:spAutoFit/>
          </a:bodyPr>
          <a:lstStyle/>
          <a:p>
            <a:pPr>
              <a:lnSpc>
                <a:spcPct val="150000"/>
              </a:lnSpc>
              <a:buFont typeface="Wingdings" panose="05000000000000000000" pitchFamily="2" charset="2"/>
              <a:buChar char="Ø"/>
            </a:pPr>
            <a:r>
              <a:rPr lang="en-US" dirty="0" smtClean="0"/>
              <a:t> </a:t>
            </a:r>
            <a:r>
              <a:rPr lang="as-IN" dirty="0"/>
              <a:t>ভাষা আন্দোলন, </a:t>
            </a:r>
            <a:endParaRPr lang="en-US" dirty="0" smtClean="0"/>
          </a:p>
          <a:p>
            <a:pPr>
              <a:lnSpc>
                <a:spcPct val="150000"/>
              </a:lnSpc>
              <a:buFont typeface="Wingdings" panose="05000000000000000000" pitchFamily="2" charset="2"/>
              <a:buChar char="Ø"/>
            </a:pPr>
            <a:r>
              <a:rPr lang="en-US" dirty="0" smtClean="0"/>
              <a:t> </a:t>
            </a:r>
            <a:r>
              <a:rPr lang="as-IN" dirty="0" smtClean="0"/>
              <a:t>ছাত্রলীগ </a:t>
            </a:r>
            <a:r>
              <a:rPr lang="as-IN" dirty="0"/>
              <a:t>ও আওয়ামী লীগ প্রতিষ্ঠা, </a:t>
            </a:r>
            <a:endParaRPr lang="en-US" dirty="0"/>
          </a:p>
          <a:p>
            <a:pPr>
              <a:lnSpc>
                <a:spcPct val="150000"/>
              </a:lnSpc>
              <a:buFont typeface="Wingdings" panose="05000000000000000000" pitchFamily="2" charset="2"/>
              <a:buChar char="Ø"/>
            </a:pPr>
            <a:r>
              <a:rPr lang="en-US" dirty="0" smtClean="0"/>
              <a:t> </a:t>
            </a:r>
            <a:r>
              <a:rPr lang="as-IN" dirty="0" smtClean="0"/>
              <a:t>যুক্তফ্রন্ট </a:t>
            </a:r>
            <a:r>
              <a:rPr lang="as-IN" dirty="0"/>
              <a:t>গঠন ও নির্বাচনে বিজয়ী হয়ে সরকার </a:t>
            </a:r>
            <a:r>
              <a:rPr lang="en-US" dirty="0" smtClean="0"/>
              <a:t> </a:t>
            </a:r>
            <a:r>
              <a:rPr lang="as-IN" dirty="0" smtClean="0"/>
              <a:t>গঠন</a:t>
            </a:r>
            <a:r>
              <a:rPr lang="as-IN" dirty="0"/>
              <a:t>, </a:t>
            </a:r>
            <a:endParaRPr lang="en-US" dirty="0"/>
          </a:p>
          <a:p>
            <a:pPr>
              <a:lnSpc>
                <a:spcPct val="150000"/>
              </a:lnSpc>
              <a:buFont typeface="Wingdings" panose="05000000000000000000" pitchFamily="2" charset="2"/>
              <a:buChar char="Ø"/>
            </a:pPr>
            <a:r>
              <a:rPr lang="en-US" dirty="0" smtClean="0"/>
              <a:t> </a:t>
            </a:r>
            <a:r>
              <a:rPr lang="as-IN" dirty="0" smtClean="0"/>
              <a:t>আদমজীর </a:t>
            </a:r>
            <a:r>
              <a:rPr lang="as-IN" dirty="0"/>
              <a:t>দাঙ্গা, </a:t>
            </a:r>
            <a:endParaRPr lang="en-US" dirty="0"/>
          </a:p>
          <a:p>
            <a:pPr>
              <a:lnSpc>
                <a:spcPct val="150000"/>
              </a:lnSpc>
              <a:buFont typeface="Wingdings" panose="05000000000000000000" pitchFamily="2" charset="2"/>
              <a:buChar char="Ø"/>
            </a:pPr>
            <a:r>
              <a:rPr lang="en-US" dirty="0" smtClean="0"/>
              <a:t> </a:t>
            </a:r>
            <a:r>
              <a:rPr lang="as-IN" dirty="0" smtClean="0"/>
              <a:t>কেন্দ্রীয় </a:t>
            </a:r>
            <a:r>
              <a:rPr lang="as-IN" dirty="0"/>
              <a:t>সরকারের বৈষম্যমূলক শাসন </a:t>
            </a:r>
            <a:endParaRPr lang="en-US" dirty="0"/>
          </a:p>
          <a:p>
            <a:pPr>
              <a:lnSpc>
                <a:spcPct val="150000"/>
              </a:lnSpc>
              <a:buFont typeface="Wingdings" panose="05000000000000000000" pitchFamily="2" charset="2"/>
              <a:buChar char="Ø"/>
            </a:pPr>
            <a:r>
              <a:rPr lang="en-US" dirty="0" smtClean="0"/>
              <a:t> </a:t>
            </a:r>
            <a:r>
              <a:rPr lang="as-IN" dirty="0" smtClean="0"/>
              <a:t>লেখকের </a:t>
            </a:r>
            <a:r>
              <a:rPr lang="en-US" dirty="0" err="1" smtClean="0"/>
              <a:t>কারা</a:t>
            </a:r>
            <a:r>
              <a:rPr lang="as-IN" dirty="0" smtClean="0"/>
              <a:t>জীবন</a:t>
            </a:r>
            <a:endParaRPr lang="en-US" dirty="0"/>
          </a:p>
          <a:p>
            <a:pPr>
              <a:lnSpc>
                <a:spcPct val="150000"/>
              </a:lnSpc>
              <a:buFont typeface="Wingdings" panose="05000000000000000000" pitchFamily="2" charset="2"/>
              <a:buChar char="Ø"/>
            </a:pPr>
            <a:r>
              <a:rPr lang="en-US" dirty="0" smtClean="0"/>
              <a:t> </a:t>
            </a:r>
            <a:r>
              <a:rPr lang="as-IN" dirty="0" smtClean="0"/>
              <a:t>পিতা-মাতা</a:t>
            </a:r>
            <a:r>
              <a:rPr lang="as-IN" dirty="0"/>
              <a:t>, সন্তান-সন্ততি ও সহধর্মিণী বেগম ফজিলাতুন্নেসার কথা</a:t>
            </a:r>
            <a:endParaRPr lang="en-US" dirty="0"/>
          </a:p>
          <a:p>
            <a:pPr>
              <a:lnSpc>
                <a:spcPct val="150000"/>
              </a:lnSpc>
              <a:buFont typeface="Wingdings" panose="05000000000000000000" pitchFamily="2" charset="2"/>
              <a:buChar char="Ø"/>
            </a:pPr>
            <a:r>
              <a:rPr lang="as-IN" dirty="0"/>
              <a:t>লেখকের চীন, ভারত ও পশ্চিম পাকিস্তান ভ্রমণের বর্ণনা</a:t>
            </a:r>
            <a:r>
              <a:rPr lang="as-IN" sz="2000" dirty="0"/>
              <a:t>।</a:t>
            </a:r>
            <a:endParaRPr lang="en-US" sz="2000" dirty="0"/>
          </a:p>
        </p:txBody>
      </p:sp>
      <p:sp>
        <p:nvSpPr>
          <p:cNvPr id="4" name="Up-Down Arrow 3"/>
          <p:cNvSpPr/>
          <p:nvPr/>
        </p:nvSpPr>
        <p:spPr>
          <a:xfrm>
            <a:off x="6558986" y="1608880"/>
            <a:ext cx="258501" cy="438680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30604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1264</TotalTime>
  <Words>2390</Words>
  <Application>Microsoft Office PowerPoint</Application>
  <PresentationFormat>Widescreen</PresentationFormat>
  <Paragraphs>146</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Calibri Light</vt:lpstr>
      <vt:lpstr>Century Gothic</vt:lpstr>
      <vt:lpstr>Nikosh</vt:lpstr>
      <vt:lpstr>Nirmala UI</vt:lpstr>
      <vt:lpstr>RinkiyMJ</vt:lpstr>
      <vt:lpstr>Shonar Bangla</vt:lpstr>
      <vt:lpstr>Siyam Rupali</vt:lpstr>
      <vt:lpstr>SutonnyMJ</vt:lpstr>
      <vt:lpstr>TonnyBanglaMJ</vt:lpstr>
      <vt:lpstr>Vrinda</vt:lpstr>
      <vt:lpstr>Wingdings</vt:lpstr>
      <vt:lpstr>Wingdings 3</vt:lpstr>
      <vt:lpstr>Wisp</vt:lpstr>
      <vt:lpstr>PowerPoint Presentation</vt:lpstr>
      <vt:lpstr>PowerPoint Presentation</vt:lpstr>
      <vt:lpstr>PowerPoint Presentation</vt:lpstr>
      <vt:lpstr>গ্রন্থ পরিচিতি</vt:lpstr>
      <vt:lpstr>লেখক পরিচিতি</vt:lpstr>
      <vt:lpstr>PowerPoint Presentation</vt:lpstr>
      <vt:lpstr>লেখকের অন্যান্য গ্রন্থ</vt:lpstr>
      <vt:lpstr>ভূমিকা</vt:lpstr>
      <vt:lpstr>এই গ্রন্থে আলোচিত হয়েছে</vt:lpstr>
      <vt:lpstr>আত্মজীবনী লেখার প্রেক্ষাপট</vt:lpstr>
      <vt:lpstr>গ্রন্থটির সার-সংক্ষেপ (বংশ পরিচয় ও বাল্যকাল)</vt:lpstr>
      <vt:lpstr>গ্রন্থটির সার-সংক্ষেপ (বাল্যকাল)</vt:lpstr>
      <vt:lpstr>গ্রন্থটির সার-সংক্ষেপ (কলকাতায় গমন)</vt:lpstr>
      <vt:lpstr>গ্রন্থটির সার-সংক্ষেপ (সোহরাওয়ার্দী ও শেখ মুজিব)</vt:lpstr>
      <vt:lpstr>গ্রন্থটির সার-সংক্ষেপ (১৯৪৩ সালের দূর্ভিক্ষ)</vt:lpstr>
      <vt:lpstr>গ্রন্থটির সার-সংক্ষেপ (কলকাতা দাঙ্গা)</vt:lpstr>
      <vt:lpstr>গ্রন্থটির সার-সংক্ষেপ (ভাষা আন্দোলন)</vt:lpstr>
      <vt:lpstr>গ্রন্থটির সার-সংক্ষেপ (যুক্তফ্রন্ট নির্বাচন)</vt:lpstr>
      <vt:lpstr>গ্রন্থটির সার-সংক্ষেপ (লেখকের ভ্রমন)</vt:lpstr>
      <vt:lpstr>পরিবার</vt:lpstr>
      <vt:lpstr>লেখকের শিক্ষা জীবন</vt:lpstr>
      <vt:lpstr>লেখকের বন্দী জীবন </vt:lpstr>
      <vt:lpstr>বঙ্গবন্ধুর অসমাপ্ত আত্মজীবনী থেকে উক্তি</vt:lpstr>
      <vt:lpstr>তুলনামূলক আলোচনা</vt:lpstr>
      <vt:lpstr>বইটি পড়ার প্রয়োজনীয়তা</vt:lpstr>
      <vt:lpstr>বইটির শক্তিমত্তা</vt:lpstr>
      <vt:lpstr>eBwUi `ye©j w`K </vt:lpstr>
      <vt:lpstr>উপসংহার</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BIAM BOGURA</cp:lastModifiedBy>
  <cp:revision>481</cp:revision>
  <dcterms:created xsi:type="dcterms:W3CDTF">2022-05-28T10:05:00Z</dcterms:created>
  <dcterms:modified xsi:type="dcterms:W3CDTF">2023-02-01T19:58:13Z</dcterms:modified>
</cp:coreProperties>
</file>