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B0263-32EB-4A35-9403-7861425F785E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E88C9-1C7A-42F8-B2B8-5513439FB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01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Sales Quantity and Revenue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and Revenue by Product Category and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Total Revenue by Product Category, Sales Manager and Store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Quantity by Product Category, Sales Manager and Store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Quantity and Average Satisfaction Score for each Store by 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a99f72-b229-4f75-a4d5-b73102687039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a99f72-b229-4f75-a4d5-b73102687039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a99f72-b229-4f75-a4d5-b73102687039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a99f72-b229-4f75-a4d5-b73102687039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a99f72-b229-4f75-a4d5-b73102687039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a99f72-b229-4f75-a4d5-b73102687039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a99f72-b229-4f75-a4d5-b73102687039/?pbi_source=PowerPoi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a99f72-b229-4f75-a4d5-b73102687039/?pbi_source=PowerPoi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C910"/>
                </a:solidFill>
              </a:rPr>
              <a:t>Sales &amp; Performance Analysis Power BI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12/15/2024 10:02:07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12/10/2024 5:43:02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Sales Quantity and Revenue by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1a - Quantity and Revenue by Year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Total Sales and Revenue by Product Category and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1b - Total Sales and Revenue by Product Category and 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donut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2a - Total Sales Quantity by Sales Manager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donut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2b - Total Revenue by Sales Manager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otal Revenue by Product Category, Sales Manager and Store 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3a - Total Revenue by Product Category, Sales Manager and Store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Total Sales Quantity by Product Category, Sales Manager and Stor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3b - Total Sales Quantity by Product Category, Sales Manger and Store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Total Sales Quantity and Average Satisfaction Score for each Store by Yea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4a - Sales Quantity and Satisfaction Score for each store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203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 &amp; Performance Analysis Power BI Dashboard</vt:lpstr>
      <vt:lpstr>1a - Quantity and Revenue by Year</vt:lpstr>
      <vt:lpstr>1b - Total Sales and Revenue by Product Category and Year</vt:lpstr>
      <vt:lpstr>2a - Total Sales Quantity by Sales Manager</vt:lpstr>
      <vt:lpstr>2b - Total Revenue by Sales Manager</vt:lpstr>
      <vt:lpstr>3a - Total Revenue by Product Category, Sales Manager and Store</vt:lpstr>
      <vt:lpstr>3b - Total Sales Quantity by Product Category, Sales Manger and Store</vt:lpstr>
      <vt:lpstr>4a - Sales Quantity and Satisfaction Score for each store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Milonee Parekh</cp:lastModifiedBy>
  <cp:revision>5</cp:revision>
  <dcterms:created xsi:type="dcterms:W3CDTF">2016-09-04T11:54:55Z</dcterms:created>
  <dcterms:modified xsi:type="dcterms:W3CDTF">2025-03-04T21:45:21Z</dcterms:modified>
</cp:coreProperties>
</file>