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6"/>
  </p:notesMasterIdLst>
  <p:handoutMasterIdLst>
    <p:handoutMasterId r:id="rId27"/>
  </p:handoutMasterIdLst>
  <p:sldIdLst>
    <p:sldId id="256" r:id="rId5"/>
    <p:sldId id="264" r:id="rId6"/>
    <p:sldId id="259" r:id="rId7"/>
    <p:sldId id="265" r:id="rId8"/>
    <p:sldId id="26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5" autoAdjust="0"/>
  </p:normalViewPr>
  <p:slideViewPr>
    <p:cSldViewPr snapToGrid="0">
      <p:cViewPr varScale="1">
        <p:scale>
          <a:sx n="97" d="100"/>
          <a:sy n="97" d="100"/>
        </p:scale>
        <p:origin x="144"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12/27/2021</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12/27/2021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dirty="0"/>
          </a:p>
        </p:txBody>
      </p:sp>
    </p:spTree>
    <p:extLst>
      <p:ext uri="{BB962C8B-B14F-4D97-AF65-F5344CB8AC3E}">
        <p14:creationId xmlns:p14="http://schemas.microsoft.com/office/powerpoint/2010/main" val="64323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3</a:t>
            </a:fld>
            <a:endParaRPr lang="en-US" dirty="0"/>
          </a:p>
        </p:txBody>
      </p:sp>
    </p:spTree>
    <p:extLst>
      <p:ext uri="{BB962C8B-B14F-4D97-AF65-F5344CB8AC3E}">
        <p14:creationId xmlns:p14="http://schemas.microsoft.com/office/powerpoint/2010/main" val="47071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4</a:t>
            </a:fld>
            <a:endParaRPr lang="en-US" dirty="0"/>
          </a:p>
        </p:txBody>
      </p:sp>
    </p:spTree>
    <p:extLst>
      <p:ext uri="{BB962C8B-B14F-4D97-AF65-F5344CB8AC3E}">
        <p14:creationId xmlns:p14="http://schemas.microsoft.com/office/powerpoint/2010/main" val="345307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5</a:t>
            </a:fld>
            <a:endParaRPr lang="en-US" dirty="0"/>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045B54-3ABD-4401-A63B-9BA9BC5CC91A}"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52AD7F-B0CD-4A0A-97AE-61AD502BC66C}"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797C3-57E8-4876-BB07-9EAD976FD93D}"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C8D23-F8A5-4A40-9FDE-C3C0D3FC3E5F}"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4FAEFC-784A-458E-B996-2BBA3C0BF05C}"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E6BF15-0707-447C-B756-68516B9F385C}"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9E3BC-ACB2-482F-8DBD-78FCF230405A}"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76682-5C1E-4570-893D-F34C2E63704C}"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CC061-F9AF-49D0-B35A-70DAB67F2A37}"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4C2DE-8680-4D64-8F71-7DE3E7FA4879}"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4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6DE33-E2CB-47CC-92EB-9A0099DCF094}"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DF09B-A0D8-42A1-B97F-F72251C41948}"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9E8A98-DDC0-4AD0-9313-C6B717056A2F}"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934240-A158-4778-B227-4F6895792CFF}" type="datetime1">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49EFE5-2D88-42D3-BF7B-C9326D60CAA6}"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1C84009-60BF-4944-BA87-46AE8437883A}" type="datetime1">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4E9A3-7452-4486-93BA-BB6CC0776656}"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D2D37E-122B-4030-A220-29017838388A}"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0DFCDC9-8678-42A4-98EC-5A9FEDBED986}" type="datetime1">
              <a:rPr lang="en-US" smtClean="0"/>
              <a:t>12/27/2021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705" r:id="rId18"/>
  </p:sldLayoutIdLst>
  <p:hf sldNum="0" hdr="0" ft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mazon.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391C69-E52F-4DC0-B51A-0DABC54840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C3C7ED6A-DE7F-4002-9699-B659DE5512C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48390FD-448E-4FF2-AEE8-C46960568E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tri Dish">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Picture 15">
            <a:extLst>
              <a:ext uri="{FF2B5EF4-FFF2-40B4-BE49-F238E27FC236}">
                <a16:creationId xmlns:a16="http://schemas.microsoft.com/office/drawing/2014/main" id="{0BD259F2-A289-4420-B3EB-BBC6A904FC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a:normAutofit/>
          </a:bodyPr>
          <a:lstStyle/>
          <a:p>
            <a:r>
              <a:rPr lang="en-US" dirty="0">
                <a:solidFill>
                  <a:srgbClr val="FF0000"/>
                </a:solidFill>
              </a:rPr>
              <a:t>Review and rating project</a:t>
            </a:r>
          </a:p>
        </p:txBody>
      </p:sp>
      <p:sp>
        <p:nvSpPr>
          <p:cNvPr id="3" name="Subtitle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a:normAutofit/>
          </a:bodyPr>
          <a:lstStyle/>
          <a:p>
            <a:r>
              <a:rPr lang="en-US" b="1" dirty="0">
                <a:solidFill>
                  <a:srgbClr val="7030A0"/>
                </a:solidFill>
              </a:rPr>
              <a:t>Internship presentation </a:t>
            </a:r>
          </a:p>
        </p:txBody>
      </p:sp>
      <p:sp>
        <p:nvSpPr>
          <p:cNvPr id="13" name="TextBox 12">
            <a:extLst>
              <a:ext uri="{FF2B5EF4-FFF2-40B4-BE49-F238E27FC236}">
                <a16:creationId xmlns:a16="http://schemas.microsoft.com/office/drawing/2014/main" id="{1305ECBE-F3C0-4EC3-B792-07E03A8C8D47}"/>
              </a:ext>
            </a:extLst>
          </p:cNvPr>
          <p:cNvSpPr txBox="1"/>
          <p:nvPr/>
        </p:nvSpPr>
        <p:spPr>
          <a:xfrm>
            <a:off x="-81310" y="5733872"/>
            <a:ext cx="6134582" cy="830997"/>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UNDER SUPERVISION OF </a:t>
            </a:r>
            <a:r>
              <a:rPr lang="en-US" sz="2400" dirty="0">
                <a:solidFill>
                  <a:srgbClr val="FF0000"/>
                </a:solidFill>
                <a:latin typeface="Times New Roman" panose="02020603050405020304" pitchFamily="18" charset="0"/>
                <a:cs typeface="Times New Roman" panose="02020603050405020304" pitchFamily="18" charset="0"/>
              </a:rPr>
              <a:t>:</a:t>
            </a:r>
          </a:p>
          <a:p>
            <a:r>
              <a:rPr lang="en-IN" sz="2400" dirty="0" err="1" smtClean="0">
                <a:solidFill>
                  <a:srgbClr val="FF0000"/>
                </a:solidFill>
              </a:rPr>
              <a:t>Khushboo</a:t>
            </a:r>
            <a:r>
              <a:rPr lang="en-IN" sz="2400" dirty="0" smtClean="0">
                <a:solidFill>
                  <a:srgbClr val="FF0000"/>
                </a:solidFill>
              </a:rPr>
              <a:t> Garg</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4D99DF6-33CB-4677-A52F-D777289E9C90}"/>
              </a:ext>
            </a:extLst>
          </p:cNvPr>
          <p:cNvSpPr txBox="1"/>
          <p:nvPr/>
        </p:nvSpPr>
        <p:spPr>
          <a:xfrm>
            <a:off x="8129579" y="5941994"/>
            <a:ext cx="7474203" cy="954107"/>
          </a:xfrm>
          <a:prstGeom prst="rect">
            <a:avLst/>
          </a:prstGeom>
          <a:noFill/>
        </p:spPr>
        <p:txBody>
          <a:bodyPr wrap="square">
            <a:spAutoFit/>
          </a:bodyPr>
          <a:lstStyle/>
          <a:p>
            <a:r>
              <a:rPr lang="en-IN" sz="2800" b="1" dirty="0">
                <a:solidFill>
                  <a:srgbClr val="0070C0"/>
                </a:solidFill>
                <a:latin typeface="Times New Roman" panose="02020603050405020304" pitchFamily="18" charset="0"/>
                <a:cs typeface="Times New Roman" panose="02020603050405020304" pitchFamily="18" charset="0"/>
              </a:rPr>
              <a:t>Presented By :</a:t>
            </a:r>
          </a:p>
          <a:p>
            <a:r>
              <a:rPr lang="en-IN" sz="2800" b="1" dirty="0" err="1" smtClean="0">
                <a:solidFill>
                  <a:srgbClr val="0070C0"/>
                </a:solidFill>
                <a:latin typeface="Times New Roman" panose="02020603050405020304" pitchFamily="18" charset="0"/>
                <a:cs typeface="Times New Roman" panose="02020603050405020304" pitchFamily="18" charset="0"/>
              </a:rPr>
              <a:t>Miloni</a:t>
            </a:r>
            <a:r>
              <a:rPr lang="en-IN" sz="2800" b="1" dirty="0" smtClean="0">
                <a:solidFill>
                  <a:srgbClr val="0070C0"/>
                </a:solidFill>
                <a:latin typeface="Times New Roman" panose="02020603050405020304" pitchFamily="18" charset="0"/>
                <a:cs typeface="Times New Roman" panose="02020603050405020304" pitchFamily="18" charset="0"/>
              </a:rPr>
              <a:t> Shah</a:t>
            </a:r>
            <a:endParaRPr lang="en-IN" sz="2800" dirty="0">
              <a:solidFill>
                <a:srgbClr val="0070C0"/>
              </a:solidFill>
            </a:endParaRPr>
          </a:p>
        </p:txBody>
      </p:sp>
      <p:pic>
        <p:nvPicPr>
          <p:cNvPr id="9" name="Picture 8">
            <a:extLst>
              <a:ext uri="{FF2B5EF4-FFF2-40B4-BE49-F238E27FC236}">
                <a16:creationId xmlns:a16="http://schemas.microsoft.com/office/drawing/2014/main" id="{9E8F61D9-91B7-44E8-89F8-9C3D29A6EA64}"/>
              </a:ext>
            </a:extLst>
          </p:cNvPr>
          <p:cNvPicPr>
            <a:picLocks noChangeAspect="1"/>
          </p:cNvPicPr>
          <p:nvPr/>
        </p:nvPicPr>
        <p:blipFill>
          <a:blip r:embed="rId6"/>
          <a:stretch>
            <a:fillRect/>
          </a:stretch>
        </p:blipFill>
        <p:spPr>
          <a:xfrm>
            <a:off x="0" y="0"/>
            <a:ext cx="3507129" cy="1835450"/>
          </a:xfrm>
          <a:prstGeom prst="rect">
            <a:avLst/>
          </a:prstGeom>
        </p:spPr>
      </p:pic>
      <p:sp>
        <p:nvSpPr>
          <p:cNvPr id="17" name="Date Placeholder 16">
            <a:extLst>
              <a:ext uri="{FF2B5EF4-FFF2-40B4-BE49-F238E27FC236}">
                <a16:creationId xmlns:a16="http://schemas.microsoft.com/office/drawing/2014/main" id="{D57723D1-09BB-4A01-A11D-A125E6D68A43}"/>
              </a:ext>
            </a:extLst>
          </p:cNvPr>
          <p:cNvSpPr>
            <a:spLocks noGrp="1"/>
          </p:cNvSpPr>
          <p:nvPr>
            <p:ph type="dt" sz="half" idx="10"/>
          </p:nvPr>
        </p:nvSpPr>
        <p:spPr/>
        <p:txBody>
          <a:bodyPr/>
          <a:lstStyle/>
          <a:p>
            <a:fld id="{29420E8A-773E-4FF7-856D-FA7CE4C57B47}" type="datetime1">
              <a:rPr lang="en-US" smtClean="0"/>
              <a:t>12/27/2021</a:t>
            </a:fld>
            <a:endParaRPr lang="en-US" dirty="0"/>
          </a:p>
        </p:txBody>
      </p:sp>
    </p:spTree>
    <p:extLst>
      <p:ext uri="{BB962C8B-B14F-4D97-AF65-F5344CB8AC3E}">
        <p14:creationId xmlns:p14="http://schemas.microsoft.com/office/powerpoint/2010/main" val="26420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3"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F3C7C-DEB2-4E86-9454-4EB79AFD87C0}"/>
              </a:ext>
            </a:extLst>
          </p:cNvPr>
          <p:cNvSpPr>
            <a:spLocks noGrp="1"/>
          </p:cNvSpPr>
          <p:nvPr>
            <p:ph type="title"/>
          </p:nvPr>
        </p:nvSpPr>
        <p:spPr/>
        <p:txBody>
          <a:bodyPr/>
          <a:lstStyle/>
          <a:p>
            <a:r>
              <a:rPr lang="en-IN" b="1" dirty="0">
                <a:solidFill>
                  <a:schemeClr val="accent1">
                    <a:lumMod val="60000"/>
                    <a:lumOff val="40000"/>
                  </a:schemeClr>
                </a:solidFill>
              </a:rPr>
              <a:t>Analysis</a:t>
            </a:r>
            <a:endParaRPr lang="en-IN" dirty="0"/>
          </a:p>
        </p:txBody>
      </p:sp>
      <p:sp>
        <p:nvSpPr>
          <p:cNvPr id="3" name="Content Placeholder 2">
            <a:extLst>
              <a:ext uri="{FF2B5EF4-FFF2-40B4-BE49-F238E27FC236}">
                <a16:creationId xmlns:a16="http://schemas.microsoft.com/office/drawing/2014/main" id="{A0FA49C1-9046-473E-A066-5CF92CCFF9B9}"/>
              </a:ext>
            </a:extLst>
          </p:cNvPr>
          <p:cNvSpPr>
            <a:spLocks noGrp="1"/>
          </p:cNvSpPr>
          <p:nvPr>
            <p:ph sz="quarter" idx="13"/>
          </p:nvPr>
        </p:nvSpPr>
        <p:spPr>
          <a:xfrm>
            <a:off x="415636" y="2022764"/>
            <a:ext cx="10963564" cy="3768435"/>
          </a:xfrm>
        </p:spPr>
        <p:txBody>
          <a:bodyPr/>
          <a:lstStyle/>
          <a:p>
            <a:r>
              <a:rPr lang="en-IN" dirty="0"/>
              <a:t>We can see here which words are heavy when its comes to </a:t>
            </a:r>
            <a:r>
              <a:rPr lang="en-IN" dirty="0" err="1"/>
              <a:t>releted</a:t>
            </a:r>
            <a:r>
              <a:rPr lang="en-IN" dirty="0"/>
              <a:t> to rating “3”.</a:t>
            </a:r>
          </a:p>
          <a:p>
            <a:endParaRPr lang="en-IN" dirty="0"/>
          </a:p>
          <a:p>
            <a:pPr marL="0" indent="0">
              <a:buNone/>
            </a:pPr>
            <a:endParaRPr lang="en-IN" dirty="0"/>
          </a:p>
        </p:txBody>
      </p:sp>
      <p:pic>
        <p:nvPicPr>
          <p:cNvPr id="4" name="Picture 3">
            <a:extLst>
              <a:ext uri="{FF2B5EF4-FFF2-40B4-BE49-F238E27FC236}">
                <a16:creationId xmlns:a16="http://schemas.microsoft.com/office/drawing/2014/main" id="{87A3E3BB-8631-48CB-9E8C-E1477BA50961}"/>
              </a:ext>
            </a:extLst>
          </p:cNvPr>
          <p:cNvPicPr>
            <a:picLocks noChangeAspect="1"/>
          </p:cNvPicPr>
          <p:nvPr/>
        </p:nvPicPr>
        <p:blipFill>
          <a:blip r:embed="rId2"/>
          <a:stretch>
            <a:fillRect/>
          </a:stretch>
        </p:blipFill>
        <p:spPr>
          <a:xfrm>
            <a:off x="1" y="0"/>
            <a:ext cx="3057236" cy="1835450"/>
          </a:xfrm>
          <a:prstGeom prst="rect">
            <a:avLst/>
          </a:prstGeom>
        </p:spPr>
      </p:pic>
      <p:pic>
        <p:nvPicPr>
          <p:cNvPr id="3074" name="Picture 2">
            <a:extLst>
              <a:ext uri="{FF2B5EF4-FFF2-40B4-BE49-F238E27FC236}">
                <a16:creationId xmlns:a16="http://schemas.microsoft.com/office/drawing/2014/main" id="{2E2B9F65-1B6B-43CD-9DF2-F3049C9E8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72" y="2402008"/>
            <a:ext cx="11868727" cy="3576505"/>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a:extLst>
              <a:ext uri="{FF2B5EF4-FFF2-40B4-BE49-F238E27FC236}">
                <a16:creationId xmlns:a16="http://schemas.microsoft.com/office/drawing/2014/main" id="{87F7E2A8-3CC1-40C5-892E-DB3F6568B257}"/>
              </a:ext>
            </a:extLst>
          </p:cNvPr>
          <p:cNvSpPr>
            <a:spLocks noGrp="1"/>
          </p:cNvSpPr>
          <p:nvPr>
            <p:ph type="dt" sz="half" idx="10"/>
          </p:nvPr>
        </p:nvSpPr>
        <p:spPr/>
        <p:txBody>
          <a:bodyPr/>
          <a:lstStyle/>
          <a:p>
            <a:fld id="{E5C1A7F8-C8E9-489F-97BE-D3314C27C619}" type="datetime1">
              <a:rPr lang="en-US" smtClean="0"/>
              <a:t>12/27/2021</a:t>
            </a:fld>
            <a:endParaRPr lang="en-US" dirty="0"/>
          </a:p>
        </p:txBody>
      </p:sp>
    </p:spTree>
    <p:extLst>
      <p:ext uri="{BB962C8B-B14F-4D97-AF65-F5344CB8AC3E}">
        <p14:creationId xmlns:p14="http://schemas.microsoft.com/office/powerpoint/2010/main" val="157357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7E71-DADA-465E-A997-92F1FD4E9226}"/>
              </a:ext>
            </a:extLst>
          </p:cNvPr>
          <p:cNvSpPr>
            <a:spLocks noGrp="1"/>
          </p:cNvSpPr>
          <p:nvPr>
            <p:ph type="title"/>
          </p:nvPr>
        </p:nvSpPr>
        <p:spPr/>
        <p:txBody>
          <a:bodyPr/>
          <a:lstStyle/>
          <a:p>
            <a:r>
              <a:rPr lang="en-IN" b="1" dirty="0">
                <a:solidFill>
                  <a:schemeClr val="accent1">
                    <a:lumMod val="60000"/>
                    <a:lumOff val="40000"/>
                  </a:schemeClr>
                </a:solidFill>
              </a:rPr>
              <a:t>Analysis</a:t>
            </a:r>
            <a:endParaRPr lang="en-IN" dirty="0"/>
          </a:p>
        </p:txBody>
      </p:sp>
      <p:sp>
        <p:nvSpPr>
          <p:cNvPr id="3" name="Content Placeholder 2">
            <a:extLst>
              <a:ext uri="{FF2B5EF4-FFF2-40B4-BE49-F238E27FC236}">
                <a16:creationId xmlns:a16="http://schemas.microsoft.com/office/drawing/2014/main" id="{2550576B-391F-4DB6-88EE-82476B49815B}"/>
              </a:ext>
            </a:extLst>
          </p:cNvPr>
          <p:cNvSpPr>
            <a:spLocks noGrp="1"/>
          </p:cNvSpPr>
          <p:nvPr>
            <p:ph sz="quarter" idx="13"/>
          </p:nvPr>
        </p:nvSpPr>
        <p:spPr>
          <a:xfrm>
            <a:off x="0" y="2214694"/>
            <a:ext cx="11277600" cy="3576505"/>
          </a:xfrm>
        </p:spPr>
        <p:txBody>
          <a:bodyPr/>
          <a:lstStyle/>
          <a:p>
            <a:r>
              <a:rPr lang="en-IN" dirty="0"/>
              <a:t>We can see here which words are heavy when its comes to </a:t>
            </a:r>
            <a:r>
              <a:rPr lang="en-IN" dirty="0" err="1"/>
              <a:t>releted</a:t>
            </a:r>
            <a:r>
              <a:rPr lang="en-IN" dirty="0"/>
              <a:t> to rating “4”.</a:t>
            </a:r>
          </a:p>
          <a:p>
            <a:endParaRPr lang="en-IN" dirty="0"/>
          </a:p>
          <a:p>
            <a:endParaRPr lang="en-IN" dirty="0"/>
          </a:p>
        </p:txBody>
      </p:sp>
      <p:sp>
        <p:nvSpPr>
          <p:cNvPr id="4" name="Date Placeholder 3">
            <a:extLst>
              <a:ext uri="{FF2B5EF4-FFF2-40B4-BE49-F238E27FC236}">
                <a16:creationId xmlns:a16="http://schemas.microsoft.com/office/drawing/2014/main" id="{E7A7F44C-0E4D-4C81-B985-A1B5F6A0C044}"/>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FB0890F6-4774-4C50-89A8-DCAC2483B8C8}"/>
              </a:ext>
            </a:extLst>
          </p:cNvPr>
          <p:cNvPicPr>
            <a:picLocks noChangeAspect="1"/>
          </p:cNvPicPr>
          <p:nvPr/>
        </p:nvPicPr>
        <p:blipFill>
          <a:blip r:embed="rId2"/>
          <a:stretch>
            <a:fillRect/>
          </a:stretch>
        </p:blipFill>
        <p:spPr>
          <a:xfrm>
            <a:off x="0" y="-3324"/>
            <a:ext cx="3057236" cy="1835450"/>
          </a:xfrm>
          <a:prstGeom prst="rect">
            <a:avLst/>
          </a:prstGeom>
        </p:spPr>
      </p:pic>
      <p:pic>
        <p:nvPicPr>
          <p:cNvPr id="4098" name="Picture 2">
            <a:extLst>
              <a:ext uri="{FF2B5EF4-FFF2-40B4-BE49-F238E27FC236}">
                <a16:creationId xmlns:a16="http://schemas.microsoft.com/office/drawing/2014/main" id="{C973A63E-DFFE-47F5-9758-0793615CB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 y="2733964"/>
            <a:ext cx="12192626" cy="320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3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D944-D23C-4756-9691-EA16AEF1E72E}"/>
              </a:ext>
            </a:extLst>
          </p:cNvPr>
          <p:cNvSpPr>
            <a:spLocks noGrp="1"/>
          </p:cNvSpPr>
          <p:nvPr>
            <p:ph type="title"/>
          </p:nvPr>
        </p:nvSpPr>
        <p:spPr/>
        <p:txBody>
          <a:bodyPr/>
          <a:lstStyle/>
          <a:p>
            <a:r>
              <a:rPr lang="en-IN" b="1" dirty="0">
                <a:solidFill>
                  <a:schemeClr val="accent1">
                    <a:lumMod val="60000"/>
                    <a:lumOff val="40000"/>
                  </a:schemeClr>
                </a:solidFill>
              </a:rPr>
              <a:t>Analysis</a:t>
            </a:r>
            <a:endParaRPr lang="en-IN" dirty="0"/>
          </a:p>
        </p:txBody>
      </p:sp>
      <p:sp>
        <p:nvSpPr>
          <p:cNvPr id="3" name="Content Placeholder 2">
            <a:extLst>
              <a:ext uri="{FF2B5EF4-FFF2-40B4-BE49-F238E27FC236}">
                <a16:creationId xmlns:a16="http://schemas.microsoft.com/office/drawing/2014/main" id="{CB7D20FA-6CC2-4D55-BBE7-69D8399FFE66}"/>
              </a:ext>
            </a:extLst>
          </p:cNvPr>
          <p:cNvSpPr>
            <a:spLocks noGrp="1"/>
          </p:cNvSpPr>
          <p:nvPr>
            <p:ph sz="quarter" idx="13"/>
          </p:nvPr>
        </p:nvSpPr>
        <p:spPr>
          <a:xfrm>
            <a:off x="157018" y="1690255"/>
            <a:ext cx="12034982" cy="4720929"/>
          </a:xfrm>
        </p:spPr>
        <p:txBody>
          <a:bodyPr/>
          <a:lstStyle/>
          <a:p>
            <a:r>
              <a:rPr lang="en-IN" dirty="0"/>
              <a:t>We can see here which words are heavy when its comes to </a:t>
            </a:r>
            <a:r>
              <a:rPr lang="en-IN" dirty="0" err="1"/>
              <a:t>releted</a:t>
            </a:r>
            <a:r>
              <a:rPr lang="en-IN" dirty="0"/>
              <a:t> to rating “5”.</a:t>
            </a:r>
          </a:p>
          <a:p>
            <a:endParaRPr lang="en-IN" dirty="0"/>
          </a:p>
          <a:p>
            <a:endParaRPr lang="en-IN" dirty="0"/>
          </a:p>
        </p:txBody>
      </p:sp>
      <p:sp>
        <p:nvSpPr>
          <p:cNvPr id="4" name="Date Placeholder 3">
            <a:extLst>
              <a:ext uri="{FF2B5EF4-FFF2-40B4-BE49-F238E27FC236}">
                <a16:creationId xmlns:a16="http://schemas.microsoft.com/office/drawing/2014/main" id="{8866B8C5-1A3B-45BE-90BE-B42A2E903006}"/>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CCC7AB23-BC15-4DC5-A921-B5B559EB876F}"/>
              </a:ext>
            </a:extLst>
          </p:cNvPr>
          <p:cNvPicPr>
            <a:picLocks noChangeAspect="1"/>
          </p:cNvPicPr>
          <p:nvPr/>
        </p:nvPicPr>
        <p:blipFill>
          <a:blip r:embed="rId2"/>
          <a:stretch>
            <a:fillRect/>
          </a:stretch>
        </p:blipFill>
        <p:spPr>
          <a:xfrm>
            <a:off x="1" y="0"/>
            <a:ext cx="3057236" cy="1835450"/>
          </a:xfrm>
          <a:prstGeom prst="rect">
            <a:avLst/>
          </a:prstGeom>
        </p:spPr>
      </p:pic>
      <p:pic>
        <p:nvPicPr>
          <p:cNvPr id="5122" name="Picture 2">
            <a:extLst>
              <a:ext uri="{FF2B5EF4-FFF2-40B4-BE49-F238E27FC236}">
                <a16:creationId xmlns:a16="http://schemas.microsoft.com/office/drawing/2014/main" id="{1861C3B9-C142-4515-BBF2-C21AFAEBC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18" y="2115128"/>
            <a:ext cx="11877964"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37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C2F0-3203-4075-BCD2-EEA46E204F19}"/>
              </a:ext>
            </a:extLst>
          </p:cNvPr>
          <p:cNvSpPr>
            <a:spLocks noGrp="1"/>
          </p:cNvSpPr>
          <p:nvPr>
            <p:ph type="title"/>
          </p:nvPr>
        </p:nvSpPr>
        <p:spPr/>
        <p:txBody>
          <a:bodyPr/>
          <a:lstStyle/>
          <a:p>
            <a:r>
              <a:rPr lang="en-IN" b="1" dirty="0">
                <a:solidFill>
                  <a:schemeClr val="accent1">
                    <a:lumMod val="60000"/>
                    <a:lumOff val="40000"/>
                  </a:schemeClr>
                </a:solidFill>
              </a:rPr>
              <a:t>Feature Extraction</a:t>
            </a:r>
          </a:p>
        </p:txBody>
      </p:sp>
      <p:sp>
        <p:nvSpPr>
          <p:cNvPr id="3" name="Content Placeholder 2">
            <a:extLst>
              <a:ext uri="{FF2B5EF4-FFF2-40B4-BE49-F238E27FC236}">
                <a16:creationId xmlns:a16="http://schemas.microsoft.com/office/drawing/2014/main" id="{3C65885D-0964-4FB6-9007-E9211B55B0D5}"/>
              </a:ext>
            </a:extLst>
          </p:cNvPr>
          <p:cNvSpPr>
            <a:spLocks noGrp="1"/>
          </p:cNvSpPr>
          <p:nvPr>
            <p:ph sz="quarter" idx="13"/>
          </p:nvPr>
        </p:nvSpPr>
        <p:spPr/>
        <p:txBody>
          <a:bodyPr/>
          <a:lstStyle/>
          <a:p>
            <a:r>
              <a:rPr lang="en-IN" dirty="0"/>
              <a:t>TFIDF vectorizer.</a:t>
            </a:r>
          </a:p>
          <a:p>
            <a:endParaRPr lang="en-IN" dirty="0"/>
          </a:p>
        </p:txBody>
      </p:sp>
      <p:sp>
        <p:nvSpPr>
          <p:cNvPr id="4" name="Date Placeholder 3">
            <a:extLst>
              <a:ext uri="{FF2B5EF4-FFF2-40B4-BE49-F238E27FC236}">
                <a16:creationId xmlns:a16="http://schemas.microsoft.com/office/drawing/2014/main" id="{12F52843-846A-4145-BE29-3CA3B717DA88}"/>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09DB1707-91C6-4E0D-B294-62A689816384}"/>
              </a:ext>
            </a:extLst>
          </p:cNvPr>
          <p:cNvPicPr>
            <a:picLocks noChangeAspect="1"/>
          </p:cNvPicPr>
          <p:nvPr/>
        </p:nvPicPr>
        <p:blipFill>
          <a:blip r:embed="rId2"/>
          <a:stretch>
            <a:fillRect/>
          </a:stretch>
        </p:blipFill>
        <p:spPr>
          <a:xfrm>
            <a:off x="1" y="0"/>
            <a:ext cx="3057236" cy="1835450"/>
          </a:xfrm>
          <a:prstGeom prst="rect">
            <a:avLst/>
          </a:prstGeom>
        </p:spPr>
      </p:pic>
      <p:pic>
        <p:nvPicPr>
          <p:cNvPr id="7" name="Picture 6">
            <a:extLst>
              <a:ext uri="{FF2B5EF4-FFF2-40B4-BE49-F238E27FC236}">
                <a16:creationId xmlns:a16="http://schemas.microsoft.com/office/drawing/2014/main" id="{6625B48F-6FB0-4A3B-9347-A5307EEA1D1E}"/>
              </a:ext>
            </a:extLst>
          </p:cNvPr>
          <p:cNvPicPr>
            <a:picLocks noChangeAspect="1"/>
          </p:cNvPicPr>
          <p:nvPr/>
        </p:nvPicPr>
        <p:blipFill>
          <a:blip r:embed="rId3"/>
          <a:stretch>
            <a:fillRect/>
          </a:stretch>
        </p:blipFill>
        <p:spPr>
          <a:xfrm>
            <a:off x="1191490" y="2833211"/>
            <a:ext cx="10631055" cy="2900978"/>
          </a:xfrm>
          <a:prstGeom prst="rect">
            <a:avLst/>
          </a:prstGeom>
        </p:spPr>
      </p:pic>
    </p:spTree>
    <p:extLst>
      <p:ext uri="{BB962C8B-B14F-4D97-AF65-F5344CB8AC3E}">
        <p14:creationId xmlns:p14="http://schemas.microsoft.com/office/powerpoint/2010/main" val="25742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C04B-D070-4CA7-914A-7279303F0824}"/>
              </a:ext>
            </a:extLst>
          </p:cNvPr>
          <p:cNvSpPr>
            <a:spLocks noGrp="1"/>
          </p:cNvSpPr>
          <p:nvPr>
            <p:ph type="title"/>
          </p:nvPr>
        </p:nvSpPr>
        <p:spPr/>
        <p:txBody>
          <a:bodyPr/>
          <a:lstStyle/>
          <a:p>
            <a:r>
              <a:rPr lang="en-IN" b="1" dirty="0">
                <a:solidFill>
                  <a:schemeClr val="accent1">
                    <a:lumMod val="60000"/>
                    <a:lumOff val="40000"/>
                  </a:schemeClr>
                </a:solidFill>
              </a:rPr>
              <a:t>Model creation </a:t>
            </a:r>
          </a:p>
        </p:txBody>
      </p:sp>
      <p:sp>
        <p:nvSpPr>
          <p:cNvPr id="3" name="Content Placeholder 2">
            <a:extLst>
              <a:ext uri="{FF2B5EF4-FFF2-40B4-BE49-F238E27FC236}">
                <a16:creationId xmlns:a16="http://schemas.microsoft.com/office/drawing/2014/main" id="{FCD78817-682E-40E2-BBD7-4689440E427B}"/>
              </a:ext>
            </a:extLst>
          </p:cNvPr>
          <p:cNvSpPr>
            <a:spLocks noGrp="1"/>
          </p:cNvSpPr>
          <p:nvPr>
            <p:ph sz="quarter" idx="13"/>
          </p:nvPr>
        </p:nvSpPr>
        <p:spPr/>
        <p:txBody>
          <a:bodyPr/>
          <a:lstStyle/>
          <a:p>
            <a:r>
              <a:rPr lang="en-IN" dirty="0"/>
              <a:t>Here We are making a function for model Training.</a:t>
            </a:r>
          </a:p>
          <a:p>
            <a:endParaRPr lang="en-IN" dirty="0"/>
          </a:p>
        </p:txBody>
      </p:sp>
      <p:sp>
        <p:nvSpPr>
          <p:cNvPr id="4" name="Date Placeholder 3">
            <a:extLst>
              <a:ext uri="{FF2B5EF4-FFF2-40B4-BE49-F238E27FC236}">
                <a16:creationId xmlns:a16="http://schemas.microsoft.com/office/drawing/2014/main" id="{E510C068-C1A0-4170-ACD6-EC10B5759C3D}"/>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88DE71AB-7A04-4BA9-88FC-59794EFCE0AF}"/>
              </a:ext>
            </a:extLst>
          </p:cNvPr>
          <p:cNvPicPr>
            <a:picLocks noChangeAspect="1"/>
          </p:cNvPicPr>
          <p:nvPr/>
        </p:nvPicPr>
        <p:blipFill>
          <a:blip r:embed="rId2"/>
          <a:stretch>
            <a:fillRect/>
          </a:stretch>
        </p:blipFill>
        <p:spPr>
          <a:xfrm>
            <a:off x="0" y="-3324"/>
            <a:ext cx="3057236" cy="1835450"/>
          </a:xfrm>
          <a:prstGeom prst="rect">
            <a:avLst/>
          </a:prstGeom>
        </p:spPr>
      </p:pic>
      <p:pic>
        <p:nvPicPr>
          <p:cNvPr id="7" name="Picture 6">
            <a:extLst>
              <a:ext uri="{FF2B5EF4-FFF2-40B4-BE49-F238E27FC236}">
                <a16:creationId xmlns:a16="http://schemas.microsoft.com/office/drawing/2014/main" id="{9E737680-F7A8-4077-BE2E-7719F28F8A5A}"/>
              </a:ext>
            </a:extLst>
          </p:cNvPr>
          <p:cNvPicPr>
            <a:picLocks noChangeAspect="1"/>
          </p:cNvPicPr>
          <p:nvPr/>
        </p:nvPicPr>
        <p:blipFill>
          <a:blip r:embed="rId3"/>
          <a:stretch>
            <a:fillRect/>
          </a:stretch>
        </p:blipFill>
        <p:spPr>
          <a:xfrm>
            <a:off x="1658296" y="2919730"/>
            <a:ext cx="8086068" cy="3406435"/>
          </a:xfrm>
          <a:prstGeom prst="rect">
            <a:avLst/>
          </a:prstGeom>
        </p:spPr>
      </p:pic>
    </p:spTree>
    <p:extLst>
      <p:ext uri="{BB962C8B-B14F-4D97-AF65-F5344CB8AC3E}">
        <p14:creationId xmlns:p14="http://schemas.microsoft.com/office/powerpoint/2010/main" val="74925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C04B-D070-4CA7-914A-7279303F0824}"/>
              </a:ext>
            </a:extLst>
          </p:cNvPr>
          <p:cNvSpPr>
            <a:spLocks noGrp="1"/>
          </p:cNvSpPr>
          <p:nvPr>
            <p:ph type="title"/>
          </p:nvPr>
        </p:nvSpPr>
        <p:spPr/>
        <p:txBody>
          <a:bodyPr/>
          <a:lstStyle/>
          <a:p>
            <a:r>
              <a:rPr lang="en-IN" b="1" dirty="0">
                <a:solidFill>
                  <a:schemeClr val="accent1">
                    <a:lumMod val="60000"/>
                    <a:lumOff val="40000"/>
                  </a:schemeClr>
                </a:solidFill>
              </a:rPr>
              <a:t>Used algorithms</a:t>
            </a:r>
          </a:p>
        </p:txBody>
      </p:sp>
      <p:sp>
        <p:nvSpPr>
          <p:cNvPr id="3" name="Content Placeholder 2">
            <a:extLst>
              <a:ext uri="{FF2B5EF4-FFF2-40B4-BE49-F238E27FC236}">
                <a16:creationId xmlns:a16="http://schemas.microsoft.com/office/drawing/2014/main" id="{FCD78817-682E-40E2-BBD7-4689440E427B}"/>
              </a:ext>
            </a:extLst>
          </p:cNvPr>
          <p:cNvSpPr>
            <a:spLocks noGrp="1"/>
          </p:cNvSpPr>
          <p:nvPr>
            <p:ph sz="quarter" idx="13"/>
          </p:nvPr>
        </p:nvSpPr>
        <p:spPr/>
        <p:txBody>
          <a:bodyPr/>
          <a:lstStyle/>
          <a:p>
            <a:r>
              <a:rPr lang="en-IN" dirty="0"/>
              <a:t>Here we used below mention algorithms</a:t>
            </a:r>
          </a:p>
          <a:p>
            <a:pPr marL="0" indent="0">
              <a:buNone/>
            </a:pPr>
            <a:r>
              <a:rPr lang="en-IN" dirty="0"/>
              <a:t>1.Logisticregression</a:t>
            </a:r>
          </a:p>
          <a:p>
            <a:pPr marL="0" indent="0">
              <a:buNone/>
            </a:pPr>
            <a:r>
              <a:rPr lang="en-IN" dirty="0"/>
              <a:t>2. MultinomialNB</a:t>
            </a:r>
          </a:p>
          <a:p>
            <a:pPr marL="0" indent="0">
              <a:buNone/>
            </a:pPr>
            <a:r>
              <a:rPr lang="en-IN" dirty="0"/>
              <a:t>3. DecisionTreeClassifier</a:t>
            </a:r>
          </a:p>
          <a:p>
            <a:pPr marL="0" indent="0">
              <a:buNone/>
            </a:pPr>
            <a:r>
              <a:rPr lang="en-IN" dirty="0"/>
              <a:t>4. PassiveAggressiveClassifier</a:t>
            </a:r>
          </a:p>
          <a:p>
            <a:pPr marL="0" indent="0">
              <a:buNone/>
            </a:pPr>
            <a:r>
              <a:rPr lang="en-IN" dirty="0"/>
              <a:t>5. RandomForestClassifier</a:t>
            </a:r>
          </a:p>
        </p:txBody>
      </p:sp>
      <p:sp>
        <p:nvSpPr>
          <p:cNvPr id="4" name="Date Placeholder 3">
            <a:extLst>
              <a:ext uri="{FF2B5EF4-FFF2-40B4-BE49-F238E27FC236}">
                <a16:creationId xmlns:a16="http://schemas.microsoft.com/office/drawing/2014/main" id="{E510C068-C1A0-4170-ACD6-EC10B5759C3D}"/>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EED3C7DE-CD68-42C0-9EBC-3AC791766731}"/>
              </a:ext>
            </a:extLst>
          </p:cNvPr>
          <p:cNvPicPr>
            <a:picLocks noChangeAspect="1"/>
          </p:cNvPicPr>
          <p:nvPr/>
        </p:nvPicPr>
        <p:blipFill>
          <a:blip r:embed="rId2"/>
          <a:stretch>
            <a:fillRect/>
          </a:stretch>
        </p:blipFill>
        <p:spPr>
          <a:xfrm>
            <a:off x="0" y="-3324"/>
            <a:ext cx="3057236" cy="1835450"/>
          </a:xfrm>
          <a:prstGeom prst="rect">
            <a:avLst/>
          </a:prstGeom>
        </p:spPr>
      </p:pic>
    </p:spTree>
    <p:extLst>
      <p:ext uri="{BB962C8B-B14F-4D97-AF65-F5344CB8AC3E}">
        <p14:creationId xmlns:p14="http://schemas.microsoft.com/office/powerpoint/2010/main" val="36022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0AF5-7B4B-4627-BCB3-B0A90E06B2C7}"/>
              </a:ext>
            </a:extLst>
          </p:cNvPr>
          <p:cNvSpPr>
            <a:spLocks noGrp="1"/>
          </p:cNvSpPr>
          <p:nvPr>
            <p:ph type="title"/>
          </p:nvPr>
        </p:nvSpPr>
        <p:spPr/>
        <p:txBody>
          <a:bodyPr/>
          <a:lstStyle/>
          <a:p>
            <a:r>
              <a:rPr lang="en-IN" b="1" dirty="0">
                <a:solidFill>
                  <a:schemeClr val="accent1">
                    <a:lumMod val="60000"/>
                    <a:lumOff val="40000"/>
                  </a:schemeClr>
                </a:solidFill>
              </a:rPr>
              <a:t>Model Selection</a:t>
            </a:r>
          </a:p>
        </p:txBody>
      </p:sp>
      <p:sp>
        <p:nvSpPr>
          <p:cNvPr id="3" name="Content Placeholder 2">
            <a:extLst>
              <a:ext uri="{FF2B5EF4-FFF2-40B4-BE49-F238E27FC236}">
                <a16:creationId xmlns:a16="http://schemas.microsoft.com/office/drawing/2014/main" id="{82EB9176-0FFA-46AC-BB5D-CB84EF9AC44A}"/>
              </a:ext>
            </a:extLst>
          </p:cNvPr>
          <p:cNvSpPr>
            <a:spLocks noGrp="1"/>
          </p:cNvSpPr>
          <p:nvPr>
            <p:ph sz="quarter" idx="13"/>
          </p:nvPr>
        </p:nvSpPr>
        <p:spPr/>
        <p:txBody>
          <a:bodyPr/>
          <a:lstStyle/>
          <a:p>
            <a:r>
              <a:rPr lang="en-IN" dirty="0"/>
              <a:t>After trained our data in different model we got the result </a:t>
            </a:r>
          </a:p>
        </p:txBody>
      </p:sp>
      <p:sp>
        <p:nvSpPr>
          <p:cNvPr id="4" name="Date Placeholder 3">
            <a:extLst>
              <a:ext uri="{FF2B5EF4-FFF2-40B4-BE49-F238E27FC236}">
                <a16:creationId xmlns:a16="http://schemas.microsoft.com/office/drawing/2014/main" id="{E961A733-C0C1-4F16-90D2-35CADD5204B1}"/>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50C720B8-86DF-46F6-AA14-1C0AF1730B2A}"/>
              </a:ext>
            </a:extLst>
          </p:cNvPr>
          <p:cNvPicPr>
            <a:picLocks noChangeAspect="1"/>
          </p:cNvPicPr>
          <p:nvPr/>
        </p:nvPicPr>
        <p:blipFill>
          <a:blip r:embed="rId2"/>
          <a:stretch>
            <a:fillRect/>
          </a:stretch>
        </p:blipFill>
        <p:spPr>
          <a:xfrm>
            <a:off x="0" y="-3324"/>
            <a:ext cx="3057236" cy="1835450"/>
          </a:xfrm>
          <a:prstGeom prst="rect">
            <a:avLst/>
          </a:prstGeom>
        </p:spPr>
      </p:pic>
      <p:pic>
        <p:nvPicPr>
          <p:cNvPr id="7" name="Picture 6">
            <a:extLst>
              <a:ext uri="{FF2B5EF4-FFF2-40B4-BE49-F238E27FC236}">
                <a16:creationId xmlns:a16="http://schemas.microsoft.com/office/drawing/2014/main" id="{5A2085DD-BA37-45AE-A826-3729BCACD7A7}"/>
              </a:ext>
            </a:extLst>
          </p:cNvPr>
          <p:cNvPicPr>
            <a:picLocks noChangeAspect="1"/>
          </p:cNvPicPr>
          <p:nvPr/>
        </p:nvPicPr>
        <p:blipFill>
          <a:blip r:embed="rId3"/>
          <a:stretch>
            <a:fillRect/>
          </a:stretch>
        </p:blipFill>
        <p:spPr>
          <a:xfrm>
            <a:off x="1527337" y="3429000"/>
            <a:ext cx="3645027" cy="2632646"/>
          </a:xfrm>
          <a:prstGeom prst="rect">
            <a:avLst/>
          </a:prstGeom>
        </p:spPr>
      </p:pic>
      <p:pic>
        <p:nvPicPr>
          <p:cNvPr id="6146" name="Picture 2">
            <a:extLst>
              <a:ext uri="{FF2B5EF4-FFF2-40B4-BE49-F238E27FC236}">
                <a16:creationId xmlns:a16="http://schemas.microsoft.com/office/drawing/2014/main" id="{1039D5BA-3ED9-481A-A537-FC6198749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575" y="3577727"/>
            <a:ext cx="5314139" cy="248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9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C504-5EEC-4738-9EF7-9442080FD5C2}"/>
              </a:ext>
            </a:extLst>
          </p:cNvPr>
          <p:cNvSpPr>
            <a:spLocks noGrp="1"/>
          </p:cNvSpPr>
          <p:nvPr>
            <p:ph type="title"/>
          </p:nvPr>
        </p:nvSpPr>
        <p:spPr/>
        <p:txBody>
          <a:bodyPr/>
          <a:lstStyle/>
          <a:p>
            <a:r>
              <a:rPr lang="en-IN" b="1" dirty="0">
                <a:solidFill>
                  <a:schemeClr val="accent1">
                    <a:lumMod val="60000"/>
                    <a:lumOff val="40000"/>
                  </a:schemeClr>
                </a:solidFill>
              </a:rPr>
              <a:t>Model finalize </a:t>
            </a:r>
          </a:p>
        </p:txBody>
      </p:sp>
      <p:sp>
        <p:nvSpPr>
          <p:cNvPr id="3" name="Content Placeholder 2">
            <a:extLst>
              <a:ext uri="{FF2B5EF4-FFF2-40B4-BE49-F238E27FC236}">
                <a16:creationId xmlns:a16="http://schemas.microsoft.com/office/drawing/2014/main" id="{1620B009-22D7-432B-B1D2-7C1180F82E31}"/>
              </a:ext>
            </a:extLst>
          </p:cNvPr>
          <p:cNvSpPr>
            <a:spLocks noGrp="1"/>
          </p:cNvSpPr>
          <p:nvPr>
            <p:ph sz="quarter" idx="13"/>
          </p:nvPr>
        </p:nvSpPr>
        <p:spPr/>
        <p:txBody>
          <a:bodyPr/>
          <a:lstStyle/>
          <a:p>
            <a:r>
              <a:rPr lang="en-IN" dirty="0"/>
              <a:t>We got the result where Randomforest is working good so am finalize Randomforestclassifier as my final model.</a:t>
            </a:r>
          </a:p>
        </p:txBody>
      </p:sp>
      <p:sp>
        <p:nvSpPr>
          <p:cNvPr id="4" name="Date Placeholder 3">
            <a:extLst>
              <a:ext uri="{FF2B5EF4-FFF2-40B4-BE49-F238E27FC236}">
                <a16:creationId xmlns:a16="http://schemas.microsoft.com/office/drawing/2014/main" id="{F4A099BE-9CA4-48B3-9525-E1DE021DB051}"/>
              </a:ext>
            </a:extLst>
          </p:cNvPr>
          <p:cNvSpPr>
            <a:spLocks noGrp="1"/>
          </p:cNvSpPr>
          <p:nvPr>
            <p:ph type="dt" sz="half" idx="10"/>
          </p:nvPr>
        </p:nvSpPr>
        <p:spPr>
          <a:xfrm>
            <a:off x="11139055" y="5883275"/>
            <a:ext cx="895926" cy="365125"/>
          </a:xfrm>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269F7AB4-F49F-4C4E-ADD3-EDB179E651B7}"/>
              </a:ext>
            </a:extLst>
          </p:cNvPr>
          <p:cNvPicPr>
            <a:picLocks noChangeAspect="1"/>
          </p:cNvPicPr>
          <p:nvPr/>
        </p:nvPicPr>
        <p:blipFill>
          <a:blip r:embed="rId2"/>
          <a:stretch>
            <a:fillRect/>
          </a:stretch>
        </p:blipFill>
        <p:spPr>
          <a:xfrm>
            <a:off x="0" y="-3324"/>
            <a:ext cx="3057236" cy="1835450"/>
          </a:xfrm>
          <a:prstGeom prst="rect">
            <a:avLst/>
          </a:prstGeom>
        </p:spPr>
      </p:pic>
      <p:pic>
        <p:nvPicPr>
          <p:cNvPr id="7" name="Picture 6">
            <a:extLst>
              <a:ext uri="{FF2B5EF4-FFF2-40B4-BE49-F238E27FC236}">
                <a16:creationId xmlns:a16="http://schemas.microsoft.com/office/drawing/2014/main" id="{9DB36C7E-9B0C-4E6C-92D5-86E577897150}"/>
              </a:ext>
            </a:extLst>
          </p:cNvPr>
          <p:cNvPicPr>
            <a:picLocks noChangeAspect="1"/>
          </p:cNvPicPr>
          <p:nvPr/>
        </p:nvPicPr>
        <p:blipFill>
          <a:blip r:embed="rId3"/>
          <a:stretch>
            <a:fillRect/>
          </a:stretch>
        </p:blipFill>
        <p:spPr>
          <a:xfrm>
            <a:off x="1533236" y="3337232"/>
            <a:ext cx="8128000" cy="2902251"/>
          </a:xfrm>
          <a:prstGeom prst="rect">
            <a:avLst/>
          </a:prstGeom>
        </p:spPr>
      </p:pic>
    </p:spTree>
    <p:extLst>
      <p:ext uri="{BB962C8B-B14F-4D97-AF65-F5344CB8AC3E}">
        <p14:creationId xmlns:p14="http://schemas.microsoft.com/office/powerpoint/2010/main" val="36321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DB30-0A1B-400E-89A2-CE803AC63DF4}"/>
              </a:ext>
            </a:extLst>
          </p:cNvPr>
          <p:cNvSpPr>
            <a:spLocks noGrp="1"/>
          </p:cNvSpPr>
          <p:nvPr>
            <p:ph type="title"/>
          </p:nvPr>
        </p:nvSpPr>
        <p:spPr/>
        <p:txBody>
          <a:bodyPr/>
          <a:lstStyle/>
          <a:p>
            <a:r>
              <a:rPr lang="en-IN" b="1" dirty="0">
                <a:solidFill>
                  <a:srgbClr val="FF0000"/>
                </a:solidFill>
              </a:rPr>
              <a:t>Actual vs Predict</a:t>
            </a:r>
          </a:p>
        </p:txBody>
      </p:sp>
      <p:pic>
        <p:nvPicPr>
          <p:cNvPr id="7" name="Content Placeholder 6">
            <a:extLst>
              <a:ext uri="{FF2B5EF4-FFF2-40B4-BE49-F238E27FC236}">
                <a16:creationId xmlns:a16="http://schemas.microsoft.com/office/drawing/2014/main" id="{DFCCC022-282A-445E-9C27-917A63E2F54D}"/>
              </a:ext>
            </a:extLst>
          </p:cNvPr>
          <p:cNvPicPr>
            <a:picLocks noGrp="1" noChangeAspect="1"/>
          </p:cNvPicPr>
          <p:nvPr>
            <p:ph sz="quarter" idx="13"/>
          </p:nvPr>
        </p:nvPicPr>
        <p:blipFill>
          <a:blip r:embed="rId2"/>
          <a:stretch>
            <a:fillRect/>
          </a:stretch>
        </p:blipFill>
        <p:spPr>
          <a:xfrm>
            <a:off x="1274618" y="1832126"/>
            <a:ext cx="9781309" cy="4427382"/>
          </a:xfrm>
        </p:spPr>
      </p:pic>
      <p:sp>
        <p:nvSpPr>
          <p:cNvPr id="4" name="Date Placeholder 3">
            <a:extLst>
              <a:ext uri="{FF2B5EF4-FFF2-40B4-BE49-F238E27FC236}">
                <a16:creationId xmlns:a16="http://schemas.microsoft.com/office/drawing/2014/main" id="{951CD2E0-EF22-4213-81A5-885A7C146E1C}"/>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DE91E9D7-629F-4FFC-92E1-3EA30E0D26E2}"/>
              </a:ext>
            </a:extLst>
          </p:cNvPr>
          <p:cNvPicPr>
            <a:picLocks noChangeAspect="1"/>
          </p:cNvPicPr>
          <p:nvPr/>
        </p:nvPicPr>
        <p:blipFill>
          <a:blip r:embed="rId3"/>
          <a:stretch>
            <a:fillRect/>
          </a:stretch>
        </p:blipFill>
        <p:spPr>
          <a:xfrm>
            <a:off x="0" y="-3324"/>
            <a:ext cx="3057236" cy="1835450"/>
          </a:xfrm>
          <a:prstGeom prst="rect">
            <a:avLst/>
          </a:prstGeom>
        </p:spPr>
      </p:pic>
    </p:spTree>
    <p:extLst>
      <p:ext uri="{BB962C8B-B14F-4D97-AF65-F5344CB8AC3E}">
        <p14:creationId xmlns:p14="http://schemas.microsoft.com/office/powerpoint/2010/main" val="35020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D2E2-9917-49F0-BC10-D773FF2FADC1}"/>
              </a:ext>
            </a:extLst>
          </p:cNvPr>
          <p:cNvSpPr>
            <a:spLocks noGrp="1"/>
          </p:cNvSpPr>
          <p:nvPr>
            <p:ph type="title"/>
          </p:nvPr>
        </p:nvSpPr>
        <p:spPr/>
        <p:txBody>
          <a:bodyPr/>
          <a:lstStyle/>
          <a:p>
            <a:r>
              <a:rPr lang="en-US" sz="3600" b="1" dirty="0">
                <a:solidFill>
                  <a:srgbClr val="00B0F0"/>
                </a:solidFill>
              </a:rPr>
              <a:t>CONCLUSION</a:t>
            </a:r>
            <a:r>
              <a:rPr lang="en-IN" sz="3600" b="1" dirty="0">
                <a:solidFill>
                  <a:srgbClr val="00B0F0"/>
                </a:solidFill>
              </a:rPr>
              <a:t/>
            </a:r>
            <a:br>
              <a:rPr lang="en-IN" sz="3600" b="1" dirty="0">
                <a:solidFill>
                  <a:srgbClr val="00B0F0"/>
                </a:solidFill>
              </a:rPr>
            </a:br>
            <a:endParaRPr lang="en-IN" dirty="0"/>
          </a:p>
        </p:txBody>
      </p:sp>
      <p:sp>
        <p:nvSpPr>
          <p:cNvPr id="3" name="Content Placeholder 2">
            <a:extLst>
              <a:ext uri="{FF2B5EF4-FFF2-40B4-BE49-F238E27FC236}">
                <a16:creationId xmlns:a16="http://schemas.microsoft.com/office/drawing/2014/main" id="{DA7BFDC6-4FCD-4C5F-92B9-89C69D694294}"/>
              </a:ext>
            </a:extLst>
          </p:cNvPr>
          <p:cNvSpPr>
            <a:spLocks noGrp="1"/>
          </p:cNvSpPr>
          <p:nvPr>
            <p:ph sz="quarter" idx="13"/>
          </p:nvPr>
        </p:nvSpPr>
        <p:spPr/>
        <p:txBody>
          <a:bodyPr>
            <a:normAutofit fontScale="85000" lnSpcReduction="10000"/>
          </a:bodyPr>
          <a:lstStyle/>
          <a:p>
            <a:r>
              <a:rPr lang="en-US" sz="2800" b="1" u="sng" dirty="0">
                <a:solidFill>
                  <a:schemeClr val="accent1"/>
                </a:solidFill>
              </a:rPr>
              <a:t>Key Findings and Conclusions of the Study </a:t>
            </a: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key findings that I have find that I have scraped it from only one websites due to dead line I was able to scrap it .if I could scrap more websites we will get more better model prediction. </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By using 38400 data we for two best models Random Forest Classifier and Decision Tree Classifier. Because of limited data I haven’t go for sampling only just used stratify method to balance the data.</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r>
              <a:rPr lang="en-US" sz="2800" b="1" u="sng" dirty="0">
                <a:solidFill>
                  <a:schemeClr val="accent1"/>
                </a:solidFill>
              </a:rPr>
              <a:t>Limitations of this work and Scope for Future Work</a:t>
            </a:r>
            <a:r>
              <a:rPr lang="en-US" sz="2800" b="1" dirty="0"/>
              <a:t>.</a:t>
            </a:r>
          </a:p>
          <a:p>
            <a:r>
              <a:rPr lang="en-US" dirty="0"/>
              <a:t>In some algorithms where was taking to much time to execute but it was executed it in better way. because of that laptops where getting hang and as we accept we got better score in every model.</a:t>
            </a:r>
            <a:endParaRPr lang="en-IN" dirty="0"/>
          </a:p>
          <a:p>
            <a:endParaRPr lang="en-IN" dirty="0"/>
          </a:p>
        </p:txBody>
      </p:sp>
      <p:sp>
        <p:nvSpPr>
          <p:cNvPr id="4" name="Date Placeholder 3">
            <a:extLst>
              <a:ext uri="{FF2B5EF4-FFF2-40B4-BE49-F238E27FC236}">
                <a16:creationId xmlns:a16="http://schemas.microsoft.com/office/drawing/2014/main" id="{D765060E-313A-4D5A-9B18-590FACFC89D1}"/>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7161CF94-A9C2-48C7-853A-1F7F16DF37CD}"/>
              </a:ext>
            </a:extLst>
          </p:cNvPr>
          <p:cNvPicPr>
            <a:picLocks noChangeAspect="1"/>
          </p:cNvPicPr>
          <p:nvPr/>
        </p:nvPicPr>
        <p:blipFill>
          <a:blip r:embed="rId2"/>
          <a:stretch>
            <a:fillRect/>
          </a:stretch>
        </p:blipFill>
        <p:spPr>
          <a:xfrm>
            <a:off x="0" y="-3324"/>
            <a:ext cx="3057236" cy="1835450"/>
          </a:xfrm>
          <a:prstGeom prst="rect">
            <a:avLst/>
          </a:prstGeom>
        </p:spPr>
      </p:pic>
    </p:spTree>
    <p:extLst>
      <p:ext uri="{BB962C8B-B14F-4D97-AF65-F5344CB8AC3E}">
        <p14:creationId xmlns:p14="http://schemas.microsoft.com/office/powerpoint/2010/main" val="28571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80787-AE6F-4F4B-BFAA-FB54C7390C79}"/>
              </a:ext>
            </a:extLst>
          </p:cNvPr>
          <p:cNvSpPr>
            <a:spLocks noGrp="1"/>
          </p:cNvSpPr>
          <p:nvPr>
            <p:ph type="title"/>
          </p:nvPr>
        </p:nvSpPr>
        <p:spPr/>
        <p:txBody>
          <a:bodyPr/>
          <a:lstStyle/>
          <a:p>
            <a:r>
              <a:rPr lang="en-US" sz="3600" b="1" dirty="0">
                <a:solidFill>
                  <a:srgbClr val="0070C0"/>
                </a:solidFill>
                <a:latin typeface="Algerian" panose="04020705040A02060702" pitchFamily="82" charset="0"/>
              </a:rPr>
              <a:t>                TABLE OF CONTENTS</a:t>
            </a:r>
            <a:r>
              <a:rPr lang="en-IN" sz="3600" b="1" dirty="0">
                <a:solidFill>
                  <a:schemeClr val="tx2"/>
                </a:solidFill>
              </a:rPr>
              <a:t/>
            </a:r>
            <a:br>
              <a:rPr lang="en-IN" sz="3600" b="1" dirty="0">
                <a:solidFill>
                  <a:schemeClr val="tx2"/>
                </a:solidFill>
              </a:rPr>
            </a:br>
            <a:endParaRPr lang="en-IN" dirty="0"/>
          </a:p>
        </p:txBody>
      </p:sp>
      <p:sp>
        <p:nvSpPr>
          <p:cNvPr id="7" name="Content Placeholder 6">
            <a:extLst>
              <a:ext uri="{FF2B5EF4-FFF2-40B4-BE49-F238E27FC236}">
                <a16:creationId xmlns:a16="http://schemas.microsoft.com/office/drawing/2014/main" id="{FAC9A84C-D436-4487-901D-1D7B9E7EDB77}"/>
              </a:ext>
            </a:extLst>
          </p:cNvPr>
          <p:cNvSpPr>
            <a:spLocks noGrp="1"/>
          </p:cNvSpPr>
          <p:nvPr>
            <p:ph sz="quarter" idx="13"/>
          </p:nvPr>
        </p:nvSpPr>
        <p:spPr/>
        <p:txBody>
          <a:bodyPr>
            <a:normAutofit/>
          </a:bodyPr>
          <a:lstStyle/>
          <a:p>
            <a:pPr marL="285750" indent="-285750">
              <a:buFont typeface="Arial" panose="020B0604020202020204" pitchFamily="34" charset="0"/>
              <a:buChar char="•"/>
            </a:pPr>
            <a:r>
              <a:rPr lang="en-US" dirty="0">
                <a:solidFill>
                  <a:srgbClr val="C00000"/>
                </a:solidFill>
              </a:rPr>
              <a:t>INTRODUCTION</a:t>
            </a:r>
          </a:p>
          <a:p>
            <a:pPr marL="285750" indent="-285750">
              <a:buFont typeface="Arial" panose="020B0604020202020204" pitchFamily="34" charset="0"/>
              <a:buChar char="•"/>
            </a:pPr>
            <a:r>
              <a:rPr lang="en-US" dirty="0">
                <a:solidFill>
                  <a:srgbClr val="C00000"/>
                </a:solidFill>
              </a:rPr>
              <a:t>Data collection</a:t>
            </a:r>
          </a:p>
          <a:p>
            <a:pPr marL="285750" indent="-285750">
              <a:buFont typeface="Arial" panose="020B0604020202020204" pitchFamily="34" charset="0"/>
              <a:buChar char="•"/>
            </a:pPr>
            <a:r>
              <a:rPr lang="en-IN" dirty="0">
                <a:solidFill>
                  <a:srgbClr val="C00000"/>
                </a:solidFill>
              </a:rPr>
              <a:t>Analytical Problem Framing</a:t>
            </a:r>
          </a:p>
          <a:p>
            <a:pPr marL="285750" indent="-285750">
              <a:buFont typeface="Arial" panose="020B0604020202020204" pitchFamily="34" charset="0"/>
              <a:buChar char="•"/>
            </a:pPr>
            <a:r>
              <a:rPr lang="en-IN" dirty="0">
                <a:solidFill>
                  <a:srgbClr val="C00000"/>
                </a:solidFill>
              </a:rPr>
              <a:t>Data Pre-processing Done</a:t>
            </a:r>
          </a:p>
          <a:p>
            <a:pPr marL="285750" indent="-285750">
              <a:buFont typeface="Arial" panose="020B0604020202020204" pitchFamily="34" charset="0"/>
              <a:buChar char="•"/>
            </a:pPr>
            <a:r>
              <a:rPr lang="en-IN" dirty="0">
                <a:solidFill>
                  <a:srgbClr val="C00000"/>
                </a:solidFill>
              </a:rPr>
              <a:t>Data Visualization</a:t>
            </a:r>
          </a:p>
          <a:p>
            <a:pPr marL="285750" indent="-285750">
              <a:buFont typeface="Arial" panose="020B0604020202020204" pitchFamily="34" charset="0"/>
              <a:buChar char="•"/>
            </a:pPr>
            <a:r>
              <a:rPr lang="en-IN" dirty="0">
                <a:solidFill>
                  <a:srgbClr val="C00000"/>
                </a:solidFill>
              </a:rPr>
              <a:t>Model Evaluation</a:t>
            </a:r>
          </a:p>
          <a:p>
            <a:pPr marL="285750" indent="-285750">
              <a:buFont typeface="Arial" panose="020B0604020202020204" pitchFamily="34" charset="0"/>
              <a:buChar char="•"/>
            </a:pPr>
            <a:r>
              <a:rPr lang="en-IN" dirty="0">
                <a:solidFill>
                  <a:srgbClr val="C00000"/>
                </a:solidFill>
              </a:rPr>
              <a:t>Conclusion</a:t>
            </a:r>
          </a:p>
          <a:p>
            <a:endParaRPr lang="en-IN" dirty="0"/>
          </a:p>
        </p:txBody>
      </p:sp>
      <p:pic>
        <p:nvPicPr>
          <p:cNvPr id="11" name="Picture 10">
            <a:extLst>
              <a:ext uri="{FF2B5EF4-FFF2-40B4-BE49-F238E27FC236}">
                <a16:creationId xmlns:a16="http://schemas.microsoft.com/office/drawing/2014/main" id="{ED2CDDCF-E92A-4E5E-8E9B-FDA49F475153}"/>
              </a:ext>
            </a:extLst>
          </p:cNvPr>
          <p:cNvPicPr>
            <a:picLocks noChangeAspect="1"/>
          </p:cNvPicPr>
          <p:nvPr/>
        </p:nvPicPr>
        <p:blipFill>
          <a:blip r:embed="rId3"/>
          <a:stretch>
            <a:fillRect/>
          </a:stretch>
        </p:blipFill>
        <p:spPr>
          <a:xfrm>
            <a:off x="0" y="0"/>
            <a:ext cx="3507129" cy="1835450"/>
          </a:xfrm>
          <a:prstGeom prst="rect">
            <a:avLst/>
          </a:prstGeom>
        </p:spPr>
      </p:pic>
      <p:sp>
        <p:nvSpPr>
          <p:cNvPr id="8" name="Date Placeholder 7">
            <a:extLst>
              <a:ext uri="{FF2B5EF4-FFF2-40B4-BE49-F238E27FC236}">
                <a16:creationId xmlns:a16="http://schemas.microsoft.com/office/drawing/2014/main" id="{F2D0E2A9-441A-497D-9465-14A66C016A8E}"/>
              </a:ext>
            </a:extLst>
          </p:cNvPr>
          <p:cNvSpPr>
            <a:spLocks noGrp="1"/>
          </p:cNvSpPr>
          <p:nvPr>
            <p:ph type="dt" sz="half" idx="10"/>
          </p:nvPr>
        </p:nvSpPr>
        <p:spPr/>
        <p:txBody>
          <a:bodyPr/>
          <a:lstStyle/>
          <a:p>
            <a:fld id="{1D8F5147-AE14-4929-A6F9-1DA94A08B0F4}" type="datetime1">
              <a:rPr lang="en-US" smtClean="0"/>
              <a:t>12/27/2021</a:t>
            </a:fld>
            <a:endParaRPr lang="en-US" dirty="0"/>
          </a:p>
        </p:txBody>
      </p:sp>
    </p:spTree>
    <p:extLst>
      <p:ext uri="{BB962C8B-B14F-4D97-AF65-F5344CB8AC3E}">
        <p14:creationId xmlns:p14="http://schemas.microsoft.com/office/powerpoint/2010/main" val="202640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6"/>
                                        </p:tgtEl>
                                        <p:attrNameLst>
                                          <p:attrName>ppt_x</p:attrName>
                                          <p:attrName>ppt_y</p:attrName>
                                        </p:attrNameLst>
                                      </p:cBhvr>
                                    </p:animMotion>
                                    <p:animRot by="1500000">
                                      <p:cBhvr>
                                        <p:cTn id="14" dur="125" fill="hold">
                                          <p:stCondLst>
                                            <p:cond delay="0"/>
                                          </p:stCondLst>
                                        </p:cTn>
                                        <p:tgtEl>
                                          <p:spTgt spid="6"/>
                                        </p:tgtEl>
                                        <p:attrNameLst>
                                          <p:attrName>r</p:attrName>
                                        </p:attrNameLst>
                                      </p:cBhvr>
                                    </p:animRot>
                                    <p:animRot by="-1500000">
                                      <p:cBhvr>
                                        <p:cTn id="15" dur="125" fill="hold">
                                          <p:stCondLst>
                                            <p:cond delay="125"/>
                                          </p:stCondLst>
                                        </p:cTn>
                                        <p:tgtEl>
                                          <p:spTgt spid="6"/>
                                        </p:tgtEl>
                                        <p:attrNameLst>
                                          <p:attrName>r</p:attrName>
                                        </p:attrNameLst>
                                      </p:cBhvr>
                                    </p:animRot>
                                    <p:animRot by="-1500000">
                                      <p:cBhvr>
                                        <p:cTn id="16" dur="125" fill="hold">
                                          <p:stCondLst>
                                            <p:cond delay="250"/>
                                          </p:stCondLst>
                                        </p:cTn>
                                        <p:tgtEl>
                                          <p:spTgt spid="6"/>
                                        </p:tgtEl>
                                        <p:attrNameLst>
                                          <p:attrName>r</p:attrName>
                                        </p:attrNameLst>
                                      </p:cBhvr>
                                    </p:animRot>
                                    <p:animRot by="1500000">
                                      <p:cBhvr>
                                        <p:cTn id="17" dur="125" fill="hold">
                                          <p:stCondLst>
                                            <p:cond delay="375"/>
                                          </p:stCondLst>
                                        </p:cTn>
                                        <p:tgtEl>
                                          <p:spTgt spid="6"/>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5" presetClass="emph" presetSubtype="0" grpId="0" nodeType="clickEffect">
                                  <p:stCondLst>
                                    <p:cond delay="0"/>
                                  </p:stCondLst>
                                  <p:iterate type="lt">
                                    <p:tmAbs val="25"/>
                                  </p:iterate>
                                  <p:childTnLst>
                                    <p:set>
                                      <p:cBhvr override="childStyle">
                                        <p:cTn id="21" dur="indefinite"/>
                                        <p:tgtEl>
                                          <p:spTgt spid="7">
                                            <p:txEl>
                                              <p:pRg st="0" end="0"/>
                                            </p:txEl>
                                          </p:spTgt>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5" presetClass="emph" presetSubtype="0" grpId="0" nodeType="clickEffect">
                                  <p:stCondLst>
                                    <p:cond delay="0"/>
                                  </p:stCondLst>
                                  <p:iterate type="lt">
                                    <p:tmAbs val="25"/>
                                  </p:iterate>
                                  <p:childTnLst>
                                    <p:set>
                                      <p:cBhvr override="childStyle">
                                        <p:cTn id="25" dur="indefinite"/>
                                        <p:tgtEl>
                                          <p:spTgt spid="7">
                                            <p:txEl>
                                              <p:pRg st="1" end="1"/>
                                            </p:txEl>
                                          </p:spTgt>
                                        </p:tgtEl>
                                        <p:attrNameLst>
                                          <p:attrName>style.fontWeight</p:attrName>
                                        </p:attrNameLst>
                                      </p:cBhvr>
                                      <p:to>
                                        <p:strVal val="bold"/>
                                      </p:to>
                                    </p:set>
                                  </p:childTnLst>
                                </p:cTn>
                              </p:par>
                            </p:childTnLst>
                          </p:cTn>
                        </p:par>
                      </p:childTnLst>
                    </p:cTn>
                  </p:par>
                  <p:par>
                    <p:cTn id="26" fill="hold">
                      <p:stCondLst>
                        <p:cond delay="indefinite"/>
                      </p:stCondLst>
                      <p:childTnLst>
                        <p:par>
                          <p:cTn id="27" fill="hold">
                            <p:stCondLst>
                              <p:cond delay="0"/>
                            </p:stCondLst>
                            <p:childTnLst>
                              <p:par>
                                <p:cTn id="28" presetID="15" presetClass="emph" presetSubtype="0" grpId="0" nodeType="clickEffect">
                                  <p:stCondLst>
                                    <p:cond delay="0"/>
                                  </p:stCondLst>
                                  <p:iterate type="lt">
                                    <p:tmAbs val="25"/>
                                  </p:iterate>
                                  <p:childTnLst>
                                    <p:set>
                                      <p:cBhvr override="childStyle">
                                        <p:cTn id="29" dur="indefinite"/>
                                        <p:tgtEl>
                                          <p:spTgt spid="7">
                                            <p:txEl>
                                              <p:pRg st="2" end="2"/>
                                            </p:txEl>
                                          </p:spTgt>
                                        </p:tgtEl>
                                        <p:attrNameLst>
                                          <p:attrName>style.fontWeight</p:attrName>
                                        </p:attrNameLst>
                                      </p:cBhvr>
                                      <p:to>
                                        <p:strVal val="bold"/>
                                      </p:to>
                                    </p:set>
                                  </p:childTnLst>
                                </p:cTn>
                              </p:par>
                            </p:childTnLst>
                          </p:cTn>
                        </p:par>
                      </p:childTnLst>
                    </p:cTn>
                  </p:par>
                  <p:par>
                    <p:cTn id="30" fill="hold">
                      <p:stCondLst>
                        <p:cond delay="indefinite"/>
                      </p:stCondLst>
                      <p:childTnLst>
                        <p:par>
                          <p:cTn id="31" fill="hold">
                            <p:stCondLst>
                              <p:cond delay="0"/>
                            </p:stCondLst>
                            <p:childTnLst>
                              <p:par>
                                <p:cTn id="32" presetID="15" presetClass="emph" presetSubtype="0" grpId="0" nodeType="clickEffect">
                                  <p:stCondLst>
                                    <p:cond delay="0"/>
                                  </p:stCondLst>
                                  <p:iterate type="lt">
                                    <p:tmAbs val="25"/>
                                  </p:iterate>
                                  <p:childTnLst>
                                    <p:set>
                                      <p:cBhvr override="childStyle">
                                        <p:cTn id="33" dur="indefinite"/>
                                        <p:tgtEl>
                                          <p:spTgt spid="7">
                                            <p:txEl>
                                              <p:pRg st="3" end="3"/>
                                            </p:txEl>
                                          </p:spTgt>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5" presetClass="emph" presetSubtype="0" grpId="0" nodeType="clickEffect">
                                  <p:stCondLst>
                                    <p:cond delay="0"/>
                                  </p:stCondLst>
                                  <p:iterate type="lt">
                                    <p:tmAbs val="25"/>
                                  </p:iterate>
                                  <p:childTnLst>
                                    <p:set>
                                      <p:cBhvr override="childStyle">
                                        <p:cTn id="37" dur="indefinite"/>
                                        <p:tgtEl>
                                          <p:spTgt spid="7">
                                            <p:txEl>
                                              <p:pRg st="4" end="4"/>
                                            </p:txEl>
                                          </p:spTgt>
                                        </p:tgtEl>
                                        <p:attrNameLst>
                                          <p:attrName>style.fontWeight</p:attrName>
                                        </p:attrNameLst>
                                      </p:cBhvr>
                                      <p:to>
                                        <p:strVal val="bold"/>
                                      </p:to>
                                    </p:set>
                                  </p:childTnLst>
                                </p:cTn>
                              </p:par>
                            </p:childTnLst>
                          </p:cTn>
                        </p:par>
                      </p:childTnLst>
                    </p:cTn>
                  </p:par>
                  <p:par>
                    <p:cTn id="38" fill="hold">
                      <p:stCondLst>
                        <p:cond delay="indefinite"/>
                      </p:stCondLst>
                      <p:childTnLst>
                        <p:par>
                          <p:cTn id="39" fill="hold">
                            <p:stCondLst>
                              <p:cond delay="0"/>
                            </p:stCondLst>
                            <p:childTnLst>
                              <p:par>
                                <p:cTn id="40" presetID="15" presetClass="emph" presetSubtype="0" grpId="0" nodeType="clickEffect">
                                  <p:stCondLst>
                                    <p:cond delay="0"/>
                                  </p:stCondLst>
                                  <p:iterate type="lt">
                                    <p:tmAbs val="25"/>
                                  </p:iterate>
                                  <p:childTnLst>
                                    <p:set>
                                      <p:cBhvr override="childStyle">
                                        <p:cTn id="41" dur="indefinite"/>
                                        <p:tgtEl>
                                          <p:spTgt spid="7">
                                            <p:txEl>
                                              <p:pRg st="5" end="5"/>
                                            </p:txEl>
                                          </p:spTgt>
                                        </p:tgtEl>
                                        <p:attrNameLst>
                                          <p:attrName>style.fontWeight</p:attrName>
                                        </p:attrNameLst>
                                      </p:cBhvr>
                                      <p:to>
                                        <p:strVal val="bold"/>
                                      </p:to>
                                    </p:set>
                                  </p:childTnLst>
                                </p:cTn>
                              </p:par>
                            </p:childTnLst>
                          </p:cTn>
                        </p:par>
                      </p:childTnLst>
                    </p:cTn>
                  </p:par>
                  <p:par>
                    <p:cTn id="42" fill="hold">
                      <p:stCondLst>
                        <p:cond delay="indefinite"/>
                      </p:stCondLst>
                      <p:childTnLst>
                        <p:par>
                          <p:cTn id="43" fill="hold">
                            <p:stCondLst>
                              <p:cond delay="0"/>
                            </p:stCondLst>
                            <p:childTnLst>
                              <p:par>
                                <p:cTn id="44" presetID="15" presetClass="emph" presetSubtype="0" grpId="0" nodeType="clickEffect">
                                  <p:stCondLst>
                                    <p:cond delay="0"/>
                                  </p:stCondLst>
                                  <p:iterate type="lt">
                                    <p:tmAbs val="25"/>
                                  </p:iterate>
                                  <p:childTnLst>
                                    <p:set>
                                      <p:cBhvr override="childStyle">
                                        <p:cTn id="45" dur="indefinite"/>
                                        <p:tgtEl>
                                          <p:spTgt spid="7">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21E5-B2B8-4B11-88BC-54988073168D}"/>
              </a:ext>
            </a:extLst>
          </p:cNvPr>
          <p:cNvSpPr>
            <a:spLocks noGrp="1"/>
          </p:cNvSpPr>
          <p:nvPr>
            <p:ph type="title"/>
          </p:nvPr>
        </p:nvSpPr>
        <p:spPr/>
        <p:txBody>
          <a:bodyPr/>
          <a:lstStyle/>
          <a:p>
            <a:r>
              <a:rPr lang="en-IN" dirty="0"/>
              <a:t>Question</a:t>
            </a:r>
          </a:p>
        </p:txBody>
      </p:sp>
      <p:pic>
        <p:nvPicPr>
          <p:cNvPr id="7" name="Content Placeholder 6">
            <a:extLst>
              <a:ext uri="{FF2B5EF4-FFF2-40B4-BE49-F238E27FC236}">
                <a16:creationId xmlns:a16="http://schemas.microsoft.com/office/drawing/2014/main" id="{53C12AB3-EBFF-4EC8-9834-27CD99461572}"/>
              </a:ext>
            </a:extLst>
          </p:cNvPr>
          <p:cNvPicPr>
            <a:picLocks noGrp="1" noChangeAspect="1"/>
          </p:cNvPicPr>
          <p:nvPr>
            <p:ph sz="quarter" idx="13"/>
          </p:nvPr>
        </p:nvPicPr>
        <p:blipFill>
          <a:blip r:embed="rId2"/>
          <a:stretch>
            <a:fillRect/>
          </a:stretch>
        </p:blipFill>
        <p:spPr>
          <a:xfrm>
            <a:off x="711200" y="1985818"/>
            <a:ext cx="11360727" cy="3514889"/>
          </a:xfrm>
        </p:spPr>
      </p:pic>
      <p:sp>
        <p:nvSpPr>
          <p:cNvPr id="4" name="Date Placeholder 3">
            <a:extLst>
              <a:ext uri="{FF2B5EF4-FFF2-40B4-BE49-F238E27FC236}">
                <a16:creationId xmlns:a16="http://schemas.microsoft.com/office/drawing/2014/main" id="{649DE0A6-0406-457E-AB3B-8B0FE29FC886}"/>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1CBDE7D8-A317-4610-9773-2EDA9CA93F70}"/>
              </a:ext>
            </a:extLst>
          </p:cNvPr>
          <p:cNvPicPr>
            <a:picLocks noChangeAspect="1"/>
          </p:cNvPicPr>
          <p:nvPr/>
        </p:nvPicPr>
        <p:blipFill>
          <a:blip r:embed="rId3"/>
          <a:stretch>
            <a:fillRect/>
          </a:stretch>
        </p:blipFill>
        <p:spPr>
          <a:xfrm>
            <a:off x="0" y="-3324"/>
            <a:ext cx="3057236" cy="1835450"/>
          </a:xfrm>
          <a:prstGeom prst="rect">
            <a:avLst/>
          </a:prstGeom>
        </p:spPr>
      </p:pic>
    </p:spTree>
    <p:extLst>
      <p:ext uri="{BB962C8B-B14F-4D97-AF65-F5344CB8AC3E}">
        <p14:creationId xmlns:p14="http://schemas.microsoft.com/office/powerpoint/2010/main" val="2326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A6F7D-0252-48D0-B0B7-62DA81DDAFEC}"/>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D86B728C-5F5B-444D-BAB1-134B3ED576EF}"/>
              </a:ext>
            </a:extLst>
          </p:cNvPr>
          <p:cNvPicPr>
            <a:picLocks noGrp="1" noChangeAspect="1"/>
          </p:cNvPicPr>
          <p:nvPr>
            <p:ph sz="quarter" idx="13"/>
          </p:nvPr>
        </p:nvPicPr>
        <p:blipFill>
          <a:blip r:embed="rId2"/>
          <a:stretch>
            <a:fillRect/>
          </a:stretch>
        </p:blipFill>
        <p:spPr>
          <a:xfrm>
            <a:off x="822036" y="2366963"/>
            <a:ext cx="11212946" cy="3424237"/>
          </a:xfrm>
        </p:spPr>
      </p:pic>
      <p:sp>
        <p:nvSpPr>
          <p:cNvPr id="4" name="Date Placeholder 3">
            <a:extLst>
              <a:ext uri="{FF2B5EF4-FFF2-40B4-BE49-F238E27FC236}">
                <a16:creationId xmlns:a16="http://schemas.microsoft.com/office/drawing/2014/main" id="{932EA896-6472-4D18-9691-3F32731177DD}"/>
              </a:ext>
            </a:extLst>
          </p:cNvPr>
          <p:cNvSpPr>
            <a:spLocks noGrp="1"/>
          </p:cNvSpPr>
          <p:nvPr>
            <p:ph type="dt" sz="half" idx="10"/>
          </p:nvPr>
        </p:nvSpPr>
        <p:spPr/>
        <p:txBody>
          <a:bodyPr/>
          <a:lstStyle/>
          <a:p>
            <a:fld id="{CE06DE33-E2CB-47CC-92EB-9A0099DCF094}" type="datetime1">
              <a:rPr lang="en-US" smtClean="0"/>
              <a:t>12/27/2021</a:t>
            </a:fld>
            <a:endParaRPr lang="en-US" dirty="0"/>
          </a:p>
        </p:txBody>
      </p:sp>
      <p:pic>
        <p:nvPicPr>
          <p:cNvPr id="5" name="Picture 4">
            <a:extLst>
              <a:ext uri="{FF2B5EF4-FFF2-40B4-BE49-F238E27FC236}">
                <a16:creationId xmlns:a16="http://schemas.microsoft.com/office/drawing/2014/main" id="{4D6CD018-7960-454C-977E-DDF0D5E15E80}"/>
              </a:ext>
            </a:extLst>
          </p:cNvPr>
          <p:cNvPicPr>
            <a:picLocks noChangeAspect="1"/>
          </p:cNvPicPr>
          <p:nvPr/>
        </p:nvPicPr>
        <p:blipFill>
          <a:blip r:embed="rId3"/>
          <a:stretch>
            <a:fillRect/>
          </a:stretch>
        </p:blipFill>
        <p:spPr>
          <a:xfrm>
            <a:off x="0" y="-3324"/>
            <a:ext cx="3057236" cy="1835450"/>
          </a:xfrm>
          <a:prstGeom prst="rect">
            <a:avLst/>
          </a:prstGeom>
        </p:spPr>
      </p:pic>
    </p:spTree>
    <p:extLst>
      <p:ext uri="{BB962C8B-B14F-4D97-AF65-F5344CB8AC3E}">
        <p14:creationId xmlns:p14="http://schemas.microsoft.com/office/powerpoint/2010/main" val="317525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7CC6F-994F-4231-B3E6-F3A4F1404F77}"/>
              </a:ext>
            </a:extLst>
          </p:cNvPr>
          <p:cNvSpPr>
            <a:spLocks noGrp="1"/>
          </p:cNvSpPr>
          <p:nvPr>
            <p:ph type="title"/>
          </p:nvPr>
        </p:nvSpPr>
        <p:spPr/>
        <p:txBody>
          <a:bodyPr/>
          <a:lstStyle/>
          <a:p>
            <a:r>
              <a:rPr lang="en-IN" b="1" spc="600" dirty="0">
                <a:solidFill>
                  <a:schemeClr val="accent1">
                    <a:lumMod val="60000"/>
                    <a:lumOff val="40000"/>
                  </a:schemeClr>
                </a:solidFill>
                <a:effectLst>
                  <a:outerShdw blurRad="38100" dist="38100" dir="2700000" algn="tl">
                    <a:srgbClr val="000000">
                      <a:alpha val="43137"/>
                    </a:srgbClr>
                  </a:outerShdw>
                </a:effectLst>
              </a:rPr>
              <a:t>Introduction</a:t>
            </a:r>
          </a:p>
        </p:txBody>
      </p:sp>
      <p:sp>
        <p:nvSpPr>
          <p:cNvPr id="7" name="Content Placeholder 6">
            <a:extLst>
              <a:ext uri="{FF2B5EF4-FFF2-40B4-BE49-F238E27FC236}">
                <a16:creationId xmlns:a16="http://schemas.microsoft.com/office/drawing/2014/main" id="{B11D5C56-363A-4182-B971-49FA5D64D40C}"/>
              </a:ext>
            </a:extLst>
          </p:cNvPr>
          <p:cNvSpPr>
            <a:spLocks noGrp="1"/>
          </p:cNvSpPr>
          <p:nvPr>
            <p:ph sz="quarter" idx="13"/>
          </p:nvPr>
        </p:nvSpPr>
        <p:spPr>
          <a:xfrm>
            <a:off x="913774" y="2367093"/>
            <a:ext cx="10363826" cy="1428160"/>
          </a:xfrm>
        </p:spPr>
        <p:txBody>
          <a:bodyPr>
            <a:normAutofit lnSpcReduction="10000"/>
          </a:bodyPr>
          <a:lstStyle/>
          <a:p>
            <a:r>
              <a:rPr lang="en-IN" sz="1800" b="1" dirty="0">
                <a:solidFill>
                  <a:srgbClr val="000000"/>
                </a:solidFill>
                <a:effectLst/>
                <a:latin typeface="Calibri" panose="020F0502020204030204" pitchFamily="34" charset="0"/>
                <a:ea typeface="Calibri" panose="020F0502020204030204" pitchFamily="34" charset="0"/>
              </a:rPr>
              <a:t>The problem which I have faced while doing this project is that to scrap the data from </a:t>
            </a:r>
            <a:r>
              <a:rPr lang="en-IN" sz="1800" b="1" u="sng" dirty="0" err="1">
                <a:solidFill>
                  <a:srgbClr val="000000"/>
                </a:solidFill>
                <a:effectLst/>
                <a:latin typeface="Calibri" panose="020F0502020204030204" pitchFamily="34" charset="0"/>
                <a:ea typeface="Calibri" panose="020F0502020204030204" pitchFamily="34" charset="0"/>
                <a:hlinkClick r:id="rId3"/>
              </a:rPr>
              <a:t>Amazone</a:t>
            </a:r>
            <a:r>
              <a:rPr lang="en-IN" sz="1800" b="1" dirty="0">
                <a:solidFill>
                  <a:srgbClr val="000000"/>
                </a:solidFill>
                <a:effectLst/>
                <a:latin typeface="Calibri" panose="020F0502020204030204" pitchFamily="34" charset="0"/>
                <a:ea typeface="Calibri" panose="020F0502020204030204" pitchFamily="34" charset="0"/>
              </a:rPr>
              <a:t> websites and to scrap the laptops reviews and Ratings  as well  with huge no of 38400 rows data .am face many time only one problem that is finding the Rating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b="1"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11" name="Picture 10">
            <a:extLst>
              <a:ext uri="{FF2B5EF4-FFF2-40B4-BE49-F238E27FC236}">
                <a16:creationId xmlns:a16="http://schemas.microsoft.com/office/drawing/2014/main" id="{ECC40A81-59D8-48D3-9D09-5052FC8F39EA}"/>
              </a:ext>
            </a:extLst>
          </p:cNvPr>
          <p:cNvPicPr>
            <a:picLocks noChangeAspect="1"/>
          </p:cNvPicPr>
          <p:nvPr/>
        </p:nvPicPr>
        <p:blipFill>
          <a:blip r:embed="rId4"/>
          <a:stretch>
            <a:fillRect/>
          </a:stretch>
        </p:blipFill>
        <p:spPr>
          <a:xfrm>
            <a:off x="0" y="0"/>
            <a:ext cx="3507129" cy="1835450"/>
          </a:xfrm>
          <a:prstGeom prst="rect">
            <a:avLst/>
          </a:prstGeom>
        </p:spPr>
      </p:pic>
      <p:sp>
        <p:nvSpPr>
          <p:cNvPr id="8" name="Date Placeholder 7">
            <a:extLst>
              <a:ext uri="{FF2B5EF4-FFF2-40B4-BE49-F238E27FC236}">
                <a16:creationId xmlns:a16="http://schemas.microsoft.com/office/drawing/2014/main" id="{DC9253DE-2B6E-4D3F-A74C-C31163B95B45}"/>
              </a:ext>
            </a:extLst>
          </p:cNvPr>
          <p:cNvSpPr>
            <a:spLocks noGrp="1"/>
          </p:cNvSpPr>
          <p:nvPr>
            <p:ph type="dt" sz="half" idx="10"/>
          </p:nvPr>
        </p:nvSpPr>
        <p:spPr/>
        <p:txBody>
          <a:bodyPr/>
          <a:lstStyle/>
          <a:p>
            <a:fld id="{0B3C5B17-B568-40C6-8EDF-E7408FE9EF3C}" type="datetime1">
              <a:rPr lang="en-US" smtClean="0"/>
              <a:t>12/27/2021</a:t>
            </a:fld>
            <a:endParaRPr lang="en-US" dirty="0"/>
          </a:p>
        </p:txBody>
      </p:sp>
    </p:spTree>
    <p:extLst>
      <p:ext uri="{BB962C8B-B14F-4D97-AF65-F5344CB8AC3E}">
        <p14:creationId xmlns:p14="http://schemas.microsoft.com/office/powerpoint/2010/main" val="41127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gtEl>
                                        <p:attrNameLst>
                                          <p:attrName>ppt_x</p:attrName>
                                          <p:attrName>ppt_y</p:attrName>
                                        </p:attrNameLst>
                                      </p:cBhvr>
                                    </p:animMotion>
                                    <p:animRot by="1500000">
                                      <p:cBhvr>
                                        <p:cTn id="12" dur="125" fill="hold">
                                          <p:stCondLst>
                                            <p:cond delay="0"/>
                                          </p:stCondLst>
                                        </p:cTn>
                                        <p:tgtEl>
                                          <p:spTgt spid="5"/>
                                        </p:tgtEl>
                                        <p:attrNameLst>
                                          <p:attrName>r</p:attrName>
                                        </p:attrNameLst>
                                      </p:cBhvr>
                                    </p:animRot>
                                    <p:animRot by="-1500000">
                                      <p:cBhvr>
                                        <p:cTn id="13" dur="125" fill="hold">
                                          <p:stCondLst>
                                            <p:cond delay="125"/>
                                          </p:stCondLst>
                                        </p:cTn>
                                        <p:tgtEl>
                                          <p:spTgt spid="5"/>
                                        </p:tgtEl>
                                        <p:attrNameLst>
                                          <p:attrName>r</p:attrName>
                                        </p:attrNameLst>
                                      </p:cBhvr>
                                    </p:animRot>
                                    <p:animRot by="-1500000">
                                      <p:cBhvr>
                                        <p:cTn id="14" dur="125" fill="hold">
                                          <p:stCondLst>
                                            <p:cond delay="250"/>
                                          </p:stCondLst>
                                        </p:cTn>
                                        <p:tgtEl>
                                          <p:spTgt spid="5"/>
                                        </p:tgtEl>
                                        <p:attrNameLst>
                                          <p:attrName>r</p:attrName>
                                        </p:attrNameLst>
                                      </p:cBhvr>
                                    </p:animRot>
                                    <p:animRot by="1500000">
                                      <p:cBhvr>
                                        <p:cTn id="15" dur="125" fill="hold">
                                          <p:stCondLst>
                                            <p:cond delay="375"/>
                                          </p:stCondLst>
                                        </p:cTn>
                                        <p:tgtEl>
                                          <p:spTgt spid="5"/>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1" presetClass="emph" presetSubtype="0" fill="hold" grpId="0" nodeType="clickEffect">
                                  <p:stCondLst>
                                    <p:cond delay="0"/>
                                  </p:stCondLst>
                                  <p:childTnLst>
                                    <p:animClr clrSpc="hsl" dir="cw">
                                      <p:cBhvr override="childStyle">
                                        <p:cTn id="19" dur="500" fill="hold"/>
                                        <p:tgtEl>
                                          <p:spTgt spid="7">
                                            <p:txEl>
                                              <p:pRg st="0" end="0"/>
                                            </p:txEl>
                                          </p:spTgt>
                                        </p:tgtEl>
                                        <p:attrNameLst>
                                          <p:attrName>style.color</p:attrName>
                                        </p:attrNameLst>
                                      </p:cBhvr>
                                      <p:by>
                                        <p:hsl h="7200000" s="0" l="0"/>
                                      </p:by>
                                    </p:animClr>
                                    <p:animClr clrSpc="hsl" dir="cw">
                                      <p:cBhvr>
                                        <p:cTn id="20" dur="500" fill="hold"/>
                                        <p:tgtEl>
                                          <p:spTgt spid="7">
                                            <p:txEl>
                                              <p:pRg st="0" end="0"/>
                                            </p:txEl>
                                          </p:spTgt>
                                        </p:tgtEl>
                                        <p:attrNameLst>
                                          <p:attrName>fillcolor</p:attrName>
                                        </p:attrNameLst>
                                      </p:cBhvr>
                                      <p:by>
                                        <p:hsl h="7200000" s="0" l="0"/>
                                      </p:by>
                                    </p:animClr>
                                    <p:animClr clrSpc="hsl" dir="cw">
                                      <p:cBhvr>
                                        <p:cTn id="21" dur="500" fill="hold"/>
                                        <p:tgtEl>
                                          <p:spTgt spid="7">
                                            <p:txEl>
                                              <p:pRg st="0" end="0"/>
                                            </p:txEl>
                                          </p:spTgt>
                                        </p:tgtEl>
                                        <p:attrNameLst>
                                          <p:attrName>stroke.color</p:attrName>
                                        </p:attrNameLst>
                                      </p:cBhvr>
                                      <p:by>
                                        <p:hsl h="7200000" s="0" l="0"/>
                                      </p:by>
                                    </p:animClr>
                                    <p:set>
                                      <p:cBhvr>
                                        <p:cTn id="22" dur="500" fill="hold"/>
                                        <p:tgtEl>
                                          <p:spTgt spid="7">
                                            <p:txEl>
                                              <p:pRg st="0" end="0"/>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1" presetClass="emph" presetSubtype="0" fill="hold" grpId="0" nodeType="clickEffect">
                                  <p:stCondLst>
                                    <p:cond delay="0"/>
                                  </p:stCondLst>
                                  <p:childTnLst>
                                    <p:animClr clrSpc="hsl" dir="cw">
                                      <p:cBhvr override="childStyle">
                                        <p:cTn id="26" dur="500" fill="hold"/>
                                        <p:tgtEl>
                                          <p:spTgt spid="7">
                                            <p:txEl>
                                              <p:pRg st="1" end="1"/>
                                            </p:txEl>
                                          </p:spTgt>
                                        </p:tgtEl>
                                        <p:attrNameLst>
                                          <p:attrName>style.color</p:attrName>
                                        </p:attrNameLst>
                                      </p:cBhvr>
                                      <p:by>
                                        <p:hsl h="7200000" s="0" l="0"/>
                                      </p:by>
                                    </p:animClr>
                                    <p:animClr clrSpc="hsl" dir="cw">
                                      <p:cBhvr>
                                        <p:cTn id="27" dur="500" fill="hold"/>
                                        <p:tgtEl>
                                          <p:spTgt spid="7">
                                            <p:txEl>
                                              <p:pRg st="1" end="1"/>
                                            </p:txEl>
                                          </p:spTgt>
                                        </p:tgtEl>
                                        <p:attrNameLst>
                                          <p:attrName>fillcolor</p:attrName>
                                        </p:attrNameLst>
                                      </p:cBhvr>
                                      <p:by>
                                        <p:hsl h="7200000" s="0" l="0"/>
                                      </p:by>
                                    </p:animClr>
                                    <p:animClr clrSpc="hsl" dir="cw">
                                      <p:cBhvr>
                                        <p:cTn id="28" dur="500" fill="hold"/>
                                        <p:tgtEl>
                                          <p:spTgt spid="7">
                                            <p:txEl>
                                              <p:pRg st="1" end="1"/>
                                            </p:txEl>
                                          </p:spTgt>
                                        </p:tgtEl>
                                        <p:attrNameLst>
                                          <p:attrName>stroke.color</p:attrName>
                                        </p:attrNameLst>
                                      </p:cBhvr>
                                      <p:by>
                                        <p:hsl h="7200000" s="0" l="0"/>
                                      </p:by>
                                    </p:animClr>
                                    <p:set>
                                      <p:cBhvr>
                                        <p:cTn id="29" dur="500" fill="hold"/>
                                        <p:tgtEl>
                                          <p:spTgt spid="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p:txBody>
          <a:bodyPr vert="horz" lIns="91440" tIns="45720" rIns="91440" bIns="45720" rtlCol="0" anchor="ctr">
            <a:normAutofit/>
          </a:bodyPr>
          <a:lstStyle/>
          <a:p>
            <a:r>
              <a:rPr lang="en-US" sz="4400" dirty="0">
                <a:solidFill>
                  <a:schemeClr val="tx1">
                    <a:lumMod val="65000"/>
                    <a:lumOff val="35000"/>
                  </a:schemeClr>
                </a:solidFill>
              </a:rPr>
              <a:t>Data collection</a:t>
            </a:r>
          </a:p>
        </p:txBody>
      </p:sp>
      <p:sp>
        <p:nvSpPr>
          <p:cNvPr id="4" name="Content Placeholder 3">
            <a:extLst>
              <a:ext uri="{FF2B5EF4-FFF2-40B4-BE49-F238E27FC236}">
                <a16:creationId xmlns:a16="http://schemas.microsoft.com/office/drawing/2014/main" id="{BEAB9C18-C329-402C-A561-D260482BE05B}"/>
              </a:ext>
            </a:extLst>
          </p:cNvPr>
          <p:cNvSpPr>
            <a:spLocks noGrp="1"/>
          </p:cNvSpPr>
          <p:nvPr>
            <p:ph sz="quarter" idx="13"/>
          </p:nvPr>
        </p:nvSpPr>
        <p:spPr/>
        <p:txBody>
          <a:bodyPr/>
          <a:lstStyle/>
          <a:p>
            <a:r>
              <a:rPr lang="en-IN" dirty="0"/>
              <a:t>Firstly I have done the data extraction, for extracting I have used the amazon websites through that I have scraped the Rating and Reviews.  </a:t>
            </a:r>
          </a:p>
          <a:p>
            <a:r>
              <a:rPr lang="en-IN" dirty="0"/>
              <a:t>And I got 38400 rows for Laptops</a:t>
            </a:r>
          </a:p>
          <a:p>
            <a:endParaRPr lang="en-IN" dirty="0"/>
          </a:p>
        </p:txBody>
      </p:sp>
      <p:pic>
        <p:nvPicPr>
          <p:cNvPr id="13" name="Picture 12">
            <a:extLst>
              <a:ext uri="{FF2B5EF4-FFF2-40B4-BE49-F238E27FC236}">
                <a16:creationId xmlns:a16="http://schemas.microsoft.com/office/drawing/2014/main" id="{F3BDF85E-5F17-4548-B2B8-2673FC174EAD}"/>
              </a:ext>
            </a:extLst>
          </p:cNvPr>
          <p:cNvPicPr>
            <a:picLocks noChangeAspect="1"/>
          </p:cNvPicPr>
          <p:nvPr/>
        </p:nvPicPr>
        <p:blipFill>
          <a:blip r:embed="rId3"/>
          <a:stretch>
            <a:fillRect/>
          </a:stretch>
        </p:blipFill>
        <p:spPr>
          <a:xfrm>
            <a:off x="0" y="0"/>
            <a:ext cx="3507129" cy="1835450"/>
          </a:xfrm>
          <a:prstGeom prst="rect">
            <a:avLst/>
          </a:prstGeom>
        </p:spPr>
      </p:pic>
      <p:sp>
        <p:nvSpPr>
          <p:cNvPr id="5" name="Date Placeholder 4">
            <a:extLst>
              <a:ext uri="{FF2B5EF4-FFF2-40B4-BE49-F238E27FC236}">
                <a16:creationId xmlns:a16="http://schemas.microsoft.com/office/drawing/2014/main" id="{795D5010-DDF7-434E-B685-B56E2C0856F2}"/>
              </a:ext>
            </a:extLst>
          </p:cNvPr>
          <p:cNvSpPr>
            <a:spLocks noGrp="1"/>
          </p:cNvSpPr>
          <p:nvPr>
            <p:ph type="dt" sz="half" idx="10"/>
          </p:nvPr>
        </p:nvSpPr>
        <p:spPr/>
        <p:txBody>
          <a:bodyPr/>
          <a:lstStyle/>
          <a:p>
            <a:fld id="{3A290590-1396-434C-A8BC-93A632BB3D4D}" type="datetime1">
              <a:rPr lang="en-US" smtClean="0"/>
              <a:t>12/27/2021</a:t>
            </a:fld>
            <a:endParaRPr lang="en-US" dirty="0"/>
          </a:p>
        </p:txBody>
      </p:sp>
    </p:spTree>
    <p:extLst>
      <p:ext uri="{BB962C8B-B14F-4D97-AF65-F5344CB8AC3E}">
        <p14:creationId xmlns:p14="http://schemas.microsoft.com/office/powerpoint/2010/main" val="306903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ppt_w</p:attrName>
                                        </p:attrNameLst>
                                      </p:cBhvr>
                                      <p:tavLst>
                                        <p:tav tm="0" fmla="#ppt_w*sin(2.5*pi*$)">
                                          <p:val>
                                            <p:fltVal val="0"/>
                                          </p:val>
                                        </p:tav>
                                        <p:tav tm="100000">
                                          <p:val>
                                            <p:fltVal val="1"/>
                                          </p:val>
                                        </p:tav>
                                      </p:tavLst>
                                    </p:anim>
                                    <p:anim calcmode="lin" valueType="num">
                                      <p:cBhvr>
                                        <p:cTn id="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ppt_w</p:attrName>
                                        </p:attrNameLst>
                                      </p:cBhvr>
                                      <p:tavLst>
                                        <p:tav tm="0" fmla="#ppt_w*sin(2.5*pi*$)">
                                          <p:val>
                                            <p:fltVal val="0"/>
                                          </p:val>
                                        </p:tav>
                                        <p:tav tm="100000">
                                          <p:val>
                                            <p:fltVal val="1"/>
                                          </p:val>
                                        </p:tav>
                                      </p:tavLst>
                                    </p:anim>
                                    <p:anim calcmode="lin" valueType="num">
                                      <p:cBhvr>
                                        <p:cTn id="16"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down)">
                                      <p:cBhvr>
                                        <p:cTn id="21" dur="580">
                                          <p:stCondLst>
                                            <p:cond delay="0"/>
                                          </p:stCondLst>
                                        </p:cTn>
                                        <p:tgtEl>
                                          <p:spTgt spid="4">
                                            <p:txEl>
                                              <p:pRg st="0" end="0"/>
                                            </p:txEl>
                                          </p:spTgt>
                                        </p:tgtEl>
                                      </p:cBhvr>
                                    </p:animEffect>
                                    <p:anim calcmode="lin" valueType="num">
                                      <p:cBhvr>
                                        <p:cTn id="2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4">
                                            <p:txEl>
                                              <p:pRg st="0" end="0"/>
                                            </p:txEl>
                                          </p:spTgt>
                                        </p:tgtEl>
                                      </p:cBhvr>
                                      <p:to x="100000" y="60000"/>
                                    </p:animScale>
                                    <p:animScale>
                                      <p:cBhvr>
                                        <p:cTn id="28" dur="166" decel="50000">
                                          <p:stCondLst>
                                            <p:cond delay="676"/>
                                          </p:stCondLst>
                                        </p:cTn>
                                        <p:tgtEl>
                                          <p:spTgt spid="4">
                                            <p:txEl>
                                              <p:pRg st="0" end="0"/>
                                            </p:txEl>
                                          </p:spTgt>
                                        </p:tgtEl>
                                      </p:cBhvr>
                                      <p:to x="100000" y="100000"/>
                                    </p:animScale>
                                    <p:animScale>
                                      <p:cBhvr>
                                        <p:cTn id="29" dur="26">
                                          <p:stCondLst>
                                            <p:cond delay="1312"/>
                                          </p:stCondLst>
                                        </p:cTn>
                                        <p:tgtEl>
                                          <p:spTgt spid="4">
                                            <p:txEl>
                                              <p:pRg st="0" end="0"/>
                                            </p:txEl>
                                          </p:spTgt>
                                        </p:tgtEl>
                                      </p:cBhvr>
                                      <p:to x="100000" y="80000"/>
                                    </p:animScale>
                                    <p:animScale>
                                      <p:cBhvr>
                                        <p:cTn id="30" dur="166" decel="50000">
                                          <p:stCondLst>
                                            <p:cond delay="1338"/>
                                          </p:stCondLst>
                                        </p:cTn>
                                        <p:tgtEl>
                                          <p:spTgt spid="4">
                                            <p:txEl>
                                              <p:pRg st="0" end="0"/>
                                            </p:txEl>
                                          </p:spTgt>
                                        </p:tgtEl>
                                      </p:cBhvr>
                                      <p:to x="100000" y="100000"/>
                                    </p:animScale>
                                    <p:animScale>
                                      <p:cBhvr>
                                        <p:cTn id="31" dur="26">
                                          <p:stCondLst>
                                            <p:cond delay="1642"/>
                                          </p:stCondLst>
                                        </p:cTn>
                                        <p:tgtEl>
                                          <p:spTgt spid="4">
                                            <p:txEl>
                                              <p:pRg st="0" end="0"/>
                                            </p:txEl>
                                          </p:spTgt>
                                        </p:tgtEl>
                                      </p:cBhvr>
                                      <p:to x="100000" y="90000"/>
                                    </p:animScale>
                                    <p:animScale>
                                      <p:cBhvr>
                                        <p:cTn id="32" dur="166" decel="50000">
                                          <p:stCondLst>
                                            <p:cond delay="1668"/>
                                          </p:stCondLst>
                                        </p:cTn>
                                        <p:tgtEl>
                                          <p:spTgt spid="4">
                                            <p:txEl>
                                              <p:pRg st="0" end="0"/>
                                            </p:txEl>
                                          </p:spTgt>
                                        </p:tgtEl>
                                      </p:cBhvr>
                                      <p:to x="100000" y="100000"/>
                                    </p:animScale>
                                    <p:animScale>
                                      <p:cBhvr>
                                        <p:cTn id="33" dur="26">
                                          <p:stCondLst>
                                            <p:cond delay="1808"/>
                                          </p:stCondLst>
                                        </p:cTn>
                                        <p:tgtEl>
                                          <p:spTgt spid="4">
                                            <p:txEl>
                                              <p:pRg st="0" end="0"/>
                                            </p:txEl>
                                          </p:spTgt>
                                        </p:tgtEl>
                                      </p:cBhvr>
                                      <p:to x="100000" y="95000"/>
                                    </p:animScale>
                                    <p:animScale>
                                      <p:cBhvr>
                                        <p:cTn id="34" dur="166" decel="50000">
                                          <p:stCondLst>
                                            <p:cond delay="1834"/>
                                          </p:stCondLst>
                                        </p:cTn>
                                        <p:tgtEl>
                                          <p:spTgt spid="4">
                                            <p:txEl>
                                              <p:pRg st="0" end="0"/>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wipe(down)">
                                      <p:cBhvr>
                                        <p:cTn id="39" dur="580">
                                          <p:stCondLst>
                                            <p:cond delay="0"/>
                                          </p:stCondLst>
                                        </p:cTn>
                                        <p:tgtEl>
                                          <p:spTgt spid="4">
                                            <p:txEl>
                                              <p:pRg st="1" end="1"/>
                                            </p:txEl>
                                          </p:spTgt>
                                        </p:tgtEl>
                                      </p:cBhvr>
                                    </p:animEffect>
                                    <p:anim calcmode="lin" valueType="num">
                                      <p:cBhvr>
                                        <p:cTn id="4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xEl>
                                              <p:pRg st="1" end="1"/>
                                            </p:txEl>
                                          </p:spTgt>
                                        </p:tgtEl>
                                      </p:cBhvr>
                                      <p:to x="100000" y="60000"/>
                                    </p:animScale>
                                    <p:animScale>
                                      <p:cBhvr>
                                        <p:cTn id="46" dur="166" decel="50000">
                                          <p:stCondLst>
                                            <p:cond delay="676"/>
                                          </p:stCondLst>
                                        </p:cTn>
                                        <p:tgtEl>
                                          <p:spTgt spid="4">
                                            <p:txEl>
                                              <p:pRg st="1" end="1"/>
                                            </p:txEl>
                                          </p:spTgt>
                                        </p:tgtEl>
                                      </p:cBhvr>
                                      <p:to x="100000" y="100000"/>
                                    </p:animScale>
                                    <p:animScale>
                                      <p:cBhvr>
                                        <p:cTn id="47" dur="26">
                                          <p:stCondLst>
                                            <p:cond delay="1312"/>
                                          </p:stCondLst>
                                        </p:cTn>
                                        <p:tgtEl>
                                          <p:spTgt spid="4">
                                            <p:txEl>
                                              <p:pRg st="1" end="1"/>
                                            </p:txEl>
                                          </p:spTgt>
                                        </p:tgtEl>
                                      </p:cBhvr>
                                      <p:to x="100000" y="80000"/>
                                    </p:animScale>
                                    <p:animScale>
                                      <p:cBhvr>
                                        <p:cTn id="48" dur="166" decel="50000">
                                          <p:stCondLst>
                                            <p:cond delay="1338"/>
                                          </p:stCondLst>
                                        </p:cTn>
                                        <p:tgtEl>
                                          <p:spTgt spid="4">
                                            <p:txEl>
                                              <p:pRg st="1" end="1"/>
                                            </p:txEl>
                                          </p:spTgt>
                                        </p:tgtEl>
                                      </p:cBhvr>
                                      <p:to x="100000" y="100000"/>
                                    </p:animScale>
                                    <p:animScale>
                                      <p:cBhvr>
                                        <p:cTn id="49" dur="26">
                                          <p:stCondLst>
                                            <p:cond delay="1642"/>
                                          </p:stCondLst>
                                        </p:cTn>
                                        <p:tgtEl>
                                          <p:spTgt spid="4">
                                            <p:txEl>
                                              <p:pRg st="1" end="1"/>
                                            </p:txEl>
                                          </p:spTgt>
                                        </p:tgtEl>
                                      </p:cBhvr>
                                      <p:to x="100000" y="90000"/>
                                    </p:animScale>
                                    <p:animScale>
                                      <p:cBhvr>
                                        <p:cTn id="50" dur="166" decel="50000">
                                          <p:stCondLst>
                                            <p:cond delay="1668"/>
                                          </p:stCondLst>
                                        </p:cTn>
                                        <p:tgtEl>
                                          <p:spTgt spid="4">
                                            <p:txEl>
                                              <p:pRg st="1" end="1"/>
                                            </p:txEl>
                                          </p:spTgt>
                                        </p:tgtEl>
                                      </p:cBhvr>
                                      <p:to x="100000" y="100000"/>
                                    </p:animScale>
                                    <p:animScale>
                                      <p:cBhvr>
                                        <p:cTn id="51" dur="26">
                                          <p:stCondLst>
                                            <p:cond delay="1808"/>
                                          </p:stCondLst>
                                        </p:cTn>
                                        <p:tgtEl>
                                          <p:spTgt spid="4">
                                            <p:txEl>
                                              <p:pRg st="1" end="1"/>
                                            </p:txEl>
                                          </p:spTgt>
                                        </p:tgtEl>
                                      </p:cBhvr>
                                      <p:to x="100000" y="95000"/>
                                    </p:animScale>
                                    <p:animScale>
                                      <p:cBhvr>
                                        <p:cTn id="52"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0470F3-142E-4A6A-A1EF-CF72F6BC8F9C}"/>
              </a:ext>
            </a:extLst>
          </p:cNvPr>
          <p:cNvSpPr>
            <a:spLocks noGrp="1"/>
          </p:cNvSpPr>
          <p:nvPr>
            <p:ph type="title"/>
          </p:nvPr>
        </p:nvSpPr>
        <p:spPr/>
        <p:txBody>
          <a:bodyPr>
            <a:normAutofit/>
          </a:bodyPr>
          <a:lstStyle/>
          <a:p>
            <a:r>
              <a:rPr lang="en-IN" sz="2800" b="1" dirty="0">
                <a:solidFill>
                  <a:schemeClr val="accent1">
                    <a:lumMod val="60000"/>
                    <a:lumOff val="40000"/>
                  </a:schemeClr>
                </a:solidFill>
              </a:rPr>
              <a:t>Analytical Problem Framing</a:t>
            </a:r>
          </a:p>
        </p:txBody>
      </p:sp>
      <p:pic>
        <p:nvPicPr>
          <p:cNvPr id="11" name="Content Placeholder 10">
            <a:extLst>
              <a:ext uri="{FF2B5EF4-FFF2-40B4-BE49-F238E27FC236}">
                <a16:creationId xmlns:a16="http://schemas.microsoft.com/office/drawing/2014/main" id="{FF9FEA6D-531E-4DE9-A57F-DCB398CB240F}"/>
              </a:ext>
            </a:extLst>
          </p:cNvPr>
          <p:cNvPicPr>
            <a:picLocks noGrp="1" noChangeAspect="1"/>
          </p:cNvPicPr>
          <p:nvPr>
            <p:ph sz="quarter" idx="13"/>
          </p:nvPr>
        </p:nvPicPr>
        <p:blipFill>
          <a:blip r:embed="rId3"/>
          <a:stretch>
            <a:fillRect/>
          </a:stretch>
        </p:blipFill>
        <p:spPr>
          <a:xfrm>
            <a:off x="729672" y="2355273"/>
            <a:ext cx="4933811" cy="33897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Picture 15">
            <a:extLst>
              <a:ext uri="{FF2B5EF4-FFF2-40B4-BE49-F238E27FC236}">
                <a16:creationId xmlns:a16="http://schemas.microsoft.com/office/drawing/2014/main" id="{78CB083B-E302-4CC8-9942-631A79B533BB}"/>
              </a:ext>
            </a:extLst>
          </p:cNvPr>
          <p:cNvPicPr>
            <a:picLocks noChangeAspect="1"/>
          </p:cNvPicPr>
          <p:nvPr/>
        </p:nvPicPr>
        <p:blipFill>
          <a:blip r:embed="rId4"/>
          <a:stretch>
            <a:fillRect/>
          </a:stretch>
        </p:blipFill>
        <p:spPr>
          <a:xfrm>
            <a:off x="0" y="0"/>
            <a:ext cx="3507129" cy="1835450"/>
          </a:xfrm>
          <a:prstGeom prst="rect">
            <a:avLst/>
          </a:prstGeom>
        </p:spPr>
      </p:pic>
      <p:pic>
        <p:nvPicPr>
          <p:cNvPr id="13" name="Picture 12">
            <a:extLst>
              <a:ext uri="{FF2B5EF4-FFF2-40B4-BE49-F238E27FC236}">
                <a16:creationId xmlns:a16="http://schemas.microsoft.com/office/drawing/2014/main" id="{FE786DFA-4A93-4E2A-9767-4CEA1A595F3C}"/>
              </a:ext>
            </a:extLst>
          </p:cNvPr>
          <p:cNvPicPr>
            <a:picLocks noChangeAspect="1"/>
          </p:cNvPicPr>
          <p:nvPr/>
        </p:nvPicPr>
        <p:blipFill>
          <a:blip r:embed="rId5"/>
          <a:stretch>
            <a:fillRect/>
          </a:stretch>
        </p:blipFill>
        <p:spPr>
          <a:xfrm>
            <a:off x="6159064" y="2099256"/>
            <a:ext cx="4267570" cy="3901778"/>
          </a:xfrm>
          <a:prstGeom prst="rect">
            <a:avLst/>
          </a:prstGeom>
        </p:spPr>
      </p:pic>
      <p:sp>
        <p:nvSpPr>
          <p:cNvPr id="14" name="Date Placeholder 13">
            <a:extLst>
              <a:ext uri="{FF2B5EF4-FFF2-40B4-BE49-F238E27FC236}">
                <a16:creationId xmlns:a16="http://schemas.microsoft.com/office/drawing/2014/main" id="{9D8B44BB-E341-4736-932C-16BBDF168D65}"/>
              </a:ext>
            </a:extLst>
          </p:cNvPr>
          <p:cNvSpPr>
            <a:spLocks noGrp="1"/>
          </p:cNvSpPr>
          <p:nvPr>
            <p:ph type="dt" sz="half" idx="10"/>
          </p:nvPr>
        </p:nvSpPr>
        <p:spPr/>
        <p:txBody>
          <a:bodyPr/>
          <a:lstStyle/>
          <a:p>
            <a:fld id="{A90959B4-C55E-464F-9C25-31DDEE18A59F}" type="datetime1">
              <a:rPr lang="en-US" smtClean="0"/>
              <a:t>12/27/2021</a:t>
            </a:fld>
            <a:endParaRPr lang="en-US" dirty="0"/>
          </a:p>
        </p:txBody>
      </p:sp>
    </p:spTree>
    <p:extLst>
      <p:ext uri="{BB962C8B-B14F-4D97-AF65-F5344CB8AC3E}">
        <p14:creationId xmlns:p14="http://schemas.microsoft.com/office/powerpoint/2010/main" val="29846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anim calcmode="lin" valueType="num">
                                      <p:cBhvr>
                                        <p:cTn id="8" dur="2000" fill="hold"/>
                                        <p:tgtEl>
                                          <p:spTgt spid="16"/>
                                        </p:tgtEl>
                                        <p:attrNameLst>
                                          <p:attrName>ppt_w</p:attrName>
                                        </p:attrNameLst>
                                      </p:cBhvr>
                                      <p:tavLst>
                                        <p:tav tm="0" fmla="#ppt_w*sin(2.5*pi*$)">
                                          <p:val>
                                            <p:fltVal val="0"/>
                                          </p:val>
                                        </p:tav>
                                        <p:tav tm="100000">
                                          <p:val>
                                            <p:fltVal val="1"/>
                                          </p:val>
                                        </p:tav>
                                      </p:tavLst>
                                    </p:anim>
                                    <p:anim calcmode="lin" valueType="num">
                                      <p:cBhvr>
                                        <p:cTn id="9"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7E3E8A-B518-43E0-8426-9C0088415C4E}"/>
              </a:ext>
            </a:extLst>
          </p:cNvPr>
          <p:cNvSpPr>
            <a:spLocks noGrp="1"/>
          </p:cNvSpPr>
          <p:nvPr>
            <p:ph type="title"/>
          </p:nvPr>
        </p:nvSpPr>
        <p:spPr/>
        <p:txBody>
          <a:bodyPr/>
          <a:lstStyle/>
          <a:p>
            <a:r>
              <a:rPr lang="en-IN" b="1" dirty="0">
                <a:solidFill>
                  <a:schemeClr val="accent1">
                    <a:lumMod val="60000"/>
                    <a:lumOff val="40000"/>
                  </a:schemeClr>
                </a:solidFill>
              </a:rPr>
              <a:t>Data Pre-processing</a:t>
            </a:r>
          </a:p>
        </p:txBody>
      </p:sp>
      <p:pic>
        <p:nvPicPr>
          <p:cNvPr id="9" name="Content Placeholder 8">
            <a:extLst>
              <a:ext uri="{FF2B5EF4-FFF2-40B4-BE49-F238E27FC236}">
                <a16:creationId xmlns:a16="http://schemas.microsoft.com/office/drawing/2014/main" id="{A6AB52FE-0B8A-49A6-BE1E-F79A42DD9F8B}"/>
              </a:ext>
            </a:extLst>
          </p:cNvPr>
          <p:cNvPicPr>
            <a:picLocks noGrp="1" noChangeAspect="1"/>
          </p:cNvPicPr>
          <p:nvPr>
            <p:ph sz="quarter" idx="13"/>
          </p:nvPr>
        </p:nvPicPr>
        <p:blipFill>
          <a:blip r:embed="rId2"/>
          <a:stretch>
            <a:fillRect/>
          </a:stretch>
        </p:blipFill>
        <p:spPr>
          <a:xfrm>
            <a:off x="517237" y="2453967"/>
            <a:ext cx="4431102" cy="3424237"/>
          </a:xfrm>
        </p:spPr>
      </p:pic>
      <p:pic>
        <p:nvPicPr>
          <p:cNvPr id="7" name="Picture 6">
            <a:extLst>
              <a:ext uri="{FF2B5EF4-FFF2-40B4-BE49-F238E27FC236}">
                <a16:creationId xmlns:a16="http://schemas.microsoft.com/office/drawing/2014/main" id="{0498CC44-5D63-47AE-BC29-5D2FD27080A3}"/>
              </a:ext>
            </a:extLst>
          </p:cNvPr>
          <p:cNvPicPr>
            <a:picLocks noChangeAspect="1"/>
          </p:cNvPicPr>
          <p:nvPr/>
        </p:nvPicPr>
        <p:blipFill>
          <a:blip r:embed="rId3"/>
          <a:stretch>
            <a:fillRect/>
          </a:stretch>
        </p:blipFill>
        <p:spPr>
          <a:xfrm>
            <a:off x="1" y="0"/>
            <a:ext cx="3057236" cy="1835450"/>
          </a:xfrm>
          <a:prstGeom prst="rect">
            <a:avLst/>
          </a:prstGeom>
        </p:spPr>
      </p:pic>
      <p:pic>
        <p:nvPicPr>
          <p:cNvPr id="11" name="Picture 10">
            <a:extLst>
              <a:ext uri="{FF2B5EF4-FFF2-40B4-BE49-F238E27FC236}">
                <a16:creationId xmlns:a16="http://schemas.microsoft.com/office/drawing/2014/main" id="{88BA3C6A-F59A-4393-88A0-F1FD0436CD88}"/>
              </a:ext>
            </a:extLst>
          </p:cNvPr>
          <p:cNvPicPr>
            <a:picLocks noChangeAspect="1"/>
          </p:cNvPicPr>
          <p:nvPr/>
        </p:nvPicPr>
        <p:blipFill>
          <a:blip r:embed="rId4"/>
          <a:stretch>
            <a:fillRect/>
          </a:stretch>
        </p:blipFill>
        <p:spPr>
          <a:xfrm>
            <a:off x="5629086" y="2326976"/>
            <a:ext cx="5251350" cy="3551228"/>
          </a:xfrm>
          <a:prstGeom prst="rect">
            <a:avLst/>
          </a:prstGeom>
        </p:spPr>
      </p:pic>
      <p:sp>
        <p:nvSpPr>
          <p:cNvPr id="12" name="Date Placeholder 11">
            <a:extLst>
              <a:ext uri="{FF2B5EF4-FFF2-40B4-BE49-F238E27FC236}">
                <a16:creationId xmlns:a16="http://schemas.microsoft.com/office/drawing/2014/main" id="{CB0AE6C1-2241-4791-B5E2-680823BA082F}"/>
              </a:ext>
            </a:extLst>
          </p:cNvPr>
          <p:cNvSpPr>
            <a:spLocks noGrp="1"/>
          </p:cNvSpPr>
          <p:nvPr>
            <p:ph type="dt" sz="half" idx="10"/>
          </p:nvPr>
        </p:nvSpPr>
        <p:spPr/>
        <p:txBody>
          <a:bodyPr/>
          <a:lstStyle/>
          <a:p>
            <a:fld id="{88C974C3-6BF1-4E75-B114-7DE0B8290C5D}" type="datetime1">
              <a:rPr lang="en-US" smtClean="0"/>
              <a:t>12/27/2021</a:t>
            </a:fld>
            <a:endParaRPr lang="en-US" dirty="0"/>
          </a:p>
        </p:txBody>
      </p:sp>
    </p:spTree>
    <p:extLst>
      <p:ext uri="{BB962C8B-B14F-4D97-AF65-F5344CB8AC3E}">
        <p14:creationId xmlns:p14="http://schemas.microsoft.com/office/powerpoint/2010/main" val="124988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9646-5842-4D13-90F7-5171C24AEEFB}"/>
              </a:ext>
            </a:extLst>
          </p:cNvPr>
          <p:cNvSpPr>
            <a:spLocks noGrp="1"/>
          </p:cNvSpPr>
          <p:nvPr>
            <p:ph type="title"/>
          </p:nvPr>
        </p:nvSpPr>
        <p:spPr/>
        <p:txBody>
          <a:bodyPr/>
          <a:lstStyle/>
          <a:p>
            <a:r>
              <a:rPr lang="en-IN" b="1" dirty="0">
                <a:solidFill>
                  <a:schemeClr val="accent1">
                    <a:lumMod val="60000"/>
                    <a:lumOff val="40000"/>
                  </a:schemeClr>
                </a:solidFill>
              </a:rPr>
              <a:t>Data Pre-processing </a:t>
            </a:r>
          </a:p>
        </p:txBody>
      </p:sp>
      <p:sp>
        <p:nvSpPr>
          <p:cNvPr id="3" name="Content Placeholder 2">
            <a:extLst>
              <a:ext uri="{FF2B5EF4-FFF2-40B4-BE49-F238E27FC236}">
                <a16:creationId xmlns:a16="http://schemas.microsoft.com/office/drawing/2014/main" id="{C74E2F01-C751-4816-8218-7B5D13594B32}"/>
              </a:ext>
            </a:extLst>
          </p:cNvPr>
          <p:cNvSpPr>
            <a:spLocks noGrp="1"/>
          </p:cNvSpPr>
          <p:nvPr>
            <p:ph sz="quarter" idx="13"/>
          </p:nvPr>
        </p:nvSpPr>
        <p:spPr/>
        <p:txBody>
          <a:bodyPr/>
          <a:lstStyle/>
          <a:p>
            <a:r>
              <a:rPr lang="en-IN" dirty="0"/>
              <a:t>Finally we are calling all the Data Pre-processing  function on a single column</a:t>
            </a:r>
          </a:p>
          <a:p>
            <a:endParaRPr lang="en-IN" dirty="0"/>
          </a:p>
          <a:p>
            <a:endParaRPr lang="en-IN" dirty="0"/>
          </a:p>
          <a:p>
            <a:endParaRPr lang="en-IN" dirty="0"/>
          </a:p>
          <a:p>
            <a:endParaRPr lang="en-IN" dirty="0"/>
          </a:p>
          <a:p>
            <a:endParaRPr lang="en-IN" dirty="0"/>
          </a:p>
          <a:p>
            <a:r>
              <a:rPr lang="en-IN" dirty="0"/>
              <a:t>Now We have your cleaned Data</a:t>
            </a:r>
          </a:p>
        </p:txBody>
      </p:sp>
      <p:pic>
        <p:nvPicPr>
          <p:cNvPr id="4" name="Picture 3">
            <a:extLst>
              <a:ext uri="{FF2B5EF4-FFF2-40B4-BE49-F238E27FC236}">
                <a16:creationId xmlns:a16="http://schemas.microsoft.com/office/drawing/2014/main" id="{8CA54F9E-65CB-4EDA-AC7C-9EEB576551DB}"/>
              </a:ext>
            </a:extLst>
          </p:cNvPr>
          <p:cNvPicPr>
            <a:picLocks noChangeAspect="1"/>
          </p:cNvPicPr>
          <p:nvPr/>
        </p:nvPicPr>
        <p:blipFill>
          <a:blip r:embed="rId2"/>
          <a:stretch>
            <a:fillRect/>
          </a:stretch>
        </p:blipFill>
        <p:spPr>
          <a:xfrm>
            <a:off x="1" y="0"/>
            <a:ext cx="3057236" cy="1835450"/>
          </a:xfrm>
          <a:prstGeom prst="rect">
            <a:avLst/>
          </a:prstGeom>
        </p:spPr>
      </p:pic>
      <p:pic>
        <p:nvPicPr>
          <p:cNvPr id="6" name="Picture 5">
            <a:extLst>
              <a:ext uri="{FF2B5EF4-FFF2-40B4-BE49-F238E27FC236}">
                <a16:creationId xmlns:a16="http://schemas.microsoft.com/office/drawing/2014/main" id="{8B8B8E71-B9F8-484C-985E-3C730230B873}"/>
              </a:ext>
            </a:extLst>
          </p:cNvPr>
          <p:cNvPicPr>
            <a:picLocks noChangeAspect="1"/>
          </p:cNvPicPr>
          <p:nvPr/>
        </p:nvPicPr>
        <p:blipFill>
          <a:blip r:embed="rId3"/>
          <a:stretch>
            <a:fillRect/>
          </a:stretch>
        </p:blipFill>
        <p:spPr>
          <a:xfrm>
            <a:off x="2414773" y="2833211"/>
            <a:ext cx="4351397" cy="2133785"/>
          </a:xfrm>
          <a:prstGeom prst="rect">
            <a:avLst/>
          </a:prstGeom>
        </p:spPr>
      </p:pic>
      <p:sp>
        <p:nvSpPr>
          <p:cNvPr id="7" name="Date Placeholder 6">
            <a:extLst>
              <a:ext uri="{FF2B5EF4-FFF2-40B4-BE49-F238E27FC236}">
                <a16:creationId xmlns:a16="http://schemas.microsoft.com/office/drawing/2014/main" id="{AF4F8CB4-6A5A-44E1-B999-6E6213CA2619}"/>
              </a:ext>
            </a:extLst>
          </p:cNvPr>
          <p:cNvSpPr>
            <a:spLocks noGrp="1"/>
          </p:cNvSpPr>
          <p:nvPr>
            <p:ph type="dt" sz="half" idx="10"/>
          </p:nvPr>
        </p:nvSpPr>
        <p:spPr/>
        <p:txBody>
          <a:bodyPr/>
          <a:lstStyle/>
          <a:p>
            <a:fld id="{9A754318-5FEF-455F-816C-74C86E1DDD0E}" type="datetime1">
              <a:rPr lang="en-US" smtClean="0"/>
              <a:t>12/27/2021</a:t>
            </a:fld>
            <a:endParaRPr lang="en-US" dirty="0"/>
          </a:p>
        </p:txBody>
      </p:sp>
    </p:spTree>
    <p:extLst>
      <p:ext uri="{BB962C8B-B14F-4D97-AF65-F5344CB8AC3E}">
        <p14:creationId xmlns:p14="http://schemas.microsoft.com/office/powerpoint/2010/main" val="363862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BBA6-7B3F-43EC-A1B8-13FFD13CA362}"/>
              </a:ext>
            </a:extLst>
          </p:cNvPr>
          <p:cNvSpPr>
            <a:spLocks noGrp="1"/>
          </p:cNvSpPr>
          <p:nvPr>
            <p:ph type="title"/>
          </p:nvPr>
        </p:nvSpPr>
        <p:spPr/>
        <p:txBody>
          <a:bodyPr/>
          <a:lstStyle/>
          <a:p>
            <a:r>
              <a:rPr lang="en-IN" b="1" dirty="0">
                <a:solidFill>
                  <a:schemeClr val="accent1">
                    <a:lumMod val="60000"/>
                    <a:lumOff val="40000"/>
                  </a:schemeClr>
                </a:solidFill>
              </a:rPr>
              <a:t>Analysis </a:t>
            </a:r>
          </a:p>
        </p:txBody>
      </p:sp>
      <p:sp>
        <p:nvSpPr>
          <p:cNvPr id="3" name="Content Placeholder 2">
            <a:extLst>
              <a:ext uri="{FF2B5EF4-FFF2-40B4-BE49-F238E27FC236}">
                <a16:creationId xmlns:a16="http://schemas.microsoft.com/office/drawing/2014/main" id="{4A50AC59-41C2-4A88-B5D0-E27F4F52E59E}"/>
              </a:ext>
            </a:extLst>
          </p:cNvPr>
          <p:cNvSpPr>
            <a:spLocks noGrp="1"/>
          </p:cNvSpPr>
          <p:nvPr>
            <p:ph sz="quarter" idx="13"/>
          </p:nvPr>
        </p:nvSpPr>
        <p:spPr>
          <a:xfrm>
            <a:off x="83127" y="2059709"/>
            <a:ext cx="12023580" cy="4001787"/>
          </a:xfrm>
        </p:spPr>
        <p:txBody>
          <a:bodyPr>
            <a:normAutofit/>
          </a:bodyPr>
          <a:lstStyle/>
          <a:p>
            <a:r>
              <a:rPr lang="en-IN" dirty="0"/>
              <a:t>We can see here which words are heavy when its comes to </a:t>
            </a:r>
            <a:r>
              <a:rPr lang="en-IN" dirty="0" err="1"/>
              <a:t>releted</a:t>
            </a:r>
            <a:r>
              <a:rPr lang="en-IN" dirty="0"/>
              <a:t> to rating “1”.</a:t>
            </a:r>
          </a:p>
          <a:p>
            <a:endParaRPr lang="en-IN" dirty="0"/>
          </a:p>
        </p:txBody>
      </p:sp>
      <p:pic>
        <p:nvPicPr>
          <p:cNvPr id="1026" name="Picture 2">
            <a:extLst>
              <a:ext uri="{FF2B5EF4-FFF2-40B4-BE49-F238E27FC236}">
                <a16:creationId xmlns:a16="http://schemas.microsoft.com/office/drawing/2014/main" id="{BC2C9F2D-25CB-42C9-B6AB-41B2199C5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55" y="2660074"/>
            <a:ext cx="11212945" cy="33066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03C8003-67B7-41FD-9593-CBD22DCDF198}"/>
              </a:ext>
            </a:extLst>
          </p:cNvPr>
          <p:cNvPicPr>
            <a:picLocks noChangeAspect="1"/>
          </p:cNvPicPr>
          <p:nvPr/>
        </p:nvPicPr>
        <p:blipFill>
          <a:blip r:embed="rId3"/>
          <a:stretch>
            <a:fillRect/>
          </a:stretch>
        </p:blipFill>
        <p:spPr>
          <a:xfrm>
            <a:off x="1" y="0"/>
            <a:ext cx="3057236" cy="1835450"/>
          </a:xfrm>
          <a:prstGeom prst="rect">
            <a:avLst/>
          </a:prstGeom>
        </p:spPr>
      </p:pic>
      <p:sp>
        <p:nvSpPr>
          <p:cNvPr id="4" name="Date Placeholder 3">
            <a:extLst>
              <a:ext uri="{FF2B5EF4-FFF2-40B4-BE49-F238E27FC236}">
                <a16:creationId xmlns:a16="http://schemas.microsoft.com/office/drawing/2014/main" id="{9B9FC5D4-3444-45D2-8C5D-66E10494E1AC}"/>
              </a:ext>
            </a:extLst>
          </p:cNvPr>
          <p:cNvSpPr>
            <a:spLocks noGrp="1"/>
          </p:cNvSpPr>
          <p:nvPr>
            <p:ph type="dt" sz="half" idx="10"/>
          </p:nvPr>
        </p:nvSpPr>
        <p:spPr/>
        <p:txBody>
          <a:bodyPr/>
          <a:lstStyle/>
          <a:p>
            <a:fld id="{F15EF0AD-37D5-428F-80A1-D0B1D3981DBC}" type="datetime1">
              <a:rPr lang="en-US" smtClean="0"/>
              <a:t>12/27/2021</a:t>
            </a:fld>
            <a:endParaRPr lang="en-US" dirty="0"/>
          </a:p>
        </p:txBody>
      </p:sp>
    </p:spTree>
    <p:extLst>
      <p:ext uri="{BB962C8B-B14F-4D97-AF65-F5344CB8AC3E}">
        <p14:creationId xmlns:p14="http://schemas.microsoft.com/office/powerpoint/2010/main" val="233217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038E-00E0-4008-ADF1-63C69615B257}"/>
              </a:ext>
            </a:extLst>
          </p:cNvPr>
          <p:cNvSpPr>
            <a:spLocks noGrp="1"/>
          </p:cNvSpPr>
          <p:nvPr>
            <p:ph type="title"/>
          </p:nvPr>
        </p:nvSpPr>
        <p:spPr/>
        <p:txBody>
          <a:bodyPr/>
          <a:lstStyle/>
          <a:p>
            <a:r>
              <a:rPr lang="en-IN" b="1" dirty="0">
                <a:solidFill>
                  <a:schemeClr val="accent1">
                    <a:lumMod val="60000"/>
                    <a:lumOff val="40000"/>
                  </a:schemeClr>
                </a:solidFill>
              </a:rPr>
              <a:t>Analysis </a:t>
            </a:r>
            <a:endParaRPr lang="en-IN" dirty="0"/>
          </a:p>
        </p:txBody>
      </p:sp>
      <p:sp>
        <p:nvSpPr>
          <p:cNvPr id="3" name="Content Placeholder 2">
            <a:extLst>
              <a:ext uri="{FF2B5EF4-FFF2-40B4-BE49-F238E27FC236}">
                <a16:creationId xmlns:a16="http://schemas.microsoft.com/office/drawing/2014/main" id="{D4959054-D175-48F3-B2F4-FF2400625B6E}"/>
              </a:ext>
            </a:extLst>
          </p:cNvPr>
          <p:cNvSpPr>
            <a:spLocks noGrp="1"/>
          </p:cNvSpPr>
          <p:nvPr>
            <p:ph sz="quarter" idx="13"/>
          </p:nvPr>
        </p:nvSpPr>
        <p:spPr>
          <a:xfrm>
            <a:off x="332508" y="1835451"/>
            <a:ext cx="10945091" cy="3618726"/>
          </a:xfrm>
        </p:spPr>
        <p:txBody>
          <a:bodyPr/>
          <a:lstStyle/>
          <a:p>
            <a:r>
              <a:rPr lang="en-IN" dirty="0"/>
              <a:t>We can see here which words are heavy when its comes to </a:t>
            </a:r>
            <a:r>
              <a:rPr lang="en-IN" dirty="0" err="1"/>
              <a:t>releted</a:t>
            </a:r>
            <a:r>
              <a:rPr lang="en-IN" dirty="0"/>
              <a:t> to rating “2”.</a:t>
            </a:r>
          </a:p>
          <a:p>
            <a:endParaRPr lang="en-IN" dirty="0"/>
          </a:p>
          <a:p>
            <a:endParaRPr lang="en-IN" dirty="0"/>
          </a:p>
        </p:txBody>
      </p:sp>
      <p:pic>
        <p:nvPicPr>
          <p:cNvPr id="4" name="Picture 3">
            <a:extLst>
              <a:ext uri="{FF2B5EF4-FFF2-40B4-BE49-F238E27FC236}">
                <a16:creationId xmlns:a16="http://schemas.microsoft.com/office/drawing/2014/main" id="{3E13EB1E-4C05-4AD5-B1CE-C4324F142478}"/>
              </a:ext>
            </a:extLst>
          </p:cNvPr>
          <p:cNvPicPr>
            <a:picLocks noChangeAspect="1"/>
          </p:cNvPicPr>
          <p:nvPr/>
        </p:nvPicPr>
        <p:blipFill>
          <a:blip r:embed="rId2"/>
          <a:stretch>
            <a:fillRect/>
          </a:stretch>
        </p:blipFill>
        <p:spPr>
          <a:xfrm>
            <a:off x="1" y="0"/>
            <a:ext cx="3057236" cy="1835450"/>
          </a:xfrm>
          <a:prstGeom prst="rect">
            <a:avLst/>
          </a:prstGeom>
        </p:spPr>
      </p:pic>
      <p:pic>
        <p:nvPicPr>
          <p:cNvPr id="2050" name="Picture 2">
            <a:extLst>
              <a:ext uri="{FF2B5EF4-FFF2-40B4-BE49-F238E27FC236}">
                <a16:creationId xmlns:a16="http://schemas.microsoft.com/office/drawing/2014/main" id="{9FED59CC-6426-4C74-B7BD-BADF0061A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26" y="2290617"/>
            <a:ext cx="11490037" cy="371301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87E3D996-54B8-44B1-8A73-C98A3D576150}"/>
              </a:ext>
            </a:extLst>
          </p:cNvPr>
          <p:cNvSpPr>
            <a:spLocks noGrp="1"/>
          </p:cNvSpPr>
          <p:nvPr>
            <p:ph type="dt" sz="half" idx="10"/>
          </p:nvPr>
        </p:nvSpPr>
        <p:spPr/>
        <p:txBody>
          <a:bodyPr/>
          <a:lstStyle/>
          <a:p>
            <a:fld id="{1C9DCDF7-C970-4E1A-AA64-AB90FE4628BC}" type="datetime1">
              <a:rPr lang="en-US" smtClean="0"/>
              <a:t>12/27/2021</a:t>
            </a:fld>
            <a:endParaRPr lang="en-US" dirty="0"/>
          </a:p>
        </p:txBody>
      </p:sp>
    </p:spTree>
    <p:extLst>
      <p:ext uri="{BB962C8B-B14F-4D97-AF65-F5344CB8AC3E}">
        <p14:creationId xmlns:p14="http://schemas.microsoft.com/office/powerpoint/2010/main" val="260826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3.xml><?xml version="1.0" encoding="utf-8"?>
<ds:datastoreItem xmlns:ds="http://schemas.openxmlformats.org/officeDocument/2006/customXml" ds:itemID="{AABA7D41-7EBD-45D7-AFB8-22EF4BFA6BA2}">
  <ds:schemaRefs>
    <ds:schemaRef ds:uri="http://purl.org/dc/terms/"/>
    <ds:schemaRef ds:uri="16c05727-aa75-4e4a-9b5f-8a80a1165891"/>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www.w3.org/XML/1998/namespace"/>
    <ds:schemaRef ds:uri="http://schemas.microsoft.com/office/infopath/2007/PartnerControl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Laboratory design</Template>
  <TotalTime>198</TotalTime>
  <Words>477</Words>
  <Application>Microsoft Office PowerPoint</Application>
  <PresentationFormat>Widescreen</PresentationFormat>
  <Paragraphs>89</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Kalinga</vt:lpstr>
      <vt:lpstr>Times New Roman</vt:lpstr>
      <vt:lpstr>Tw Cen MT</vt:lpstr>
      <vt:lpstr>Droplet</vt:lpstr>
      <vt:lpstr>Review and rating project</vt:lpstr>
      <vt:lpstr>                TABLE OF CONTENTS </vt:lpstr>
      <vt:lpstr>Introduction</vt:lpstr>
      <vt:lpstr>Data collection</vt:lpstr>
      <vt:lpstr>Analytical Problem Framing</vt:lpstr>
      <vt:lpstr>Data Pre-processing</vt:lpstr>
      <vt:lpstr>Data Pre-processing </vt:lpstr>
      <vt:lpstr>Analysis </vt:lpstr>
      <vt:lpstr>Analysis </vt:lpstr>
      <vt:lpstr>Analysis</vt:lpstr>
      <vt:lpstr>Analysis</vt:lpstr>
      <vt:lpstr>Analysis</vt:lpstr>
      <vt:lpstr>Feature Extraction</vt:lpstr>
      <vt:lpstr>Model creation </vt:lpstr>
      <vt:lpstr>Used algorithms</vt:lpstr>
      <vt:lpstr>Model Selection</vt:lpstr>
      <vt:lpstr>Model finalize </vt:lpstr>
      <vt:lpstr>Actual vs Predict</vt:lpstr>
      <vt:lpstr>CONCLUSION </vt:lpstr>
      <vt:lpstr>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and rating project</dc:title>
  <dc:creator>Ranjit Maity</dc:creator>
  <cp:lastModifiedBy>HP</cp:lastModifiedBy>
  <cp:revision>11</cp:revision>
  <dcterms:created xsi:type="dcterms:W3CDTF">2021-06-06T14:23:19Z</dcterms:created>
  <dcterms:modified xsi:type="dcterms:W3CDTF">2021-12-27T16:38:49Z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