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8" r:id="rId3"/>
    <p:sldId id="259" r:id="rId4"/>
    <p:sldId id="261" r:id="rId5"/>
    <p:sldId id="262" r:id="rId6"/>
    <p:sldId id="265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760" autoAdjust="0"/>
  </p:normalViewPr>
  <p:slideViewPr>
    <p:cSldViewPr snapToGrid="0">
      <p:cViewPr varScale="1">
        <p:scale>
          <a:sx n="141" d="100"/>
          <a:sy n="141" d="100"/>
        </p:scale>
        <p:origin x="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910ED-D4A8-4824-922D-3B3DB03294BF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2E454-DC3B-4144-84BB-6698C1CBF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2E454-DC3B-4144-84BB-6698C1CBF8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1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/>
          <p:cNvSpPr txBox="1">
            <a:spLocks/>
          </p:cNvSpPr>
          <p:nvPr/>
        </p:nvSpPr>
        <p:spPr>
          <a:xfrm>
            <a:off x="637308" y="3048714"/>
            <a:ext cx="5137197" cy="157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Тамеева Мария Васильевна</a:t>
            </a: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669635" y="1873030"/>
            <a:ext cx="5072542" cy="969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BA6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FRAUD REPORT SYSTEM</a:t>
            </a:r>
            <a:endParaRPr lang="ru-RU" sz="24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4698" y="5747359"/>
            <a:ext cx="331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Школа </a:t>
            </a:r>
            <a:r>
              <a:rPr lang="en-US" sz="2800" dirty="0"/>
              <a:t>Data Engineer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63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3152" y="1569704"/>
            <a:ext cx="7949184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Тамеева Мария Васильевна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Город Королев (М.О.)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К переезду готова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Образование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МГУТУ,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экономист-менеджер, 2014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Ваша студентка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SQL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+7985-437-62-64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Mariatameeva5@gmail.com</a:t>
            </a:r>
            <a:endParaRPr lang="ru-RU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0761CF-D53A-48BA-B5D2-38E99F47B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0" y="1529384"/>
            <a:ext cx="3308977" cy="44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DDL 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</a:rPr>
              <a:t>файл включающий в себя создание модели данных и всех необходимых для проекта таблиц и триггеров (для логирования и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update(</a:t>
            </a:r>
            <a:r>
              <a:rPr lang="ru-RU" i="1" dirty="0" err="1">
                <a:solidFill>
                  <a:schemeClr val="accent5">
                    <a:lumMod val="75000"/>
                  </a:schemeClr>
                </a:solidFill>
              </a:rPr>
              <a:t>ов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</a:rPr>
              <a:t>)).</a:t>
            </a:r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ETL 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</a:rPr>
              <a:t>файл включающий в себя 9 процедур, 5 из которых – это наполнение КМД ,учитывая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Constraint(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</a:rPr>
              <a:t>ы) для соблюдения целостности данных и 4 процедуры для подготовки промежуточного отчета.</a:t>
            </a:r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Report </a:t>
            </a:r>
            <a:r>
              <a:rPr lang="ru-RU" i="1" dirty="0">
                <a:solidFill>
                  <a:schemeClr val="accent5">
                    <a:lumMod val="75000"/>
                  </a:schemeClr>
                </a:solidFill>
              </a:rPr>
              <a:t>файл включающий в себя процедуру формирования финального отчета.</a:t>
            </a:r>
          </a:p>
          <a:p>
            <a:r>
              <a:rPr lang="ru-RU" i="1" dirty="0">
                <a:solidFill>
                  <a:schemeClr val="accent5"/>
                </a:solidFill>
              </a:rPr>
              <a:t>Ссылка для скачивания проекта на</a:t>
            </a:r>
            <a:r>
              <a:rPr lang="en-US" i="1" dirty="0">
                <a:solidFill>
                  <a:schemeClr val="accent5"/>
                </a:solidFill>
              </a:rPr>
              <a:t> https://dev.azure.com/SberATD/DE%20Nov%2021/_git/student_tameeva?path=%2F%D0%98%D1%82%D0%BE%D0%B3%D0%BE%D0%B2%D1%8B%D0%B9%20%D0%BF%D1%80%D0%BE%D0%B5%D0%BA%D1%82&amp;version=GBmain</a:t>
            </a:r>
            <a:endParaRPr lang="ru-RU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C290CE-D37F-49CC-B66F-F1818EE13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" y="1246494"/>
            <a:ext cx="10820400" cy="54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188EAFF-5FA1-47CD-8839-61B6295DDA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741"/>
            <a:ext cx="12192000" cy="43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A55DBF-EDA4-45BA-AE1E-FF1F1120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68" y="1295362"/>
            <a:ext cx="8855332" cy="53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PL/SQL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Оконные функции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Процедуры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Констрейнты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Триггеры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Miro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179" y="2454442"/>
            <a:ext cx="10094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accent5"/>
                </a:solidFill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218</Words>
  <Application>Microsoft Office PowerPoint</Application>
  <PresentationFormat>Широкоэкранный</PresentationFormat>
  <Paragraphs>32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Times New Roman</vt:lpstr>
      <vt:lpstr>Тема Office</vt:lpstr>
      <vt:lpstr>Презентация PowerPoint</vt:lpstr>
      <vt:lpstr>О себе</vt:lpstr>
      <vt:lpstr>Описание проекта</vt:lpstr>
      <vt:lpstr>Бизнес-логика</vt:lpstr>
      <vt:lpstr>Модель данных</vt:lpstr>
      <vt:lpstr>Report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Тамеева Мария</cp:lastModifiedBy>
  <cp:revision>38</cp:revision>
  <dcterms:created xsi:type="dcterms:W3CDTF">2021-02-19T10:44:02Z</dcterms:created>
  <dcterms:modified xsi:type="dcterms:W3CDTF">2022-02-13T20:45:49Z</dcterms:modified>
</cp:coreProperties>
</file>