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5"/>
    <p:sldMasterId id="2147483671" r:id="rId6"/>
    <p:sldMasterId id="2147483672"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Lst>
  <p:sldSz cy="5143500" cx="9144000"/>
  <p:notesSz cx="6858000" cy="9144000"/>
  <p:embeddedFontLst>
    <p:embeddedFont>
      <p:font typeface="Montserrat"/>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ED76289-A67A-4F2B-B0D0-00B5B83D4E44}">
  <a:tblStyle styleId="{3ED76289-A67A-4F2B-B0D0-00B5B83D4E44}" styleName="Table_0">
    <a:wholeTbl>
      <a:tcTxStyle b="off" i="off">
        <a:font>
          <a:latin typeface="Arial"/>
          <a:ea typeface="Arial"/>
          <a:cs typeface="Arial"/>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9E9E9"/>
          </a:solidFill>
        </a:fill>
      </a:tcStyle>
    </a:wholeTbl>
    <a:band1H>
      <a:tcTxStyle/>
      <a:tcStyle>
        <a:fill>
          <a:solidFill>
            <a:srgbClr val="D1D1D1"/>
          </a:solidFill>
        </a:fill>
      </a:tcStyle>
    </a:band1H>
    <a:band2H>
      <a:tcTxStyle/>
    </a:band2H>
    <a:band1V>
      <a:tcTxStyle/>
      <a:tcStyle>
        <a:fill>
          <a:solidFill>
            <a:srgbClr val="D1D1D1"/>
          </a:solidFill>
        </a:fill>
      </a:tcStyle>
    </a:band1V>
    <a:band2V>
      <a:tcTxStyle/>
    </a:band2V>
    <a:lastCol>
      <a:tcTxStyle b="on" i="off">
        <a:font>
          <a:latin typeface="Arial"/>
          <a:ea typeface="Arial"/>
          <a:cs typeface="Arial"/>
        </a:font>
        <a:schemeClr val="lt1"/>
      </a:tcTxStyle>
      <a:tcStyle>
        <a:fill>
          <a:solidFill>
            <a:schemeClr val="accent3"/>
          </a:solidFill>
        </a:fill>
      </a:tcStyle>
    </a:lastCol>
    <a:firstCol>
      <a:tcTxStyle b="on" i="off">
        <a:font>
          <a:latin typeface="Arial"/>
          <a:ea typeface="Arial"/>
          <a:cs typeface="Arial"/>
        </a:font>
        <a:schemeClr val="lt1"/>
      </a:tcTxStyle>
      <a:tcStyle>
        <a:fill>
          <a:solidFill>
            <a:schemeClr val="accent3"/>
          </a:solidFill>
        </a:fill>
      </a:tcStyle>
    </a:firstCol>
    <a:lastRow>
      <a:tcTxStyle b="on" i="off">
        <a:font>
          <a:latin typeface="Arial"/>
          <a:ea typeface="Arial"/>
          <a:cs typeface="Arial"/>
        </a:font>
        <a:schemeClr val="lt1"/>
      </a:tcTxStyle>
      <a:tcStyle>
        <a:tcBdr>
          <a:top>
            <a:ln cap="flat" cmpd="sng" w="38100">
              <a:solidFill>
                <a:schemeClr val="lt1"/>
              </a:solidFill>
              <a:prstDash val="solid"/>
              <a:round/>
              <a:headEnd len="sm" w="sm" type="none"/>
              <a:tailEnd len="sm" w="sm" type="none"/>
            </a:ln>
          </a:top>
        </a:tcBdr>
        <a:fill>
          <a:solidFill>
            <a:schemeClr val="accent3"/>
          </a:solidFill>
        </a:fill>
      </a:tcStyle>
    </a:lastRow>
    <a:seCell>
      <a:tcTxStyle/>
    </a:seCell>
    <a:swCell>
      <a:tcTxStyle/>
    </a:swCell>
    <a:firstRow>
      <a:tcTxStyle b="on" i="off">
        <a:font>
          <a:latin typeface="Arial"/>
          <a:ea typeface="Arial"/>
          <a:cs typeface="Arial"/>
        </a:font>
        <a:schemeClr val="lt1"/>
      </a:tcTxStyle>
      <a:tcStyle>
        <a:tcBdr>
          <a:bottom>
            <a:ln cap="flat" cmpd="sng" w="38100">
              <a:solidFill>
                <a:schemeClr val="lt1"/>
              </a:solidFill>
              <a:prstDash val="solid"/>
              <a:round/>
              <a:headEnd len="sm" w="sm" type="none"/>
              <a:tailEnd len="sm" w="sm" type="none"/>
            </a:ln>
          </a:bottom>
        </a:tcBdr>
        <a:fill>
          <a:solidFill>
            <a:schemeClr val="accent3"/>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bold.fntdata"/><Relationship Id="rId11" Type="http://schemas.openxmlformats.org/officeDocument/2006/relationships/slide" Target="slides/slide3.xml"/><Relationship Id="rId22" Type="http://schemas.openxmlformats.org/officeDocument/2006/relationships/font" Target="fonts/Montserrat-boldItalic.fntdata"/><Relationship Id="rId10" Type="http://schemas.openxmlformats.org/officeDocument/2006/relationships/slide" Target="slides/slide2.xml"/><Relationship Id="rId21" Type="http://schemas.openxmlformats.org/officeDocument/2006/relationships/font" Target="fonts/Montserrat-italic.fntdata"/><Relationship Id="rId13" Type="http://schemas.openxmlformats.org/officeDocument/2006/relationships/slide" Target="slides/slide5.xml"/><Relationship Id="rId12" Type="http://schemas.openxmlformats.org/officeDocument/2006/relationships/slide" Target="slides/slide4.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1.xml"/><Relationship Id="rId15" Type="http://schemas.openxmlformats.org/officeDocument/2006/relationships/slide" Target="slides/slide7.xml"/><Relationship Id="rId14" Type="http://schemas.openxmlformats.org/officeDocument/2006/relationships/slide" Target="slides/slide6.xml"/><Relationship Id="rId17" Type="http://schemas.openxmlformats.org/officeDocument/2006/relationships/slide" Target="slides/slide9.xml"/><Relationship Id="rId16" Type="http://schemas.openxmlformats.org/officeDocument/2006/relationships/slide" Target="slides/slide8.xml"/><Relationship Id="rId5" Type="http://schemas.openxmlformats.org/officeDocument/2006/relationships/slideMaster" Target="slideMasters/slideMaster1.xml"/><Relationship Id="rId19" Type="http://schemas.openxmlformats.org/officeDocument/2006/relationships/font" Target="fonts/Montserrat-regular.fntdata"/><Relationship Id="rId6" Type="http://schemas.openxmlformats.org/officeDocument/2006/relationships/slideMaster" Target="slideMasters/slideMaster2.xml"/><Relationship Id="rId18" Type="http://schemas.openxmlformats.org/officeDocument/2006/relationships/slide" Target="slides/slide10.xml"/><Relationship Id="rId7" Type="http://schemas.openxmlformats.org/officeDocument/2006/relationships/slideMaster" Target="slideMasters/slideMaster3.xml"/><Relationship Id="rId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c1022e568c_2_4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4" name="Google Shape;144;gc1022e568c_2_4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5" name="Google Shape;145;gc1022e568c_2_4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c0c66ae097_0_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8" name="Google Shape;228;gc0c66ae097_0_3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9" name="Google Shape;229;gc0c66ae097_0_3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c1022e568c_2_10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4" name="Google Shape;154;gc1022e568c_2_10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5" name="Google Shape;155;gc1022e568c_2_10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c0c66ae097_0_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2" name="Google Shape;162;gc0c66ae097_0_1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3" name="Google Shape;163;gc0c66ae097_0_1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c0c66ae097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0" name="Google Shape;170;gc0c66ae097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1" name="Google Shape;171;gc0c66ae097_0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c1022e568c_2_10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8" name="Google Shape;178;gc1022e568c_2_10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9" name="Google Shape;179;gc1022e568c_2_10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c1022e568c_2_1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6" name="Google Shape;186;gc1022e568c_2_13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7" name="Google Shape;187;gc1022e568c_2_13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c1022e568c_0_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5" name="Google Shape;205;gc1022e568c_0_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6" name="Google Shape;206;gc1022e568c_0_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c1022e568c_0_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3" name="Google Shape;213;gc1022e568c_0_2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4" name="Google Shape;214;gc1022e568c_0_2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c1022e568c_0_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1" name="Google Shape;221;gc1022e568c_0_3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2" name="Google Shape;222;gc1022e568c_0_3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ull Image">
  <p:cSld name="Full Image">
    <p:spTree>
      <p:nvGrpSpPr>
        <p:cNvPr id="58" name="Shape 58"/>
        <p:cNvGrpSpPr/>
        <p:nvPr/>
      </p:nvGrpSpPr>
      <p:grpSpPr>
        <a:xfrm>
          <a:off x="0" y="0"/>
          <a:ext cx="0" cy="0"/>
          <a:chOff x="0" y="0"/>
          <a:chExt cx="0" cy="0"/>
        </a:xfrm>
      </p:grpSpPr>
      <p:sp>
        <p:nvSpPr>
          <p:cNvPr id="59" name="Google Shape;59;p14"/>
          <p:cNvSpPr txBox="1"/>
          <p:nvPr/>
        </p:nvSpPr>
        <p:spPr>
          <a:xfrm>
            <a:off x="0" y="0"/>
            <a:ext cx="9144000" cy="5143500"/>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350">
              <a:solidFill>
                <a:schemeClr val="dk1"/>
              </a:solidFill>
              <a:latin typeface="Arial"/>
              <a:ea typeface="Arial"/>
              <a:cs typeface="Arial"/>
              <a:sym typeface="Arial"/>
            </a:endParaRPr>
          </a:p>
        </p:txBody>
      </p:sp>
      <p:sp>
        <p:nvSpPr>
          <p:cNvPr id="60" name="Google Shape;60;p14"/>
          <p:cNvSpPr/>
          <p:nvPr>
            <p:ph idx="2" type="pic"/>
          </p:nvPr>
        </p:nvSpPr>
        <p:spPr>
          <a:xfrm>
            <a:off x="0" y="0"/>
            <a:ext cx="9144000" cy="51435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75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1pPr>
            <a:lvl2pPr lvl="1"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2pPr>
            <a:lvl3pPr lvl="2" marR="0" rtl="0" algn="l">
              <a:lnSpc>
                <a:spcPct val="90000"/>
              </a:lnSpc>
              <a:spcBef>
                <a:spcPts val="375"/>
              </a:spcBef>
              <a:spcAft>
                <a:spcPts val="0"/>
              </a:spcAft>
              <a:buClr>
                <a:schemeClr val="dk1"/>
              </a:buClr>
              <a:buSzPts val="1350"/>
              <a:buFont typeface="Arial"/>
              <a:buNone/>
              <a:defRPr b="0" i="0" sz="1350" u="none" cap="none" strike="noStrike">
                <a:solidFill>
                  <a:schemeClr val="dk1"/>
                </a:solidFill>
                <a:latin typeface="Arial"/>
                <a:ea typeface="Arial"/>
                <a:cs typeface="Arial"/>
                <a:sym typeface="Arial"/>
              </a:defRPr>
            </a:lvl3pPr>
            <a:lvl4pPr lvl="3" marR="0" rtl="0" algn="l">
              <a:lnSpc>
                <a:spcPct val="90000"/>
              </a:lnSpc>
              <a:spcBef>
                <a:spcPts val="375"/>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4pPr>
            <a:lvl5pPr lvl="4" marR="0" rtl="0" algn="l">
              <a:lnSpc>
                <a:spcPct val="90000"/>
              </a:lnSpc>
              <a:spcBef>
                <a:spcPts val="375"/>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ong">
  <p:cSld name="Long">
    <p:spTree>
      <p:nvGrpSpPr>
        <p:cNvPr id="61" name="Shape 61"/>
        <p:cNvGrpSpPr/>
        <p:nvPr/>
      </p:nvGrpSpPr>
      <p:grpSpPr>
        <a:xfrm>
          <a:off x="0" y="0"/>
          <a:ext cx="0" cy="0"/>
          <a:chOff x="0" y="0"/>
          <a:chExt cx="0" cy="0"/>
        </a:xfrm>
      </p:grpSpPr>
      <p:sp>
        <p:nvSpPr>
          <p:cNvPr id="62" name="Google Shape;62;p15"/>
          <p:cNvSpPr txBox="1"/>
          <p:nvPr>
            <p:ph idx="1" type="body"/>
          </p:nvPr>
        </p:nvSpPr>
        <p:spPr>
          <a:xfrm>
            <a:off x="1130299" y="875030"/>
            <a:ext cx="6779871" cy="177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1pPr>
            <a:lvl2pPr indent="-228600" lvl="1" marL="914400"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2pPr>
            <a:lvl3pPr indent="-228600" lvl="2" marL="1371600" marR="0" rtl="0" algn="l">
              <a:lnSpc>
                <a:spcPct val="90000"/>
              </a:lnSpc>
              <a:spcBef>
                <a:spcPts val="375"/>
              </a:spcBef>
              <a:spcAft>
                <a:spcPts val="0"/>
              </a:spcAft>
              <a:buClr>
                <a:schemeClr val="dk1"/>
              </a:buClr>
              <a:buSzPts val="1350"/>
              <a:buFont typeface="Arial"/>
              <a:buNone/>
              <a:defRPr b="0" i="0" sz="1350" u="none" cap="none" strike="noStrike">
                <a:solidFill>
                  <a:schemeClr val="dk1"/>
                </a:solidFill>
                <a:latin typeface="Arial"/>
                <a:ea typeface="Arial"/>
                <a:cs typeface="Arial"/>
                <a:sym typeface="Arial"/>
              </a:defRPr>
            </a:lvl3pPr>
            <a:lvl4pPr indent="-228600" lvl="3" marL="1828800" marR="0" rtl="0" algn="l">
              <a:lnSpc>
                <a:spcPct val="90000"/>
              </a:lnSpc>
              <a:spcBef>
                <a:spcPts val="375"/>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4pPr>
            <a:lvl5pPr indent="-228600" lvl="4" marL="2286000" marR="0" rtl="0" algn="l">
              <a:lnSpc>
                <a:spcPct val="90000"/>
              </a:lnSpc>
              <a:spcBef>
                <a:spcPts val="375"/>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63" name="Google Shape;63;p15"/>
          <p:cNvSpPr txBox="1"/>
          <p:nvPr>
            <p:ph idx="2" type="body"/>
          </p:nvPr>
        </p:nvSpPr>
        <p:spPr>
          <a:xfrm>
            <a:off x="1128489" y="433967"/>
            <a:ext cx="6786151" cy="368673"/>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1pPr>
            <a:lvl2pPr indent="-228600" lvl="1" marL="914400"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2pPr>
            <a:lvl3pPr indent="-228600" lvl="2" marL="1371600" marR="0" rtl="0" algn="l">
              <a:lnSpc>
                <a:spcPct val="90000"/>
              </a:lnSpc>
              <a:spcBef>
                <a:spcPts val="375"/>
              </a:spcBef>
              <a:spcAft>
                <a:spcPts val="0"/>
              </a:spcAft>
              <a:buClr>
                <a:schemeClr val="dk1"/>
              </a:buClr>
              <a:buSzPts val="1350"/>
              <a:buFont typeface="Arial"/>
              <a:buNone/>
              <a:defRPr b="0" i="0" sz="1350" u="none" cap="none" strike="noStrike">
                <a:solidFill>
                  <a:schemeClr val="dk1"/>
                </a:solidFill>
                <a:latin typeface="Arial"/>
                <a:ea typeface="Arial"/>
                <a:cs typeface="Arial"/>
                <a:sym typeface="Arial"/>
              </a:defRPr>
            </a:lvl3pPr>
            <a:lvl4pPr indent="-228600" lvl="3" marL="1828800" marR="0" rtl="0" algn="l">
              <a:lnSpc>
                <a:spcPct val="90000"/>
              </a:lnSpc>
              <a:spcBef>
                <a:spcPts val="375"/>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4pPr>
            <a:lvl5pPr indent="-228600" lvl="4" marL="2286000" marR="0" rtl="0" algn="l">
              <a:lnSpc>
                <a:spcPct val="90000"/>
              </a:lnSpc>
              <a:spcBef>
                <a:spcPts val="375"/>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64" name="Google Shape;64;p15"/>
          <p:cNvSpPr/>
          <p:nvPr>
            <p:ph idx="3" type="pic"/>
          </p:nvPr>
        </p:nvSpPr>
        <p:spPr>
          <a:xfrm>
            <a:off x="0" y="1455623"/>
            <a:ext cx="9143999" cy="3687877"/>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75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1pPr>
            <a:lvl2pPr lvl="1"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2pPr>
            <a:lvl3pPr lvl="2" marR="0" rtl="0" algn="l">
              <a:lnSpc>
                <a:spcPct val="90000"/>
              </a:lnSpc>
              <a:spcBef>
                <a:spcPts val="375"/>
              </a:spcBef>
              <a:spcAft>
                <a:spcPts val="0"/>
              </a:spcAft>
              <a:buClr>
                <a:schemeClr val="dk1"/>
              </a:buClr>
              <a:buSzPts val="1350"/>
              <a:buFont typeface="Arial"/>
              <a:buNone/>
              <a:defRPr b="0" i="0" sz="1350" u="none" cap="none" strike="noStrike">
                <a:solidFill>
                  <a:schemeClr val="dk1"/>
                </a:solidFill>
                <a:latin typeface="Arial"/>
                <a:ea typeface="Arial"/>
                <a:cs typeface="Arial"/>
                <a:sym typeface="Arial"/>
              </a:defRPr>
            </a:lvl3pPr>
            <a:lvl4pPr lvl="3" marR="0" rtl="0" algn="l">
              <a:lnSpc>
                <a:spcPct val="90000"/>
              </a:lnSpc>
              <a:spcBef>
                <a:spcPts val="375"/>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4pPr>
            <a:lvl5pPr lvl="4" marR="0" rtl="0" algn="l">
              <a:lnSpc>
                <a:spcPct val="90000"/>
              </a:lnSpc>
              <a:spcBef>
                <a:spcPts val="375"/>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hort">
  <p:cSld name="Short">
    <p:bg>
      <p:bgPr>
        <a:solidFill>
          <a:schemeClr val="lt1"/>
        </a:solidFill>
      </p:bgPr>
    </p:bg>
    <p:spTree>
      <p:nvGrpSpPr>
        <p:cNvPr id="65" name="Shape 65"/>
        <p:cNvGrpSpPr/>
        <p:nvPr/>
      </p:nvGrpSpPr>
      <p:grpSpPr>
        <a:xfrm>
          <a:off x="0" y="0"/>
          <a:ext cx="0" cy="0"/>
          <a:chOff x="0" y="0"/>
          <a:chExt cx="0" cy="0"/>
        </a:xfrm>
      </p:grpSpPr>
      <p:sp>
        <p:nvSpPr>
          <p:cNvPr id="66" name="Google Shape;66;p16"/>
          <p:cNvSpPr/>
          <p:nvPr>
            <p:ph idx="2" type="pic"/>
          </p:nvPr>
        </p:nvSpPr>
        <p:spPr>
          <a:xfrm>
            <a:off x="1218711" y="1455623"/>
            <a:ext cx="6700337" cy="31644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75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1pPr>
            <a:lvl2pPr lvl="1"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2pPr>
            <a:lvl3pPr lvl="2" marR="0" rtl="0" algn="l">
              <a:lnSpc>
                <a:spcPct val="90000"/>
              </a:lnSpc>
              <a:spcBef>
                <a:spcPts val="375"/>
              </a:spcBef>
              <a:spcAft>
                <a:spcPts val="0"/>
              </a:spcAft>
              <a:buClr>
                <a:schemeClr val="dk1"/>
              </a:buClr>
              <a:buSzPts val="1350"/>
              <a:buFont typeface="Arial"/>
              <a:buNone/>
              <a:defRPr b="0" i="0" sz="1350" u="none" cap="none" strike="noStrike">
                <a:solidFill>
                  <a:schemeClr val="dk1"/>
                </a:solidFill>
                <a:latin typeface="Arial"/>
                <a:ea typeface="Arial"/>
                <a:cs typeface="Arial"/>
                <a:sym typeface="Arial"/>
              </a:defRPr>
            </a:lvl3pPr>
            <a:lvl4pPr lvl="3" marR="0" rtl="0" algn="l">
              <a:lnSpc>
                <a:spcPct val="90000"/>
              </a:lnSpc>
              <a:spcBef>
                <a:spcPts val="375"/>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4pPr>
            <a:lvl5pPr lvl="4" marR="0" rtl="0" algn="l">
              <a:lnSpc>
                <a:spcPct val="90000"/>
              </a:lnSpc>
              <a:spcBef>
                <a:spcPts val="375"/>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67" name="Google Shape;67;p16"/>
          <p:cNvSpPr txBox="1"/>
          <p:nvPr>
            <p:ph idx="1" type="body"/>
          </p:nvPr>
        </p:nvSpPr>
        <p:spPr>
          <a:xfrm>
            <a:off x="1130299" y="875030"/>
            <a:ext cx="6779871" cy="177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1pPr>
            <a:lvl2pPr indent="-228600" lvl="1" marL="914400"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2pPr>
            <a:lvl3pPr indent="-228600" lvl="2" marL="1371600" marR="0" rtl="0" algn="l">
              <a:lnSpc>
                <a:spcPct val="90000"/>
              </a:lnSpc>
              <a:spcBef>
                <a:spcPts val="375"/>
              </a:spcBef>
              <a:spcAft>
                <a:spcPts val="0"/>
              </a:spcAft>
              <a:buClr>
                <a:schemeClr val="dk1"/>
              </a:buClr>
              <a:buSzPts val="1350"/>
              <a:buFont typeface="Arial"/>
              <a:buNone/>
              <a:defRPr b="0" i="0" sz="1350" u="none" cap="none" strike="noStrike">
                <a:solidFill>
                  <a:schemeClr val="dk1"/>
                </a:solidFill>
                <a:latin typeface="Arial"/>
                <a:ea typeface="Arial"/>
                <a:cs typeface="Arial"/>
                <a:sym typeface="Arial"/>
              </a:defRPr>
            </a:lvl3pPr>
            <a:lvl4pPr indent="-228600" lvl="3" marL="1828800" marR="0" rtl="0" algn="l">
              <a:lnSpc>
                <a:spcPct val="90000"/>
              </a:lnSpc>
              <a:spcBef>
                <a:spcPts val="375"/>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4pPr>
            <a:lvl5pPr indent="-228600" lvl="4" marL="2286000" marR="0" rtl="0" algn="l">
              <a:lnSpc>
                <a:spcPct val="90000"/>
              </a:lnSpc>
              <a:spcBef>
                <a:spcPts val="375"/>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68" name="Google Shape;68;p16"/>
          <p:cNvSpPr txBox="1"/>
          <p:nvPr>
            <p:ph idx="3" type="body"/>
          </p:nvPr>
        </p:nvSpPr>
        <p:spPr>
          <a:xfrm>
            <a:off x="1128489" y="433967"/>
            <a:ext cx="6786151" cy="368673"/>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1pPr>
            <a:lvl2pPr indent="-228600" lvl="1" marL="914400"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2pPr>
            <a:lvl3pPr indent="-228600" lvl="2" marL="1371600" marR="0" rtl="0" algn="l">
              <a:lnSpc>
                <a:spcPct val="90000"/>
              </a:lnSpc>
              <a:spcBef>
                <a:spcPts val="375"/>
              </a:spcBef>
              <a:spcAft>
                <a:spcPts val="0"/>
              </a:spcAft>
              <a:buClr>
                <a:schemeClr val="dk1"/>
              </a:buClr>
              <a:buSzPts val="1350"/>
              <a:buFont typeface="Arial"/>
              <a:buNone/>
              <a:defRPr b="0" i="0" sz="1350" u="none" cap="none" strike="noStrike">
                <a:solidFill>
                  <a:schemeClr val="dk1"/>
                </a:solidFill>
                <a:latin typeface="Arial"/>
                <a:ea typeface="Arial"/>
                <a:cs typeface="Arial"/>
                <a:sym typeface="Arial"/>
              </a:defRPr>
            </a:lvl3pPr>
            <a:lvl4pPr indent="-228600" lvl="3" marL="1828800" marR="0" rtl="0" algn="l">
              <a:lnSpc>
                <a:spcPct val="90000"/>
              </a:lnSpc>
              <a:spcBef>
                <a:spcPts val="375"/>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4pPr>
            <a:lvl5pPr indent="-228600" lvl="4" marL="2286000" marR="0" rtl="0" algn="l">
              <a:lnSpc>
                <a:spcPct val="90000"/>
              </a:lnSpc>
              <a:spcBef>
                <a:spcPts val="375"/>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 Headline + 2 Columns">
  <p:cSld name="1 Headline + 2 Columns">
    <p:bg>
      <p:bgPr>
        <a:solidFill>
          <a:schemeClr val="lt1"/>
        </a:solidFill>
      </p:bgPr>
    </p:bg>
    <p:spTree>
      <p:nvGrpSpPr>
        <p:cNvPr id="69" name="Shape 69"/>
        <p:cNvGrpSpPr/>
        <p:nvPr/>
      </p:nvGrpSpPr>
      <p:grpSpPr>
        <a:xfrm>
          <a:off x="0" y="0"/>
          <a:ext cx="0" cy="0"/>
          <a:chOff x="0" y="0"/>
          <a:chExt cx="0" cy="0"/>
        </a:xfrm>
      </p:grpSpPr>
      <p:sp>
        <p:nvSpPr>
          <p:cNvPr id="70" name="Google Shape;70;p17"/>
          <p:cNvSpPr txBox="1"/>
          <p:nvPr>
            <p:ph idx="1" type="body"/>
          </p:nvPr>
        </p:nvSpPr>
        <p:spPr>
          <a:xfrm>
            <a:off x="1130299" y="875030"/>
            <a:ext cx="6779871" cy="177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1pPr>
            <a:lvl2pPr indent="-228600" lvl="1" marL="914400"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2pPr>
            <a:lvl3pPr indent="-228600" lvl="2" marL="1371600" marR="0" rtl="0" algn="l">
              <a:lnSpc>
                <a:spcPct val="90000"/>
              </a:lnSpc>
              <a:spcBef>
                <a:spcPts val="375"/>
              </a:spcBef>
              <a:spcAft>
                <a:spcPts val="0"/>
              </a:spcAft>
              <a:buClr>
                <a:schemeClr val="dk1"/>
              </a:buClr>
              <a:buSzPts val="1350"/>
              <a:buFont typeface="Arial"/>
              <a:buNone/>
              <a:defRPr b="0" i="0" sz="1350" u="none" cap="none" strike="noStrike">
                <a:solidFill>
                  <a:schemeClr val="dk1"/>
                </a:solidFill>
                <a:latin typeface="Arial"/>
                <a:ea typeface="Arial"/>
                <a:cs typeface="Arial"/>
                <a:sym typeface="Arial"/>
              </a:defRPr>
            </a:lvl3pPr>
            <a:lvl4pPr indent="-228600" lvl="3" marL="1828800" marR="0" rtl="0" algn="l">
              <a:lnSpc>
                <a:spcPct val="90000"/>
              </a:lnSpc>
              <a:spcBef>
                <a:spcPts val="375"/>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4pPr>
            <a:lvl5pPr indent="-228600" lvl="4" marL="2286000" marR="0" rtl="0" algn="l">
              <a:lnSpc>
                <a:spcPct val="90000"/>
              </a:lnSpc>
              <a:spcBef>
                <a:spcPts val="375"/>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71" name="Google Shape;71;p17"/>
          <p:cNvSpPr txBox="1"/>
          <p:nvPr>
            <p:ph idx="2" type="body"/>
          </p:nvPr>
        </p:nvSpPr>
        <p:spPr>
          <a:xfrm>
            <a:off x="1128489" y="433967"/>
            <a:ext cx="6786151" cy="368673"/>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1pPr>
            <a:lvl2pPr indent="-228600" lvl="1" marL="914400"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2pPr>
            <a:lvl3pPr indent="-228600" lvl="2" marL="1371600" marR="0" rtl="0" algn="l">
              <a:lnSpc>
                <a:spcPct val="90000"/>
              </a:lnSpc>
              <a:spcBef>
                <a:spcPts val="375"/>
              </a:spcBef>
              <a:spcAft>
                <a:spcPts val="0"/>
              </a:spcAft>
              <a:buClr>
                <a:schemeClr val="dk1"/>
              </a:buClr>
              <a:buSzPts val="1350"/>
              <a:buFont typeface="Arial"/>
              <a:buNone/>
              <a:defRPr b="0" i="0" sz="1350" u="none" cap="none" strike="noStrike">
                <a:solidFill>
                  <a:schemeClr val="dk1"/>
                </a:solidFill>
                <a:latin typeface="Arial"/>
                <a:ea typeface="Arial"/>
                <a:cs typeface="Arial"/>
                <a:sym typeface="Arial"/>
              </a:defRPr>
            </a:lvl3pPr>
            <a:lvl4pPr indent="-228600" lvl="3" marL="1828800" marR="0" rtl="0" algn="l">
              <a:lnSpc>
                <a:spcPct val="90000"/>
              </a:lnSpc>
              <a:spcBef>
                <a:spcPts val="375"/>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4pPr>
            <a:lvl5pPr indent="-228600" lvl="4" marL="2286000" marR="0" rtl="0" algn="l">
              <a:lnSpc>
                <a:spcPct val="90000"/>
              </a:lnSpc>
              <a:spcBef>
                <a:spcPts val="375"/>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72" name="Google Shape;72;p17"/>
          <p:cNvSpPr/>
          <p:nvPr>
            <p:ph idx="3" type="pic"/>
          </p:nvPr>
        </p:nvSpPr>
        <p:spPr>
          <a:xfrm>
            <a:off x="1224019" y="1455622"/>
            <a:ext cx="3063600" cy="3164400"/>
          </a:xfrm>
          <a:prstGeom prst="rect">
            <a:avLst/>
          </a:prstGeom>
          <a:solidFill>
            <a:schemeClr val="accent5"/>
          </a:solidFill>
          <a:ln>
            <a:noFill/>
          </a:ln>
        </p:spPr>
        <p:txBody>
          <a:bodyPr anchorCtr="0" anchor="t" bIns="45700" lIns="91425" spcFirstLastPara="1" rIns="91425" wrap="square" tIns="45700">
            <a:noAutofit/>
          </a:bodyPr>
          <a:lstStyle>
            <a:lvl1pPr lvl="0" marR="0" rtl="0" algn="l">
              <a:lnSpc>
                <a:spcPct val="90000"/>
              </a:lnSpc>
              <a:spcBef>
                <a:spcPts val="75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1pPr>
            <a:lvl2pPr lvl="1"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2pPr>
            <a:lvl3pPr lvl="2" marR="0" rtl="0" algn="l">
              <a:lnSpc>
                <a:spcPct val="90000"/>
              </a:lnSpc>
              <a:spcBef>
                <a:spcPts val="375"/>
              </a:spcBef>
              <a:spcAft>
                <a:spcPts val="0"/>
              </a:spcAft>
              <a:buClr>
                <a:schemeClr val="dk1"/>
              </a:buClr>
              <a:buSzPts val="1350"/>
              <a:buFont typeface="Arial"/>
              <a:buNone/>
              <a:defRPr b="0" i="0" sz="1350" u="none" cap="none" strike="noStrike">
                <a:solidFill>
                  <a:schemeClr val="dk1"/>
                </a:solidFill>
                <a:latin typeface="Arial"/>
                <a:ea typeface="Arial"/>
                <a:cs typeface="Arial"/>
                <a:sym typeface="Arial"/>
              </a:defRPr>
            </a:lvl3pPr>
            <a:lvl4pPr lvl="3" marR="0" rtl="0" algn="l">
              <a:lnSpc>
                <a:spcPct val="90000"/>
              </a:lnSpc>
              <a:spcBef>
                <a:spcPts val="375"/>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4pPr>
            <a:lvl5pPr lvl="4" marR="0" rtl="0" algn="l">
              <a:lnSpc>
                <a:spcPct val="90000"/>
              </a:lnSpc>
              <a:spcBef>
                <a:spcPts val="375"/>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73" name="Google Shape;73;p17"/>
          <p:cNvSpPr/>
          <p:nvPr>
            <p:ph idx="4" type="pic"/>
          </p:nvPr>
        </p:nvSpPr>
        <p:spPr>
          <a:xfrm>
            <a:off x="4848123" y="1454121"/>
            <a:ext cx="3063600" cy="3164400"/>
          </a:xfrm>
          <a:prstGeom prst="rect">
            <a:avLst/>
          </a:prstGeom>
          <a:solidFill>
            <a:schemeClr val="accent5"/>
          </a:solidFill>
          <a:ln>
            <a:noFill/>
          </a:ln>
        </p:spPr>
        <p:txBody>
          <a:bodyPr anchorCtr="0" anchor="t" bIns="45700" lIns="91425" spcFirstLastPara="1" rIns="91425" wrap="square" tIns="45700">
            <a:noAutofit/>
          </a:bodyPr>
          <a:lstStyle>
            <a:lvl1pPr lvl="0" marR="0" rtl="0" algn="l">
              <a:lnSpc>
                <a:spcPct val="90000"/>
              </a:lnSpc>
              <a:spcBef>
                <a:spcPts val="75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1pPr>
            <a:lvl2pPr lvl="1"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2pPr>
            <a:lvl3pPr lvl="2" marR="0" rtl="0" algn="l">
              <a:lnSpc>
                <a:spcPct val="90000"/>
              </a:lnSpc>
              <a:spcBef>
                <a:spcPts val="375"/>
              </a:spcBef>
              <a:spcAft>
                <a:spcPts val="0"/>
              </a:spcAft>
              <a:buClr>
                <a:schemeClr val="dk1"/>
              </a:buClr>
              <a:buSzPts val="1350"/>
              <a:buFont typeface="Arial"/>
              <a:buNone/>
              <a:defRPr b="0" i="0" sz="1350" u="none" cap="none" strike="noStrike">
                <a:solidFill>
                  <a:schemeClr val="dk1"/>
                </a:solidFill>
                <a:latin typeface="Arial"/>
                <a:ea typeface="Arial"/>
                <a:cs typeface="Arial"/>
                <a:sym typeface="Arial"/>
              </a:defRPr>
            </a:lvl3pPr>
            <a:lvl4pPr lvl="3" marR="0" rtl="0" algn="l">
              <a:lnSpc>
                <a:spcPct val="90000"/>
              </a:lnSpc>
              <a:spcBef>
                <a:spcPts val="375"/>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4pPr>
            <a:lvl5pPr lvl="4" marR="0" rtl="0" algn="l">
              <a:lnSpc>
                <a:spcPct val="90000"/>
              </a:lnSpc>
              <a:spcBef>
                <a:spcPts val="375"/>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Headlines + 2 Image Columns">
  <p:cSld name="2 Headlines + 2 Image Columns">
    <p:bg>
      <p:bgPr>
        <a:solidFill>
          <a:schemeClr val="lt1"/>
        </a:solidFill>
      </p:bgPr>
    </p:bg>
    <p:spTree>
      <p:nvGrpSpPr>
        <p:cNvPr id="74" name="Shape 74"/>
        <p:cNvGrpSpPr/>
        <p:nvPr/>
      </p:nvGrpSpPr>
      <p:grpSpPr>
        <a:xfrm>
          <a:off x="0" y="0"/>
          <a:ext cx="0" cy="0"/>
          <a:chOff x="0" y="0"/>
          <a:chExt cx="0" cy="0"/>
        </a:xfrm>
      </p:grpSpPr>
      <p:sp>
        <p:nvSpPr>
          <p:cNvPr id="75" name="Google Shape;75;p18"/>
          <p:cNvSpPr/>
          <p:nvPr>
            <p:ph idx="2" type="pic"/>
          </p:nvPr>
        </p:nvSpPr>
        <p:spPr>
          <a:xfrm>
            <a:off x="4848123" y="1454121"/>
            <a:ext cx="3063600" cy="31644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75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1pPr>
            <a:lvl2pPr lvl="1"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2pPr>
            <a:lvl3pPr lvl="2" marR="0" rtl="0" algn="l">
              <a:lnSpc>
                <a:spcPct val="90000"/>
              </a:lnSpc>
              <a:spcBef>
                <a:spcPts val="375"/>
              </a:spcBef>
              <a:spcAft>
                <a:spcPts val="0"/>
              </a:spcAft>
              <a:buClr>
                <a:schemeClr val="dk1"/>
              </a:buClr>
              <a:buSzPts val="1350"/>
              <a:buFont typeface="Arial"/>
              <a:buNone/>
              <a:defRPr b="0" i="0" sz="1350" u="none" cap="none" strike="noStrike">
                <a:solidFill>
                  <a:schemeClr val="dk1"/>
                </a:solidFill>
                <a:latin typeface="Arial"/>
                <a:ea typeface="Arial"/>
                <a:cs typeface="Arial"/>
                <a:sym typeface="Arial"/>
              </a:defRPr>
            </a:lvl3pPr>
            <a:lvl4pPr lvl="3" marR="0" rtl="0" algn="l">
              <a:lnSpc>
                <a:spcPct val="90000"/>
              </a:lnSpc>
              <a:spcBef>
                <a:spcPts val="375"/>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4pPr>
            <a:lvl5pPr lvl="4" marR="0" rtl="0" algn="l">
              <a:lnSpc>
                <a:spcPct val="90000"/>
              </a:lnSpc>
              <a:spcBef>
                <a:spcPts val="375"/>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76" name="Google Shape;76;p18"/>
          <p:cNvSpPr/>
          <p:nvPr>
            <p:ph idx="3" type="pic"/>
          </p:nvPr>
        </p:nvSpPr>
        <p:spPr>
          <a:xfrm>
            <a:off x="1224019" y="1455622"/>
            <a:ext cx="3063600" cy="31644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75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1pPr>
            <a:lvl2pPr lvl="1"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2pPr>
            <a:lvl3pPr lvl="2" marR="0" rtl="0" algn="l">
              <a:lnSpc>
                <a:spcPct val="90000"/>
              </a:lnSpc>
              <a:spcBef>
                <a:spcPts val="375"/>
              </a:spcBef>
              <a:spcAft>
                <a:spcPts val="0"/>
              </a:spcAft>
              <a:buClr>
                <a:schemeClr val="dk1"/>
              </a:buClr>
              <a:buSzPts val="1350"/>
              <a:buFont typeface="Arial"/>
              <a:buNone/>
              <a:defRPr b="0" i="0" sz="1350" u="none" cap="none" strike="noStrike">
                <a:solidFill>
                  <a:schemeClr val="dk1"/>
                </a:solidFill>
                <a:latin typeface="Arial"/>
                <a:ea typeface="Arial"/>
                <a:cs typeface="Arial"/>
                <a:sym typeface="Arial"/>
              </a:defRPr>
            </a:lvl3pPr>
            <a:lvl4pPr lvl="3" marR="0" rtl="0" algn="l">
              <a:lnSpc>
                <a:spcPct val="90000"/>
              </a:lnSpc>
              <a:spcBef>
                <a:spcPts val="375"/>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4pPr>
            <a:lvl5pPr lvl="4" marR="0" rtl="0" algn="l">
              <a:lnSpc>
                <a:spcPct val="90000"/>
              </a:lnSpc>
              <a:spcBef>
                <a:spcPts val="375"/>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77" name="Google Shape;77;p18"/>
          <p:cNvSpPr txBox="1"/>
          <p:nvPr>
            <p:ph idx="1" type="body"/>
          </p:nvPr>
        </p:nvSpPr>
        <p:spPr>
          <a:xfrm>
            <a:off x="1130299" y="875030"/>
            <a:ext cx="3157200" cy="177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1pPr>
            <a:lvl2pPr indent="-228600" lvl="1" marL="914400"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2pPr>
            <a:lvl3pPr indent="-228600" lvl="2" marL="1371600" marR="0" rtl="0" algn="l">
              <a:lnSpc>
                <a:spcPct val="90000"/>
              </a:lnSpc>
              <a:spcBef>
                <a:spcPts val="375"/>
              </a:spcBef>
              <a:spcAft>
                <a:spcPts val="0"/>
              </a:spcAft>
              <a:buClr>
                <a:schemeClr val="dk1"/>
              </a:buClr>
              <a:buSzPts val="1350"/>
              <a:buFont typeface="Arial"/>
              <a:buNone/>
              <a:defRPr b="0" i="0" sz="1350" u="none" cap="none" strike="noStrike">
                <a:solidFill>
                  <a:schemeClr val="dk1"/>
                </a:solidFill>
                <a:latin typeface="Arial"/>
                <a:ea typeface="Arial"/>
                <a:cs typeface="Arial"/>
                <a:sym typeface="Arial"/>
              </a:defRPr>
            </a:lvl3pPr>
            <a:lvl4pPr indent="-228600" lvl="3" marL="1828800" marR="0" rtl="0" algn="l">
              <a:lnSpc>
                <a:spcPct val="90000"/>
              </a:lnSpc>
              <a:spcBef>
                <a:spcPts val="375"/>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4pPr>
            <a:lvl5pPr indent="-228600" lvl="4" marL="2286000" marR="0" rtl="0" algn="l">
              <a:lnSpc>
                <a:spcPct val="90000"/>
              </a:lnSpc>
              <a:spcBef>
                <a:spcPts val="375"/>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78" name="Google Shape;78;p18"/>
          <p:cNvSpPr txBox="1"/>
          <p:nvPr>
            <p:ph idx="4" type="body"/>
          </p:nvPr>
        </p:nvSpPr>
        <p:spPr>
          <a:xfrm>
            <a:off x="1128490" y="433967"/>
            <a:ext cx="3158698" cy="368673"/>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1pPr>
            <a:lvl2pPr indent="-228600" lvl="1" marL="914400"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2pPr>
            <a:lvl3pPr indent="-228600" lvl="2" marL="1371600" marR="0" rtl="0" algn="l">
              <a:lnSpc>
                <a:spcPct val="90000"/>
              </a:lnSpc>
              <a:spcBef>
                <a:spcPts val="375"/>
              </a:spcBef>
              <a:spcAft>
                <a:spcPts val="0"/>
              </a:spcAft>
              <a:buClr>
                <a:schemeClr val="dk1"/>
              </a:buClr>
              <a:buSzPts val="1350"/>
              <a:buFont typeface="Arial"/>
              <a:buNone/>
              <a:defRPr b="0" i="0" sz="1350" u="none" cap="none" strike="noStrike">
                <a:solidFill>
                  <a:schemeClr val="dk1"/>
                </a:solidFill>
                <a:latin typeface="Arial"/>
                <a:ea typeface="Arial"/>
                <a:cs typeface="Arial"/>
                <a:sym typeface="Arial"/>
              </a:defRPr>
            </a:lvl3pPr>
            <a:lvl4pPr indent="-228600" lvl="3" marL="1828800" marR="0" rtl="0" algn="l">
              <a:lnSpc>
                <a:spcPct val="90000"/>
              </a:lnSpc>
              <a:spcBef>
                <a:spcPts val="375"/>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4pPr>
            <a:lvl5pPr indent="-228600" lvl="4" marL="2286000" marR="0" rtl="0" algn="l">
              <a:lnSpc>
                <a:spcPct val="90000"/>
              </a:lnSpc>
              <a:spcBef>
                <a:spcPts val="375"/>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79" name="Google Shape;79;p18"/>
          <p:cNvSpPr txBox="1"/>
          <p:nvPr>
            <p:ph idx="5" type="body"/>
          </p:nvPr>
        </p:nvSpPr>
        <p:spPr>
          <a:xfrm>
            <a:off x="4864937" y="876706"/>
            <a:ext cx="3157200" cy="177800"/>
          </a:xfrm>
          <a:prstGeom prst="rect">
            <a:avLst/>
          </a:prstGeom>
          <a:noFill/>
          <a:ln>
            <a:noFill/>
          </a:ln>
        </p:spPr>
        <p:txBody>
          <a:bodyPr anchorCtr="0" anchor="t" bIns="45700" lIns="91425" spcFirstLastPara="1" rIns="91425" wrap="square" tIns="45700">
            <a:noAutofit/>
          </a:bodyPr>
          <a:lstStyle>
            <a:lvl1pPr indent="-228600" lvl="0" marL="457200" marR="0" rtl="0" algn="r">
              <a:lnSpc>
                <a:spcPct val="90000"/>
              </a:lnSpc>
              <a:spcBef>
                <a:spcPts val="75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1pPr>
            <a:lvl2pPr indent="-228600" lvl="1" marL="914400"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2pPr>
            <a:lvl3pPr indent="-228600" lvl="2" marL="1371600" marR="0" rtl="0" algn="l">
              <a:lnSpc>
                <a:spcPct val="90000"/>
              </a:lnSpc>
              <a:spcBef>
                <a:spcPts val="375"/>
              </a:spcBef>
              <a:spcAft>
                <a:spcPts val="0"/>
              </a:spcAft>
              <a:buClr>
                <a:schemeClr val="dk1"/>
              </a:buClr>
              <a:buSzPts val="1350"/>
              <a:buFont typeface="Arial"/>
              <a:buNone/>
              <a:defRPr b="0" i="0" sz="1350" u="none" cap="none" strike="noStrike">
                <a:solidFill>
                  <a:schemeClr val="dk1"/>
                </a:solidFill>
                <a:latin typeface="Arial"/>
                <a:ea typeface="Arial"/>
                <a:cs typeface="Arial"/>
                <a:sym typeface="Arial"/>
              </a:defRPr>
            </a:lvl3pPr>
            <a:lvl4pPr indent="-228600" lvl="3" marL="1828800" marR="0" rtl="0" algn="l">
              <a:lnSpc>
                <a:spcPct val="90000"/>
              </a:lnSpc>
              <a:spcBef>
                <a:spcPts val="375"/>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4pPr>
            <a:lvl5pPr indent="-228600" lvl="4" marL="2286000" marR="0" rtl="0" algn="l">
              <a:lnSpc>
                <a:spcPct val="90000"/>
              </a:lnSpc>
              <a:spcBef>
                <a:spcPts val="375"/>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80" name="Google Shape;80;p18"/>
          <p:cNvSpPr txBox="1"/>
          <p:nvPr>
            <p:ph idx="6" type="body"/>
          </p:nvPr>
        </p:nvSpPr>
        <p:spPr>
          <a:xfrm>
            <a:off x="4867441" y="435643"/>
            <a:ext cx="3158698" cy="368673"/>
          </a:xfrm>
          <a:prstGeom prst="rect">
            <a:avLst/>
          </a:prstGeom>
          <a:noFill/>
          <a:ln>
            <a:noFill/>
          </a:ln>
        </p:spPr>
        <p:txBody>
          <a:bodyPr anchorCtr="0" anchor="t" bIns="45700" lIns="91425" spcFirstLastPara="1" rIns="91425" wrap="square" tIns="45700">
            <a:noAutofit/>
          </a:bodyPr>
          <a:lstStyle>
            <a:lvl1pPr indent="-228600" lvl="0" marL="457200" marR="0" rtl="0" algn="r">
              <a:lnSpc>
                <a:spcPct val="90000"/>
              </a:lnSpc>
              <a:spcBef>
                <a:spcPts val="75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1pPr>
            <a:lvl2pPr indent="-228600" lvl="1" marL="914400"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2pPr>
            <a:lvl3pPr indent="-228600" lvl="2" marL="1371600" marR="0" rtl="0" algn="l">
              <a:lnSpc>
                <a:spcPct val="90000"/>
              </a:lnSpc>
              <a:spcBef>
                <a:spcPts val="375"/>
              </a:spcBef>
              <a:spcAft>
                <a:spcPts val="0"/>
              </a:spcAft>
              <a:buClr>
                <a:schemeClr val="dk1"/>
              </a:buClr>
              <a:buSzPts val="1350"/>
              <a:buFont typeface="Arial"/>
              <a:buNone/>
              <a:defRPr b="0" i="0" sz="1350" u="none" cap="none" strike="noStrike">
                <a:solidFill>
                  <a:schemeClr val="dk1"/>
                </a:solidFill>
                <a:latin typeface="Arial"/>
                <a:ea typeface="Arial"/>
                <a:cs typeface="Arial"/>
                <a:sym typeface="Arial"/>
              </a:defRPr>
            </a:lvl3pPr>
            <a:lvl4pPr indent="-228600" lvl="3" marL="1828800" marR="0" rtl="0" algn="l">
              <a:lnSpc>
                <a:spcPct val="90000"/>
              </a:lnSpc>
              <a:spcBef>
                <a:spcPts val="375"/>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4pPr>
            <a:lvl5pPr indent="-228600" lvl="4" marL="2286000" marR="0" rtl="0" algn="l">
              <a:lnSpc>
                <a:spcPct val="90000"/>
              </a:lnSpc>
              <a:spcBef>
                <a:spcPts val="375"/>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81" name="Google Shape;81;p18"/>
          <p:cNvSpPr txBox="1"/>
          <p:nvPr/>
        </p:nvSpPr>
        <p:spPr>
          <a:xfrm>
            <a:off x="4293771" y="260947"/>
            <a:ext cx="568800" cy="1030638"/>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350">
              <a:solidFill>
                <a:schemeClr val="dk1"/>
              </a:solidFill>
              <a:latin typeface="Arial"/>
              <a:ea typeface="Arial"/>
              <a:cs typeface="Arial"/>
              <a:sym typeface="Arial"/>
            </a:endParaRPr>
          </a:p>
        </p:txBody>
      </p:sp>
      <p:cxnSp>
        <p:nvCxnSpPr>
          <p:cNvPr id="82" name="Google Shape;82;p18"/>
          <p:cNvCxnSpPr/>
          <p:nvPr/>
        </p:nvCxnSpPr>
        <p:spPr>
          <a:xfrm>
            <a:off x="6335472" y="837128"/>
            <a:ext cx="1584000" cy="0"/>
          </a:xfrm>
          <a:prstGeom prst="straightConnector1">
            <a:avLst/>
          </a:prstGeom>
          <a:noFill/>
          <a:ln cap="flat" cmpd="sng" w="19050">
            <a:solidFill>
              <a:schemeClr val="dk1"/>
            </a:solidFill>
            <a:prstDash val="solid"/>
            <a:miter lim="800000"/>
            <a:headEnd len="sm" w="sm" type="none"/>
            <a:tailEnd len="sm" w="sm" type="none"/>
          </a:ln>
        </p:spPr>
      </p:cxn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Headlines + 3 Image Columns">
  <p:cSld name="3 Headlines + 3 Image Columns">
    <p:bg>
      <p:bgPr>
        <a:solidFill>
          <a:schemeClr val="lt1"/>
        </a:solidFill>
      </p:bgPr>
    </p:bg>
    <p:spTree>
      <p:nvGrpSpPr>
        <p:cNvPr id="83" name="Shape 83"/>
        <p:cNvGrpSpPr/>
        <p:nvPr/>
      </p:nvGrpSpPr>
      <p:grpSpPr>
        <a:xfrm>
          <a:off x="0" y="0"/>
          <a:ext cx="0" cy="0"/>
          <a:chOff x="0" y="0"/>
          <a:chExt cx="0" cy="0"/>
        </a:xfrm>
      </p:grpSpPr>
      <p:sp>
        <p:nvSpPr>
          <p:cNvPr id="84" name="Google Shape;84;p19"/>
          <p:cNvSpPr/>
          <p:nvPr>
            <p:ph idx="2" type="pic"/>
          </p:nvPr>
        </p:nvSpPr>
        <p:spPr>
          <a:xfrm>
            <a:off x="1224019" y="1455622"/>
            <a:ext cx="2160000" cy="31644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75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1pPr>
            <a:lvl2pPr lvl="1"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2pPr>
            <a:lvl3pPr lvl="2" marR="0" rtl="0" algn="l">
              <a:lnSpc>
                <a:spcPct val="90000"/>
              </a:lnSpc>
              <a:spcBef>
                <a:spcPts val="375"/>
              </a:spcBef>
              <a:spcAft>
                <a:spcPts val="0"/>
              </a:spcAft>
              <a:buClr>
                <a:schemeClr val="dk1"/>
              </a:buClr>
              <a:buSzPts val="1350"/>
              <a:buFont typeface="Arial"/>
              <a:buNone/>
              <a:defRPr b="0" i="0" sz="1350" u="none" cap="none" strike="noStrike">
                <a:solidFill>
                  <a:schemeClr val="dk1"/>
                </a:solidFill>
                <a:latin typeface="Arial"/>
                <a:ea typeface="Arial"/>
                <a:cs typeface="Arial"/>
                <a:sym typeface="Arial"/>
              </a:defRPr>
            </a:lvl3pPr>
            <a:lvl4pPr lvl="3" marR="0" rtl="0" algn="l">
              <a:lnSpc>
                <a:spcPct val="90000"/>
              </a:lnSpc>
              <a:spcBef>
                <a:spcPts val="375"/>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4pPr>
            <a:lvl5pPr lvl="4" marR="0" rtl="0" algn="l">
              <a:lnSpc>
                <a:spcPct val="90000"/>
              </a:lnSpc>
              <a:spcBef>
                <a:spcPts val="375"/>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85" name="Google Shape;85;p19"/>
          <p:cNvSpPr txBox="1"/>
          <p:nvPr>
            <p:ph idx="1" type="body"/>
          </p:nvPr>
        </p:nvSpPr>
        <p:spPr>
          <a:xfrm>
            <a:off x="1130299" y="875030"/>
            <a:ext cx="2250010" cy="177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1pPr>
            <a:lvl2pPr indent="-228600" lvl="1" marL="914400"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2pPr>
            <a:lvl3pPr indent="-228600" lvl="2" marL="1371600" marR="0" rtl="0" algn="l">
              <a:lnSpc>
                <a:spcPct val="90000"/>
              </a:lnSpc>
              <a:spcBef>
                <a:spcPts val="375"/>
              </a:spcBef>
              <a:spcAft>
                <a:spcPts val="0"/>
              </a:spcAft>
              <a:buClr>
                <a:schemeClr val="dk1"/>
              </a:buClr>
              <a:buSzPts val="1350"/>
              <a:buFont typeface="Arial"/>
              <a:buNone/>
              <a:defRPr b="0" i="0" sz="1350" u="none" cap="none" strike="noStrike">
                <a:solidFill>
                  <a:schemeClr val="dk1"/>
                </a:solidFill>
                <a:latin typeface="Arial"/>
                <a:ea typeface="Arial"/>
                <a:cs typeface="Arial"/>
                <a:sym typeface="Arial"/>
              </a:defRPr>
            </a:lvl3pPr>
            <a:lvl4pPr indent="-228600" lvl="3" marL="1828800" marR="0" rtl="0" algn="l">
              <a:lnSpc>
                <a:spcPct val="90000"/>
              </a:lnSpc>
              <a:spcBef>
                <a:spcPts val="375"/>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4pPr>
            <a:lvl5pPr indent="-228600" lvl="4" marL="2286000" marR="0" rtl="0" algn="l">
              <a:lnSpc>
                <a:spcPct val="90000"/>
              </a:lnSpc>
              <a:spcBef>
                <a:spcPts val="375"/>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86" name="Google Shape;86;p19"/>
          <p:cNvSpPr txBox="1"/>
          <p:nvPr>
            <p:ph idx="3" type="body"/>
          </p:nvPr>
        </p:nvSpPr>
        <p:spPr>
          <a:xfrm>
            <a:off x="1128490" y="433967"/>
            <a:ext cx="2253600" cy="368673"/>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1pPr>
            <a:lvl2pPr indent="-228600" lvl="1" marL="914400"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2pPr>
            <a:lvl3pPr indent="-228600" lvl="2" marL="1371600" marR="0" rtl="0" algn="l">
              <a:lnSpc>
                <a:spcPct val="90000"/>
              </a:lnSpc>
              <a:spcBef>
                <a:spcPts val="375"/>
              </a:spcBef>
              <a:spcAft>
                <a:spcPts val="0"/>
              </a:spcAft>
              <a:buClr>
                <a:schemeClr val="dk1"/>
              </a:buClr>
              <a:buSzPts val="1350"/>
              <a:buFont typeface="Arial"/>
              <a:buNone/>
              <a:defRPr b="0" i="0" sz="1350" u="none" cap="none" strike="noStrike">
                <a:solidFill>
                  <a:schemeClr val="dk1"/>
                </a:solidFill>
                <a:latin typeface="Arial"/>
                <a:ea typeface="Arial"/>
                <a:cs typeface="Arial"/>
                <a:sym typeface="Arial"/>
              </a:defRPr>
            </a:lvl3pPr>
            <a:lvl4pPr indent="-228600" lvl="3" marL="1828800" marR="0" rtl="0" algn="l">
              <a:lnSpc>
                <a:spcPct val="90000"/>
              </a:lnSpc>
              <a:spcBef>
                <a:spcPts val="375"/>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4pPr>
            <a:lvl5pPr indent="-228600" lvl="4" marL="2286000" marR="0" rtl="0" algn="l">
              <a:lnSpc>
                <a:spcPct val="90000"/>
              </a:lnSpc>
              <a:spcBef>
                <a:spcPts val="375"/>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87" name="Google Shape;87;p19"/>
          <p:cNvSpPr txBox="1"/>
          <p:nvPr>
            <p:ph idx="4" type="body"/>
          </p:nvPr>
        </p:nvSpPr>
        <p:spPr>
          <a:xfrm>
            <a:off x="3492546" y="876706"/>
            <a:ext cx="2156113" cy="177800"/>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1pPr>
            <a:lvl2pPr indent="-228600" lvl="1" marL="914400"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2pPr>
            <a:lvl3pPr indent="-228600" lvl="2" marL="1371600" marR="0" rtl="0" algn="l">
              <a:lnSpc>
                <a:spcPct val="90000"/>
              </a:lnSpc>
              <a:spcBef>
                <a:spcPts val="375"/>
              </a:spcBef>
              <a:spcAft>
                <a:spcPts val="0"/>
              </a:spcAft>
              <a:buClr>
                <a:schemeClr val="dk1"/>
              </a:buClr>
              <a:buSzPts val="1350"/>
              <a:buFont typeface="Arial"/>
              <a:buNone/>
              <a:defRPr b="0" i="0" sz="1350" u="none" cap="none" strike="noStrike">
                <a:solidFill>
                  <a:schemeClr val="dk1"/>
                </a:solidFill>
                <a:latin typeface="Arial"/>
                <a:ea typeface="Arial"/>
                <a:cs typeface="Arial"/>
                <a:sym typeface="Arial"/>
              </a:defRPr>
            </a:lvl3pPr>
            <a:lvl4pPr indent="-228600" lvl="3" marL="1828800" marR="0" rtl="0" algn="l">
              <a:lnSpc>
                <a:spcPct val="90000"/>
              </a:lnSpc>
              <a:spcBef>
                <a:spcPts val="375"/>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4pPr>
            <a:lvl5pPr indent="-228600" lvl="4" marL="2286000" marR="0" rtl="0" algn="l">
              <a:lnSpc>
                <a:spcPct val="90000"/>
              </a:lnSpc>
              <a:spcBef>
                <a:spcPts val="375"/>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88" name="Google Shape;88;p19"/>
          <p:cNvSpPr txBox="1"/>
          <p:nvPr>
            <p:ph idx="5" type="body"/>
          </p:nvPr>
        </p:nvSpPr>
        <p:spPr>
          <a:xfrm>
            <a:off x="3492546" y="435643"/>
            <a:ext cx="2155607" cy="368673"/>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1pPr>
            <a:lvl2pPr indent="-228600" lvl="1" marL="914400"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2pPr>
            <a:lvl3pPr indent="-228600" lvl="2" marL="1371600" marR="0" rtl="0" algn="l">
              <a:lnSpc>
                <a:spcPct val="90000"/>
              </a:lnSpc>
              <a:spcBef>
                <a:spcPts val="375"/>
              </a:spcBef>
              <a:spcAft>
                <a:spcPts val="0"/>
              </a:spcAft>
              <a:buClr>
                <a:schemeClr val="dk1"/>
              </a:buClr>
              <a:buSzPts val="1350"/>
              <a:buFont typeface="Arial"/>
              <a:buNone/>
              <a:defRPr b="0" i="0" sz="1350" u="none" cap="none" strike="noStrike">
                <a:solidFill>
                  <a:schemeClr val="dk1"/>
                </a:solidFill>
                <a:latin typeface="Arial"/>
                <a:ea typeface="Arial"/>
                <a:cs typeface="Arial"/>
                <a:sym typeface="Arial"/>
              </a:defRPr>
            </a:lvl3pPr>
            <a:lvl4pPr indent="-228600" lvl="3" marL="1828800" marR="0" rtl="0" algn="l">
              <a:lnSpc>
                <a:spcPct val="90000"/>
              </a:lnSpc>
              <a:spcBef>
                <a:spcPts val="375"/>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4pPr>
            <a:lvl5pPr indent="-228600" lvl="4" marL="2286000" marR="0" rtl="0" algn="l">
              <a:lnSpc>
                <a:spcPct val="90000"/>
              </a:lnSpc>
              <a:spcBef>
                <a:spcPts val="375"/>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cxnSp>
        <p:nvCxnSpPr>
          <p:cNvPr id="89" name="Google Shape;89;p19"/>
          <p:cNvCxnSpPr/>
          <p:nvPr/>
        </p:nvCxnSpPr>
        <p:spPr>
          <a:xfrm>
            <a:off x="6335472" y="837128"/>
            <a:ext cx="1584000" cy="0"/>
          </a:xfrm>
          <a:prstGeom prst="straightConnector1">
            <a:avLst/>
          </a:prstGeom>
          <a:noFill/>
          <a:ln cap="flat" cmpd="sng" w="19050">
            <a:solidFill>
              <a:schemeClr val="dk1"/>
            </a:solidFill>
            <a:prstDash val="solid"/>
            <a:miter lim="800000"/>
            <a:headEnd len="sm" w="sm" type="none"/>
            <a:tailEnd len="sm" w="sm" type="none"/>
          </a:ln>
        </p:spPr>
      </p:cxnSp>
      <p:sp>
        <p:nvSpPr>
          <p:cNvPr id="90" name="Google Shape;90;p19"/>
          <p:cNvSpPr/>
          <p:nvPr>
            <p:ph idx="6" type="pic"/>
          </p:nvPr>
        </p:nvSpPr>
        <p:spPr>
          <a:xfrm>
            <a:off x="3490674" y="1456768"/>
            <a:ext cx="2160000" cy="31644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75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1pPr>
            <a:lvl2pPr lvl="1"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2pPr>
            <a:lvl3pPr lvl="2" marR="0" rtl="0" algn="l">
              <a:lnSpc>
                <a:spcPct val="90000"/>
              </a:lnSpc>
              <a:spcBef>
                <a:spcPts val="375"/>
              </a:spcBef>
              <a:spcAft>
                <a:spcPts val="0"/>
              </a:spcAft>
              <a:buClr>
                <a:schemeClr val="dk1"/>
              </a:buClr>
              <a:buSzPts val="1350"/>
              <a:buFont typeface="Arial"/>
              <a:buNone/>
              <a:defRPr b="0" i="0" sz="1350" u="none" cap="none" strike="noStrike">
                <a:solidFill>
                  <a:schemeClr val="dk1"/>
                </a:solidFill>
                <a:latin typeface="Arial"/>
                <a:ea typeface="Arial"/>
                <a:cs typeface="Arial"/>
                <a:sym typeface="Arial"/>
              </a:defRPr>
            </a:lvl3pPr>
            <a:lvl4pPr lvl="3" marR="0" rtl="0" algn="l">
              <a:lnSpc>
                <a:spcPct val="90000"/>
              </a:lnSpc>
              <a:spcBef>
                <a:spcPts val="375"/>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4pPr>
            <a:lvl5pPr lvl="4" marR="0" rtl="0" algn="l">
              <a:lnSpc>
                <a:spcPct val="90000"/>
              </a:lnSpc>
              <a:spcBef>
                <a:spcPts val="375"/>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91" name="Google Shape;91;p19"/>
          <p:cNvSpPr/>
          <p:nvPr>
            <p:ph idx="7" type="pic"/>
          </p:nvPr>
        </p:nvSpPr>
        <p:spPr>
          <a:xfrm>
            <a:off x="5750184" y="1457913"/>
            <a:ext cx="2160000" cy="31644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75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1pPr>
            <a:lvl2pPr lvl="1"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2pPr>
            <a:lvl3pPr lvl="2" marR="0" rtl="0" algn="l">
              <a:lnSpc>
                <a:spcPct val="90000"/>
              </a:lnSpc>
              <a:spcBef>
                <a:spcPts val="375"/>
              </a:spcBef>
              <a:spcAft>
                <a:spcPts val="0"/>
              </a:spcAft>
              <a:buClr>
                <a:schemeClr val="dk1"/>
              </a:buClr>
              <a:buSzPts val="1350"/>
              <a:buFont typeface="Arial"/>
              <a:buNone/>
              <a:defRPr b="0" i="0" sz="1350" u="none" cap="none" strike="noStrike">
                <a:solidFill>
                  <a:schemeClr val="dk1"/>
                </a:solidFill>
                <a:latin typeface="Arial"/>
                <a:ea typeface="Arial"/>
                <a:cs typeface="Arial"/>
                <a:sym typeface="Arial"/>
              </a:defRPr>
            </a:lvl3pPr>
            <a:lvl4pPr lvl="3" marR="0" rtl="0" algn="l">
              <a:lnSpc>
                <a:spcPct val="90000"/>
              </a:lnSpc>
              <a:spcBef>
                <a:spcPts val="375"/>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4pPr>
            <a:lvl5pPr lvl="4" marR="0" rtl="0" algn="l">
              <a:lnSpc>
                <a:spcPct val="90000"/>
              </a:lnSpc>
              <a:spcBef>
                <a:spcPts val="375"/>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92" name="Google Shape;92;p19"/>
          <p:cNvSpPr txBox="1"/>
          <p:nvPr>
            <p:ph idx="8" type="body"/>
          </p:nvPr>
        </p:nvSpPr>
        <p:spPr>
          <a:xfrm>
            <a:off x="5753787" y="877260"/>
            <a:ext cx="2268903" cy="177800"/>
          </a:xfrm>
          <a:prstGeom prst="rect">
            <a:avLst/>
          </a:prstGeom>
          <a:noFill/>
          <a:ln>
            <a:noFill/>
          </a:ln>
        </p:spPr>
        <p:txBody>
          <a:bodyPr anchorCtr="0" anchor="t" bIns="45700" lIns="91425" spcFirstLastPara="1" rIns="91425" wrap="square" tIns="45700">
            <a:noAutofit/>
          </a:bodyPr>
          <a:lstStyle>
            <a:lvl1pPr indent="-228600" lvl="0" marL="457200" marR="0" rtl="0" algn="r">
              <a:lnSpc>
                <a:spcPct val="90000"/>
              </a:lnSpc>
              <a:spcBef>
                <a:spcPts val="75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1pPr>
            <a:lvl2pPr indent="-228600" lvl="1" marL="914400"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2pPr>
            <a:lvl3pPr indent="-228600" lvl="2" marL="1371600" marR="0" rtl="0" algn="l">
              <a:lnSpc>
                <a:spcPct val="90000"/>
              </a:lnSpc>
              <a:spcBef>
                <a:spcPts val="375"/>
              </a:spcBef>
              <a:spcAft>
                <a:spcPts val="0"/>
              </a:spcAft>
              <a:buClr>
                <a:schemeClr val="dk1"/>
              </a:buClr>
              <a:buSzPts val="1350"/>
              <a:buFont typeface="Arial"/>
              <a:buNone/>
              <a:defRPr b="0" i="0" sz="1350" u="none" cap="none" strike="noStrike">
                <a:solidFill>
                  <a:schemeClr val="dk1"/>
                </a:solidFill>
                <a:latin typeface="Arial"/>
                <a:ea typeface="Arial"/>
                <a:cs typeface="Arial"/>
                <a:sym typeface="Arial"/>
              </a:defRPr>
            </a:lvl3pPr>
            <a:lvl4pPr indent="-228600" lvl="3" marL="1828800" marR="0" rtl="0" algn="l">
              <a:lnSpc>
                <a:spcPct val="90000"/>
              </a:lnSpc>
              <a:spcBef>
                <a:spcPts val="375"/>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4pPr>
            <a:lvl5pPr indent="-228600" lvl="4" marL="2286000" marR="0" rtl="0" algn="l">
              <a:lnSpc>
                <a:spcPct val="90000"/>
              </a:lnSpc>
              <a:spcBef>
                <a:spcPts val="375"/>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93" name="Google Shape;93;p19"/>
          <p:cNvSpPr txBox="1"/>
          <p:nvPr>
            <p:ph idx="9" type="body"/>
          </p:nvPr>
        </p:nvSpPr>
        <p:spPr>
          <a:xfrm>
            <a:off x="5753787" y="436197"/>
            <a:ext cx="2272905" cy="368673"/>
          </a:xfrm>
          <a:prstGeom prst="rect">
            <a:avLst/>
          </a:prstGeom>
          <a:noFill/>
          <a:ln>
            <a:noFill/>
          </a:ln>
        </p:spPr>
        <p:txBody>
          <a:bodyPr anchorCtr="0" anchor="t" bIns="45700" lIns="91425" spcFirstLastPara="1" rIns="91425" wrap="square" tIns="45700">
            <a:noAutofit/>
          </a:bodyPr>
          <a:lstStyle>
            <a:lvl1pPr indent="-228600" lvl="0" marL="457200" marR="0" rtl="0" algn="r">
              <a:lnSpc>
                <a:spcPct val="90000"/>
              </a:lnSpc>
              <a:spcBef>
                <a:spcPts val="75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1pPr>
            <a:lvl2pPr indent="-228600" lvl="1" marL="914400"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2pPr>
            <a:lvl3pPr indent="-228600" lvl="2" marL="1371600" marR="0" rtl="0" algn="l">
              <a:lnSpc>
                <a:spcPct val="90000"/>
              </a:lnSpc>
              <a:spcBef>
                <a:spcPts val="375"/>
              </a:spcBef>
              <a:spcAft>
                <a:spcPts val="0"/>
              </a:spcAft>
              <a:buClr>
                <a:schemeClr val="dk1"/>
              </a:buClr>
              <a:buSzPts val="1350"/>
              <a:buFont typeface="Arial"/>
              <a:buNone/>
              <a:defRPr b="0" i="0" sz="1350" u="none" cap="none" strike="noStrike">
                <a:solidFill>
                  <a:schemeClr val="dk1"/>
                </a:solidFill>
                <a:latin typeface="Arial"/>
                <a:ea typeface="Arial"/>
                <a:cs typeface="Arial"/>
                <a:sym typeface="Arial"/>
              </a:defRPr>
            </a:lvl3pPr>
            <a:lvl4pPr indent="-228600" lvl="3" marL="1828800" marR="0" rtl="0" algn="l">
              <a:lnSpc>
                <a:spcPct val="90000"/>
              </a:lnSpc>
              <a:spcBef>
                <a:spcPts val="375"/>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4pPr>
            <a:lvl5pPr indent="-228600" lvl="4" marL="2286000" marR="0" rtl="0" algn="l">
              <a:lnSpc>
                <a:spcPct val="90000"/>
              </a:lnSpc>
              <a:spcBef>
                <a:spcPts val="375"/>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cxnSp>
        <p:nvCxnSpPr>
          <p:cNvPr id="94" name="Google Shape;94;p19"/>
          <p:cNvCxnSpPr/>
          <p:nvPr/>
        </p:nvCxnSpPr>
        <p:spPr>
          <a:xfrm>
            <a:off x="6336026" y="837682"/>
            <a:ext cx="1584000" cy="0"/>
          </a:xfrm>
          <a:prstGeom prst="straightConnector1">
            <a:avLst/>
          </a:prstGeom>
          <a:noFill/>
          <a:ln cap="flat" cmpd="sng" w="19050">
            <a:solidFill>
              <a:schemeClr val="dk1"/>
            </a:solidFill>
            <a:prstDash val="solid"/>
            <a:miter lim="800000"/>
            <a:headEnd len="sm" w="sm" type="none"/>
            <a:tailEnd len="sm" w="sm" type="none"/>
          </a:ln>
        </p:spPr>
      </p:cxnSp>
      <p:sp>
        <p:nvSpPr>
          <p:cNvPr id="95" name="Google Shape;95;p19"/>
          <p:cNvSpPr txBox="1"/>
          <p:nvPr/>
        </p:nvSpPr>
        <p:spPr>
          <a:xfrm>
            <a:off x="3386912" y="373018"/>
            <a:ext cx="102334" cy="756000"/>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350">
              <a:solidFill>
                <a:schemeClr val="dk1"/>
              </a:solidFill>
              <a:latin typeface="Arial"/>
              <a:ea typeface="Arial"/>
              <a:cs typeface="Arial"/>
              <a:sym typeface="Arial"/>
            </a:endParaRPr>
          </a:p>
        </p:txBody>
      </p:sp>
      <p:sp>
        <p:nvSpPr>
          <p:cNvPr id="96" name="Google Shape;96;p19"/>
          <p:cNvSpPr txBox="1"/>
          <p:nvPr/>
        </p:nvSpPr>
        <p:spPr>
          <a:xfrm>
            <a:off x="5652005" y="380172"/>
            <a:ext cx="102334" cy="756000"/>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350">
              <a:solidFill>
                <a:schemeClr val="dk1"/>
              </a:solidFill>
              <a:latin typeface="Arial"/>
              <a:ea typeface="Arial"/>
              <a:cs typeface="Arial"/>
              <a:sym typeface="Arial"/>
            </a:endParaRPr>
          </a:p>
        </p:txBody>
      </p:sp>
      <p:cxnSp>
        <p:nvCxnSpPr>
          <p:cNvPr id="97" name="Google Shape;97;p19"/>
          <p:cNvCxnSpPr/>
          <p:nvPr/>
        </p:nvCxnSpPr>
        <p:spPr>
          <a:xfrm>
            <a:off x="3778237" y="841533"/>
            <a:ext cx="1584000" cy="0"/>
          </a:xfrm>
          <a:prstGeom prst="straightConnector1">
            <a:avLst/>
          </a:prstGeom>
          <a:noFill/>
          <a:ln cap="flat" cmpd="sng" w="19050">
            <a:solidFill>
              <a:schemeClr val="dk1"/>
            </a:solidFill>
            <a:prstDash val="solid"/>
            <a:miter lim="800000"/>
            <a:headEnd len="sm" w="sm" type="none"/>
            <a:tailEnd len="sm" w="sm" type="none"/>
          </a:ln>
        </p:spPr>
      </p:cxn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106" name="Shape 106"/>
        <p:cNvGrpSpPr/>
        <p:nvPr/>
      </p:nvGrpSpPr>
      <p:grpSpPr>
        <a:xfrm>
          <a:off x="0" y="0"/>
          <a:ext cx="0" cy="0"/>
          <a:chOff x="0" y="0"/>
          <a:chExt cx="0" cy="0"/>
        </a:xfrm>
      </p:grpSpPr>
      <p:sp>
        <p:nvSpPr>
          <p:cNvPr id="107" name="Google Shape;107;p21"/>
          <p:cNvSpPr txBox="1"/>
          <p:nvPr>
            <p:ph idx="1" type="body"/>
          </p:nvPr>
        </p:nvSpPr>
        <p:spPr>
          <a:xfrm>
            <a:off x="1130299" y="875030"/>
            <a:ext cx="6779871" cy="177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1pPr>
            <a:lvl2pPr indent="-228600" lvl="1" marL="914400"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2pPr>
            <a:lvl3pPr indent="-228600" lvl="2" marL="1371600" marR="0" rtl="0" algn="l">
              <a:lnSpc>
                <a:spcPct val="90000"/>
              </a:lnSpc>
              <a:spcBef>
                <a:spcPts val="375"/>
              </a:spcBef>
              <a:spcAft>
                <a:spcPts val="0"/>
              </a:spcAft>
              <a:buClr>
                <a:schemeClr val="dk1"/>
              </a:buClr>
              <a:buSzPts val="1350"/>
              <a:buFont typeface="Arial"/>
              <a:buNone/>
              <a:defRPr b="0" i="0" sz="1350" u="none" cap="none" strike="noStrike">
                <a:solidFill>
                  <a:schemeClr val="dk1"/>
                </a:solidFill>
                <a:latin typeface="Arial"/>
                <a:ea typeface="Arial"/>
                <a:cs typeface="Arial"/>
                <a:sym typeface="Arial"/>
              </a:defRPr>
            </a:lvl3pPr>
            <a:lvl4pPr indent="-228600" lvl="3" marL="1828800" marR="0" rtl="0" algn="l">
              <a:lnSpc>
                <a:spcPct val="90000"/>
              </a:lnSpc>
              <a:spcBef>
                <a:spcPts val="375"/>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4pPr>
            <a:lvl5pPr indent="-228600" lvl="4" marL="2286000" marR="0" rtl="0" algn="l">
              <a:lnSpc>
                <a:spcPct val="90000"/>
              </a:lnSpc>
              <a:spcBef>
                <a:spcPts val="375"/>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108" name="Google Shape;108;p21"/>
          <p:cNvSpPr txBox="1"/>
          <p:nvPr>
            <p:ph idx="2" type="body"/>
          </p:nvPr>
        </p:nvSpPr>
        <p:spPr>
          <a:xfrm>
            <a:off x="1128489" y="433967"/>
            <a:ext cx="6786151" cy="368673"/>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1pPr>
            <a:lvl2pPr indent="-228600" lvl="1" marL="914400"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2pPr>
            <a:lvl3pPr indent="-228600" lvl="2" marL="1371600" marR="0" rtl="0" algn="l">
              <a:lnSpc>
                <a:spcPct val="90000"/>
              </a:lnSpc>
              <a:spcBef>
                <a:spcPts val="375"/>
              </a:spcBef>
              <a:spcAft>
                <a:spcPts val="0"/>
              </a:spcAft>
              <a:buClr>
                <a:schemeClr val="dk1"/>
              </a:buClr>
              <a:buSzPts val="1350"/>
              <a:buFont typeface="Arial"/>
              <a:buNone/>
              <a:defRPr b="0" i="0" sz="1350" u="none" cap="none" strike="noStrike">
                <a:solidFill>
                  <a:schemeClr val="dk1"/>
                </a:solidFill>
                <a:latin typeface="Arial"/>
                <a:ea typeface="Arial"/>
                <a:cs typeface="Arial"/>
                <a:sym typeface="Arial"/>
              </a:defRPr>
            </a:lvl3pPr>
            <a:lvl4pPr indent="-228600" lvl="3" marL="1828800" marR="0" rtl="0" algn="l">
              <a:lnSpc>
                <a:spcPct val="90000"/>
              </a:lnSpc>
              <a:spcBef>
                <a:spcPts val="375"/>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4pPr>
            <a:lvl5pPr indent="-228600" lvl="4" marL="2286000" marR="0" rtl="0" algn="l">
              <a:lnSpc>
                <a:spcPct val="90000"/>
              </a:lnSpc>
              <a:spcBef>
                <a:spcPts val="375"/>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 Only">
  <p:cSld name="Text Only">
    <p:spTree>
      <p:nvGrpSpPr>
        <p:cNvPr id="109" name="Shape 109"/>
        <p:cNvGrpSpPr/>
        <p:nvPr/>
      </p:nvGrpSpPr>
      <p:grpSpPr>
        <a:xfrm>
          <a:off x="0" y="0"/>
          <a:ext cx="0" cy="0"/>
          <a:chOff x="0" y="0"/>
          <a:chExt cx="0" cy="0"/>
        </a:xfrm>
      </p:grpSpPr>
      <p:sp>
        <p:nvSpPr>
          <p:cNvPr id="110" name="Google Shape;110;p22"/>
          <p:cNvSpPr txBox="1"/>
          <p:nvPr>
            <p:ph idx="1" type="body"/>
          </p:nvPr>
        </p:nvSpPr>
        <p:spPr>
          <a:xfrm>
            <a:off x="1130299" y="875030"/>
            <a:ext cx="6779871" cy="177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1pPr>
            <a:lvl2pPr indent="-228600" lvl="1" marL="914400"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2pPr>
            <a:lvl3pPr indent="-228600" lvl="2" marL="1371600" marR="0" rtl="0" algn="l">
              <a:lnSpc>
                <a:spcPct val="90000"/>
              </a:lnSpc>
              <a:spcBef>
                <a:spcPts val="375"/>
              </a:spcBef>
              <a:spcAft>
                <a:spcPts val="0"/>
              </a:spcAft>
              <a:buClr>
                <a:schemeClr val="dk1"/>
              </a:buClr>
              <a:buSzPts val="1350"/>
              <a:buFont typeface="Arial"/>
              <a:buNone/>
              <a:defRPr b="0" i="0" sz="1350" u="none" cap="none" strike="noStrike">
                <a:solidFill>
                  <a:schemeClr val="dk1"/>
                </a:solidFill>
                <a:latin typeface="Arial"/>
                <a:ea typeface="Arial"/>
                <a:cs typeface="Arial"/>
                <a:sym typeface="Arial"/>
              </a:defRPr>
            </a:lvl3pPr>
            <a:lvl4pPr indent="-228600" lvl="3" marL="1828800" marR="0" rtl="0" algn="l">
              <a:lnSpc>
                <a:spcPct val="90000"/>
              </a:lnSpc>
              <a:spcBef>
                <a:spcPts val="375"/>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4pPr>
            <a:lvl5pPr indent="-228600" lvl="4" marL="2286000" marR="0" rtl="0" algn="l">
              <a:lnSpc>
                <a:spcPct val="90000"/>
              </a:lnSpc>
              <a:spcBef>
                <a:spcPts val="375"/>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111" name="Google Shape;111;p22"/>
          <p:cNvSpPr txBox="1"/>
          <p:nvPr>
            <p:ph idx="2" type="body"/>
          </p:nvPr>
        </p:nvSpPr>
        <p:spPr>
          <a:xfrm>
            <a:off x="1128489" y="433967"/>
            <a:ext cx="6786151" cy="368673"/>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1pPr>
            <a:lvl2pPr indent="-228600" lvl="1" marL="914400"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2pPr>
            <a:lvl3pPr indent="-228600" lvl="2" marL="1371600" marR="0" rtl="0" algn="l">
              <a:lnSpc>
                <a:spcPct val="90000"/>
              </a:lnSpc>
              <a:spcBef>
                <a:spcPts val="375"/>
              </a:spcBef>
              <a:spcAft>
                <a:spcPts val="0"/>
              </a:spcAft>
              <a:buClr>
                <a:schemeClr val="dk1"/>
              </a:buClr>
              <a:buSzPts val="1350"/>
              <a:buFont typeface="Arial"/>
              <a:buNone/>
              <a:defRPr b="0" i="0" sz="1350" u="none" cap="none" strike="noStrike">
                <a:solidFill>
                  <a:schemeClr val="dk1"/>
                </a:solidFill>
                <a:latin typeface="Arial"/>
                <a:ea typeface="Arial"/>
                <a:cs typeface="Arial"/>
                <a:sym typeface="Arial"/>
              </a:defRPr>
            </a:lvl3pPr>
            <a:lvl4pPr indent="-228600" lvl="3" marL="1828800" marR="0" rtl="0" algn="l">
              <a:lnSpc>
                <a:spcPct val="90000"/>
              </a:lnSpc>
              <a:spcBef>
                <a:spcPts val="375"/>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4pPr>
            <a:lvl5pPr indent="-228600" lvl="4" marL="2286000" marR="0" rtl="0" algn="l">
              <a:lnSpc>
                <a:spcPct val="90000"/>
              </a:lnSpc>
              <a:spcBef>
                <a:spcPts val="375"/>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112" name="Google Shape;112;p22"/>
          <p:cNvSpPr txBox="1"/>
          <p:nvPr>
            <p:ph idx="3" type="body"/>
          </p:nvPr>
        </p:nvSpPr>
        <p:spPr>
          <a:xfrm>
            <a:off x="1220046" y="1457343"/>
            <a:ext cx="6703200" cy="31644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chemeClr val="dk2"/>
              </a:buClr>
              <a:buSzPts val="1600"/>
              <a:buFont typeface="Arial"/>
              <a:buNone/>
              <a:defRPr b="0" i="0" sz="1600" u="none" cap="none" strike="noStrike">
                <a:solidFill>
                  <a:schemeClr val="dk1"/>
                </a:solidFill>
                <a:latin typeface="Arial"/>
                <a:ea typeface="Arial"/>
                <a:cs typeface="Arial"/>
                <a:sym typeface="Arial"/>
              </a:defRPr>
            </a:lvl1pPr>
            <a:lvl2pPr indent="-228600" lvl="1" marL="914400" marR="0" rtl="0" algn="l">
              <a:lnSpc>
                <a:spcPct val="90000"/>
              </a:lnSpc>
              <a:spcBef>
                <a:spcPts val="375"/>
              </a:spcBef>
              <a:spcAft>
                <a:spcPts val="0"/>
              </a:spcAft>
              <a:buClr>
                <a:schemeClr val="dk2"/>
              </a:buClr>
              <a:buSzPts val="1400"/>
              <a:buFont typeface="Arial"/>
              <a:buNone/>
              <a:defRPr b="0" i="0" sz="1400" u="none" cap="none" strike="noStrike">
                <a:solidFill>
                  <a:schemeClr val="dk1"/>
                </a:solidFill>
                <a:latin typeface="Arial"/>
                <a:ea typeface="Arial"/>
                <a:cs typeface="Arial"/>
                <a:sym typeface="Arial"/>
              </a:defRPr>
            </a:lvl2pPr>
            <a:lvl3pPr indent="-228600" lvl="2" marL="1371600" marR="0" rtl="0" algn="l">
              <a:lnSpc>
                <a:spcPct val="90000"/>
              </a:lnSpc>
              <a:spcBef>
                <a:spcPts val="375"/>
              </a:spcBef>
              <a:spcAft>
                <a:spcPts val="0"/>
              </a:spcAft>
              <a:buClr>
                <a:schemeClr val="dk2"/>
              </a:buClr>
              <a:buSzPts val="1200"/>
              <a:buFont typeface="Arial"/>
              <a:buNone/>
              <a:defRPr b="0" i="0" sz="1200" u="none" cap="none" strike="noStrike">
                <a:solidFill>
                  <a:schemeClr val="dk1"/>
                </a:solidFill>
                <a:latin typeface="Arial"/>
                <a:ea typeface="Arial"/>
                <a:cs typeface="Arial"/>
                <a:sym typeface="Arial"/>
              </a:defRPr>
            </a:lvl3pPr>
            <a:lvl4pPr indent="-228600" lvl="3" marL="1828800" marR="0" rtl="0" algn="l">
              <a:lnSpc>
                <a:spcPct val="90000"/>
              </a:lnSpc>
              <a:spcBef>
                <a:spcPts val="375"/>
              </a:spcBef>
              <a:spcAft>
                <a:spcPts val="0"/>
              </a:spcAft>
              <a:buClr>
                <a:schemeClr val="dk2"/>
              </a:buClr>
              <a:buSzPts val="1100"/>
              <a:buFont typeface="Arial"/>
              <a:buNone/>
              <a:defRPr b="0" i="0" sz="1100" u="none" cap="none" strike="noStrike">
                <a:solidFill>
                  <a:schemeClr val="dk1"/>
                </a:solidFill>
                <a:latin typeface="Arial"/>
                <a:ea typeface="Arial"/>
                <a:cs typeface="Arial"/>
                <a:sym typeface="Arial"/>
              </a:defRPr>
            </a:lvl4pPr>
            <a:lvl5pPr indent="-330200" lvl="4" marL="2286000" marR="0" rtl="0" algn="l">
              <a:lnSpc>
                <a:spcPct val="90000"/>
              </a:lnSpc>
              <a:spcBef>
                <a:spcPts val="375"/>
              </a:spcBef>
              <a:spcAft>
                <a:spcPts val="0"/>
              </a:spcAft>
              <a:buClr>
                <a:schemeClr val="dk2"/>
              </a:buClr>
              <a:buSzPts val="1600"/>
              <a:buFont typeface="Noto Sans Symbols"/>
              <a:buChar char="▪"/>
              <a:defRPr b="0" i="0" sz="1600" u="none" cap="none" strike="noStrike">
                <a:solidFill>
                  <a:schemeClr val="dk1"/>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 Headline + 2 Columns">
  <p:cSld name="1 Headline + 2 Columns">
    <p:spTree>
      <p:nvGrpSpPr>
        <p:cNvPr id="113" name="Shape 113"/>
        <p:cNvGrpSpPr/>
        <p:nvPr/>
      </p:nvGrpSpPr>
      <p:grpSpPr>
        <a:xfrm>
          <a:off x="0" y="0"/>
          <a:ext cx="0" cy="0"/>
          <a:chOff x="0" y="0"/>
          <a:chExt cx="0" cy="0"/>
        </a:xfrm>
      </p:grpSpPr>
      <p:sp>
        <p:nvSpPr>
          <p:cNvPr id="114" name="Google Shape;114;p23"/>
          <p:cNvSpPr txBox="1"/>
          <p:nvPr>
            <p:ph idx="1" type="body"/>
          </p:nvPr>
        </p:nvSpPr>
        <p:spPr>
          <a:xfrm>
            <a:off x="4857051" y="1461462"/>
            <a:ext cx="3063600" cy="3164400"/>
          </a:xfrm>
          <a:prstGeom prst="rect">
            <a:avLst/>
          </a:prstGeom>
          <a:noFill/>
          <a:ln>
            <a:noFill/>
          </a:ln>
        </p:spPr>
        <p:txBody>
          <a:bodyPr anchorCtr="0" anchor="t" bIns="45700" lIns="91425" spcFirstLastPara="1" rIns="91425" wrap="square" tIns="45700">
            <a:noAutofit/>
          </a:bodyPr>
          <a:lstStyle>
            <a:lvl1pPr indent="-330200" lvl="0" marL="457200" marR="0" rtl="0" algn="l">
              <a:lnSpc>
                <a:spcPct val="90000"/>
              </a:lnSpc>
              <a:spcBef>
                <a:spcPts val="750"/>
              </a:spcBef>
              <a:spcAft>
                <a:spcPts val="0"/>
              </a:spcAft>
              <a:buClr>
                <a:schemeClr val="dk2"/>
              </a:buClr>
              <a:buSzPts val="1600"/>
              <a:buFont typeface="Noto Sans Symbols"/>
              <a:buChar char="▪"/>
              <a:defRPr b="0" i="0" sz="1600" u="none" cap="none" strike="noStrike">
                <a:solidFill>
                  <a:schemeClr val="dk1"/>
                </a:solidFill>
                <a:latin typeface="Arial"/>
                <a:ea typeface="Arial"/>
                <a:cs typeface="Arial"/>
                <a:sym typeface="Arial"/>
              </a:defRPr>
            </a:lvl1pPr>
            <a:lvl2pPr indent="-317500" lvl="1" marL="914400" marR="0" rtl="0" algn="l">
              <a:lnSpc>
                <a:spcPct val="90000"/>
              </a:lnSpc>
              <a:spcBef>
                <a:spcPts val="375"/>
              </a:spcBef>
              <a:spcAft>
                <a:spcPts val="0"/>
              </a:spcAft>
              <a:buClr>
                <a:schemeClr val="dk2"/>
              </a:buClr>
              <a:buSzPts val="1400"/>
              <a:buFont typeface="Noto Sans Symbols"/>
              <a:buChar char="▪"/>
              <a:defRPr b="0" i="0" sz="1400" u="none" cap="none" strike="noStrike">
                <a:solidFill>
                  <a:schemeClr val="dk1"/>
                </a:solidFill>
                <a:latin typeface="Arial"/>
                <a:ea typeface="Arial"/>
                <a:cs typeface="Arial"/>
                <a:sym typeface="Arial"/>
              </a:defRPr>
            </a:lvl2pPr>
            <a:lvl3pPr indent="-304800" lvl="2" marL="1371600" marR="0" rtl="0" algn="l">
              <a:lnSpc>
                <a:spcPct val="90000"/>
              </a:lnSpc>
              <a:spcBef>
                <a:spcPts val="375"/>
              </a:spcBef>
              <a:spcAft>
                <a:spcPts val="0"/>
              </a:spcAft>
              <a:buClr>
                <a:schemeClr val="dk2"/>
              </a:buClr>
              <a:buSzPts val="1200"/>
              <a:buFont typeface="Noto Sans Symbols"/>
              <a:buChar char="▪"/>
              <a:defRPr b="0" i="0" sz="1200" u="none" cap="none" strike="noStrike">
                <a:solidFill>
                  <a:schemeClr val="dk1"/>
                </a:solidFill>
                <a:latin typeface="Arial"/>
                <a:ea typeface="Arial"/>
                <a:cs typeface="Arial"/>
                <a:sym typeface="Arial"/>
              </a:defRPr>
            </a:lvl3pPr>
            <a:lvl4pPr indent="-298450" lvl="3" marL="1828800" marR="0" rtl="0" algn="l">
              <a:lnSpc>
                <a:spcPct val="90000"/>
              </a:lnSpc>
              <a:spcBef>
                <a:spcPts val="375"/>
              </a:spcBef>
              <a:spcAft>
                <a:spcPts val="0"/>
              </a:spcAft>
              <a:buClr>
                <a:schemeClr val="dk2"/>
              </a:buClr>
              <a:buSzPts val="1100"/>
              <a:buFont typeface="Noto Sans Symbols"/>
              <a:buChar char="▪"/>
              <a:defRPr b="0" i="0" sz="1100" u="none" cap="none" strike="noStrike">
                <a:solidFill>
                  <a:schemeClr val="dk1"/>
                </a:solidFill>
                <a:latin typeface="Arial"/>
                <a:ea typeface="Arial"/>
                <a:cs typeface="Arial"/>
                <a:sym typeface="Arial"/>
              </a:defRPr>
            </a:lvl4pPr>
            <a:lvl5pPr indent="-330200" lvl="4" marL="2286000" marR="0" rtl="0" algn="l">
              <a:lnSpc>
                <a:spcPct val="90000"/>
              </a:lnSpc>
              <a:spcBef>
                <a:spcPts val="375"/>
              </a:spcBef>
              <a:spcAft>
                <a:spcPts val="0"/>
              </a:spcAft>
              <a:buClr>
                <a:schemeClr val="dk2"/>
              </a:buClr>
              <a:buSzPts val="1600"/>
              <a:buFont typeface="Noto Sans Symbols"/>
              <a:buChar char="▪"/>
              <a:defRPr b="0" i="0" sz="1600" u="none" cap="none" strike="noStrike">
                <a:solidFill>
                  <a:schemeClr val="dk1"/>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115" name="Google Shape;115;p23"/>
          <p:cNvSpPr txBox="1"/>
          <p:nvPr>
            <p:ph idx="2" type="body"/>
          </p:nvPr>
        </p:nvSpPr>
        <p:spPr>
          <a:xfrm>
            <a:off x="1130299" y="875030"/>
            <a:ext cx="6779871" cy="177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1pPr>
            <a:lvl2pPr indent="-228600" lvl="1" marL="914400"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2pPr>
            <a:lvl3pPr indent="-228600" lvl="2" marL="1371600" marR="0" rtl="0" algn="l">
              <a:lnSpc>
                <a:spcPct val="90000"/>
              </a:lnSpc>
              <a:spcBef>
                <a:spcPts val="375"/>
              </a:spcBef>
              <a:spcAft>
                <a:spcPts val="0"/>
              </a:spcAft>
              <a:buClr>
                <a:schemeClr val="dk1"/>
              </a:buClr>
              <a:buSzPts val="1350"/>
              <a:buFont typeface="Arial"/>
              <a:buNone/>
              <a:defRPr b="0" i="0" sz="1350" u="none" cap="none" strike="noStrike">
                <a:solidFill>
                  <a:schemeClr val="dk1"/>
                </a:solidFill>
                <a:latin typeface="Arial"/>
                <a:ea typeface="Arial"/>
                <a:cs typeface="Arial"/>
                <a:sym typeface="Arial"/>
              </a:defRPr>
            </a:lvl3pPr>
            <a:lvl4pPr indent="-228600" lvl="3" marL="1828800" marR="0" rtl="0" algn="l">
              <a:lnSpc>
                <a:spcPct val="90000"/>
              </a:lnSpc>
              <a:spcBef>
                <a:spcPts val="375"/>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4pPr>
            <a:lvl5pPr indent="-228600" lvl="4" marL="2286000" marR="0" rtl="0" algn="l">
              <a:lnSpc>
                <a:spcPct val="90000"/>
              </a:lnSpc>
              <a:spcBef>
                <a:spcPts val="375"/>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116" name="Google Shape;116;p23"/>
          <p:cNvSpPr txBox="1"/>
          <p:nvPr>
            <p:ph idx="3" type="body"/>
          </p:nvPr>
        </p:nvSpPr>
        <p:spPr>
          <a:xfrm>
            <a:off x="1128489" y="433967"/>
            <a:ext cx="6786151" cy="368673"/>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1pPr>
            <a:lvl2pPr indent="-228600" lvl="1" marL="914400"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2pPr>
            <a:lvl3pPr indent="-228600" lvl="2" marL="1371600" marR="0" rtl="0" algn="l">
              <a:lnSpc>
                <a:spcPct val="90000"/>
              </a:lnSpc>
              <a:spcBef>
                <a:spcPts val="375"/>
              </a:spcBef>
              <a:spcAft>
                <a:spcPts val="0"/>
              </a:spcAft>
              <a:buClr>
                <a:schemeClr val="dk1"/>
              </a:buClr>
              <a:buSzPts val="1350"/>
              <a:buFont typeface="Arial"/>
              <a:buNone/>
              <a:defRPr b="0" i="0" sz="1350" u="none" cap="none" strike="noStrike">
                <a:solidFill>
                  <a:schemeClr val="dk1"/>
                </a:solidFill>
                <a:latin typeface="Arial"/>
                <a:ea typeface="Arial"/>
                <a:cs typeface="Arial"/>
                <a:sym typeface="Arial"/>
              </a:defRPr>
            </a:lvl3pPr>
            <a:lvl4pPr indent="-228600" lvl="3" marL="1828800" marR="0" rtl="0" algn="l">
              <a:lnSpc>
                <a:spcPct val="90000"/>
              </a:lnSpc>
              <a:spcBef>
                <a:spcPts val="375"/>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4pPr>
            <a:lvl5pPr indent="-228600" lvl="4" marL="2286000" marR="0" rtl="0" algn="l">
              <a:lnSpc>
                <a:spcPct val="90000"/>
              </a:lnSpc>
              <a:spcBef>
                <a:spcPts val="375"/>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117" name="Google Shape;117;p23"/>
          <p:cNvSpPr txBox="1"/>
          <p:nvPr>
            <p:ph idx="4" type="body"/>
          </p:nvPr>
        </p:nvSpPr>
        <p:spPr>
          <a:xfrm>
            <a:off x="1220046" y="1457343"/>
            <a:ext cx="3063600" cy="3164400"/>
          </a:xfrm>
          <a:prstGeom prst="rect">
            <a:avLst/>
          </a:prstGeom>
          <a:noFill/>
          <a:ln>
            <a:noFill/>
          </a:ln>
        </p:spPr>
        <p:txBody>
          <a:bodyPr anchorCtr="0" anchor="t" bIns="45700" lIns="91425" spcFirstLastPara="1" rIns="91425" wrap="square" tIns="45700">
            <a:noAutofit/>
          </a:bodyPr>
          <a:lstStyle>
            <a:lvl1pPr indent="-330200" lvl="0" marL="457200" marR="0" rtl="0" algn="l">
              <a:lnSpc>
                <a:spcPct val="90000"/>
              </a:lnSpc>
              <a:spcBef>
                <a:spcPts val="750"/>
              </a:spcBef>
              <a:spcAft>
                <a:spcPts val="0"/>
              </a:spcAft>
              <a:buClr>
                <a:schemeClr val="dk2"/>
              </a:buClr>
              <a:buSzPts val="1600"/>
              <a:buFont typeface="Noto Sans Symbols"/>
              <a:buChar char="▪"/>
              <a:defRPr b="0" i="0" sz="1600" u="none" cap="none" strike="noStrike">
                <a:solidFill>
                  <a:schemeClr val="dk1"/>
                </a:solidFill>
                <a:latin typeface="Arial"/>
                <a:ea typeface="Arial"/>
                <a:cs typeface="Arial"/>
                <a:sym typeface="Arial"/>
              </a:defRPr>
            </a:lvl1pPr>
            <a:lvl2pPr indent="-317500" lvl="1" marL="914400" marR="0" rtl="0" algn="l">
              <a:lnSpc>
                <a:spcPct val="90000"/>
              </a:lnSpc>
              <a:spcBef>
                <a:spcPts val="375"/>
              </a:spcBef>
              <a:spcAft>
                <a:spcPts val="0"/>
              </a:spcAft>
              <a:buClr>
                <a:schemeClr val="dk2"/>
              </a:buClr>
              <a:buSzPts val="1400"/>
              <a:buFont typeface="Noto Sans Symbols"/>
              <a:buChar char="▪"/>
              <a:defRPr b="0" i="0" sz="1400" u="none" cap="none" strike="noStrike">
                <a:solidFill>
                  <a:schemeClr val="dk1"/>
                </a:solidFill>
                <a:latin typeface="Arial"/>
                <a:ea typeface="Arial"/>
                <a:cs typeface="Arial"/>
                <a:sym typeface="Arial"/>
              </a:defRPr>
            </a:lvl2pPr>
            <a:lvl3pPr indent="-304800" lvl="2" marL="1371600" marR="0" rtl="0" algn="l">
              <a:lnSpc>
                <a:spcPct val="90000"/>
              </a:lnSpc>
              <a:spcBef>
                <a:spcPts val="375"/>
              </a:spcBef>
              <a:spcAft>
                <a:spcPts val="0"/>
              </a:spcAft>
              <a:buClr>
                <a:schemeClr val="dk2"/>
              </a:buClr>
              <a:buSzPts val="1200"/>
              <a:buFont typeface="Noto Sans Symbols"/>
              <a:buChar char="▪"/>
              <a:defRPr b="0" i="0" sz="1200" u="none" cap="none" strike="noStrike">
                <a:solidFill>
                  <a:schemeClr val="dk1"/>
                </a:solidFill>
                <a:latin typeface="Arial"/>
                <a:ea typeface="Arial"/>
                <a:cs typeface="Arial"/>
                <a:sym typeface="Arial"/>
              </a:defRPr>
            </a:lvl3pPr>
            <a:lvl4pPr indent="-298450" lvl="3" marL="1828800" marR="0" rtl="0" algn="l">
              <a:lnSpc>
                <a:spcPct val="90000"/>
              </a:lnSpc>
              <a:spcBef>
                <a:spcPts val="375"/>
              </a:spcBef>
              <a:spcAft>
                <a:spcPts val="0"/>
              </a:spcAft>
              <a:buClr>
                <a:schemeClr val="dk2"/>
              </a:buClr>
              <a:buSzPts val="1100"/>
              <a:buFont typeface="Noto Sans Symbols"/>
              <a:buChar char="▪"/>
              <a:defRPr b="0" i="0" sz="1100" u="none" cap="none" strike="noStrike">
                <a:solidFill>
                  <a:schemeClr val="dk1"/>
                </a:solidFill>
                <a:latin typeface="Arial"/>
                <a:ea typeface="Arial"/>
                <a:cs typeface="Arial"/>
                <a:sym typeface="Arial"/>
              </a:defRPr>
            </a:lvl4pPr>
            <a:lvl5pPr indent="-330200" lvl="4" marL="2286000" marR="0" rtl="0" algn="l">
              <a:lnSpc>
                <a:spcPct val="90000"/>
              </a:lnSpc>
              <a:spcBef>
                <a:spcPts val="375"/>
              </a:spcBef>
              <a:spcAft>
                <a:spcPts val="0"/>
              </a:spcAft>
              <a:buClr>
                <a:schemeClr val="dk2"/>
              </a:buClr>
              <a:buSzPts val="1600"/>
              <a:buFont typeface="Noto Sans Symbols"/>
              <a:buChar char="▪"/>
              <a:defRPr b="0" i="0" sz="1600" u="none" cap="none" strike="noStrike">
                <a:solidFill>
                  <a:schemeClr val="dk1"/>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Headlines + 2 Columns">
  <p:cSld name="2 Headlines + 2 Columns">
    <p:spTree>
      <p:nvGrpSpPr>
        <p:cNvPr id="118" name="Shape 118"/>
        <p:cNvGrpSpPr/>
        <p:nvPr/>
      </p:nvGrpSpPr>
      <p:grpSpPr>
        <a:xfrm>
          <a:off x="0" y="0"/>
          <a:ext cx="0" cy="0"/>
          <a:chOff x="0" y="0"/>
          <a:chExt cx="0" cy="0"/>
        </a:xfrm>
      </p:grpSpPr>
      <p:sp>
        <p:nvSpPr>
          <p:cNvPr id="119" name="Google Shape;119;p24"/>
          <p:cNvSpPr txBox="1"/>
          <p:nvPr>
            <p:ph idx="1" type="body"/>
          </p:nvPr>
        </p:nvSpPr>
        <p:spPr>
          <a:xfrm>
            <a:off x="4857051" y="1461462"/>
            <a:ext cx="3063600" cy="3164400"/>
          </a:xfrm>
          <a:prstGeom prst="rect">
            <a:avLst/>
          </a:prstGeom>
          <a:noFill/>
          <a:ln>
            <a:noFill/>
          </a:ln>
        </p:spPr>
        <p:txBody>
          <a:bodyPr anchorCtr="0" anchor="t" bIns="45700" lIns="91425" spcFirstLastPara="1" rIns="91425" wrap="square" tIns="45700">
            <a:noAutofit/>
          </a:bodyPr>
          <a:lstStyle>
            <a:lvl1pPr indent="-330200" lvl="0" marL="457200" marR="0" rtl="0" algn="l">
              <a:lnSpc>
                <a:spcPct val="90000"/>
              </a:lnSpc>
              <a:spcBef>
                <a:spcPts val="750"/>
              </a:spcBef>
              <a:spcAft>
                <a:spcPts val="0"/>
              </a:spcAft>
              <a:buClr>
                <a:schemeClr val="dk2"/>
              </a:buClr>
              <a:buSzPts val="1600"/>
              <a:buFont typeface="Noto Sans Symbols"/>
              <a:buChar char="▪"/>
              <a:defRPr b="0" i="0" sz="1600" u="none" cap="none" strike="noStrike">
                <a:solidFill>
                  <a:schemeClr val="dk1"/>
                </a:solidFill>
                <a:latin typeface="Arial"/>
                <a:ea typeface="Arial"/>
                <a:cs typeface="Arial"/>
                <a:sym typeface="Arial"/>
              </a:defRPr>
            </a:lvl1pPr>
            <a:lvl2pPr indent="-317500" lvl="1" marL="914400" marR="0" rtl="0" algn="l">
              <a:lnSpc>
                <a:spcPct val="90000"/>
              </a:lnSpc>
              <a:spcBef>
                <a:spcPts val="375"/>
              </a:spcBef>
              <a:spcAft>
                <a:spcPts val="0"/>
              </a:spcAft>
              <a:buClr>
                <a:schemeClr val="dk2"/>
              </a:buClr>
              <a:buSzPts val="1400"/>
              <a:buFont typeface="Noto Sans Symbols"/>
              <a:buChar char="▪"/>
              <a:defRPr b="0" i="0" sz="1400" u="none" cap="none" strike="noStrike">
                <a:solidFill>
                  <a:schemeClr val="dk1"/>
                </a:solidFill>
                <a:latin typeface="Arial"/>
                <a:ea typeface="Arial"/>
                <a:cs typeface="Arial"/>
                <a:sym typeface="Arial"/>
              </a:defRPr>
            </a:lvl2pPr>
            <a:lvl3pPr indent="-304800" lvl="2" marL="1371600" marR="0" rtl="0" algn="l">
              <a:lnSpc>
                <a:spcPct val="90000"/>
              </a:lnSpc>
              <a:spcBef>
                <a:spcPts val="375"/>
              </a:spcBef>
              <a:spcAft>
                <a:spcPts val="0"/>
              </a:spcAft>
              <a:buClr>
                <a:schemeClr val="dk2"/>
              </a:buClr>
              <a:buSzPts val="1200"/>
              <a:buFont typeface="Noto Sans Symbols"/>
              <a:buChar char="▪"/>
              <a:defRPr b="0" i="0" sz="1200" u="none" cap="none" strike="noStrike">
                <a:solidFill>
                  <a:schemeClr val="dk1"/>
                </a:solidFill>
                <a:latin typeface="Arial"/>
                <a:ea typeface="Arial"/>
                <a:cs typeface="Arial"/>
                <a:sym typeface="Arial"/>
              </a:defRPr>
            </a:lvl3pPr>
            <a:lvl4pPr indent="-298450" lvl="3" marL="1828800" marR="0" rtl="0" algn="l">
              <a:lnSpc>
                <a:spcPct val="90000"/>
              </a:lnSpc>
              <a:spcBef>
                <a:spcPts val="375"/>
              </a:spcBef>
              <a:spcAft>
                <a:spcPts val="0"/>
              </a:spcAft>
              <a:buClr>
                <a:schemeClr val="dk2"/>
              </a:buClr>
              <a:buSzPts val="1100"/>
              <a:buFont typeface="Noto Sans Symbols"/>
              <a:buChar char="▪"/>
              <a:defRPr b="0" i="0" sz="1100" u="none" cap="none" strike="noStrike">
                <a:solidFill>
                  <a:schemeClr val="dk1"/>
                </a:solidFill>
                <a:latin typeface="Arial"/>
                <a:ea typeface="Arial"/>
                <a:cs typeface="Arial"/>
                <a:sym typeface="Arial"/>
              </a:defRPr>
            </a:lvl4pPr>
            <a:lvl5pPr indent="-330200" lvl="4" marL="2286000" marR="0" rtl="0" algn="l">
              <a:lnSpc>
                <a:spcPct val="90000"/>
              </a:lnSpc>
              <a:spcBef>
                <a:spcPts val="375"/>
              </a:spcBef>
              <a:spcAft>
                <a:spcPts val="0"/>
              </a:spcAft>
              <a:buClr>
                <a:schemeClr val="dk2"/>
              </a:buClr>
              <a:buSzPts val="1600"/>
              <a:buFont typeface="Noto Sans Symbols"/>
              <a:buChar char="▪"/>
              <a:defRPr b="0" i="0" sz="1600" u="none" cap="none" strike="noStrike">
                <a:solidFill>
                  <a:schemeClr val="dk1"/>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120" name="Google Shape;120;p24"/>
          <p:cNvSpPr txBox="1"/>
          <p:nvPr>
            <p:ph idx="2" type="body"/>
          </p:nvPr>
        </p:nvSpPr>
        <p:spPr>
          <a:xfrm>
            <a:off x="1220046" y="1457343"/>
            <a:ext cx="3063600" cy="3164400"/>
          </a:xfrm>
          <a:prstGeom prst="rect">
            <a:avLst/>
          </a:prstGeom>
          <a:noFill/>
          <a:ln>
            <a:noFill/>
          </a:ln>
        </p:spPr>
        <p:txBody>
          <a:bodyPr anchorCtr="0" anchor="t" bIns="45700" lIns="91425" spcFirstLastPara="1" rIns="91425" wrap="square" tIns="45700">
            <a:noAutofit/>
          </a:bodyPr>
          <a:lstStyle>
            <a:lvl1pPr indent="-330200" lvl="0" marL="457200" marR="0" rtl="0" algn="l">
              <a:lnSpc>
                <a:spcPct val="90000"/>
              </a:lnSpc>
              <a:spcBef>
                <a:spcPts val="750"/>
              </a:spcBef>
              <a:spcAft>
                <a:spcPts val="0"/>
              </a:spcAft>
              <a:buClr>
                <a:schemeClr val="dk2"/>
              </a:buClr>
              <a:buSzPts val="1600"/>
              <a:buFont typeface="Noto Sans Symbols"/>
              <a:buChar char="▪"/>
              <a:defRPr b="0" i="0" sz="1600" u="none" cap="none" strike="noStrike">
                <a:solidFill>
                  <a:schemeClr val="dk1"/>
                </a:solidFill>
                <a:latin typeface="Arial"/>
                <a:ea typeface="Arial"/>
                <a:cs typeface="Arial"/>
                <a:sym typeface="Arial"/>
              </a:defRPr>
            </a:lvl1pPr>
            <a:lvl2pPr indent="-317500" lvl="1" marL="914400" marR="0" rtl="0" algn="l">
              <a:lnSpc>
                <a:spcPct val="90000"/>
              </a:lnSpc>
              <a:spcBef>
                <a:spcPts val="375"/>
              </a:spcBef>
              <a:spcAft>
                <a:spcPts val="0"/>
              </a:spcAft>
              <a:buClr>
                <a:schemeClr val="dk2"/>
              </a:buClr>
              <a:buSzPts val="1400"/>
              <a:buFont typeface="Noto Sans Symbols"/>
              <a:buChar char="▪"/>
              <a:defRPr b="0" i="0" sz="1400" u="none" cap="none" strike="noStrike">
                <a:solidFill>
                  <a:schemeClr val="dk1"/>
                </a:solidFill>
                <a:latin typeface="Arial"/>
                <a:ea typeface="Arial"/>
                <a:cs typeface="Arial"/>
                <a:sym typeface="Arial"/>
              </a:defRPr>
            </a:lvl2pPr>
            <a:lvl3pPr indent="-304800" lvl="2" marL="1371600" marR="0" rtl="0" algn="l">
              <a:lnSpc>
                <a:spcPct val="90000"/>
              </a:lnSpc>
              <a:spcBef>
                <a:spcPts val="375"/>
              </a:spcBef>
              <a:spcAft>
                <a:spcPts val="0"/>
              </a:spcAft>
              <a:buClr>
                <a:schemeClr val="dk2"/>
              </a:buClr>
              <a:buSzPts val="1200"/>
              <a:buFont typeface="Noto Sans Symbols"/>
              <a:buChar char="▪"/>
              <a:defRPr b="0" i="0" sz="1200" u="none" cap="none" strike="noStrike">
                <a:solidFill>
                  <a:schemeClr val="dk1"/>
                </a:solidFill>
                <a:latin typeface="Arial"/>
                <a:ea typeface="Arial"/>
                <a:cs typeface="Arial"/>
                <a:sym typeface="Arial"/>
              </a:defRPr>
            </a:lvl3pPr>
            <a:lvl4pPr indent="-298450" lvl="3" marL="1828800" marR="0" rtl="0" algn="l">
              <a:lnSpc>
                <a:spcPct val="90000"/>
              </a:lnSpc>
              <a:spcBef>
                <a:spcPts val="375"/>
              </a:spcBef>
              <a:spcAft>
                <a:spcPts val="0"/>
              </a:spcAft>
              <a:buClr>
                <a:schemeClr val="dk2"/>
              </a:buClr>
              <a:buSzPts val="1100"/>
              <a:buFont typeface="Noto Sans Symbols"/>
              <a:buChar char="▪"/>
              <a:defRPr b="0" i="0" sz="1100" u="none" cap="none" strike="noStrike">
                <a:solidFill>
                  <a:schemeClr val="dk1"/>
                </a:solidFill>
                <a:latin typeface="Arial"/>
                <a:ea typeface="Arial"/>
                <a:cs typeface="Arial"/>
                <a:sym typeface="Arial"/>
              </a:defRPr>
            </a:lvl4pPr>
            <a:lvl5pPr indent="-330200" lvl="4" marL="2286000" marR="0" rtl="0" algn="l">
              <a:lnSpc>
                <a:spcPct val="90000"/>
              </a:lnSpc>
              <a:spcBef>
                <a:spcPts val="375"/>
              </a:spcBef>
              <a:spcAft>
                <a:spcPts val="0"/>
              </a:spcAft>
              <a:buClr>
                <a:schemeClr val="dk2"/>
              </a:buClr>
              <a:buSzPts val="1600"/>
              <a:buFont typeface="Noto Sans Symbols"/>
              <a:buChar char="▪"/>
              <a:defRPr b="0" i="0" sz="1600" u="none" cap="none" strike="noStrike">
                <a:solidFill>
                  <a:schemeClr val="dk1"/>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121" name="Google Shape;121;p24"/>
          <p:cNvSpPr txBox="1"/>
          <p:nvPr>
            <p:ph idx="3" type="body"/>
          </p:nvPr>
        </p:nvSpPr>
        <p:spPr>
          <a:xfrm>
            <a:off x="1130299" y="875030"/>
            <a:ext cx="3157200" cy="177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1pPr>
            <a:lvl2pPr indent="-228600" lvl="1" marL="914400"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2pPr>
            <a:lvl3pPr indent="-228600" lvl="2" marL="1371600" marR="0" rtl="0" algn="l">
              <a:lnSpc>
                <a:spcPct val="90000"/>
              </a:lnSpc>
              <a:spcBef>
                <a:spcPts val="375"/>
              </a:spcBef>
              <a:spcAft>
                <a:spcPts val="0"/>
              </a:spcAft>
              <a:buClr>
                <a:schemeClr val="dk1"/>
              </a:buClr>
              <a:buSzPts val="1350"/>
              <a:buFont typeface="Arial"/>
              <a:buNone/>
              <a:defRPr b="0" i="0" sz="1350" u="none" cap="none" strike="noStrike">
                <a:solidFill>
                  <a:schemeClr val="dk1"/>
                </a:solidFill>
                <a:latin typeface="Arial"/>
                <a:ea typeface="Arial"/>
                <a:cs typeface="Arial"/>
                <a:sym typeface="Arial"/>
              </a:defRPr>
            </a:lvl3pPr>
            <a:lvl4pPr indent="-228600" lvl="3" marL="1828800" marR="0" rtl="0" algn="l">
              <a:lnSpc>
                <a:spcPct val="90000"/>
              </a:lnSpc>
              <a:spcBef>
                <a:spcPts val="375"/>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4pPr>
            <a:lvl5pPr indent="-228600" lvl="4" marL="2286000" marR="0" rtl="0" algn="l">
              <a:lnSpc>
                <a:spcPct val="90000"/>
              </a:lnSpc>
              <a:spcBef>
                <a:spcPts val="375"/>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122" name="Google Shape;122;p24"/>
          <p:cNvSpPr txBox="1"/>
          <p:nvPr>
            <p:ph idx="4" type="body"/>
          </p:nvPr>
        </p:nvSpPr>
        <p:spPr>
          <a:xfrm>
            <a:off x="1128490" y="433967"/>
            <a:ext cx="3158698" cy="368673"/>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1pPr>
            <a:lvl2pPr indent="-228600" lvl="1" marL="914400"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2pPr>
            <a:lvl3pPr indent="-228600" lvl="2" marL="1371600" marR="0" rtl="0" algn="l">
              <a:lnSpc>
                <a:spcPct val="90000"/>
              </a:lnSpc>
              <a:spcBef>
                <a:spcPts val="375"/>
              </a:spcBef>
              <a:spcAft>
                <a:spcPts val="0"/>
              </a:spcAft>
              <a:buClr>
                <a:schemeClr val="dk1"/>
              </a:buClr>
              <a:buSzPts val="1350"/>
              <a:buFont typeface="Arial"/>
              <a:buNone/>
              <a:defRPr b="0" i="0" sz="1350" u="none" cap="none" strike="noStrike">
                <a:solidFill>
                  <a:schemeClr val="dk1"/>
                </a:solidFill>
                <a:latin typeface="Arial"/>
                <a:ea typeface="Arial"/>
                <a:cs typeface="Arial"/>
                <a:sym typeface="Arial"/>
              </a:defRPr>
            </a:lvl3pPr>
            <a:lvl4pPr indent="-228600" lvl="3" marL="1828800" marR="0" rtl="0" algn="l">
              <a:lnSpc>
                <a:spcPct val="90000"/>
              </a:lnSpc>
              <a:spcBef>
                <a:spcPts val="375"/>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4pPr>
            <a:lvl5pPr indent="-228600" lvl="4" marL="2286000" marR="0" rtl="0" algn="l">
              <a:lnSpc>
                <a:spcPct val="90000"/>
              </a:lnSpc>
              <a:spcBef>
                <a:spcPts val="375"/>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123" name="Google Shape;123;p24"/>
          <p:cNvSpPr txBox="1"/>
          <p:nvPr>
            <p:ph idx="5" type="body"/>
          </p:nvPr>
        </p:nvSpPr>
        <p:spPr>
          <a:xfrm>
            <a:off x="4864937" y="876706"/>
            <a:ext cx="3157200" cy="177800"/>
          </a:xfrm>
          <a:prstGeom prst="rect">
            <a:avLst/>
          </a:prstGeom>
          <a:noFill/>
          <a:ln>
            <a:noFill/>
          </a:ln>
        </p:spPr>
        <p:txBody>
          <a:bodyPr anchorCtr="0" anchor="t" bIns="45700" lIns="91425" spcFirstLastPara="1" rIns="91425" wrap="square" tIns="45700">
            <a:noAutofit/>
          </a:bodyPr>
          <a:lstStyle>
            <a:lvl1pPr indent="-228600" lvl="0" marL="457200" marR="0" rtl="0" algn="r">
              <a:lnSpc>
                <a:spcPct val="90000"/>
              </a:lnSpc>
              <a:spcBef>
                <a:spcPts val="75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1pPr>
            <a:lvl2pPr indent="-228600" lvl="1" marL="914400"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2pPr>
            <a:lvl3pPr indent="-228600" lvl="2" marL="1371600" marR="0" rtl="0" algn="l">
              <a:lnSpc>
                <a:spcPct val="90000"/>
              </a:lnSpc>
              <a:spcBef>
                <a:spcPts val="375"/>
              </a:spcBef>
              <a:spcAft>
                <a:spcPts val="0"/>
              </a:spcAft>
              <a:buClr>
                <a:schemeClr val="dk1"/>
              </a:buClr>
              <a:buSzPts val="1350"/>
              <a:buFont typeface="Arial"/>
              <a:buNone/>
              <a:defRPr b="0" i="0" sz="1350" u="none" cap="none" strike="noStrike">
                <a:solidFill>
                  <a:schemeClr val="dk1"/>
                </a:solidFill>
                <a:latin typeface="Arial"/>
                <a:ea typeface="Arial"/>
                <a:cs typeface="Arial"/>
                <a:sym typeface="Arial"/>
              </a:defRPr>
            </a:lvl3pPr>
            <a:lvl4pPr indent="-228600" lvl="3" marL="1828800" marR="0" rtl="0" algn="l">
              <a:lnSpc>
                <a:spcPct val="90000"/>
              </a:lnSpc>
              <a:spcBef>
                <a:spcPts val="375"/>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4pPr>
            <a:lvl5pPr indent="-228600" lvl="4" marL="2286000" marR="0" rtl="0" algn="l">
              <a:lnSpc>
                <a:spcPct val="90000"/>
              </a:lnSpc>
              <a:spcBef>
                <a:spcPts val="375"/>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124" name="Google Shape;124;p24"/>
          <p:cNvSpPr txBox="1"/>
          <p:nvPr>
            <p:ph idx="6" type="body"/>
          </p:nvPr>
        </p:nvSpPr>
        <p:spPr>
          <a:xfrm>
            <a:off x="4867441" y="435643"/>
            <a:ext cx="3158698" cy="368673"/>
          </a:xfrm>
          <a:prstGeom prst="rect">
            <a:avLst/>
          </a:prstGeom>
          <a:noFill/>
          <a:ln>
            <a:noFill/>
          </a:ln>
        </p:spPr>
        <p:txBody>
          <a:bodyPr anchorCtr="0" anchor="t" bIns="45700" lIns="91425" spcFirstLastPara="1" rIns="91425" wrap="square" tIns="45700">
            <a:noAutofit/>
          </a:bodyPr>
          <a:lstStyle>
            <a:lvl1pPr indent="-228600" lvl="0" marL="457200" marR="0" rtl="0" algn="r">
              <a:lnSpc>
                <a:spcPct val="90000"/>
              </a:lnSpc>
              <a:spcBef>
                <a:spcPts val="75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1pPr>
            <a:lvl2pPr indent="-228600" lvl="1" marL="914400"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2pPr>
            <a:lvl3pPr indent="-228600" lvl="2" marL="1371600" marR="0" rtl="0" algn="l">
              <a:lnSpc>
                <a:spcPct val="90000"/>
              </a:lnSpc>
              <a:spcBef>
                <a:spcPts val="375"/>
              </a:spcBef>
              <a:spcAft>
                <a:spcPts val="0"/>
              </a:spcAft>
              <a:buClr>
                <a:schemeClr val="dk1"/>
              </a:buClr>
              <a:buSzPts val="1350"/>
              <a:buFont typeface="Arial"/>
              <a:buNone/>
              <a:defRPr b="0" i="0" sz="1350" u="none" cap="none" strike="noStrike">
                <a:solidFill>
                  <a:schemeClr val="dk1"/>
                </a:solidFill>
                <a:latin typeface="Arial"/>
                <a:ea typeface="Arial"/>
                <a:cs typeface="Arial"/>
                <a:sym typeface="Arial"/>
              </a:defRPr>
            </a:lvl3pPr>
            <a:lvl4pPr indent="-228600" lvl="3" marL="1828800" marR="0" rtl="0" algn="l">
              <a:lnSpc>
                <a:spcPct val="90000"/>
              </a:lnSpc>
              <a:spcBef>
                <a:spcPts val="375"/>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4pPr>
            <a:lvl5pPr indent="-228600" lvl="4" marL="2286000" marR="0" rtl="0" algn="l">
              <a:lnSpc>
                <a:spcPct val="90000"/>
              </a:lnSpc>
              <a:spcBef>
                <a:spcPts val="375"/>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125" name="Google Shape;125;p24"/>
          <p:cNvSpPr txBox="1"/>
          <p:nvPr/>
        </p:nvSpPr>
        <p:spPr>
          <a:xfrm>
            <a:off x="4293771" y="260947"/>
            <a:ext cx="568800" cy="1030638"/>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350">
              <a:solidFill>
                <a:schemeClr val="dk1"/>
              </a:solidFill>
              <a:latin typeface="Arial"/>
              <a:ea typeface="Arial"/>
              <a:cs typeface="Arial"/>
              <a:sym typeface="Arial"/>
            </a:endParaRPr>
          </a:p>
        </p:txBody>
      </p:sp>
      <p:cxnSp>
        <p:nvCxnSpPr>
          <p:cNvPr id="126" name="Google Shape;126;p24"/>
          <p:cNvCxnSpPr/>
          <p:nvPr/>
        </p:nvCxnSpPr>
        <p:spPr>
          <a:xfrm>
            <a:off x="6335472" y="837128"/>
            <a:ext cx="1584000" cy="0"/>
          </a:xfrm>
          <a:prstGeom prst="straightConnector1">
            <a:avLst/>
          </a:prstGeom>
          <a:noFill/>
          <a:ln cap="flat" cmpd="sng" w="19050">
            <a:solidFill>
              <a:schemeClr val="dk1"/>
            </a:solidFill>
            <a:prstDash val="solid"/>
            <a:miter lim="800000"/>
            <a:headEnd len="sm" w="sm" type="none"/>
            <a:tailEnd len="sm" w="sm" type="none"/>
          </a:ln>
        </p:spPr>
      </p:cxn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Headlines + 3 Text Columns">
  <p:cSld name="3 Headlines + 3 Text Columns">
    <p:spTree>
      <p:nvGrpSpPr>
        <p:cNvPr id="127" name="Shape 127"/>
        <p:cNvGrpSpPr/>
        <p:nvPr/>
      </p:nvGrpSpPr>
      <p:grpSpPr>
        <a:xfrm>
          <a:off x="0" y="0"/>
          <a:ext cx="0" cy="0"/>
          <a:chOff x="0" y="0"/>
          <a:chExt cx="0" cy="0"/>
        </a:xfrm>
      </p:grpSpPr>
      <p:sp>
        <p:nvSpPr>
          <p:cNvPr id="128" name="Google Shape;128;p25"/>
          <p:cNvSpPr txBox="1"/>
          <p:nvPr>
            <p:ph idx="1" type="body"/>
          </p:nvPr>
        </p:nvSpPr>
        <p:spPr>
          <a:xfrm>
            <a:off x="3495045" y="1464670"/>
            <a:ext cx="2160000" cy="3164400"/>
          </a:xfrm>
          <a:prstGeom prst="rect">
            <a:avLst/>
          </a:prstGeom>
          <a:noFill/>
          <a:ln>
            <a:noFill/>
          </a:ln>
        </p:spPr>
        <p:txBody>
          <a:bodyPr anchorCtr="0" anchor="t" bIns="45700" lIns="91425" spcFirstLastPara="1" rIns="91425" wrap="square" tIns="45700">
            <a:noAutofit/>
          </a:bodyPr>
          <a:lstStyle>
            <a:lvl1pPr indent="-330200" lvl="0" marL="457200" marR="0" rtl="0" algn="l">
              <a:lnSpc>
                <a:spcPct val="90000"/>
              </a:lnSpc>
              <a:spcBef>
                <a:spcPts val="750"/>
              </a:spcBef>
              <a:spcAft>
                <a:spcPts val="0"/>
              </a:spcAft>
              <a:buClr>
                <a:schemeClr val="dk2"/>
              </a:buClr>
              <a:buSzPts val="1600"/>
              <a:buFont typeface="Noto Sans Symbols"/>
              <a:buChar char="▪"/>
              <a:defRPr b="0" i="0" sz="1600" u="none" cap="none" strike="noStrike">
                <a:solidFill>
                  <a:schemeClr val="dk1"/>
                </a:solidFill>
                <a:latin typeface="Arial"/>
                <a:ea typeface="Arial"/>
                <a:cs typeface="Arial"/>
                <a:sym typeface="Arial"/>
              </a:defRPr>
            </a:lvl1pPr>
            <a:lvl2pPr indent="-317500" lvl="1" marL="914400" marR="0" rtl="0" algn="l">
              <a:lnSpc>
                <a:spcPct val="90000"/>
              </a:lnSpc>
              <a:spcBef>
                <a:spcPts val="375"/>
              </a:spcBef>
              <a:spcAft>
                <a:spcPts val="0"/>
              </a:spcAft>
              <a:buClr>
                <a:schemeClr val="dk2"/>
              </a:buClr>
              <a:buSzPts val="1400"/>
              <a:buFont typeface="Noto Sans Symbols"/>
              <a:buChar char="▪"/>
              <a:defRPr b="0" i="0" sz="1400" u="none" cap="none" strike="noStrike">
                <a:solidFill>
                  <a:schemeClr val="dk1"/>
                </a:solidFill>
                <a:latin typeface="Arial"/>
                <a:ea typeface="Arial"/>
                <a:cs typeface="Arial"/>
                <a:sym typeface="Arial"/>
              </a:defRPr>
            </a:lvl2pPr>
            <a:lvl3pPr indent="-304800" lvl="2" marL="1371600" marR="0" rtl="0" algn="l">
              <a:lnSpc>
                <a:spcPct val="90000"/>
              </a:lnSpc>
              <a:spcBef>
                <a:spcPts val="375"/>
              </a:spcBef>
              <a:spcAft>
                <a:spcPts val="0"/>
              </a:spcAft>
              <a:buClr>
                <a:schemeClr val="dk2"/>
              </a:buClr>
              <a:buSzPts val="1200"/>
              <a:buFont typeface="Noto Sans Symbols"/>
              <a:buChar char="▪"/>
              <a:defRPr b="0" i="0" sz="1200" u="none" cap="none" strike="noStrike">
                <a:solidFill>
                  <a:schemeClr val="dk1"/>
                </a:solidFill>
                <a:latin typeface="Arial"/>
                <a:ea typeface="Arial"/>
                <a:cs typeface="Arial"/>
                <a:sym typeface="Arial"/>
              </a:defRPr>
            </a:lvl3pPr>
            <a:lvl4pPr indent="-298450" lvl="3" marL="1828800" marR="0" rtl="0" algn="l">
              <a:lnSpc>
                <a:spcPct val="90000"/>
              </a:lnSpc>
              <a:spcBef>
                <a:spcPts val="375"/>
              </a:spcBef>
              <a:spcAft>
                <a:spcPts val="0"/>
              </a:spcAft>
              <a:buClr>
                <a:schemeClr val="dk2"/>
              </a:buClr>
              <a:buSzPts val="1100"/>
              <a:buFont typeface="Noto Sans Symbols"/>
              <a:buChar char="▪"/>
              <a:defRPr b="0" i="0" sz="1100" u="none" cap="none" strike="noStrike">
                <a:solidFill>
                  <a:schemeClr val="dk1"/>
                </a:solidFill>
                <a:latin typeface="Arial"/>
                <a:ea typeface="Arial"/>
                <a:cs typeface="Arial"/>
                <a:sym typeface="Arial"/>
              </a:defRPr>
            </a:lvl4pPr>
            <a:lvl5pPr indent="-330200" lvl="4" marL="2286000" marR="0" rtl="0" algn="l">
              <a:lnSpc>
                <a:spcPct val="90000"/>
              </a:lnSpc>
              <a:spcBef>
                <a:spcPts val="375"/>
              </a:spcBef>
              <a:spcAft>
                <a:spcPts val="0"/>
              </a:spcAft>
              <a:buClr>
                <a:schemeClr val="dk2"/>
              </a:buClr>
              <a:buSzPts val="1600"/>
              <a:buFont typeface="Noto Sans Symbols"/>
              <a:buChar char="▪"/>
              <a:defRPr b="0" i="0" sz="1600" u="none" cap="none" strike="noStrike">
                <a:solidFill>
                  <a:schemeClr val="dk1"/>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129" name="Google Shape;129;p25"/>
          <p:cNvSpPr txBox="1"/>
          <p:nvPr>
            <p:ph idx="2" type="body"/>
          </p:nvPr>
        </p:nvSpPr>
        <p:spPr>
          <a:xfrm>
            <a:off x="5748965" y="1461462"/>
            <a:ext cx="2160000" cy="3164400"/>
          </a:xfrm>
          <a:prstGeom prst="rect">
            <a:avLst/>
          </a:prstGeom>
          <a:noFill/>
          <a:ln>
            <a:noFill/>
          </a:ln>
        </p:spPr>
        <p:txBody>
          <a:bodyPr anchorCtr="0" anchor="t" bIns="45700" lIns="91425" spcFirstLastPara="1" rIns="91425" wrap="square" tIns="45700">
            <a:noAutofit/>
          </a:bodyPr>
          <a:lstStyle>
            <a:lvl1pPr indent="-330200" lvl="0" marL="457200" marR="0" rtl="0" algn="l">
              <a:lnSpc>
                <a:spcPct val="90000"/>
              </a:lnSpc>
              <a:spcBef>
                <a:spcPts val="750"/>
              </a:spcBef>
              <a:spcAft>
                <a:spcPts val="0"/>
              </a:spcAft>
              <a:buClr>
                <a:schemeClr val="dk2"/>
              </a:buClr>
              <a:buSzPts val="1600"/>
              <a:buFont typeface="Noto Sans Symbols"/>
              <a:buChar char="▪"/>
              <a:defRPr b="0" i="0" sz="1600" u="none" cap="none" strike="noStrike">
                <a:solidFill>
                  <a:schemeClr val="dk1"/>
                </a:solidFill>
                <a:latin typeface="Arial"/>
                <a:ea typeface="Arial"/>
                <a:cs typeface="Arial"/>
                <a:sym typeface="Arial"/>
              </a:defRPr>
            </a:lvl1pPr>
            <a:lvl2pPr indent="-317500" lvl="1" marL="914400" marR="0" rtl="0" algn="l">
              <a:lnSpc>
                <a:spcPct val="90000"/>
              </a:lnSpc>
              <a:spcBef>
                <a:spcPts val="375"/>
              </a:spcBef>
              <a:spcAft>
                <a:spcPts val="0"/>
              </a:spcAft>
              <a:buClr>
                <a:schemeClr val="dk2"/>
              </a:buClr>
              <a:buSzPts val="1400"/>
              <a:buFont typeface="Noto Sans Symbols"/>
              <a:buChar char="▪"/>
              <a:defRPr b="0" i="0" sz="1400" u="none" cap="none" strike="noStrike">
                <a:solidFill>
                  <a:schemeClr val="dk1"/>
                </a:solidFill>
                <a:latin typeface="Arial"/>
                <a:ea typeface="Arial"/>
                <a:cs typeface="Arial"/>
                <a:sym typeface="Arial"/>
              </a:defRPr>
            </a:lvl2pPr>
            <a:lvl3pPr indent="-304800" lvl="2" marL="1371600" marR="0" rtl="0" algn="l">
              <a:lnSpc>
                <a:spcPct val="90000"/>
              </a:lnSpc>
              <a:spcBef>
                <a:spcPts val="375"/>
              </a:spcBef>
              <a:spcAft>
                <a:spcPts val="0"/>
              </a:spcAft>
              <a:buClr>
                <a:schemeClr val="dk2"/>
              </a:buClr>
              <a:buSzPts val="1200"/>
              <a:buFont typeface="Noto Sans Symbols"/>
              <a:buChar char="▪"/>
              <a:defRPr b="0" i="0" sz="1200" u="none" cap="none" strike="noStrike">
                <a:solidFill>
                  <a:schemeClr val="dk1"/>
                </a:solidFill>
                <a:latin typeface="Arial"/>
                <a:ea typeface="Arial"/>
                <a:cs typeface="Arial"/>
                <a:sym typeface="Arial"/>
              </a:defRPr>
            </a:lvl3pPr>
            <a:lvl4pPr indent="-298450" lvl="3" marL="1828800" marR="0" rtl="0" algn="l">
              <a:lnSpc>
                <a:spcPct val="90000"/>
              </a:lnSpc>
              <a:spcBef>
                <a:spcPts val="375"/>
              </a:spcBef>
              <a:spcAft>
                <a:spcPts val="0"/>
              </a:spcAft>
              <a:buClr>
                <a:schemeClr val="dk2"/>
              </a:buClr>
              <a:buSzPts val="1100"/>
              <a:buFont typeface="Noto Sans Symbols"/>
              <a:buChar char="▪"/>
              <a:defRPr b="0" i="0" sz="1100" u="none" cap="none" strike="noStrike">
                <a:solidFill>
                  <a:schemeClr val="dk1"/>
                </a:solidFill>
                <a:latin typeface="Arial"/>
                <a:ea typeface="Arial"/>
                <a:cs typeface="Arial"/>
                <a:sym typeface="Arial"/>
              </a:defRPr>
            </a:lvl4pPr>
            <a:lvl5pPr indent="-330200" lvl="4" marL="2286000" marR="0" rtl="0" algn="l">
              <a:lnSpc>
                <a:spcPct val="90000"/>
              </a:lnSpc>
              <a:spcBef>
                <a:spcPts val="375"/>
              </a:spcBef>
              <a:spcAft>
                <a:spcPts val="0"/>
              </a:spcAft>
              <a:buClr>
                <a:schemeClr val="dk2"/>
              </a:buClr>
              <a:buSzPts val="1600"/>
              <a:buFont typeface="Noto Sans Symbols"/>
              <a:buChar char="▪"/>
              <a:defRPr b="0" i="0" sz="1600" u="none" cap="none" strike="noStrike">
                <a:solidFill>
                  <a:schemeClr val="dk1"/>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130" name="Google Shape;130;p25"/>
          <p:cNvSpPr txBox="1"/>
          <p:nvPr>
            <p:ph idx="3" type="body"/>
          </p:nvPr>
        </p:nvSpPr>
        <p:spPr>
          <a:xfrm>
            <a:off x="1220046" y="1457343"/>
            <a:ext cx="2160000" cy="3164400"/>
          </a:xfrm>
          <a:prstGeom prst="rect">
            <a:avLst/>
          </a:prstGeom>
          <a:noFill/>
          <a:ln>
            <a:noFill/>
          </a:ln>
        </p:spPr>
        <p:txBody>
          <a:bodyPr anchorCtr="0" anchor="t" bIns="45700" lIns="91425" spcFirstLastPara="1" rIns="91425" wrap="square" tIns="45700">
            <a:noAutofit/>
          </a:bodyPr>
          <a:lstStyle>
            <a:lvl1pPr indent="-330200" lvl="0" marL="457200" marR="0" rtl="0" algn="l">
              <a:lnSpc>
                <a:spcPct val="90000"/>
              </a:lnSpc>
              <a:spcBef>
                <a:spcPts val="750"/>
              </a:spcBef>
              <a:spcAft>
                <a:spcPts val="0"/>
              </a:spcAft>
              <a:buClr>
                <a:schemeClr val="dk2"/>
              </a:buClr>
              <a:buSzPts val="1600"/>
              <a:buFont typeface="Noto Sans Symbols"/>
              <a:buChar char="▪"/>
              <a:defRPr b="0" i="0" sz="1600" u="none" cap="none" strike="noStrike">
                <a:solidFill>
                  <a:schemeClr val="dk1"/>
                </a:solidFill>
                <a:latin typeface="Arial"/>
                <a:ea typeface="Arial"/>
                <a:cs typeface="Arial"/>
                <a:sym typeface="Arial"/>
              </a:defRPr>
            </a:lvl1pPr>
            <a:lvl2pPr indent="-317500" lvl="1" marL="914400" marR="0" rtl="0" algn="l">
              <a:lnSpc>
                <a:spcPct val="90000"/>
              </a:lnSpc>
              <a:spcBef>
                <a:spcPts val="375"/>
              </a:spcBef>
              <a:spcAft>
                <a:spcPts val="0"/>
              </a:spcAft>
              <a:buClr>
                <a:schemeClr val="dk2"/>
              </a:buClr>
              <a:buSzPts val="1400"/>
              <a:buFont typeface="Noto Sans Symbols"/>
              <a:buChar char="▪"/>
              <a:defRPr b="0" i="0" sz="1400" u="none" cap="none" strike="noStrike">
                <a:solidFill>
                  <a:schemeClr val="dk1"/>
                </a:solidFill>
                <a:latin typeface="Arial"/>
                <a:ea typeface="Arial"/>
                <a:cs typeface="Arial"/>
                <a:sym typeface="Arial"/>
              </a:defRPr>
            </a:lvl2pPr>
            <a:lvl3pPr indent="-304800" lvl="2" marL="1371600" marR="0" rtl="0" algn="l">
              <a:lnSpc>
                <a:spcPct val="90000"/>
              </a:lnSpc>
              <a:spcBef>
                <a:spcPts val="375"/>
              </a:spcBef>
              <a:spcAft>
                <a:spcPts val="0"/>
              </a:spcAft>
              <a:buClr>
                <a:schemeClr val="dk2"/>
              </a:buClr>
              <a:buSzPts val="1200"/>
              <a:buFont typeface="Noto Sans Symbols"/>
              <a:buChar char="▪"/>
              <a:defRPr b="0" i="0" sz="1200" u="none" cap="none" strike="noStrike">
                <a:solidFill>
                  <a:schemeClr val="dk1"/>
                </a:solidFill>
                <a:latin typeface="Arial"/>
                <a:ea typeface="Arial"/>
                <a:cs typeface="Arial"/>
                <a:sym typeface="Arial"/>
              </a:defRPr>
            </a:lvl3pPr>
            <a:lvl4pPr indent="-298450" lvl="3" marL="1828800" marR="0" rtl="0" algn="l">
              <a:lnSpc>
                <a:spcPct val="90000"/>
              </a:lnSpc>
              <a:spcBef>
                <a:spcPts val="375"/>
              </a:spcBef>
              <a:spcAft>
                <a:spcPts val="0"/>
              </a:spcAft>
              <a:buClr>
                <a:schemeClr val="dk2"/>
              </a:buClr>
              <a:buSzPts val="1100"/>
              <a:buFont typeface="Noto Sans Symbols"/>
              <a:buChar char="▪"/>
              <a:defRPr b="0" i="0" sz="1100" u="none" cap="none" strike="noStrike">
                <a:solidFill>
                  <a:schemeClr val="dk1"/>
                </a:solidFill>
                <a:latin typeface="Arial"/>
                <a:ea typeface="Arial"/>
                <a:cs typeface="Arial"/>
                <a:sym typeface="Arial"/>
              </a:defRPr>
            </a:lvl4pPr>
            <a:lvl5pPr indent="-330200" lvl="4" marL="2286000" marR="0" rtl="0" algn="l">
              <a:lnSpc>
                <a:spcPct val="90000"/>
              </a:lnSpc>
              <a:spcBef>
                <a:spcPts val="375"/>
              </a:spcBef>
              <a:spcAft>
                <a:spcPts val="0"/>
              </a:spcAft>
              <a:buClr>
                <a:schemeClr val="dk2"/>
              </a:buClr>
              <a:buSzPts val="1600"/>
              <a:buFont typeface="Noto Sans Symbols"/>
              <a:buChar char="▪"/>
              <a:defRPr b="0" i="0" sz="1600" u="none" cap="none" strike="noStrike">
                <a:solidFill>
                  <a:schemeClr val="dk1"/>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131" name="Google Shape;131;p25"/>
          <p:cNvSpPr txBox="1"/>
          <p:nvPr>
            <p:ph idx="4" type="body"/>
          </p:nvPr>
        </p:nvSpPr>
        <p:spPr>
          <a:xfrm>
            <a:off x="1130299" y="875030"/>
            <a:ext cx="2250010" cy="177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1pPr>
            <a:lvl2pPr indent="-228600" lvl="1" marL="914400"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2pPr>
            <a:lvl3pPr indent="-228600" lvl="2" marL="1371600" marR="0" rtl="0" algn="l">
              <a:lnSpc>
                <a:spcPct val="90000"/>
              </a:lnSpc>
              <a:spcBef>
                <a:spcPts val="375"/>
              </a:spcBef>
              <a:spcAft>
                <a:spcPts val="0"/>
              </a:spcAft>
              <a:buClr>
                <a:schemeClr val="dk1"/>
              </a:buClr>
              <a:buSzPts val="1350"/>
              <a:buFont typeface="Arial"/>
              <a:buNone/>
              <a:defRPr b="0" i="0" sz="1350" u="none" cap="none" strike="noStrike">
                <a:solidFill>
                  <a:schemeClr val="dk1"/>
                </a:solidFill>
                <a:latin typeface="Arial"/>
                <a:ea typeface="Arial"/>
                <a:cs typeface="Arial"/>
                <a:sym typeface="Arial"/>
              </a:defRPr>
            </a:lvl3pPr>
            <a:lvl4pPr indent="-228600" lvl="3" marL="1828800" marR="0" rtl="0" algn="l">
              <a:lnSpc>
                <a:spcPct val="90000"/>
              </a:lnSpc>
              <a:spcBef>
                <a:spcPts val="375"/>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4pPr>
            <a:lvl5pPr indent="-228600" lvl="4" marL="2286000" marR="0" rtl="0" algn="l">
              <a:lnSpc>
                <a:spcPct val="90000"/>
              </a:lnSpc>
              <a:spcBef>
                <a:spcPts val="375"/>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132" name="Google Shape;132;p25"/>
          <p:cNvSpPr txBox="1"/>
          <p:nvPr>
            <p:ph idx="5" type="body"/>
          </p:nvPr>
        </p:nvSpPr>
        <p:spPr>
          <a:xfrm>
            <a:off x="1128490" y="433967"/>
            <a:ext cx="2253600" cy="368673"/>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1pPr>
            <a:lvl2pPr indent="-228600" lvl="1" marL="914400"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2pPr>
            <a:lvl3pPr indent="-228600" lvl="2" marL="1371600" marR="0" rtl="0" algn="l">
              <a:lnSpc>
                <a:spcPct val="90000"/>
              </a:lnSpc>
              <a:spcBef>
                <a:spcPts val="375"/>
              </a:spcBef>
              <a:spcAft>
                <a:spcPts val="0"/>
              </a:spcAft>
              <a:buClr>
                <a:schemeClr val="dk1"/>
              </a:buClr>
              <a:buSzPts val="1350"/>
              <a:buFont typeface="Arial"/>
              <a:buNone/>
              <a:defRPr b="0" i="0" sz="1350" u="none" cap="none" strike="noStrike">
                <a:solidFill>
                  <a:schemeClr val="dk1"/>
                </a:solidFill>
                <a:latin typeface="Arial"/>
                <a:ea typeface="Arial"/>
                <a:cs typeface="Arial"/>
                <a:sym typeface="Arial"/>
              </a:defRPr>
            </a:lvl3pPr>
            <a:lvl4pPr indent="-228600" lvl="3" marL="1828800" marR="0" rtl="0" algn="l">
              <a:lnSpc>
                <a:spcPct val="90000"/>
              </a:lnSpc>
              <a:spcBef>
                <a:spcPts val="375"/>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4pPr>
            <a:lvl5pPr indent="-228600" lvl="4" marL="2286000" marR="0" rtl="0" algn="l">
              <a:lnSpc>
                <a:spcPct val="90000"/>
              </a:lnSpc>
              <a:spcBef>
                <a:spcPts val="375"/>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133" name="Google Shape;133;p25"/>
          <p:cNvSpPr txBox="1"/>
          <p:nvPr>
            <p:ph idx="6" type="body"/>
          </p:nvPr>
        </p:nvSpPr>
        <p:spPr>
          <a:xfrm>
            <a:off x="3492546" y="876706"/>
            <a:ext cx="2156113" cy="177800"/>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1pPr>
            <a:lvl2pPr indent="-228600" lvl="1" marL="914400"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2pPr>
            <a:lvl3pPr indent="-228600" lvl="2" marL="1371600" marR="0" rtl="0" algn="l">
              <a:lnSpc>
                <a:spcPct val="90000"/>
              </a:lnSpc>
              <a:spcBef>
                <a:spcPts val="375"/>
              </a:spcBef>
              <a:spcAft>
                <a:spcPts val="0"/>
              </a:spcAft>
              <a:buClr>
                <a:schemeClr val="dk1"/>
              </a:buClr>
              <a:buSzPts val="1350"/>
              <a:buFont typeface="Arial"/>
              <a:buNone/>
              <a:defRPr b="0" i="0" sz="1350" u="none" cap="none" strike="noStrike">
                <a:solidFill>
                  <a:schemeClr val="dk1"/>
                </a:solidFill>
                <a:latin typeface="Arial"/>
                <a:ea typeface="Arial"/>
                <a:cs typeface="Arial"/>
                <a:sym typeface="Arial"/>
              </a:defRPr>
            </a:lvl3pPr>
            <a:lvl4pPr indent="-228600" lvl="3" marL="1828800" marR="0" rtl="0" algn="l">
              <a:lnSpc>
                <a:spcPct val="90000"/>
              </a:lnSpc>
              <a:spcBef>
                <a:spcPts val="375"/>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4pPr>
            <a:lvl5pPr indent="-228600" lvl="4" marL="2286000" marR="0" rtl="0" algn="l">
              <a:lnSpc>
                <a:spcPct val="90000"/>
              </a:lnSpc>
              <a:spcBef>
                <a:spcPts val="375"/>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134" name="Google Shape;134;p25"/>
          <p:cNvSpPr txBox="1"/>
          <p:nvPr>
            <p:ph idx="7" type="body"/>
          </p:nvPr>
        </p:nvSpPr>
        <p:spPr>
          <a:xfrm>
            <a:off x="3492546" y="435643"/>
            <a:ext cx="2155607" cy="368673"/>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1pPr>
            <a:lvl2pPr indent="-228600" lvl="1" marL="914400"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2pPr>
            <a:lvl3pPr indent="-228600" lvl="2" marL="1371600" marR="0" rtl="0" algn="l">
              <a:lnSpc>
                <a:spcPct val="90000"/>
              </a:lnSpc>
              <a:spcBef>
                <a:spcPts val="375"/>
              </a:spcBef>
              <a:spcAft>
                <a:spcPts val="0"/>
              </a:spcAft>
              <a:buClr>
                <a:schemeClr val="dk1"/>
              </a:buClr>
              <a:buSzPts val="1350"/>
              <a:buFont typeface="Arial"/>
              <a:buNone/>
              <a:defRPr b="0" i="0" sz="1350" u="none" cap="none" strike="noStrike">
                <a:solidFill>
                  <a:schemeClr val="dk1"/>
                </a:solidFill>
                <a:latin typeface="Arial"/>
                <a:ea typeface="Arial"/>
                <a:cs typeface="Arial"/>
                <a:sym typeface="Arial"/>
              </a:defRPr>
            </a:lvl3pPr>
            <a:lvl4pPr indent="-228600" lvl="3" marL="1828800" marR="0" rtl="0" algn="l">
              <a:lnSpc>
                <a:spcPct val="90000"/>
              </a:lnSpc>
              <a:spcBef>
                <a:spcPts val="375"/>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4pPr>
            <a:lvl5pPr indent="-228600" lvl="4" marL="2286000" marR="0" rtl="0" algn="l">
              <a:lnSpc>
                <a:spcPct val="90000"/>
              </a:lnSpc>
              <a:spcBef>
                <a:spcPts val="375"/>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cxnSp>
        <p:nvCxnSpPr>
          <p:cNvPr id="135" name="Google Shape;135;p25"/>
          <p:cNvCxnSpPr/>
          <p:nvPr/>
        </p:nvCxnSpPr>
        <p:spPr>
          <a:xfrm>
            <a:off x="6335472" y="837128"/>
            <a:ext cx="1584000" cy="0"/>
          </a:xfrm>
          <a:prstGeom prst="straightConnector1">
            <a:avLst/>
          </a:prstGeom>
          <a:noFill/>
          <a:ln cap="flat" cmpd="sng" w="19050">
            <a:solidFill>
              <a:schemeClr val="dk1"/>
            </a:solidFill>
            <a:prstDash val="solid"/>
            <a:miter lim="800000"/>
            <a:headEnd len="sm" w="sm" type="none"/>
            <a:tailEnd len="sm" w="sm" type="none"/>
          </a:ln>
        </p:spPr>
      </p:cxnSp>
      <p:sp>
        <p:nvSpPr>
          <p:cNvPr id="136" name="Google Shape;136;p25"/>
          <p:cNvSpPr txBox="1"/>
          <p:nvPr>
            <p:ph idx="8" type="body"/>
          </p:nvPr>
        </p:nvSpPr>
        <p:spPr>
          <a:xfrm>
            <a:off x="5753787" y="877260"/>
            <a:ext cx="2268903" cy="177800"/>
          </a:xfrm>
          <a:prstGeom prst="rect">
            <a:avLst/>
          </a:prstGeom>
          <a:noFill/>
          <a:ln>
            <a:noFill/>
          </a:ln>
        </p:spPr>
        <p:txBody>
          <a:bodyPr anchorCtr="0" anchor="t" bIns="45700" lIns="91425" spcFirstLastPara="1" rIns="91425" wrap="square" tIns="45700">
            <a:noAutofit/>
          </a:bodyPr>
          <a:lstStyle>
            <a:lvl1pPr indent="-228600" lvl="0" marL="457200" marR="0" rtl="0" algn="r">
              <a:lnSpc>
                <a:spcPct val="90000"/>
              </a:lnSpc>
              <a:spcBef>
                <a:spcPts val="75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1pPr>
            <a:lvl2pPr indent="-228600" lvl="1" marL="914400"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2pPr>
            <a:lvl3pPr indent="-228600" lvl="2" marL="1371600" marR="0" rtl="0" algn="l">
              <a:lnSpc>
                <a:spcPct val="90000"/>
              </a:lnSpc>
              <a:spcBef>
                <a:spcPts val="375"/>
              </a:spcBef>
              <a:spcAft>
                <a:spcPts val="0"/>
              </a:spcAft>
              <a:buClr>
                <a:schemeClr val="dk1"/>
              </a:buClr>
              <a:buSzPts val="1350"/>
              <a:buFont typeface="Arial"/>
              <a:buNone/>
              <a:defRPr b="0" i="0" sz="1350" u="none" cap="none" strike="noStrike">
                <a:solidFill>
                  <a:schemeClr val="dk1"/>
                </a:solidFill>
                <a:latin typeface="Arial"/>
                <a:ea typeface="Arial"/>
                <a:cs typeface="Arial"/>
                <a:sym typeface="Arial"/>
              </a:defRPr>
            </a:lvl3pPr>
            <a:lvl4pPr indent="-228600" lvl="3" marL="1828800" marR="0" rtl="0" algn="l">
              <a:lnSpc>
                <a:spcPct val="90000"/>
              </a:lnSpc>
              <a:spcBef>
                <a:spcPts val="375"/>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4pPr>
            <a:lvl5pPr indent="-228600" lvl="4" marL="2286000" marR="0" rtl="0" algn="l">
              <a:lnSpc>
                <a:spcPct val="90000"/>
              </a:lnSpc>
              <a:spcBef>
                <a:spcPts val="375"/>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137" name="Google Shape;137;p25"/>
          <p:cNvSpPr txBox="1"/>
          <p:nvPr>
            <p:ph idx="9" type="body"/>
          </p:nvPr>
        </p:nvSpPr>
        <p:spPr>
          <a:xfrm>
            <a:off x="5753787" y="436197"/>
            <a:ext cx="2272905" cy="368673"/>
          </a:xfrm>
          <a:prstGeom prst="rect">
            <a:avLst/>
          </a:prstGeom>
          <a:noFill/>
          <a:ln>
            <a:noFill/>
          </a:ln>
        </p:spPr>
        <p:txBody>
          <a:bodyPr anchorCtr="0" anchor="t" bIns="45700" lIns="91425" spcFirstLastPara="1" rIns="91425" wrap="square" tIns="45700">
            <a:noAutofit/>
          </a:bodyPr>
          <a:lstStyle>
            <a:lvl1pPr indent="-228600" lvl="0" marL="457200" marR="0" rtl="0" algn="r">
              <a:lnSpc>
                <a:spcPct val="90000"/>
              </a:lnSpc>
              <a:spcBef>
                <a:spcPts val="75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1pPr>
            <a:lvl2pPr indent="-228600" lvl="1" marL="914400"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2pPr>
            <a:lvl3pPr indent="-228600" lvl="2" marL="1371600" marR="0" rtl="0" algn="l">
              <a:lnSpc>
                <a:spcPct val="90000"/>
              </a:lnSpc>
              <a:spcBef>
                <a:spcPts val="375"/>
              </a:spcBef>
              <a:spcAft>
                <a:spcPts val="0"/>
              </a:spcAft>
              <a:buClr>
                <a:schemeClr val="dk1"/>
              </a:buClr>
              <a:buSzPts val="1350"/>
              <a:buFont typeface="Arial"/>
              <a:buNone/>
              <a:defRPr b="0" i="0" sz="1350" u="none" cap="none" strike="noStrike">
                <a:solidFill>
                  <a:schemeClr val="dk1"/>
                </a:solidFill>
                <a:latin typeface="Arial"/>
                <a:ea typeface="Arial"/>
                <a:cs typeface="Arial"/>
                <a:sym typeface="Arial"/>
              </a:defRPr>
            </a:lvl3pPr>
            <a:lvl4pPr indent="-228600" lvl="3" marL="1828800" marR="0" rtl="0" algn="l">
              <a:lnSpc>
                <a:spcPct val="90000"/>
              </a:lnSpc>
              <a:spcBef>
                <a:spcPts val="375"/>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4pPr>
            <a:lvl5pPr indent="-228600" lvl="4" marL="2286000" marR="0" rtl="0" algn="l">
              <a:lnSpc>
                <a:spcPct val="90000"/>
              </a:lnSpc>
              <a:spcBef>
                <a:spcPts val="375"/>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cxnSp>
        <p:nvCxnSpPr>
          <p:cNvPr id="138" name="Google Shape;138;p25"/>
          <p:cNvCxnSpPr/>
          <p:nvPr/>
        </p:nvCxnSpPr>
        <p:spPr>
          <a:xfrm>
            <a:off x="6336026" y="837682"/>
            <a:ext cx="1584000" cy="0"/>
          </a:xfrm>
          <a:prstGeom prst="straightConnector1">
            <a:avLst/>
          </a:prstGeom>
          <a:noFill/>
          <a:ln cap="flat" cmpd="sng" w="19050">
            <a:solidFill>
              <a:schemeClr val="dk1"/>
            </a:solidFill>
            <a:prstDash val="solid"/>
            <a:miter lim="800000"/>
            <a:headEnd len="sm" w="sm" type="none"/>
            <a:tailEnd len="sm" w="sm" type="none"/>
          </a:ln>
        </p:spPr>
      </p:cxnSp>
      <p:sp>
        <p:nvSpPr>
          <p:cNvPr id="139" name="Google Shape;139;p25"/>
          <p:cNvSpPr txBox="1"/>
          <p:nvPr/>
        </p:nvSpPr>
        <p:spPr>
          <a:xfrm>
            <a:off x="3386912" y="373018"/>
            <a:ext cx="102334" cy="756000"/>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350">
              <a:solidFill>
                <a:schemeClr val="dk1"/>
              </a:solidFill>
              <a:latin typeface="Arial"/>
              <a:ea typeface="Arial"/>
              <a:cs typeface="Arial"/>
              <a:sym typeface="Arial"/>
            </a:endParaRPr>
          </a:p>
        </p:txBody>
      </p:sp>
      <p:sp>
        <p:nvSpPr>
          <p:cNvPr id="140" name="Google Shape;140;p25"/>
          <p:cNvSpPr txBox="1"/>
          <p:nvPr/>
        </p:nvSpPr>
        <p:spPr>
          <a:xfrm>
            <a:off x="5652005" y="380172"/>
            <a:ext cx="102334" cy="756000"/>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350">
              <a:solidFill>
                <a:schemeClr val="dk1"/>
              </a:solidFill>
              <a:latin typeface="Arial"/>
              <a:ea typeface="Arial"/>
              <a:cs typeface="Arial"/>
              <a:sym typeface="Arial"/>
            </a:endParaRPr>
          </a:p>
        </p:txBody>
      </p:sp>
      <p:cxnSp>
        <p:nvCxnSpPr>
          <p:cNvPr id="141" name="Google Shape;141;p25"/>
          <p:cNvCxnSpPr/>
          <p:nvPr/>
        </p:nvCxnSpPr>
        <p:spPr>
          <a:xfrm>
            <a:off x="3778237" y="841533"/>
            <a:ext cx="1584000" cy="0"/>
          </a:xfrm>
          <a:prstGeom prst="straightConnector1">
            <a:avLst/>
          </a:prstGeom>
          <a:noFill/>
          <a:ln cap="flat" cmpd="sng" w="19050">
            <a:solidFill>
              <a:schemeClr val="dk1"/>
            </a:solidFill>
            <a:prstDash val="solid"/>
            <a:miter lim="800000"/>
            <a:headEnd len="sm" w="sm" type="none"/>
            <a:tailEnd len="sm" w="sm" type="none"/>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theme" Target="../theme/theme3.xml"/></Relationships>
</file>

<file path=ppt/slideMasters/_rels/slideMaster3.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8.xml"/><Relationship Id="rId3" Type="http://schemas.openxmlformats.org/officeDocument/2006/relationships/slideLayout" Target="../slideLayouts/slideLayout19.xml"/><Relationship Id="rId4" Type="http://schemas.openxmlformats.org/officeDocument/2006/relationships/slideLayout" Target="../slideLayouts/slideLayout20.xml"/><Relationship Id="rId5" Type="http://schemas.openxmlformats.org/officeDocument/2006/relationships/slideLayout" Target="../slideLayouts/slideLayout21.xml"/><Relationship Id="rId6" Type="http://schemas.openxmlformats.org/officeDocument/2006/relationships/slideLayout" Target="../slideLayouts/slideLayout22.xml"/><Relationship Id="rId7"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spd="slow" p14:dur="1000">
        <p:push/>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cxnSp>
        <p:nvCxnSpPr>
          <p:cNvPr id="51" name="Google Shape;51;p13"/>
          <p:cNvCxnSpPr/>
          <p:nvPr/>
        </p:nvCxnSpPr>
        <p:spPr>
          <a:xfrm>
            <a:off x="4573786" y="4795977"/>
            <a:ext cx="0" cy="217369"/>
          </a:xfrm>
          <a:prstGeom prst="straightConnector1">
            <a:avLst/>
          </a:prstGeom>
          <a:noFill/>
          <a:ln cap="flat" cmpd="sng" w="19050">
            <a:solidFill>
              <a:schemeClr val="dk1"/>
            </a:solidFill>
            <a:prstDash val="solid"/>
            <a:miter lim="800000"/>
            <a:headEnd len="sm" w="sm" type="none"/>
            <a:tailEnd len="sm" w="sm" type="none"/>
          </a:ln>
        </p:spPr>
      </p:cxnSp>
      <p:sp>
        <p:nvSpPr>
          <p:cNvPr id="52" name="Google Shape;52;p13"/>
          <p:cNvSpPr txBox="1"/>
          <p:nvPr/>
        </p:nvSpPr>
        <p:spPr>
          <a:xfrm>
            <a:off x="2915839" y="4797031"/>
            <a:ext cx="1526976" cy="230832"/>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0" i="0" lang="en" sz="900" u="none" cap="none" strike="noStrike">
                <a:solidFill>
                  <a:schemeClr val="dk1"/>
                </a:solidFill>
                <a:latin typeface="Arial"/>
                <a:ea typeface="Arial"/>
                <a:cs typeface="Arial"/>
                <a:sym typeface="Arial"/>
              </a:rPr>
              <a:t>© PRODYNA 2018</a:t>
            </a:r>
            <a:endParaRPr b="0" i="0" sz="900" u="none" cap="none" strike="noStrike">
              <a:solidFill>
                <a:schemeClr val="dk1"/>
              </a:solidFill>
              <a:latin typeface="Arial"/>
              <a:ea typeface="Arial"/>
              <a:cs typeface="Arial"/>
              <a:sym typeface="Arial"/>
            </a:endParaRPr>
          </a:p>
        </p:txBody>
      </p:sp>
      <p:sp>
        <p:nvSpPr>
          <p:cNvPr id="53" name="Google Shape;53;p13"/>
          <p:cNvSpPr txBox="1"/>
          <p:nvPr/>
        </p:nvSpPr>
        <p:spPr>
          <a:xfrm>
            <a:off x="4715077" y="4797031"/>
            <a:ext cx="694730" cy="2308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 sz="900" u="none" cap="none" strike="noStrike">
                <a:solidFill>
                  <a:schemeClr val="dk1"/>
                </a:solidFill>
                <a:latin typeface="Arial"/>
                <a:ea typeface="Arial"/>
                <a:cs typeface="Arial"/>
                <a:sym typeface="Arial"/>
              </a:rPr>
              <a:t>Slide </a:t>
            </a:r>
            <a:fld id="{00000000-1234-1234-1234-123412341234}" type="slidenum">
              <a:rPr b="0" i="0" lang="en" sz="900" u="none" cap="none" strike="noStrike">
                <a:solidFill>
                  <a:schemeClr val="dk1"/>
                </a:solidFill>
                <a:latin typeface="Arial"/>
                <a:ea typeface="Arial"/>
                <a:cs typeface="Arial"/>
                <a:sym typeface="Arial"/>
              </a:rPr>
              <a:t>‹#›</a:t>
            </a:fld>
            <a:endParaRPr b="0" i="0" sz="900" u="none" cap="none" strike="noStrike">
              <a:solidFill>
                <a:schemeClr val="dk1"/>
              </a:solidFill>
              <a:latin typeface="Arial"/>
              <a:ea typeface="Arial"/>
              <a:cs typeface="Arial"/>
              <a:sym typeface="Arial"/>
            </a:endParaRPr>
          </a:p>
        </p:txBody>
      </p:sp>
      <p:grpSp>
        <p:nvGrpSpPr>
          <p:cNvPr id="54" name="Google Shape;54;p13"/>
          <p:cNvGrpSpPr/>
          <p:nvPr/>
        </p:nvGrpSpPr>
        <p:grpSpPr>
          <a:xfrm>
            <a:off x="294758" y="521050"/>
            <a:ext cx="7625281" cy="524433"/>
            <a:chOff x="786017" y="351440"/>
            <a:chExt cx="20334083" cy="1398488"/>
          </a:xfrm>
        </p:grpSpPr>
        <p:cxnSp>
          <p:nvCxnSpPr>
            <p:cNvPr id="55" name="Google Shape;55;p13"/>
            <p:cNvCxnSpPr/>
            <p:nvPr/>
          </p:nvCxnSpPr>
          <p:spPr>
            <a:xfrm flipH="1" rot="10800000">
              <a:off x="3258950" y="1193800"/>
              <a:ext cx="17861150" cy="13253"/>
            </a:xfrm>
            <a:prstGeom prst="straightConnector1">
              <a:avLst/>
            </a:prstGeom>
            <a:noFill/>
            <a:ln cap="flat" cmpd="sng" w="19050">
              <a:solidFill>
                <a:srgbClr val="565652">
                  <a:alpha val="29803"/>
                </a:srgbClr>
              </a:solidFill>
              <a:prstDash val="solid"/>
              <a:miter lim="800000"/>
              <a:headEnd len="sm" w="sm" type="none"/>
              <a:tailEnd len="sm" w="sm" type="none"/>
            </a:ln>
          </p:spPr>
        </p:cxnSp>
        <p:cxnSp>
          <p:nvCxnSpPr>
            <p:cNvPr id="56" name="Google Shape;56;p13"/>
            <p:cNvCxnSpPr/>
            <p:nvPr/>
          </p:nvCxnSpPr>
          <p:spPr>
            <a:xfrm>
              <a:off x="3258953" y="1207053"/>
              <a:ext cx="4218333" cy="0"/>
            </a:xfrm>
            <a:prstGeom prst="straightConnector1">
              <a:avLst/>
            </a:prstGeom>
            <a:noFill/>
            <a:ln cap="flat" cmpd="sng" w="19050">
              <a:solidFill>
                <a:srgbClr val="565652"/>
              </a:solidFill>
              <a:prstDash val="solid"/>
              <a:miter lim="800000"/>
              <a:headEnd len="sm" w="sm" type="none"/>
              <a:tailEnd len="sm" w="sm" type="none"/>
            </a:ln>
          </p:spPr>
        </p:cxnSp>
        <p:pic>
          <p:nvPicPr>
            <p:cNvPr id="57" name="Google Shape;57;p13"/>
            <p:cNvPicPr preferRelativeResize="0"/>
            <p:nvPr/>
          </p:nvPicPr>
          <p:blipFill rotWithShape="1">
            <a:blip r:embed="rId1">
              <a:alphaModFix/>
            </a:blip>
            <a:srcRect b="0" l="0" r="0" t="0"/>
            <a:stretch/>
          </p:blipFill>
          <p:spPr>
            <a:xfrm>
              <a:off x="786017" y="351440"/>
              <a:ext cx="1604261" cy="1398488"/>
            </a:xfrm>
            <a:prstGeom prst="rect">
              <a:avLst/>
            </a:prstGeom>
            <a:noFill/>
            <a:ln>
              <a:noFill/>
            </a:ln>
          </p:spPr>
        </p:pic>
      </p:grpSp>
    </p:spTree>
  </p:cSld>
  <p:clrMap accent1="accent1" accent2="accent2" accent3="accent3" accent4="accent4" accent5="accent5" accent6="accent6" bg1="lt1" bg2="dk2" tx1="dk1" tx2="lt2" folHlink="folHlink" hlink="hlink"/>
  <p:sldLayoutIdLst>
    <p:sldLayoutId id="2147483659" r:id="rId2"/>
    <p:sldLayoutId id="2147483660" r:id="rId3"/>
    <p:sldLayoutId id="2147483661" r:id="rId4"/>
    <p:sldLayoutId id="2147483662" r:id="rId5"/>
    <p:sldLayoutId id="2147483663" r:id="rId6"/>
    <p:sldLayoutId id="2147483664" r:id="rId7"/>
  </p:sldLayoutIdLst>
  <mc:AlternateContent>
    <mc:Choice Requires="p14">
      <p:transition spd="slow" p14:dur="1000">
        <p:push/>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531">
          <p15:clr>
            <a:srgbClr val="F26B43"/>
          </p15:clr>
        </p15:guide>
        <p15:guide id="2" pos="771">
          <p15:clr>
            <a:srgbClr val="F26B43"/>
          </p15:clr>
        </p15:guide>
        <p15:guide id="3" pos="4989">
          <p15:clr>
            <a:srgbClr val="F26B43"/>
          </p15:clr>
        </p15:guide>
        <p15:guide id="4" orient="horz" pos="2904">
          <p15:clr>
            <a:srgbClr val="F26B43"/>
          </p15:clr>
        </p15:guide>
        <p15:guide id="5" orient="horz" pos="906">
          <p15:clr>
            <a:srgbClr val="F26B43"/>
          </p15:clr>
        </p15:guide>
        <p15:guide id="6" pos="2880">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8" name="Shape 98"/>
        <p:cNvGrpSpPr/>
        <p:nvPr/>
      </p:nvGrpSpPr>
      <p:grpSpPr>
        <a:xfrm>
          <a:off x="0" y="0"/>
          <a:ext cx="0" cy="0"/>
          <a:chOff x="0" y="0"/>
          <a:chExt cx="0" cy="0"/>
        </a:xfrm>
      </p:grpSpPr>
      <p:cxnSp>
        <p:nvCxnSpPr>
          <p:cNvPr id="99" name="Google Shape;99;p20"/>
          <p:cNvCxnSpPr/>
          <p:nvPr/>
        </p:nvCxnSpPr>
        <p:spPr>
          <a:xfrm>
            <a:off x="4573786" y="4795977"/>
            <a:ext cx="0" cy="217369"/>
          </a:xfrm>
          <a:prstGeom prst="straightConnector1">
            <a:avLst/>
          </a:prstGeom>
          <a:noFill/>
          <a:ln cap="flat" cmpd="sng" w="19050">
            <a:solidFill>
              <a:schemeClr val="dk1"/>
            </a:solidFill>
            <a:prstDash val="solid"/>
            <a:miter lim="800000"/>
            <a:headEnd len="sm" w="sm" type="none"/>
            <a:tailEnd len="sm" w="sm" type="none"/>
          </a:ln>
        </p:spPr>
      </p:cxnSp>
      <p:sp>
        <p:nvSpPr>
          <p:cNvPr id="100" name="Google Shape;100;p20"/>
          <p:cNvSpPr txBox="1"/>
          <p:nvPr/>
        </p:nvSpPr>
        <p:spPr>
          <a:xfrm>
            <a:off x="2915839" y="4797031"/>
            <a:ext cx="1526976" cy="230832"/>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0" i="0" lang="en" sz="900">
                <a:solidFill>
                  <a:schemeClr val="dk1"/>
                </a:solidFill>
                <a:latin typeface="Arial"/>
                <a:ea typeface="Arial"/>
                <a:cs typeface="Arial"/>
                <a:sym typeface="Arial"/>
              </a:rPr>
              <a:t>© PRODYNA 2018</a:t>
            </a:r>
            <a:endParaRPr b="0" i="0" sz="900">
              <a:solidFill>
                <a:schemeClr val="dk1"/>
              </a:solidFill>
              <a:latin typeface="Arial"/>
              <a:ea typeface="Arial"/>
              <a:cs typeface="Arial"/>
              <a:sym typeface="Arial"/>
            </a:endParaRPr>
          </a:p>
        </p:txBody>
      </p:sp>
      <p:sp>
        <p:nvSpPr>
          <p:cNvPr id="101" name="Google Shape;101;p20"/>
          <p:cNvSpPr txBox="1"/>
          <p:nvPr/>
        </p:nvSpPr>
        <p:spPr>
          <a:xfrm>
            <a:off x="4715077" y="4797031"/>
            <a:ext cx="694730" cy="2308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 sz="900">
                <a:solidFill>
                  <a:schemeClr val="dk1"/>
                </a:solidFill>
                <a:latin typeface="Arial"/>
                <a:ea typeface="Arial"/>
                <a:cs typeface="Arial"/>
                <a:sym typeface="Arial"/>
              </a:rPr>
              <a:t>Slide </a:t>
            </a:r>
            <a:fld id="{00000000-1234-1234-1234-123412341234}" type="slidenum">
              <a:rPr b="0" i="0" lang="en" sz="900">
                <a:solidFill>
                  <a:schemeClr val="dk1"/>
                </a:solidFill>
                <a:latin typeface="Arial"/>
                <a:ea typeface="Arial"/>
                <a:cs typeface="Arial"/>
                <a:sym typeface="Arial"/>
              </a:rPr>
              <a:t>‹#›</a:t>
            </a:fld>
            <a:endParaRPr b="0" i="0" sz="900">
              <a:solidFill>
                <a:schemeClr val="dk1"/>
              </a:solidFill>
              <a:latin typeface="Arial"/>
              <a:ea typeface="Arial"/>
              <a:cs typeface="Arial"/>
              <a:sym typeface="Arial"/>
            </a:endParaRPr>
          </a:p>
        </p:txBody>
      </p:sp>
      <p:grpSp>
        <p:nvGrpSpPr>
          <p:cNvPr id="102" name="Google Shape;102;p20"/>
          <p:cNvGrpSpPr/>
          <p:nvPr/>
        </p:nvGrpSpPr>
        <p:grpSpPr>
          <a:xfrm>
            <a:off x="294758" y="521050"/>
            <a:ext cx="7625281" cy="524433"/>
            <a:chOff x="786017" y="351440"/>
            <a:chExt cx="20334083" cy="1398488"/>
          </a:xfrm>
        </p:grpSpPr>
        <p:cxnSp>
          <p:nvCxnSpPr>
            <p:cNvPr id="103" name="Google Shape;103;p20"/>
            <p:cNvCxnSpPr/>
            <p:nvPr/>
          </p:nvCxnSpPr>
          <p:spPr>
            <a:xfrm flipH="1" rot="10800000">
              <a:off x="3258950" y="1193800"/>
              <a:ext cx="17861150" cy="13253"/>
            </a:xfrm>
            <a:prstGeom prst="straightConnector1">
              <a:avLst/>
            </a:prstGeom>
            <a:noFill/>
            <a:ln cap="flat" cmpd="sng" w="19050">
              <a:solidFill>
                <a:srgbClr val="565652">
                  <a:alpha val="29803"/>
                </a:srgbClr>
              </a:solidFill>
              <a:prstDash val="solid"/>
              <a:miter lim="800000"/>
              <a:headEnd len="sm" w="sm" type="none"/>
              <a:tailEnd len="sm" w="sm" type="none"/>
            </a:ln>
          </p:spPr>
        </p:cxnSp>
        <p:cxnSp>
          <p:nvCxnSpPr>
            <p:cNvPr id="104" name="Google Shape;104;p20"/>
            <p:cNvCxnSpPr/>
            <p:nvPr/>
          </p:nvCxnSpPr>
          <p:spPr>
            <a:xfrm>
              <a:off x="3258953" y="1207053"/>
              <a:ext cx="4218333" cy="0"/>
            </a:xfrm>
            <a:prstGeom prst="straightConnector1">
              <a:avLst/>
            </a:prstGeom>
            <a:noFill/>
            <a:ln cap="flat" cmpd="sng" w="19050">
              <a:solidFill>
                <a:srgbClr val="565652"/>
              </a:solidFill>
              <a:prstDash val="solid"/>
              <a:miter lim="800000"/>
              <a:headEnd len="sm" w="sm" type="none"/>
              <a:tailEnd len="sm" w="sm" type="none"/>
            </a:ln>
          </p:spPr>
        </p:cxnSp>
        <p:pic>
          <p:nvPicPr>
            <p:cNvPr id="105" name="Google Shape;105;p20"/>
            <p:cNvPicPr preferRelativeResize="0"/>
            <p:nvPr/>
          </p:nvPicPr>
          <p:blipFill rotWithShape="1">
            <a:blip r:embed="rId1">
              <a:alphaModFix/>
            </a:blip>
            <a:srcRect b="0" l="0" r="0" t="0"/>
            <a:stretch/>
          </p:blipFill>
          <p:spPr>
            <a:xfrm>
              <a:off x="786017" y="351440"/>
              <a:ext cx="1604261" cy="1398488"/>
            </a:xfrm>
            <a:prstGeom prst="rect">
              <a:avLst/>
            </a:prstGeom>
            <a:noFill/>
            <a:ln>
              <a:noFill/>
            </a:ln>
          </p:spPr>
        </p:pic>
      </p:grpSp>
    </p:spTree>
  </p:cSld>
  <p:clrMap accent1="accent1" accent2="accent2" accent3="accent3" accent4="accent4" accent5="accent5" accent6="accent6" bg1="lt1" bg2="dk2" tx1="dk1" tx2="lt2" folHlink="folHlink" hlink="hlink"/>
  <p:sldLayoutIdLst>
    <p:sldLayoutId id="2147483665" r:id="rId2"/>
    <p:sldLayoutId id="2147483666" r:id="rId3"/>
    <p:sldLayoutId id="2147483667" r:id="rId4"/>
    <p:sldLayoutId id="2147483668" r:id="rId5"/>
    <p:sldLayoutId id="2147483669" r:id="rId6"/>
  </p:sldLayoutIdLst>
  <mc:AlternateContent>
    <mc:Choice Requires="p14">
      <p:transition spd="slow" p14:dur="1000">
        <p:push/>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531">
          <p15:clr>
            <a:srgbClr val="F26B43"/>
          </p15:clr>
        </p15:guide>
        <p15:guide id="2" pos="771">
          <p15:clr>
            <a:srgbClr val="F26B43"/>
          </p15:clr>
        </p15:guide>
        <p15:guide id="3" pos="4989">
          <p15:clr>
            <a:srgbClr val="F26B43"/>
          </p15:clr>
        </p15:guide>
        <p15:guide id="4" orient="horz" pos="2904">
          <p15:clr>
            <a:srgbClr val="F26B43"/>
          </p15:clr>
        </p15:guide>
        <p15:guide id="5" orient="horz" pos="906">
          <p15:clr>
            <a:srgbClr val="F26B43"/>
          </p15:clr>
        </p15:guide>
        <p15:guide id="6" pos="288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0.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10.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1" Type="http://schemas.openxmlformats.org/officeDocument/2006/relationships/image" Target="../media/image9.png"/><Relationship Id="rId10" Type="http://schemas.openxmlformats.org/officeDocument/2006/relationships/image" Target="../media/image2.png"/><Relationship Id="rId13" Type="http://schemas.openxmlformats.org/officeDocument/2006/relationships/image" Target="../media/image18.png"/><Relationship Id="rId12" Type="http://schemas.openxmlformats.org/officeDocument/2006/relationships/image" Target="../media/image5.png"/><Relationship Id="rId1" Type="http://schemas.openxmlformats.org/officeDocument/2006/relationships/slideLayout" Target="../slideLayouts/slideLayout18.xml"/><Relationship Id="rId2" Type="http://schemas.openxmlformats.org/officeDocument/2006/relationships/notesSlide" Target="../notesSlides/notesSlide6.xml"/><Relationship Id="rId3" Type="http://schemas.openxmlformats.org/officeDocument/2006/relationships/image" Target="../media/image7.png"/><Relationship Id="rId4" Type="http://schemas.openxmlformats.org/officeDocument/2006/relationships/image" Target="../media/image4.png"/><Relationship Id="rId9" Type="http://schemas.openxmlformats.org/officeDocument/2006/relationships/image" Target="../media/image8.png"/><Relationship Id="rId5" Type="http://schemas.openxmlformats.org/officeDocument/2006/relationships/image" Target="../media/image14.png"/><Relationship Id="rId6" Type="http://schemas.openxmlformats.org/officeDocument/2006/relationships/image" Target="../media/image13.png"/><Relationship Id="rId7" Type="http://schemas.openxmlformats.org/officeDocument/2006/relationships/image" Target="../media/image12.png"/><Relationship Id="rId8" Type="http://schemas.openxmlformats.org/officeDocument/2006/relationships/image" Target="../media/image1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7.xml"/><Relationship Id="rId3" Type="http://schemas.openxmlformats.org/officeDocument/2006/relationships/image" Target="../media/image1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9.xml"/><Relationship Id="rId3"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pic>
        <p:nvPicPr>
          <p:cNvPr id="147" name="Google Shape;147;p26"/>
          <p:cNvPicPr preferRelativeResize="0"/>
          <p:nvPr>
            <p:ph idx="2" type="pic"/>
          </p:nvPr>
        </p:nvPicPr>
        <p:blipFill rotWithShape="1">
          <a:blip r:embed="rId3">
            <a:alphaModFix/>
          </a:blip>
          <a:srcRect b="90" l="0" r="0" t="91"/>
          <a:stretch/>
        </p:blipFill>
        <p:spPr>
          <a:xfrm>
            <a:off x="0" y="0"/>
            <a:ext cx="9144000" cy="5143500"/>
          </a:xfrm>
          <a:prstGeom prst="rect">
            <a:avLst/>
          </a:prstGeom>
          <a:noFill/>
          <a:ln>
            <a:noFill/>
          </a:ln>
        </p:spPr>
      </p:pic>
      <p:sp>
        <p:nvSpPr>
          <p:cNvPr id="148" name="Google Shape;148;p26"/>
          <p:cNvSpPr/>
          <p:nvPr/>
        </p:nvSpPr>
        <p:spPr>
          <a:xfrm>
            <a:off x="0" y="0"/>
            <a:ext cx="2476800" cy="5143500"/>
          </a:xfrm>
          <a:prstGeom prst="rect">
            <a:avLst/>
          </a:prstGeom>
          <a:solidFill>
            <a:schemeClr val="dk1">
              <a:alpha val="6274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49">
              <a:solidFill>
                <a:schemeClr val="lt1"/>
              </a:solidFill>
              <a:latin typeface="Arial"/>
              <a:ea typeface="Arial"/>
              <a:cs typeface="Arial"/>
              <a:sym typeface="Arial"/>
            </a:endParaRPr>
          </a:p>
        </p:txBody>
      </p:sp>
      <p:sp>
        <p:nvSpPr>
          <p:cNvPr id="149" name="Google Shape;149;p26"/>
          <p:cNvSpPr txBox="1"/>
          <p:nvPr/>
        </p:nvSpPr>
        <p:spPr>
          <a:xfrm>
            <a:off x="0" y="1882985"/>
            <a:ext cx="2479729" cy="414989"/>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chemeClr val="dk2"/>
              </a:buClr>
              <a:buSzPts val="2600"/>
              <a:buFont typeface="Arial"/>
              <a:buNone/>
            </a:pPr>
            <a:r>
              <a:rPr lang="en" sz="2600" cap="none">
                <a:solidFill>
                  <a:schemeClr val="dk2"/>
                </a:solidFill>
                <a:latin typeface="Arial"/>
                <a:ea typeface="Arial"/>
                <a:cs typeface="Arial"/>
                <a:sym typeface="Arial"/>
              </a:rPr>
              <a:t>PRODYNA</a:t>
            </a:r>
            <a:endParaRPr/>
          </a:p>
        </p:txBody>
      </p:sp>
      <p:sp>
        <p:nvSpPr>
          <p:cNvPr id="150" name="Google Shape;150;p26"/>
          <p:cNvSpPr txBox="1"/>
          <p:nvPr/>
        </p:nvSpPr>
        <p:spPr>
          <a:xfrm>
            <a:off x="0" y="2481054"/>
            <a:ext cx="2476800" cy="1068058"/>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2"/>
              </a:buClr>
              <a:buSzPts val="1600"/>
              <a:buFont typeface="Arial"/>
              <a:buNone/>
            </a:pPr>
            <a:r>
              <a:rPr lang="en" sz="1600" cap="none">
                <a:solidFill>
                  <a:schemeClr val="dk2"/>
                </a:solidFill>
                <a:latin typeface="Arial"/>
                <a:ea typeface="Arial"/>
                <a:cs typeface="Arial"/>
                <a:sym typeface="Arial"/>
              </a:rPr>
              <a:t>PAC</a:t>
            </a:r>
            <a:br>
              <a:rPr lang="en" sz="1200" cap="none">
                <a:solidFill>
                  <a:schemeClr val="lt1"/>
                </a:solidFill>
                <a:latin typeface="Arial"/>
                <a:ea typeface="Arial"/>
                <a:cs typeface="Arial"/>
                <a:sym typeface="Arial"/>
              </a:rPr>
            </a:br>
            <a:br>
              <a:rPr lang="en" sz="1200" cap="none">
                <a:solidFill>
                  <a:schemeClr val="lt1"/>
                </a:solidFill>
                <a:latin typeface="Arial"/>
                <a:ea typeface="Arial"/>
                <a:cs typeface="Arial"/>
                <a:sym typeface="Arial"/>
              </a:rPr>
            </a:br>
            <a:r>
              <a:rPr lang="en" sz="1200" cap="none">
                <a:solidFill>
                  <a:schemeClr val="dk2"/>
                </a:solidFill>
                <a:latin typeface="Arial"/>
                <a:ea typeface="Arial"/>
                <a:cs typeface="Arial"/>
                <a:sym typeface="Arial"/>
              </a:rPr>
              <a:t>MILOS NIKOLIC</a:t>
            </a:r>
            <a:endParaRPr sz="1200" cap="none">
              <a:solidFill>
                <a:schemeClr val="dk2"/>
              </a:solidFill>
              <a:latin typeface="Arial"/>
              <a:ea typeface="Arial"/>
              <a:cs typeface="Arial"/>
              <a:sym typeface="Arial"/>
            </a:endParaRPr>
          </a:p>
          <a:p>
            <a:pPr indent="0" lvl="0" marL="0" marR="0" rtl="0" algn="ctr">
              <a:lnSpc>
                <a:spcPct val="100000"/>
              </a:lnSpc>
              <a:spcBef>
                <a:spcPts val="750"/>
              </a:spcBef>
              <a:spcAft>
                <a:spcPts val="0"/>
              </a:spcAft>
              <a:buClr>
                <a:schemeClr val="dk2"/>
              </a:buClr>
              <a:buSzPts val="1200"/>
              <a:buFont typeface="Arial"/>
              <a:buNone/>
            </a:pPr>
            <a:r>
              <a:rPr lang="en" sz="1200" cap="none">
                <a:solidFill>
                  <a:schemeClr val="dk2"/>
                </a:solidFill>
                <a:latin typeface="Arial"/>
                <a:ea typeface="Arial"/>
                <a:cs typeface="Arial"/>
                <a:sym typeface="Arial"/>
              </a:rPr>
              <a:t>CONFERENCE APP</a:t>
            </a:r>
            <a:endParaRPr/>
          </a:p>
          <a:p>
            <a:pPr indent="0" lvl="0" marL="0" marR="0" rtl="0" algn="ctr">
              <a:lnSpc>
                <a:spcPct val="100000"/>
              </a:lnSpc>
              <a:spcBef>
                <a:spcPts val="750"/>
              </a:spcBef>
              <a:spcAft>
                <a:spcPts val="0"/>
              </a:spcAft>
              <a:buClr>
                <a:schemeClr val="lt1"/>
              </a:buClr>
              <a:buSzPts val="1200"/>
              <a:buFont typeface="Arial"/>
              <a:buNone/>
            </a:pPr>
            <a:r>
              <a:t/>
            </a:r>
            <a:endParaRPr sz="1200" cap="none">
              <a:solidFill>
                <a:schemeClr val="lt1"/>
              </a:solidFill>
              <a:latin typeface="Arial"/>
              <a:ea typeface="Arial"/>
              <a:cs typeface="Arial"/>
              <a:sym typeface="Arial"/>
            </a:endParaRPr>
          </a:p>
        </p:txBody>
      </p:sp>
      <p:cxnSp>
        <p:nvCxnSpPr>
          <p:cNvPr id="151" name="Google Shape;151;p26"/>
          <p:cNvCxnSpPr/>
          <p:nvPr/>
        </p:nvCxnSpPr>
        <p:spPr>
          <a:xfrm flipH="1" rot="10800000">
            <a:off x="234019" y="2367999"/>
            <a:ext cx="2001600" cy="4970"/>
          </a:xfrm>
          <a:prstGeom prst="straightConnector1">
            <a:avLst/>
          </a:prstGeom>
          <a:noFill/>
          <a:ln cap="flat" cmpd="sng" w="19050">
            <a:solidFill>
              <a:schemeClr val="dk1"/>
            </a:solidFill>
            <a:prstDash val="solid"/>
            <a:miter lim="800000"/>
            <a:headEnd len="sm" w="sm" type="none"/>
            <a:tailEnd len="sm" w="sm" type="none"/>
          </a:ln>
        </p:spPr>
      </p:cxn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pic>
        <p:nvPicPr>
          <p:cNvPr id="231" name="Google Shape;231;p35"/>
          <p:cNvPicPr preferRelativeResize="0"/>
          <p:nvPr>
            <p:ph idx="2" type="pic"/>
          </p:nvPr>
        </p:nvPicPr>
        <p:blipFill rotWithShape="1">
          <a:blip r:embed="rId3">
            <a:alphaModFix/>
          </a:blip>
          <a:srcRect b="89" l="0" r="0" t="89"/>
          <a:stretch/>
        </p:blipFill>
        <p:spPr>
          <a:xfrm>
            <a:off x="0" y="0"/>
            <a:ext cx="9144000" cy="5143500"/>
          </a:xfrm>
          <a:prstGeom prst="rect">
            <a:avLst/>
          </a:prstGeom>
          <a:noFill/>
          <a:ln>
            <a:noFill/>
          </a:ln>
        </p:spPr>
      </p:pic>
      <p:sp>
        <p:nvSpPr>
          <p:cNvPr id="232" name="Google Shape;232;p35"/>
          <p:cNvSpPr/>
          <p:nvPr/>
        </p:nvSpPr>
        <p:spPr>
          <a:xfrm>
            <a:off x="0" y="0"/>
            <a:ext cx="2476800" cy="5143500"/>
          </a:xfrm>
          <a:prstGeom prst="rect">
            <a:avLst/>
          </a:prstGeom>
          <a:solidFill>
            <a:schemeClr val="dk1">
              <a:alpha val="6275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49">
              <a:solidFill>
                <a:schemeClr val="lt1"/>
              </a:solidFill>
              <a:latin typeface="Arial"/>
              <a:ea typeface="Arial"/>
              <a:cs typeface="Arial"/>
              <a:sym typeface="Arial"/>
            </a:endParaRPr>
          </a:p>
        </p:txBody>
      </p:sp>
      <p:sp>
        <p:nvSpPr>
          <p:cNvPr id="233" name="Google Shape;233;p35"/>
          <p:cNvSpPr txBox="1"/>
          <p:nvPr/>
        </p:nvSpPr>
        <p:spPr>
          <a:xfrm>
            <a:off x="0" y="1882985"/>
            <a:ext cx="2479800" cy="414900"/>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chemeClr val="dk2"/>
              </a:buClr>
              <a:buSzPts val="2600"/>
              <a:buFont typeface="Arial"/>
              <a:buNone/>
            </a:pPr>
            <a:r>
              <a:rPr lang="en" sz="2600" cap="none">
                <a:solidFill>
                  <a:schemeClr val="dk2"/>
                </a:solidFill>
                <a:latin typeface="Arial"/>
                <a:ea typeface="Arial"/>
                <a:cs typeface="Arial"/>
                <a:sym typeface="Arial"/>
              </a:rPr>
              <a:t>PRODYNA</a:t>
            </a:r>
            <a:endParaRPr/>
          </a:p>
        </p:txBody>
      </p:sp>
      <p:sp>
        <p:nvSpPr>
          <p:cNvPr id="234" name="Google Shape;234;p35"/>
          <p:cNvSpPr txBox="1"/>
          <p:nvPr/>
        </p:nvSpPr>
        <p:spPr>
          <a:xfrm>
            <a:off x="0" y="2481054"/>
            <a:ext cx="2476800" cy="10680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2"/>
              </a:buClr>
              <a:buSzPts val="1600"/>
              <a:buFont typeface="Arial"/>
              <a:buNone/>
            </a:pPr>
            <a:r>
              <a:rPr lang="en" sz="1600">
                <a:solidFill>
                  <a:schemeClr val="dk2"/>
                </a:solidFill>
              </a:rPr>
              <a:t>Questions ???</a:t>
            </a:r>
            <a:br>
              <a:rPr lang="en" sz="1200" cap="none">
                <a:solidFill>
                  <a:schemeClr val="lt1"/>
                </a:solidFill>
                <a:latin typeface="Arial"/>
                <a:ea typeface="Arial"/>
                <a:cs typeface="Arial"/>
                <a:sym typeface="Arial"/>
              </a:rPr>
            </a:br>
            <a:br>
              <a:rPr lang="en" sz="1200" cap="none">
                <a:solidFill>
                  <a:schemeClr val="lt1"/>
                </a:solidFill>
                <a:latin typeface="Arial"/>
                <a:ea typeface="Arial"/>
                <a:cs typeface="Arial"/>
                <a:sym typeface="Arial"/>
              </a:rPr>
            </a:br>
            <a:r>
              <a:rPr lang="en" sz="1200" cap="none">
                <a:solidFill>
                  <a:schemeClr val="dk2"/>
                </a:solidFill>
                <a:latin typeface="Arial"/>
                <a:ea typeface="Arial"/>
                <a:cs typeface="Arial"/>
                <a:sym typeface="Arial"/>
              </a:rPr>
              <a:t>MILOS NIKOLIC</a:t>
            </a:r>
            <a:endParaRPr sz="1200" cap="none">
              <a:solidFill>
                <a:schemeClr val="dk2"/>
              </a:solidFill>
              <a:latin typeface="Arial"/>
              <a:ea typeface="Arial"/>
              <a:cs typeface="Arial"/>
              <a:sym typeface="Arial"/>
            </a:endParaRPr>
          </a:p>
          <a:p>
            <a:pPr indent="0" lvl="0" marL="0" marR="0" rtl="0" algn="ctr">
              <a:lnSpc>
                <a:spcPct val="100000"/>
              </a:lnSpc>
              <a:spcBef>
                <a:spcPts val="750"/>
              </a:spcBef>
              <a:spcAft>
                <a:spcPts val="0"/>
              </a:spcAft>
              <a:buClr>
                <a:schemeClr val="dk2"/>
              </a:buClr>
              <a:buSzPts val="1200"/>
              <a:buFont typeface="Arial"/>
              <a:buNone/>
            </a:pPr>
            <a:r>
              <a:rPr lang="en" sz="1200" cap="none">
                <a:solidFill>
                  <a:schemeClr val="dk2"/>
                </a:solidFill>
                <a:latin typeface="Arial"/>
                <a:ea typeface="Arial"/>
                <a:cs typeface="Arial"/>
                <a:sym typeface="Arial"/>
              </a:rPr>
              <a:t>CONFERENCE APP</a:t>
            </a:r>
            <a:endParaRPr/>
          </a:p>
          <a:p>
            <a:pPr indent="0" lvl="0" marL="0" marR="0" rtl="0" algn="ctr">
              <a:lnSpc>
                <a:spcPct val="100000"/>
              </a:lnSpc>
              <a:spcBef>
                <a:spcPts val="750"/>
              </a:spcBef>
              <a:spcAft>
                <a:spcPts val="0"/>
              </a:spcAft>
              <a:buClr>
                <a:schemeClr val="lt1"/>
              </a:buClr>
              <a:buSzPts val="1200"/>
              <a:buFont typeface="Arial"/>
              <a:buNone/>
            </a:pPr>
            <a:r>
              <a:t/>
            </a:r>
            <a:endParaRPr sz="1200" cap="none">
              <a:solidFill>
                <a:schemeClr val="lt1"/>
              </a:solidFill>
              <a:latin typeface="Arial"/>
              <a:ea typeface="Arial"/>
              <a:cs typeface="Arial"/>
              <a:sym typeface="Arial"/>
            </a:endParaRPr>
          </a:p>
        </p:txBody>
      </p:sp>
      <p:cxnSp>
        <p:nvCxnSpPr>
          <p:cNvPr id="235" name="Google Shape;235;p35"/>
          <p:cNvCxnSpPr/>
          <p:nvPr/>
        </p:nvCxnSpPr>
        <p:spPr>
          <a:xfrm flipH="1" rot="10800000">
            <a:off x="234019" y="2367869"/>
            <a:ext cx="2001600" cy="5100"/>
          </a:xfrm>
          <a:prstGeom prst="straightConnector1">
            <a:avLst/>
          </a:prstGeom>
          <a:noFill/>
          <a:ln cap="flat" cmpd="sng" w="19050">
            <a:solidFill>
              <a:schemeClr val="dk1"/>
            </a:solidFill>
            <a:prstDash val="solid"/>
            <a:miter lim="800000"/>
            <a:headEnd len="sm" w="sm" type="none"/>
            <a:tailEnd len="sm" w="sm" type="non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7"/>
          <p:cNvSpPr txBox="1"/>
          <p:nvPr>
            <p:ph idx="1" type="body"/>
          </p:nvPr>
        </p:nvSpPr>
        <p:spPr>
          <a:xfrm>
            <a:off x="1130299" y="875030"/>
            <a:ext cx="6779871" cy="1778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750"/>
              </a:spcBef>
              <a:spcAft>
                <a:spcPts val="0"/>
              </a:spcAft>
              <a:buClr>
                <a:schemeClr val="dk1"/>
              </a:buClr>
              <a:buSzPts val="1200"/>
              <a:buNone/>
            </a:pPr>
            <a:r>
              <a:rPr lang="en"/>
              <a:t>WHO WE ARE</a:t>
            </a:r>
            <a:endParaRPr/>
          </a:p>
        </p:txBody>
      </p:sp>
      <p:sp>
        <p:nvSpPr>
          <p:cNvPr id="158" name="Google Shape;158;p27"/>
          <p:cNvSpPr txBox="1"/>
          <p:nvPr>
            <p:ph idx="2" type="body"/>
          </p:nvPr>
        </p:nvSpPr>
        <p:spPr>
          <a:xfrm>
            <a:off x="1128489" y="433967"/>
            <a:ext cx="6786151" cy="368673"/>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400"/>
              <a:buNone/>
            </a:pPr>
            <a:r>
              <a:rPr lang="en"/>
              <a:t>PRODYNA BELGRADE</a:t>
            </a:r>
            <a:endParaRPr/>
          </a:p>
        </p:txBody>
      </p:sp>
      <p:graphicFrame>
        <p:nvGraphicFramePr>
          <p:cNvPr id="159" name="Google Shape;159;p27"/>
          <p:cNvGraphicFramePr/>
          <p:nvPr/>
        </p:nvGraphicFramePr>
        <p:xfrm>
          <a:off x="1128489" y="1382233"/>
          <a:ext cx="3000000" cy="3000000"/>
        </p:xfrm>
        <a:graphic>
          <a:graphicData uri="http://schemas.openxmlformats.org/drawingml/2006/table">
            <a:tbl>
              <a:tblPr bandRow="1">
                <a:noFill/>
                <a:tableStyleId>{3ED76289-A67A-4F2B-B0D0-00B5B83D4E44}</a:tableStyleId>
              </a:tblPr>
              <a:tblGrid>
                <a:gridCol w="6779875"/>
              </a:tblGrid>
              <a:tr h="3138200">
                <a:tc>
                  <a:txBody>
                    <a:bodyPr/>
                    <a:lstStyle/>
                    <a:p>
                      <a:pPr indent="-200025" lvl="0" marL="285750" marR="0" rtl="0" algn="l">
                        <a:lnSpc>
                          <a:spcPct val="115000"/>
                        </a:lnSpc>
                        <a:spcBef>
                          <a:spcPts val="0"/>
                        </a:spcBef>
                        <a:spcAft>
                          <a:spcPts val="0"/>
                        </a:spcAft>
                        <a:buClr>
                          <a:schemeClr val="dk1"/>
                        </a:buClr>
                        <a:buSzPts val="1350"/>
                        <a:buFont typeface="Arial"/>
                        <a:buNone/>
                      </a:pPr>
                      <a:r>
                        <a:rPr lang="en" sz="1150">
                          <a:solidFill>
                            <a:srgbClr val="000000"/>
                          </a:solidFill>
                          <a:highlight>
                            <a:srgbClr val="FFFFFF"/>
                          </a:highlight>
                          <a:latin typeface="Montserrat"/>
                          <a:ea typeface="Montserrat"/>
                          <a:cs typeface="Montserrat"/>
                          <a:sym typeface="Montserrat"/>
                        </a:rPr>
                        <a:t>     </a:t>
                      </a:r>
                      <a:r>
                        <a:rPr lang="en" sz="1150">
                          <a:solidFill>
                            <a:srgbClr val="000000"/>
                          </a:solidFill>
                          <a:highlight>
                            <a:srgbClr val="FFFFFF"/>
                          </a:highlight>
                          <a:latin typeface="Montserrat"/>
                          <a:ea typeface="Montserrat"/>
                          <a:cs typeface="Montserrat"/>
                          <a:sym typeface="Montserrat"/>
                        </a:rPr>
                        <a:t>PRODYNA is an innovative IT consultancy specialized on the topic of digital business. </a:t>
                      </a:r>
                      <a:endParaRPr sz="1150">
                        <a:solidFill>
                          <a:srgbClr val="000000"/>
                        </a:solidFill>
                        <a:highlight>
                          <a:srgbClr val="FFFFFF"/>
                        </a:highlight>
                        <a:latin typeface="Montserrat"/>
                        <a:ea typeface="Montserrat"/>
                        <a:cs typeface="Montserrat"/>
                        <a:sym typeface="Montserrat"/>
                      </a:endParaRPr>
                    </a:p>
                    <a:p>
                      <a:pPr indent="-200025" lvl="0" marL="285750" marR="0" rtl="0" algn="l">
                        <a:lnSpc>
                          <a:spcPct val="115000"/>
                        </a:lnSpc>
                        <a:spcBef>
                          <a:spcPts val="0"/>
                        </a:spcBef>
                        <a:spcAft>
                          <a:spcPts val="0"/>
                        </a:spcAft>
                        <a:buClr>
                          <a:schemeClr val="dk1"/>
                        </a:buClr>
                        <a:buSzPts val="1350"/>
                        <a:buFont typeface="Arial"/>
                        <a:buNone/>
                      </a:pPr>
                      <a:r>
                        <a:rPr lang="en" sz="1150">
                          <a:solidFill>
                            <a:srgbClr val="000000"/>
                          </a:solidFill>
                          <a:highlight>
                            <a:srgbClr val="FFFFFF"/>
                          </a:highlight>
                          <a:latin typeface="Montserrat"/>
                          <a:ea typeface="Montserrat"/>
                          <a:cs typeface="Montserrat"/>
                          <a:sym typeface="Montserrat"/>
                        </a:rPr>
                        <a:t>     </a:t>
                      </a:r>
                      <a:r>
                        <a:rPr lang="en" sz="1150">
                          <a:solidFill>
                            <a:srgbClr val="000000"/>
                          </a:solidFill>
                          <a:highlight>
                            <a:srgbClr val="FFFFFF"/>
                          </a:highlight>
                          <a:latin typeface="Montserrat"/>
                          <a:ea typeface="Montserrat"/>
                          <a:cs typeface="Montserrat"/>
                          <a:sym typeface="Montserrat"/>
                        </a:rPr>
                        <a:t>We consult companies through the processes of digital business transformation, an</a:t>
                      </a:r>
                      <a:r>
                        <a:rPr lang="en" sz="1150">
                          <a:solidFill>
                            <a:srgbClr val="000000"/>
                          </a:solidFill>
                          <a:highlight>
                            <a:srgbClr val="FFFFFF"/>
                          </a:highlight>
                          <a:latin typeface="Montserrat"/>
                          <a:ea typeface="Montserrat"/>
                          <a:cs typeface="Montserrat"/>
                          <a:sym typeface="Montserrat"/>
                        </a:rPr>
                        <a:t>d </a:t>
                      </a:r>
                      <a:r>
                        <a:rPr lang="en" sz="1150">
                          <a:solidFill>
                            <a:srgbClr val="000000"/>
                          </a:solidFill>
                          <a:highlight>
                            <a:srgbClr val="FFFFFF"/>
                          </a:highlight>
                          <a:latin typeface="Montserrat"/>
                          <a:ea typeface="Montserrat"/>
                          <a:cs typeface="Montserrat"/>
                          <a:sym typeface="Montserrat"/>
                        </a:rPr>
                        <a:t>develop the custom software applications and systems required by your company to remain competitive in the age of the customer.  </a:t>
                      </a:r>
                      <a:endParaRPr sz="1350">
                        <a:solidFill>
                          <a:srgbClr val="000000"/>
                        </a:solidFill>
                        <a:highlight>
                          <a:srgbClr val="FFFFFF"/>
                        </a:highlight>
                      </a:endParaRPr>
                    </a:p>
                    <a:p>
                      <a:pPr indent="-200025" lvl="0" marL="285750" marR="0" rtl="0" algn="l">
                        <a:lnSpc>
                          <a:spcPct val="115000"/>
                        </a:lnSpc>
                        <a:spcBef>
                          <a:spcPts val="0"/>
                        </a:spcBef>
                        <a:spcAft>
                          <a:spcPts val="0"/>
                        </a:spcAft>
                        <a:buClr>
                          <a:schemeClr val="dk1"/>
                        </a:buClr>
                        <a:buSzPts val="1350"/>
                        <a:buFont typeface="Arial"/>
                        <a:buNone/>
                      </a:pPr>
                      <a:r>
                        <a:t/>
                      </a:r>
                      <a:endParaRPr sz="1350">
                        <a:solidFill>
                          <a:srgbClr val="000000"/>
                        </a:solidFill>
                        <a:highlight>
                          <a:srgbClr val="FFFFFF"/>
                        </a:highlight>
                      </a:endParaRPr>
                    </a:p>
                    <a:p>
                      <a:pPr indent="-200025" lvl="0" marL="285750" marR="0" rtl="0" algn="l">
                        <a:lnSpc>
                          <a:spcPct val="115000"/>
                        </a:lnSpc>
                        <a:spcBef>
                          <a:spcPts val="0"/>
                        </a:spcBef>
                        <a:spcAft>
                          <a:spcPts val="0"/>
                        </a:spcAft>
                        <a:buClr>
                          <a:schemeClr val="dk1"/>
                        </a:buClr>
                        <a:buSzPts val="1350"/>
                        <a:buFont typeface="Arial"/>
                        <a:buNone/>
                      </a:pPr>
                      <a:r>
                        <a:rPr lang="en" sz="1150">
                          <a:solidFill>
                            <a:srgbClr val="000000"/>
                          </a:solidFill>
                          <a:highlight>
                            <a:srgbClr val="FFFFFF"/>
                          </a:highlight>
                          <a:latin typeface="Montserrat"/>
                          <a:ea typeface="Montserrat"/>
                          <a:cs typeface="Montserrat"/>
                          <a:sym typeface="Montserrat"/>
                        </a:rPr>
                        <a:t>     The name PRODYNA stands for PROfessional and DYNAmic. Although most people  think and act in the time unit “project”, the path to long term success is much longer. PRODYNA considers it extremely important to guarantee continuity to its customers. Since our capital is the knowledge and experience of our consultants, PRODYNA makes great investments in the further education, certification, and long term retention of its employees.</a:t>
                      </a:r>
                      <a:endParaRPr sz="1350">
                        <a:solidFill>
                          <a:srgbClr val="000000"/>
                        </a:solidFill>
                        <a:highlight>
                          <a:srgbClr val="FFFFFF"/>
                        </a:highlight>
                      </a:endParaRPr>
                    </a:p>
                  </a:txBody>
                  <a:tcPr marT="45725" marB="45725" marR="91450" marL="91450">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rgbClr val="FFFFFF"/>
                    </a:solidFill>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8"/>
          <p:cNvSpPr txBox="1"/>
          <p:nvPr>
            <p:ph idx="1" type="body"/>
          </p:nvPr>
        </p:nvSpPr>
        <p:spPr>
          <a:xfrm>
            <a:off x="1130299" y="875030"/>
            <a:ext cx="6780000" cy="1779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1200"/>
              <a:buNone/>
            </a:pPr>
            <a:r>
              <a:rPr lang="en"/>
              <a:t>WHO I AM </a:t>
            </a:r>
            <a:endParaRPr/>
          </a:p>
          <a:p>
            <a:pPr indent="0" lvl="0" marL="0" rtl="0" algn="l">
              <a:lnSpc>
                <a:spcPct val="90000"/>
              </a:lnSpc>
              <a:spcBef>
                <a:spcPts val="750"/>
              </a:spcBef>
              <a:spcAft>
                <a:spcPts val="0"/>
              </a:spcAft>
              <a:buClr>
                <a:schemeClr val="dk1"/>
              </a:buClr>
              <a:buSzPts val="1200"/>
              <a:buNone/>
            </a:pPr>
            <a:r>
              <a:t/>
            </a:r>
            <a:endParaRPr/>
          </a:p>
        </p:txBody>
      </p:sp>
      <p:sp>
        <p:nvSpPr>
          <p:cNvPr id="166" name="Google Shape;166;p28"/>
          <p:cNvSpPr txBox="1"/>
          <p:nvPr>
            <p:ph idx="2" type="body"/>
          </p:nvPr>
        </p:nvSpPr>
        <p:spPr>
          <a:xfrm>
            <a:off x="1128489" y="433967"/>
            <a:ext cx="6786300" cy="3687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400"/>
              <a:buNone/>
            </a:pPr>
            <a:r>
              <a:rPr lang="en"/>
              <a:t>MILOS NIKOLIC</a:t>
            </a:r>
            <a:endParaRPr sz="1800">
              <a:solidFill>
                <a:srgbClr val="FF0000"/>
              </a:solidFill>
            </a:endParaRPr>
          </a:p>
        </p:txBody>
      </p:sp>
      <p:pic>
        <p:nvPicPr>
          <p:cNvPr id="167" name="Google Shape;167;p28"/>
          <p:cNvPicPr preferRelativeResize="0"/>
          <p:nvPr/>
        </p:nvPicPr>
        <p:blipFill rotWithShape="1">
          <a:blip r:embed="rId3">
            <a:alphaModFix/>
          </a:blip>
          <a:srcRect b="11240" l="0" r="0" t="11240"/>
          <a:stretch/>
        </p:blipFill>
        <p:spPr>
          <a:xfrm>
            <a:off x="2013400" y="842975"/>
            <a:ext cx="6170306" cy="42105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9"/>
          <p:cNvSpPr txBox="1"/>
          <p:nvPr>
            <p:ph idx="1" type="body"/>
          </p:nvPr>
        </p:nvSpPr>
        <p:spPr>
          <a:xfrm>
            <a:off x="1130299" y="875030"/>
            <a:ext cx="6780000" cy="1779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1200"/>
              <a:buNone/>
            </a:pPr>
            <a:r>
              <a:rPr lang="en"/>
              <a:t>WHAT WE ARE BUILDING</a:t>
            </a:r>
            <a:endParaRPr/>
          </a:p>
          <a:p>
            <a:pPr indent="0" lvl="0" marL="0" rtl="0" algn="l">
              <a:lnSpc>
                <a:spcPct val="90000"/>
              </a:lnSpc>
              <a:spcBef>
                <a:spcPts val="750"/>
              </a:spcBef>
              <a:spcAft>
                <a:spcPts val="0"/>
              </a:spcAft>
              <a:buClr>
                <a:schemeClr val="dk1"/>
              </a:buClr>
              <a:buSzPts val="1200"/>
              <a:buNone/>
            </a:pPr>
            <a:r>
              <a:t/>
            </a:r>
            <a:endParaRPr/>
          </a:p>
        </p:txBody>
      </p:sp>
      <p:sp>
        <p:nvSpPr>
          <p:cNvPr id="174" name="Google Shape;174;p29"/>
          <p:cNvSpPr txBox="1"/>
          <p:nvPr>
            <p:ph idx="2" type="body"/>
          </p:nvPr>
        </p:nvSpPr>
        <p:spPr>
          <a:xfrm>
            <a:off x="1128489" y="433967"/>
            <a:ext cx="6786300" cy="3687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400"/>
              <a:buNone/>
            </a:pPr>
            <a:r>
              <a:rPr lang="en"/>
              <a:t>CON</a:t>
            </a:r>
            <a:r>
              <a:rPr lang="en"/>
              <a:t>F</a:t>
            </a:r>
            <a:r>
              <a:rPr lang="en"/>
              <a:t>ERENCE APP</a:t>
            </a:r>
            <a:endParaRPr/>
          </a:p>
        </p:txBody>
      </p:sp>
      <p:graphicFrame>
        <p:nvGraphicFramePr>
          <p:cNvPr id="175" name="Google Shape;175;p29"/>
          <p:cNvGraphicFramePr/>
          <p:nvPr/>
        </p:nvGraphicFramePr>
        <p:xfrm>
          <a:off x="1128489" y="1382233"/>
          <a:ext cx="3000000" cy="3000000"/>
        </p:xfrm>
        <a:graphic>
          <a:graphicData uri="http://schemas.openxmlformats.org/drawingml/2006/table">
            <a:tbl>
              <a:tblPr bandRow="1">
                <a:noFill/>
                <a:tableStyleId>{3ED76289-A67A-4F2B-B0D0-00B5B83D4E44}</a:tableStyleId>
              </a:tblPr>
              <a:tblGrid>
                <a:gridCol w="6779875"/>
              </a:tblGrid>
              <a:tr h="1947575">
                <a:tc>
                  <a:txBody>
                    <a:bodyPr/>
                    <a:lstStyle/>
                    <a:p>
                      <a:pPr indent="-285750" lvl="0" marL="285750" marR="0" rtl="0" algn="l">
                        <a:lnSpc>
                          <a:spcPct val="150000"/>
                        </a:lnSpc>
                        <a:spcBef>
                          <a:spcPts val="0"/>
                        </a:spcBef>
                        <a:spcAft>
                          <a:spcPts val="0"/>
                        </a:spcAft>
                        <a:buClr>
                          <a:schemeClr val="dk1"/>
                        </a:buClr>
                        <a:buSzPts val="1350"/>
                        <a:buFont typeface="Arial"/>
                        <a:buChar char="•"/>
                      </a:pPr>
                      <a:r>
                        <a:rPr lang="en" sz="1350" u="none" cap="none" strike="noStrike"/>
                        <a:t>WE NEED…</a:t>
                      </a:r>
                      <a:endParaRPr/>
                    </a:p>
                    <a:p>
                      <a:pPr indent="-285750" lvl="0" marL="285750" marR="0" rtl="0" algn="l">
                        <a:lnSpc>
                          <a:spcPct val="150000"/>
                        </a:lnSpc>
                        <a:spcBef>
                          <a:spcPts val="0"/>
                        </a:spcBef>
                        <a:spcAft>
                          <a:spcPts val="0"/>
                        </a:spcAft>
                        <a:buClr>
                          <a:schemeClr val="dk1"/>
                        </a:buClr>
                        <a:buSzPts val="1350"/>
                        <a:buFont typeface="Arial"/>
                        <a:buChar char="•"/>
                      </a:pPr>
                      <a:r>
                        <a:rPr lang="en" sz="1350" u="none" cap="none" strike="noStrike"/>
                        <a:t>…DO GET RID OF BUNCH OF PAPERS</a:t>
                      </a:r>
                      <a:endParaRPr/>
                    </a:p>
                    <a:p>
                      <a:pPr indent="-285750" lvl="0" marL="285750" marR="0" rtl="0" algn="l">
                        <a:lnSpc>
                          <a:spcPct val="150000"/>
                        </a:lnSpc>
                        <a:spcBef>
                          <a:spcPts val="0"/>
                        </a:spcBef>
                        <a:spcAft>
                          <a:spcPts val="0"/>
                        </a:spcAft>
                        <a:buClr>
                          <a:schemeClr val="dk1"/>
                        </a:buClr>
                        <a:buSzPts val="1350"/>
                        <a:buFont typeface="Arial"/>
                        <a:buChar char="•"/>
                      </a:pPr>
                      <a:r>
                        <a:rPr lang="en" sz="1350" u="none" cap="none" strike="noStrike"/>
                        <a:t>…CLIENT APPLICATION THAT IS EASY TO USE</a:t>
                      </a:r>
                      <a:endParaRPr/>
                    </a:p>
                    <a:p>
                      <a:pPr indent="-285750" lvl="0" marL="285750" marR="0" rtl="0" algn="l">
                        <a:lnSpc>
                          <a:spcPct val="150000"/>
                        </a:lnSpc>
                        <a:spcBef>
                          <a:spcPts val="0"/>
                        </a:spcBef>
                        <a:spcAft>
                          <a:spcPts val="0"/>
                        </a:spcAft>
                        <a:buClr>
                          <a:schemeClr val="dk1"/>
                        </a:buClr>
                        <a:buSzPts val="1350"/>
                        <a:buFont typeface="Arial"/>
                        <a:buChar char="•"/>
                      </a:pPr>
                      <a:r>
                        <a:rPr lang="en" sz="1350" u="none" cap="none" strike="noStrike"/>
                        <a:t>…TO BE ABLE TO </a:t>
                      </a:r>
                      <a:r>
                        <a:rPr lang="en" sz="1350"/>
                        <a:t>MAINTAIN</a:t>
                      </a:r>
                      <a:r>
                        <a:rPr lang="en" sz="1350" u="none" cap="none" strike="noStrike"/>
                        <a:t> APP EASILY </a:t>
                      </a:r>
                      <a:endParaRPr/>
                    </a:p>
                    <a:p>
                      <a:pPr indent="-285750" lvl="0" marL="285750" marR="0" rtl="0" algn="l">
                        <a:lnSpc>
                          <a:spcPct val="150000"/>
                        </a:lnSpc>
                        <a:spcBef>
                          <a:spcPts val="0"/>
                        </a:spcBef>
                        <a:spcAft>
                          <a:spcPts val="0"/>
                        </a:spcAft>
                        <a:buClr>
                          <a:schemeClr val="dk1"/>
                        </a:buClr>
                        <a:buSzPts val="1350"/>
                        <a:buFont typeface="Arial"/>
                        <a:buChar char="•"/>
                      </a:pPr>
                      <a:r>
                        <a:rPr lang="en" sz="1350" u="none" cap="none" strike="noStrike"/>
                        <a:t>…STABILITY  IN CASE OF HEAVY USER </a:t>
                      </a:r>
                      <a:r>
                        <a:rPr lang="en" sz="1350"/>
                        <a:t>TRAFFIC</a:t>
                      </a:r>
                      <a:endParaRPr/>
                    </a:p>
                    <a:p>
                      <a:pPr indent="-285750" lvl="0" marL="285750" marR="0" rtl="0" algn="l">
                        <a:lnSpc>
                          <a:spcPct val="150000"/>
                        </a:lnSpc>
                        <a:spcBef>
                          <a:spcPts val="0"/>
                        </a:spcBef>
                        <a:spcAft>
                          <a:spcPts val="0"/>
                        </a:spcAft>
                        <a:buClr>
                          <a:schemeClr val="dk1"/>
                        </a:buClr>
                        <a:buSzPts val="1350"/>
                        <a:buFont typeface="Arial"/>
                        <a:buChar char="•"/>
                      </a:pPr>
                      <a:r>
                        <a:rPr lang="en" sz="1350" u="none" cap="none" strike="noStrike"/>
                        <a:t>…</a:t>
                      </a:r>
                      <a:r>
                        <a:rPr lang="en" sz="1350"/>
                        <a:t>AVAILABILITY</a:t>
                      </a:r>
                      <a:r>
                        <a:rPr lang="en" sz="1350" u="none" cap="none" strike="noStrike"/>
                        <a:t> TO ALL SUPPORTED MEDIUM</a:t>
                      </a:r>
                      <a:endParaRPr/>
                    </a:p>
                    <a:p>
                      <a:pPr indent="-285750" lvl="0" marL="285750" marR="0" rtl="0" algn="l">
                        <a:lnSpc>
                          <a:spcPct val="150000"/>
                        </a:lnSpc>
                        <a:spcBef>
                          <a:spcPts val="0"/>
                        </a:spcBef>
                        <a:spcAft>
                          <a:spcPts val="0"/>
                        </a:spcAft>
                        <a:buClr>
                          <a:schemeClr val="dk1"/>
                        </a:buClr>
                        <a:buSzPts val="1350"/>
                        <a:buFont typeface="Arial"/>
                        <a:buChar char="•"/>
                      </a:pPr>
                      <a:r>
                        <a:rPr lang="en" sz="1350" u="none" cap="none" strike="noStrike"/>
                        <a:t>…USER </a:t>
                      </a:r>
                      <a:r>
                        <a:rPr lang="en" sz="1350"/>
                        <a:t>FRIENDLY</a:t>
                      </a:r>
                      <a:endParaRPr/>
                    </a:p>
                    <a:p>
                      <a:pPr indent="-200025" lvl="0" marL="285750" marR="0" rtl="0" algn="l">
                        <a:lnSpc>
                          <a:spcPct val="150000"/>
                        </a:lnSpc>
                        <a:spcBef>
                          <a:spcPts val="0"/>
                        </a:spcBef>
                        <a:spcAft>
                          <a:spcPts val="0"/>
                        </a:spcAft>
                        <a:buClr>
                          <a:schemeClr val="dk1"/>
                        </a:buClr>
                        <a:buSzPts val="1350"/>
                        <a:buFont typeface="Arial"/>
                        <a:buNone/>
                      </a:pPr>
                      <a:r>
                        <a:t/>
                      </a:r>
                      <a:endParaRPr sz="1350" u="none" cap="none" strike="noStrike"/>
                    </a:p>
                    <a:p>
                      <a:pPr indent="-200025" lvl="0" marL="285750" marR="0" rtl="0" algn="l">
                        <a:spcBef>
                          <a:spcPts val="0"/>
                        </a:spcBef>
                        <a:spcAft>
                          <a:spcPts val="0"/>
                        </a:spcAft>
                        <a:buClr>
                          <a:schemeClr val="dk1"/>
                        </a:buClr>
                        <a:buSzPts val="1350"/>
                        <a:buFont typeface="Arial"/>
                        <a:buNone/>
                      </a:pPr>
                      <a:r>
                        <a:t/>
                      </a:r>
                      <a:endParaRPr sz="1350" u="none" cap="none" strike="noStrike"/>
                    </a:p>
                  </a:txBody>
                  <a:tcPr marT="45725" marB="45725" marR="91450" marL="91450">
                    <a:solidFill>
                      <a:srgbClr val="FFFFFF"/>
                    </a:solidFill>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0"/>
          <p:cNvSpPr txBox="1"/>
          <p:nvPr>
            <p:ph idx="1" type="body"/>
          </p:nvPr>
        </p:nvSpPr>
        <p:spPr>
          <a:xfrm>
            <a:off x="1130299" y="875030"/>
            <a:ext cx="6779871" cy="1778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1200"/>
              <a:buNone/>
            </a:pPr>
            <a:r>
              <a:rPr lang="en"/>
              <a:t>WHAT IT SHOULD DO </a:t>
            </a:r>
            <a:endParaRPr/>
          </a:p>
          <a:p>
            <a:pPr indent="0" lvl="0" marL="0" rtl="0" algn="l">
              <a:lnSpc>
                <a:spcPct val="90000"/>
              </a:lnSpc>
              <a:spcBef>
                <a:spcPts val="750"/>
              </a:spcBef>
              <a:spcAft>
                <a:spcPts val="0"/>
              </a:spcAft>
              <a:buClr>
                <a:schemeClr val="dk1"/>
              </a:buClr>
              <a:buSzPts val="1200"/>
              <a:buNone/>
            </a:pPr>
            <a:r>
              <a:t/>
            </a:r>
            <a:endParaRPr/>
          </a:p>
        </p:txBody>
      </p:sp>
      <p:sp>
        <p:nvSpPr>
          <p:cNvPr id="182" name="Google Shape;182;p30"/>
          <p:cNvSpPr txBox="1"/>
          <p:nvPr>
            <p:ph idx="2" type="body"/>
          </p:nvPr>
        </p:nvSpPr>
        <p:spPr>
          <a:xfrm>
            <a:off x="1128489" y="433967"/>
            <a:ext cx="6786151" cy="368673"/>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400"/>
              <a:buNone/>
            </a:pPr>
            <a:r>
              <a:rPr lang="en"/>
              <a:t>APPLICATION FLOW</a:t>
            </a:r>
            <a:endParaRPr/>
          </a:p>
        </p:txBody>
      </p:sp>
      <p:pic>
        <p:nvPicPr>
          <p:cNvPr descr="A picture containing computer&#10;&#10;Description automatically generated" id="183" name="Google Shape;183;p30"/>
          <p:cNvPicPr preferRelativeResize="0"/>
          <p:nvPr/>
        </p:nvPicPr>
        <p:blipFill rotWithShape="1">
          <a:blip r:embed="rId3">
            <a:alphaModFix/>
          </a:blip>
          <a:srcRect b="0" l="0" r="0" t="0"/>
          <a:stretch/>
        </p:blipFill>
        <p:spPr>
          <a:xfrm>
            <a:off x="2196247" y="963930"/>
            <a:ext cx="4751505" cy="3671618"/>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1"/>
          <p:cNvSpPr txBox="1"/>
          <p:nvPr>
            <p:ph idx="1" type="body"/>
          </p:nvPr>
        </p:nvSpPr>
        <p:spPr>
          <a:xfrm>
            <a:off x="1130299" y="875030"/>
            <a:ext cx="6779871" cy="1778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1200"/>
              <a:buNone/>
            </a:pPr>
            <a:r>
              <a:rPr lang="en"/>
              <a:t>WHAT WE ARE BUILDING</a:t>
            </a:r>
            <a:endParaRPr/>
          </a:p>
          <a:p>
            <a:pPr indent="0" lvl="0" marL="0" rtl="0" algn="l">
              <a:lnSpc>
                <a:spcPct val="90000"/>
              </a:lnSpc>
              <a:spcBef>
                <a:spcPts val="750"/>
              </a:spcBef>
              <a:spcAft>
                <a:spcPts val="0"/>
              </a:spcAft>
              <a:buClr>
                <a:schemeClr val="dk1"/>
              </a:buClr>
              <a:buSzPts val="1200"/>
              <a:buNone/>
            </a:pPr>
            <a:r>
              <a:t/>
            </a:r>
            <a:endParaRPr/>
          </a:p>
        </p:txBody>
      </p:sp>
      <p:sp>
        <p:nvSpPr>
          <p:cNvPr id="190" name="Google Shape;190;p31"/>
          <p:cNvSpPr txBox="1"/>
          <p:nvPr>
            <p:ph idx="2" type="body"/>
          </p:nvPr>
        </p:nvSpPr>
        <p:spPr>
          <a:xfrm>
            <a:off x="1128489" y="433967"/>
            <a:ext cx="6786151" cy="368673"/>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400"/>
              <a:buNone/>
            </a:pPr>
            <a:r>
              <a:rPr lang="en"/>
              <a:t>WHAT TOOL WE ARE GOING TO USE </a:t>
            </a:r>
            <a:endParaRPr/>
          </a:p>
        </p:txBody>
      </p:sp>
      <p:graphicFrame>
        <p:nvGraphicFramePr>
          <p:cNvPr id="191" name="Google Shape;191;p31"/>
          <p:cNvGraphicFramePr/>
          <p:nvPr/>
        </p:nvGraphicFramePr>
        <p:xfrm>
          <a:off x="1128488" y="1382233"/>
          <a:ext cx="3000000" cy="3000000"/>
        </p:xfrm>
        <a:graphic>
          <a:graphicData uri="http://schemas.openxmlformats.org/drawingml/2006/table">
            <a:tbl>
              <a:tblPr bandRow="1">
                <a:noFill/>
                <a:tableStyleId>{3ED76289-A67A-4F2B-B0D0-00B5B83D4E44}</a:tableStyleId>
              </a:tblPr>
              <a:tblGrid>
                <a:gridCol w="1968400"/>
              </a:tblGrid>
              <a:tr h="2741200">
                <a:tc>
                  <a:txBody>
                    <a:bodyPr/>
                    <a:lstStyle/>
                    <a:p>
                      <a:pPr indent="-285750" lvl="0" marL="285750" marR="0" rtl="0" algn="l">
                        <a:lnSpc>
                          <a:spcPct val="150000"/>
                        </a:lnSpc>
                        <a:spcBef>
                          <a:spcPts val="0"/>
                        </a:spcBef>
                        <a:spcAft>
                          <a:spcPts val="0"/>
                        </a:spcAft>
                        <a:buClr>
                          <a:schemeClr val="dk1"/>
                        </a:buClr>
                        <a:buSzPts val="1350"/>
                        <a:buFont typeface="Arial"/>
                        <a:buChar char="•"/>
                      </a:pPr>
                      <a:r>
                        <a:rPr lang="en" sz="1350"/>
                        <a:t>Typescript</a:t>
                      </a:r>
                      <a:endParaRPr sz="1350"/>
                    </a:p>
                    <a:p>
                      <a:pPr indent="-285750" lvl="0" marL="285750" marR="0" rtl="0" algn="l">
                        <a:lnSpc>
                          <a:spcPct val="150000"/>
                        </a:lnSpc>
                        <a:spcBef>
                          <a:spcPts val="0"/>
                        </a:spcBef>
                        <a:spcAft>
                          <a:spcPts val="0"/>
                        </a:spcAft>
                        <a:buClr>
                          <a:schemeClr val="dk1"/>
                        </a:buClr>
                        <a:buSzPts val="1350"/>
                        <a:buFont typeface="Arial"/>
                        <a:buChar char="•"/>
                      </a:pPr>
                      <a:r>
                        <a:rPr lang="en" sz="1350"/>
                        <a:t>Node JS </a:t>
                      </a:r>
                      <a:endParaRPr/>
                    </a:p>
                    <a:p>
                      <a:pPr indent="-285750" lvl="0" marL="285750" marR="0" rtl="0" algn="l">
                        <a:lnSpc>
                          <a:spcPct val="150000"/>
                        </a:lnSpc>
                        <a:spcBef>
                          <a:spcPts val="0"/>
                        </a:spcBef>
                        <a:spcAft>
                          <a:spcPts val="0"/>
                        </a:spcAft>
                        <a:buClr>
                          <a:schemeClr val="dk1"/>
                        </a:buClr>
                        <a:buSzPts val="1350"/>
                        <a:buFont typeface="Arial"/>
                        <a:buChar char="•"/>
                      </a:pPr>
                      <a:r>
                        <a:rPr lang="en" sz="1350"/>
                        <a:t>LoopBack </a:t>
                      </a:r>
                      <a:endParaRPr/>
                    </a:p>
                    <a:p>
                      <a:pPr indent="-285750" lvl="0" marL="285750" marR="0" rtl="0" algn="l">
                        <a:lnSpc>
                          <a:spcPct val="150000"/>
                        </a:lnSpc>
                        <a:spcBef>
                          <a:spcPts val="0"/>
                        </a:spcBef>
                        <a:spcAft>
                          <a:spcPts val="0"/>
                        </a:spcAft>
                        <a:buClr>
                          <a:schemeClr val="dk1"/>
                        </a:buClr>
                        <a:buSzPts val="1350"/>
                        <a:buFont typeface="Arial"/>
                        <a:buChar char="•"/>
                      </a:pPr>
                      <a:r>
                        <a:rPr lang="en" sz="1350"/>
                        <a:t>PostgresSQL</a:t>
                      </a:r>
                      <a:endParaRPr sz="1350"/>
                    </a:p>
                    <a:p>
                      <a:pPr indent="-285750" lvl="0" marL="285750" marR="0" rtl="0" algn="l">
                        <a:lnSpc>
                          <a:spcPct val="150000"/>
                        </a:lnSpc>
                        <a:spcBef>
                          <a:spcPts val="0"/>
                        </a:spcBef>
                        <a:spcAft>
                          <a:spcPts val="0"/>
                        </a:spcAft>
                        <a:buClr>
                          <a:schemeClr val="dk1"/>
                        </a:buClr>
                        <a:buSzPts val="1350"/>
                        <a:buFont typeface="Arial"/>
                        <a:buChar char="•"/>
                      </a:pPr>
                      <a:r>
                        <a:rPr lang="en" sz="1350"/>
                        <a:t>Docker</a:t>
                      </a:r>
                      <a:endParaRPr/>
                    </a:p>
                    <a:p>
                      <a:pPr indent="-285750" lvl="0" marL="285750" marR="0" rtl="0" algn="l">
                        <a:lnSpc>
                          <a:spcPct val="150000"/>
                        </a:lnSpc>
                        <a:spcBef>
                          <a:spcPts val="0"/>
                        </a:spcBef>
                        <a:spcAft>
                          <a:spcPts val="0"/>
                        </a:spcAft>
                        <a:buClr>
                          <a:schemeClr val="dk1"/>
                        </a:buClr>
                        <a:buSzPts val="1350"/>
                        <a:buFont typeface="Arial"/>
                        <a:buChar char="•"/>
                      </a:pPr>
                      <a:r>
                        <a:rPr lang="en" sz="1350"/>
                        <a:t>Svelte </a:t>
                      </a:r>
                      <a:endParaRPr sz="1350"/>
                    </a:p>
                    <a:p>
                      <a:pPr indent="-285750" lvl="0" marL="285750" marR="0" rtl="0" algn="l">
                        <a:lnSpc>
                          <a:spcPct val="150000"/>
                        </a:lnSpc>
                        <a:spcBef>
                          <a:spcPts val="0"/>
                        </a:spcBef>
                        <a:spcAft>
                          <a:spcPts val="0"/>
                        </a:spcAft>
                        <a:buSzPts val="1350"/>
                        <a:buChar char="•"/>
                      </a:pPr>
                      <a:r>
                        <a:rPr lang="en" sz="1350"/>
                        <a:t>Okta</a:t>
                      </a:r>
                      <a:endParaRPr sz="1350"/>
                    </a:p>
                    <a:p>
                      <a:pPr indent="-285750" lvl="0" marL="285750" marR="0" rtl="0" algn="l">
                        <a:lnSpc>
                          <a:spcPct val="150000"/>
                        </a:lnSpc>
                        <a:spcBef>
                          <a:spcPts val="0"/>
                        </a:spcBef>
                        <a:spcAft>
                          <a:spcPts val="0"/>
                        </a:spcAft>
                        <a:buSzPts val="1350"/>
                        <a:buChar char="•"/>
                      </a:pPr>
                      <a:r>
                        <a:rPr lang="en" sz="1350"/>
                        <a:t>Dataddog</a:t>
                      </a:r>
                      <a:endParaRPr sz="1350"/>
                    </a:p>
                    <a:p>
                      <a:pPr indent="0" lvl="0" marL="457200" marR="0" rtl="0" algn="l">
                        <a:spcBef>
                          <a:spcPts val="0"/>
                        </a:spcBef>
                        <a:spcAft>
                          <a:spcPts val="0"/>
                        </a:spcAft>
                        <a:buNone/>
                      </a:pPr>
                      <a:r>
                        <a:t/>
                      </a:r>
                      <a:endParaRPr/>
                    </a:p>
                  </a:txBody>
                  <a:tcPr marT="45725" marB="45725" marR="91450" marL="91450">
                    <a:solidFill>
                      <a:srgbClr val="FFFFFF"/>
                    </a:solidFill>
                  </a:tcPr>
                </a:tc>
              </a:tr>
            </a:tbl>
          </a:graphicData>
        </a:graphic>
      </p:graphicFrame>
      <p:pic>
        <p:nvPicPr>
          <p:cNvPr descr="A picture containing drawing&#10;&#10;Description automatically generated" id="192" name="Google Shape;192;p31"/>
          <p:cNvPicPr preferRelativeResize="0"/>
          <p:nvPr/>
        </p:nvPicPr>
        <p:blipFill rotWithShape="1">
          <a:blip r:embed="rId3">
            <a:alphaModFix/>
          </a:blip>
          <a:srcRect b="0" l="0" r="0" t="0"/>
          <a:stretch/>
        </p:blipFill>
        <p:spPr>
          <a:xfrm>
            <a:off x="2927506" y="1438282"/>
            <a:ext cx="679625" cy="703037"/>
          </a:xfrm>
          <a:prstGeom prst="rect">
            <a:avLst/>
          </a:prstGeom>
          <a:noFill/>
          <a:ln>
            <a:noFill/>
          </a:ln>
        </p:spPr>
      </p:pic>
      <p:pic>
        <p:nvPicPr>
          <p:cNvPr descr="A picture containing drawing&#10;&#10;Description automatically generated" id="193" name="Google Shape;193;p31"/>
          <p:cNvPicPr preferRelativeResize="0"/>
          <p:nvPr/>
        </p:nvPicPr>
        <p:blipFill rotWithShape="1">
          <a:blip r:embed="rId4">
            <a:alphaModFix/>
          </a:blip>
          <a:srcRect b="0" l="0" r="0" t="0"/>
          <a:stretch/>
        </p:blipFill>
        <p:spPr>
          <a:xfrm>
            <a:off x="5235852" y="2907076"/>
            <a:ext cx="784928" cy="671600"/>
          </a:xfrm>
          <a:prstGeom prst="rect">
            <a:avLst/>
          </a:prstGeom>
          <a:noFill/>
          <a:ln>
            <a:noFill/>
          </a:ln>
        </p:spPr>
      </p:pic>
      <p:pic>
        <p:nvPicPr>
          <p:cNvPr descr="A close up of a sign&#10;&#10;Description automatically generated" id="194" name="Google Shape;194;p31"/>
          <p:cNvPicPr preferRelativeResize="0"/>
          <p:nvPr/>
        </p:nvPicPr>
        <p:blipFill rotWithShape="1">
          <a:blip r:embed="rId5">
            <a:alphaModFix/>
          </a:blip>
          <a:srcRect b="0" l="0" r="0" t="0"/>
          <a:stretch/>
        </p:blipFill>
        <p:spPr>
          <a:xfrm>
            <a:off x="4244556" y="1152129"/>
            <a:ext cx="654887" cy="399592"/>
          </a:xfrm>
          <a:prstGeom prst="rect">
            <a:avLst/>
          </a:prstGeom>
          <a:noFill/>
          <a:ln>
            <a:noFill/>
          </a:ln>
        </p:spPr>
      </p:pic>
      <p:pic>
        <p:nvPicPr>
          <p:cNvPr descr="A picture containing light, drawing&#10;&#10;Description automatically generated" id="195" name="Google Shape;195;p31"/>
          <p:cNvPicPr preferRelativeResize="0"/>
          <p:nvPr/>
        </p:nvPicPr>
        <p:blipFill rotWithShape="1">
          <a:blip r:embed="rId6">
            <a:alphaModFix/>
          </a:blip>
          <a:srcRect b="0" l="0" r="0" t="0"/>
          <a:stretch/>
        </p:blipFill>
        <p:spPr>
          <a:xfrm>
            <a:off x="2230272" y="2723679"/>
            <a:ext cx="2074074" cy="1120000"/>
          </a:xfrm>
          <a:prstGeom prst="rect">
            <a:avLst/>
          </a:prstGeom>
          <a:noFill/>
          <a:ln>
            <a:noFill/>
          </a:ln>
        </p:spPr>
      </p:pic>
      <p:pic>
        <p:nvPicPr>
          <p:cNvPr descr="A picture containing drawing&#10;&#10;Description automatically generated" id="196" name="Google Shape;196;p31"/>
          <p:cNvPicPr preferRelativeResize="0"/>
          <p:nvPr/>
        </p:nvPicPr>
        <p:blipFill rotWithShape="1">
          <a:blip r:embed="rId7">
            <a:alphaModFix/>
          </a:blip>
          <a:srcRect b="0" l="0" r="0" t="0"/>
          <a:stretch/>
        </p:blipFill>
        <p:spPr>
          <a:xfrm flipH="1">
            <a:off x="5448778" y="1499773"/>
            <a:ext cx="679625" cy="780197"/>
          </a:xfrm>
          <a:prstGeom prst="rect">
            <a:avLst/>
          </a:prstGeom>
          <a:noFill/>
          <a:ln>
            <a:noFill/>
          </a:ln>
        </p:spPr>
      </p:pic>
      <p:pic>
        <p:nvPicPr>
          <p:cNvPr descr="A drawing of a cartoon character&#10;&#10;Description automatically generated" id="197" name="Google Shape;197;p31"/>
          <p:cNvPicPr preferRelativeResize="0"/>
          <p:nvPr/>
        </p:nvPicPr>
        <p:blipFill rotWithShape="1">
          <a:blip r:embed="rId8">
            <a:alphaModFix/>
          </a:blip>
          <a:srcRect b="0" l="0" r="0" t="0"/>
          <a:stretch/>
        </p:blipFill>
        <p:spPr>
          <a:xfrm>
            <a:off x="3906088" y="1901212"/>
            <a:ext cx="1243714" cy="1243714"/>
          </a:xfrm>
          <a:prstGeom prst="rect">
            <a:avLst/>
          </a:prstGeom>
          <a:noFill/>
          <a:ln>
            <a:noFill/>
          </a:ln>
        </p:spPr>
      </p:pic>
      <p:pic>
        <p:nvPicPr>
          <p:cNvPr id="198" name="Google Shape;198;p31"/>
          <p:cNvPicPr preferRelativeResize="0"/>
          <p:nvPr/>
        </p:nvPicPr>
        <p:blipFill>
          <a:blip r:embed="rId9">
            <a:alphaModFix/>
          </a:blip>
          <a:stretch>
            <a:fillRect/>
          </a:stretch>
        </p:blipFill>
        <p:spPr>
          <a:xfrm>
            <a:off x="6442150" y="2271125"/>
            <a:ext cx="1660228" cy="560326"/>
          </a:xfrm>
          <a:prstGeom prst="rect">
            <a:avLst/>
          </a:prstGeom>
          <a:noFill/>
          <a:ln>
            <a:noFill/>
          </a:ln>
        </p:spPr>
      </p:pic>
      <p:pic>
        <p:nvPicPr>
          <p:cNvPr id="199" name="Google Shape;199;p31"/>
          <p:cNvPicPr preferRelativeResize="0"/>
          <p:nvPr/>
        </p:nvPicPr>
        <p:blipFill>
          <a:blip r:embed="rId10">
            <a:alphaModFix/>
          </a:blip>
          <a:stretch>
            <a:fillRect/>
          </a:stretch>
        </p:blipFill>
        <p:spPr>
          <a:xfrm>
            <a:off x="6306051" y="1125196"/>
            <a:ext cx="769052" cy="823375"/>
          </a:xfrm>
          <a:prstGeom prst="rect">
            <a:avLst/>
          </a:prstGeom>
          <a:noFill/>
          <a:ln>
            <a:noFill/>
          </a:ln>
        </p:spPr>
      </p:pic>
      <p:pic>
        <p:nvPicPr>
          <p:cNvPr id="200" name="Google Shape;200;p31"/>
          <p:cNvPicPr preferRelativeResize="0"/>
          <p:nvPr/>
        </p:nvPicPr>
        <p:blipFill>
          <a:blip r:embed="rId11">
            <a:alphaModFix/>
          </a:blip>
          <a:stretch>
            <a:fillRect/>
          </a:stretch>
        </p:blipFill>
        <p:spPr>
          <a:xfrm>
            <a:off x="6838151" y="3293450"/>
            <a:ext cx="619650" cy="619650"/>
          </a:xfrm>
          <a:prstGeom prst="rect">
            <a:avLst/>
          </a:prstGeom>
          <a:noFill/>
          <a:ln>
            <a:noFill/>
          </a:ln>
        </p:spPr>
      </p:pic>
      <p:pic>
        <p:nvPicPr>
          <p:cNvPr id="201" name="Google Shape;201;p31"/>
          <p:cNvPicPr preferRelativeResize="0"/>
          <p:nvPr/>
        </p:nvPicPr>
        <p:blipFill>
          <a:blip r:embed="rId12">
            <a:alphaModFix/>
          </a:blip>
          <a:stretch>
            <a:fillRect/>
          </a:stretch>
        </p:blipFill>
        <p:spPr>
          <a:xfrm>
            <a:off x="4244550" y="3419300"/>
            <a:ext cx="769050" cy="769050"/>
          </a:xfrm>
          <a:prstGeom prst="rect">
            <a:avLst/>
          </a:prstGeom>
          <a:noFill/>
          <a:ln>
            <a:noFill/>
          </a:ln>
        </p:spPr>
      </p:pic>
      <p:pic>
        <p:nvPicPr>
          <p:cNvPr id="202" name="Google Shape;202;p31"/>
          <p:cNvPicPr preferRelativeResize="0"/>
          <p:nvPr/>
        </p:nvPicPr>
        <p:blipFill>
          <a:blip r:embed="rId13">
            <a:alphaModFix/>
          </a:blip>
          <a:stretch>
            <a:fillRect/>
          </a:stretch>
        </p:blipFill>
        <p:spPr>
          <a:xfrm>
            <a:off x="5825434" y="3913101"/>
            <a:ext cx="724590" cy="70305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2"/>
          <p:cNvSpPr txBox="1"/>
          <p:nvPr>
            <p:ph idx="1" type="body"/>
          </p:nvPr>
        </p:nvSpPr>
        <p:spPr>
          <a:xfrm>
            <a:off x="1130299" y="875030"/>
            <a:ext cx="6780000" cy="1779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1200"/>
              <a:buNone/>
            </a:pPr>
            <a:r>
              <a:rPr lang="en"/>
              <a:t>HOW</a:t>
            </a:r>
            <a:r>
              <a:rPr lang="en"/>
              <a:t> WE ARE BUILDING</a:t>
            </a:r>
            <a:endParaRPr/>
          </a:p>
          <a:p>
            <a:pPr indent="0" lvl="0" marL="0" rtl="0" algn="l">
              <a:lnSpc>
                <a:spcPct val="90000"/>
              </a:lnSpc>
              <a:spcBef>
                <a:spcPts val="750"/>
              </a:spcBef>
              <a:spcAft>
                <a:spcPts val="0"/>
              </a:spcAft>
              <a:buClr>
                <a:schemeClr val="dk1"/>
              </a:buClr>
              <a:buSzPts val="1200"/>
              <a:buNone/>
            </a:pPr>
            <a:r>
              <a:t/>
            </a:r>
            <a:endParaRPr/>
          </a:p>
        </p:txBody>
      </p:sp>
      <p:sp>
        <p:nvSpPr>
          <p:cNvPr id="209" name="Google Shape;209;p32"/>
          <p:cNvSpPr txBox="1"/>
          <p:nvPr>
            <p:ph idx="2" type="body"/>
          </p:nvPr>
        </p:nvSpPr>
        <p:spPr>
          <a:xfrm>
            <a:off x="1128489" y="433967"/>
            <a:ext cx="6786300" cy="3687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400"/>
              <a:buNone/>
            </a:pPr>
            <a:r>
              <a:rPr lang="en"/>
              <a:t>WHAT TOOL WE ARE GOING TO USE </a:t>
            </a:r>
            <a:endParaRPr/>
          </a:p>
        </p:txBody>
      </p:sp>
      <p:pic>
        <p:nvPicPr>
          <p:cNvPr id="210" name="Google Shape;210;p32"/>
          <p:cNvPicPr preferRelativeResize="0"/>
          <p:nvPr/>
        </p:nvPicPr>
        <p:blipFill>
          <a:blip r:embed="rId3">
            <a:alphaModFix/>
          </a:blip>
          <a:stretch>
            <a:fillRect/>
          </a:stretch>
        </p:blipFill>
        <p:spPr>
          <a:xfrm>
            <a:off x="1309613" y="1052930"/>
            <a:ext cx="6829564" cy="378577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pic>
        <p:nvPicPr>
          <p:cNvPr id="216" name="Google Shape;216;p33"/>
          <p:cNvPicPr preferRelativeResize="0"/>
          <p:nvPr/>
        </p:nvPicPr>
        <p:blipFill>
          <a:blip r:embed="rId3">
            <a:alphaModFix/>
          </a:blip>
          <a:stretch>
            <a:fillRect/>
          </a:stretch>
        </p:blipFill>
        <p:spPr>
          <a:xfrm>
            <a:off x="1965675" y="922880"/>
            <a:ext cx="4745107" cy="3785770"/>
          </a:xfrm>
          <a:prstGeom prst="rect">
            <a:avLst/>
          </a:prstGeom>
          <a:noFill/>
          <a:ln>
            <a:noFill/>
          </a:ln>
        </p:spPr>
      </p:pic>
      <p:sp>
        <p:nvSpPr>
          <p:cNvPr id="217" name="Google Shape;217;p33"/>
          <p:cNvSpPr txBox="1"/>
          <p:nvPr>
            <p:ph idx="1" type="body"/>
          </p:nvPr>
        </p:nvSpPr>
        <p:spPr>
          <a:xfrm>
            <a:off x="1130299" y="875030"/>
            <a:ext cx="6780000" cy="1779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1200"/>
              <a:buNone/>
            </a:pPr>
            <a:r>
              <a:rPr lang="en"/>
              <a:t>HOW WE ARE BUILDING</a:t>
            </a:r>
            <a:endParaRPr/>
          </a:p>
          <a:p>
            <a:pPr indent="0" lvl="0" marL="0" rtl="0" algn="l">
              <a:lnSpc>
                <a:spcPct val="90000"/>
              </a:lnSpc>
              <a:spcBef>
                <a:spcPts val="750"/>
              </a:spcBef>
              <a:spcAft>
                <a:spcPts val="0"/>
              </a:spcAft>
              <a:buClr>
                <a:schemeClr val="dk1"/>
              </a:buClr>
              <a:buSzPts val="1200"/>
              <a:buNone/>
            </a:pPr>
            <a:r>
              <a:t/>
            </a:r>
            <a:endParaRPr/>
          </a:p>
        </p:txBody>
      </p:sp>
      <p:sp>
        <p:nvSpPr>
          <p:cNvPr id="218" name="Google Shape;218;p33"/>
          <p:cNvSpPr txBox="1"/>
          <p:nvPr>
            <p:ph idx="2" type="body"/>
          </p:nvPr>
        </p:nvSpPr>
        <p:spPr>
          <a:xfrm>
            <a:off x="1128489" y="433967"/>
            <a:ext cx="6786300" cy="3687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400"/>
              <a:buNone/>
            </a:pPr>
            <a:r>
              <a:rPr lang="en"/>
              <a:t>WHAT TOOL WE ARE GOING TO USE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4"/>
          <p:cNvSpPr txBox="1"/>
          <p:nvPr>
            <p:ph idx="2" type="body"/>
          </p:nvPr>
        </p:nvSpPr>
        <p:spPr>
          <a:xfrm>
            <a:off x="1128489" y="433967"/>
            <a:ext cx="6786300" cy="3687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400"/>
              <a:buNone/>
            </a:pPr>
            <a:r>
              <a:rPr lang="en"/>
              <a:t>WHAT TOOL WE ARE GOING TO USE </a:t>
            </a:r>
            <a:endParaRPr/>
          </a:p>
        </p:txBody>
      </p:sp>
      <p:pic>
        <p:nvPicPr>
          <p:cNvPr id="225" name="Google Shape;225;p34"/>
          <p:cNvPicPr preferRelativeResize="0"/>
          <p:nvPr/>
        </p:nvPicPr>
        <p:blipFill>
          <a:blip r:embed="rId3">
            <a:alphaModFix/>
          </a:blip>
          <a:stretch>
            <a:fillRect/>
          </a:stretch>
        </p:blipFill>
        <p:spPr>
          <a:xfrm>
            <a:off x="1223975" y="877500"/>
            <a:ext cx="6535124" cy="39553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Image">
  <a:themeElements>
    <a:clrScheme name="PRODYNA">
      <a:dk1>
        <a:srgbClr val="383836"/>
      </a:dk1>
      <a:lt1>
        <a:srgbClr val="FFFFFF"/>
      </a:lt1>
      <a:dk2>
        <a:srgbClr val="A0C52A"/>
      </a:dk2>
      <a:lt2>
        <a:srgbClr val="577A9B"/>
      </a:lt2>
      <a:accent1>
        <a:srgbClr val="8BC4F2"/>
      </a:accent1>
      <a:accent2>
        <a:srgbClr val="ADB9CA"/>
      </a:accent2>
      <a:accent3>
        <a:srgbClr val="5F605E"/>
      </a:accent3>
      <a:accent4>
        <a:srgbClr val="868785"/>
      </a:accent4>
      <a:accent5>
        <a:srgbClr val="ECECEC"/>
      </a:accent5>
      <a:accent6>
        <a:srgbClr val="C76141"/>
      </a:accent6>
      <a:hlink>
        <a:srgbClr val="D04040"/>
      </a:hlink>
      <a:folHlink>
        <a:srgbClr val="D8BB6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Text">
  <a:themeElements>
    <a:clrScheme name="PRODYNA">
      <a:dk1>
        <a:srgbClr val="383836"/>
      </a:dk1>
      <a:lt1>
        <a:srgbClr val="FFFFFF"/>
      </a:lt1>
      <a:dk2>
        <a:srgbClr val="A0C52A"/>
      </a:dk2>
      <a:lt2>
        <a:srgbClr val="577A9B"/>
      </a:lt2>
      <a:accent1>
        <a:srgbClr val="8BC4F2"/>
      </a:accent1>
      <a:accent2>
        <a:srgbClr val="ADB9CA"/>
      </a:accent2>
      <a:accent3>
        <a:srgbClr val="5F605E"/>
      </a:accent3>
      <a:accent4>
        <a:srgbClr val="868785"/>
      </a:accent4>
      <a:accent5>
        <a:srgbClr val="ECECEC"/>
      </a:accent5>
      <a:accent6>
        <a:srgbClr val="C76141"/>
      </a:accent6>
      <a:hlink>
        <a:srgbClr val="D04040"/>
      </a:hlink>
      <a:folHlink>
        <a:srgbClr val="D8BB6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