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31" autoAdjust="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187E-1314-4D7F-836E-AC6FC40B0C62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733B-E6A7-488C-95C6-CACA2F763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Ovde</a:t>
            </a:r>
            <a:r>
              <a:rPr lang="sr-Latn-RS" baseline="0" dirty="0" smtClean="0"/>
              <a:t> predstavljam sebe itd.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Napravio sam tri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Kod lake / teske igre napominjem koja</a:t>
            </a:r>
            <a:r>
              <a:rPr lang="sr-Latn-RS" baseline="0" dirty="0" smtClean="0"/>
              <a:t> je inicijalna i koliko pokusaja imamo </a:t>
            </a:r>
          </a:p>
          <a:p>
            <a:r>
              <a:rPr lang="sr-Latn-RS" baseline="0" dirty="0" smtClean="0"/>
              <a:t>- Koliki je dovoljeni unos brojeva itd.</a:t>
            </a:r>
          </a:p>
          <a:p>
            <a:r>
              <a:rPr lang="sr-Latn-RS" baseline="0" dirty="0" smtClean="0"/>
              <a:t>Pricam kako nakon unosa dobijamo poruku da li traženi broj veći ili manji od onog broja koji smo mi ispisali</a:t>
            </a:r>
          </a:p>
          <a:p>
            <a:endParaRPr lang="sr-Latn-RS" baseline="0" dirty="0" smtClean="0"/>
          </a:p>
          <a:p>
            <a:r>
              <a:rPr lang="sr-Latn-RS" baseline="0" dirty="0" smtClean="0"/>
              <a:t>Izazovi : Kako limitirati unos da bude od 1 do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UI igre</a:t>
            </a:r>
            <a:r>
              <a:rPr lang="sr-Latn-RS" baseline="0" dirty="0" smtClean="0"/>
              <a:t> pogodi broj</a:t>
            </a:r>
            <a:endParaRPr lang="en-US" baseline="0" dirty="0" smtClean="0"/>
          </a:p>
          <a:p>
            <a:r>
              <a:rPr lang="en-US" baseline="0" dirty="0" err="1" smtClean="0"/>
              <a:t>Demonstriracu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Sta znaci</a:t>
            </a:r>
            <a:r>
              <a:rPr lang="sr-Latn-RS" baseline="0" dirty="0" smtClean="0"/>
              <a:t> validacija input polja ?  </a:t>
            </a:r>
          </a:p>
          <a:p>
            <a:r>
              <a:rPr lang="sr-Latn-RS" baseline="0" dirty="0" smtClean="0"/>
              <a:t> - da moraju svi brojevi biti razliciti , da nema prazno polje i da su brojevi u izmedju 1 i 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Da uradim SS za sva 6 pogodjenih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733B-E6A7-488C-95C6-CACA2F763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4F107B2-D8B6-4940-B2C9-9185413A2527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5CB8586-BE5C-4E6B-86F6-2F92122FE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6752677" cy="1608634"/>
          </a:xfrm>
        </p:spPr>
        <p:txBody>
          <a:bodyPr>
            <a:normAutofit/>
          </a:bodyPr>
          <a:lstStyle/>
          <a:p>
            <a:r>
              <a:rPr lang="en-US" dirty="0" smtClean="0"/>
              <a:t>Number guessing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029200"/>
            <a:ext cx="434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Radio : Milo</a:t>
            </a:r>
            <a:r>
              <a:rPr lang="sr-Latn-RS" sz="3600" dirty="0" smtClean="0"/>
              <a:t>š</a:t>
            </a:r>
            <a:r>
              <a:rPr lang="en-US" sz="3600" dirty="0" smtClean="0"/>
              <a:t> </a:t>
            </a:r>
            <a:r>
              <a:rPr lang="en-US" sz="3600" dirty="0" err="1" smtClean="0"/>
              <a:t>Aksi</a:t>
            </a:r>
            <a:r>
              <a:rPr lang="sr-Latn-RS" sz="3600" dirty="0" smtClean="0"/>
              <a:t>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14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838200"/>
            <a:ext cx="422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Aplikacija</a:t>
            </a:r>
            <a:r>
              <a:rPr lang="en-US" sz="3600" dirty="0" smtClean="0"/>
              <a:t> </a:t>
            </a:r>
            <a:r>
              <a:rPr lang="en-US" sz="3600" dirty="0" err="1" smtClean="0"/>
              <a:t>ima</a:t>
            </a:r>
            <a:r>
              <a:rPr lang="en-US" sz="3600" dirty="0" smtClean="0"/>
              <a:t> </a:t>
            </a:r>
            <a:r>
              <a:rPr lang="sr-Latn-RS" sz="3600" dirty="0" smtClean="0"/>
              <a:t>tri igre</a:t>
            </a:r>
            <a:r>
              <a:rPr lang="en-US" sz="36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2542032"/>
            <a:ext cx="2796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3200" dirty="0" smtClean="0"/>
              <a:t> P</a:t>
            </a:r>
            <a:r>
              <a:rPr lang="en-US" sz="3200" dirty="0" err="1" smtClean="0"/>
              <a:t>ogodi</a:t>
            </a:r>
            <a:r>
              <a:rPr lang="en-US" sz="3200" dirty="0" smtClean="0"/>
              <a:t> </a:t>
            </a:r>
            <a:r>
              <a:rPr lang="en-US" sz="3200" dirty="0" err="1" smtClean="0"/>
              <a:t>broj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sr-Latn-RS" sz="3200" dirty="0" smtClean="0"/>
              <a:t> </a:t>
            </a:r>
            <a:r>
              <a:rPr lang="en-US" sz="3200" dirty="0" smtClean="0"/>
              <a:t>Lotto</a:t>
            </a:r>
            <a:endParaRPr lang="sr-Latn-RS" sz="3200" dirty="0" smtClean="0"/>
          </a:p>
          <a:p>
            <a:pPr marL="342900" indent="-342900">
              <a:buAutoNum type="arabicPeriod"/>
            </a:pPr>
            <a:r>
              <a:rPr lang="sr-Latn-RS" sz="3200" dirty="0" smtClean="0"/>
              <a:t> Manje</a:t>
            </a:r>
            <a:r>
              <a:rPr lang="en-US" sz="3200" dirty="0" smtClean="0"/>
              <a:t>/ </a:t>
            </a:r>
            <a:r>
              <a:rPr lang="en-US" sz="3200" dirty="0" err="1" smtClean="0"/>
              <a:t>ve</a:t>
            </a:r>
            <a:r>
              <a:rPr lang="sr-Latn-RS" sz="3200" dirty="0" smtClean="0"/>
              <a:t>će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53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20000" cy="1202485"/>
          </a:xfrm>
        </p:spPr>
        <p:txBody>
          <a:bodyPr/>
          <a:lstStyle/>
          <a:p>
            <a:r>
              <a:rPr lang="sr-Latn-RS" dirty="0" smtClean="0"/>
              <a:t>1. Pogodi broj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981200"/>
            <a:ext cx="716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r-Latn-RS" sz="2000" dirty="0" smtClean="0"/>
              <a:t>Sam cilj igre jeste da se pogodi broj koji je kompjuter zamislio.</a:t>
            </a:r>
            <a:endParaRPr lang="en-US" sz="2000" dirty="0" smtClean="0"/>
          </a:p>
          <a:p>
            <a:r>
              <a:rPr lang="en-US" sz="2000" dirty="0" smtClean="0"/>
              <a:t>-    </a:t>
            </a:r>
            <a:r>
              <a:rPr lang="en-US" sz="2000" dirty="0" err="1" smtClean="0"/>
              <a:t>Poga</a:t>
            </a:r>
            <a:r>
              <a:rPr lang="sr-Latn-RS" sz="2000" dirty="0" smtClean="0"/>
              <a:t>đa se broj između 1 i 100.</a:t>
            </a:r>
          </a:p>
          <a:p>
            <a:pPr marL="285750" indent="-285750">
              <a:buFontTx/>
              <a:buChar char="-"/>
            </a:pPr>
            <a:endParaRPr lang="sr-Latn-RS" dirty="0" smtClean="0"/>
          </a:p>
          <a:p>
            <a:pPr marL="285750" indent="-285750">
              <a:buFontTx/>
              <a:buChar char="-"/>
            </a:pPr>
            <a:r>
              <a:rPr lang="sr-Latn-RS" dirty="0" smtClean="0"/>
              <a:t>Na raspolaganju su dve </a:t>
            </a:r>
            <a:r>
              <a:rPr lang="en-US" dirty="0" err="1" smtClean="0"/>
              <a:t>opcije</a:t>
            </a:r>
            <a:r>
              <a:rPr lang="sr-Latn-RS" dirty="0" smtClean="0"/>
              <a:t>:</a:t>
            </a:r>
          </a:p>
          <a:p>
            <a:r>
              <a:rPr lang="sr-Latn-RS" dirty="0" smtClean="0"/>
              <a:t>          1. Laka igra  i</a:t>
            </a:r>
          </a:p>
          <a:p>
            <a:r>
              <a:rPr lang="sr-Latn-RS" dirty="0" smtClean="0"/>
              <a:t>          2. Teška igra</a:t>
            </a:r>
          </a:p>
          <a:p>
            <a:endParaRPr lang="sr-Latn-RS" dirty="0"/>
          </a:p>
          <a:p>
            <a:pPr marL="285750" indent="-285750">
              <a:buFontTx/>
              <a:buChar char="-"/>
            </a:pPr>
            <a:r>
              <a:rPr lang="sr-Latn-RS" dirty="0" smtClean="0"/>
              <a:t>Aplikacija pamti prethodne pokusaje i ispisuje ih na ekranu</a:t>
            </a:r>
          </a:p>
        </p:txBody>
      </p:sp>
    </p:spTree>
    <p:extLst>
      <p:ext uri="{BB962C8B-B14F-4D97-AF65-F5344CB8AC3E}">
        <p14:creationId xmlns:p14="http://schemas.microsoft.com/office/powerpoint/2010/main" val="23312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6379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6965245" cy="1202485"/>
          </a:xfrm>
        </p:spPr>
        <p:txBody>
          <a:bodyPr/>
          <a:lstStyle/>
          <a:p>
            <a:r>
              <a:rPr lang="sr-Latn-RS" dirty="0" smtClean="0"/>
              <a:t>2.Lotto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r-Latn-RS" sz="2400" dirty="0" smtClean="0"/>
              <a:t>Od mogućih 48 brojeva kompjuter izvlači 35 brojeva . </a:t>
            </a:r>
          </a:p>
          <a:p>
            <a:pPr marL="285750" indent="-285750">
              <a:buFontTx/>
              <a:buChar char="-"/>
            </a:pPr>
            <a:r>
              <a:rPr lang="sr-Latn-RS" sz="2400" dirty="0" smtClean="0"/>
              <a:t>Cilj je da korisnik pogodi 6 broj</a:t>
            </a:r>
            <a:r>
              <a:rPr lang="en-US" sz="2400" dirty="0" err="1" smtClean="0"/>
              <a:t>eva</a:t>
            </a:r>
            <a:r>
              <a:rPr lang="sr-Latn-RS" sz="2400" dirty="0"/>
              <a:t> </a:t>
            </a:r>
            <a:r>
              <a:rPr lang="sr-Latn-RS" sz="2400" dirty="0" smtClean="0"/>
              <a:t>od 35 izvučenih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-  Uradjena je validacija samih input polja.</a:t>
            </a:r>
          </a:p>
          <a:p>
            <a:pPr marL="285750" indent="-285750">
              <a:buFontTx/>
              <a:buChar char="-"/>
            </a:pPr>
            <a:r>
              <a:rPr lang="sr-Latn-RS" sz="2400" dirty="0" smtClean="0"/>
              <a:t>Kuglice i input polja pozelene ako je  broj pogodjen,a pocrvene ako je broj promašen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3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696200" cy="2667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76600"/>
            <a:ext cx="5257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Manje</a:t>
            </a:r>
            <a:r>
              <a:rPr lang="en-US" dirty="0" smtClean="0"/>
              <a:t> / V</a:t>
            </a:r>
            <a:r>
              <a:rPr lang="sr-Latn-RS" dirty="0" smtClean="0"/>
              <a:t>eće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1" y="2119257"/>
            <a:ext cx="6118860" cy="1662168"/>
          </a:xfrm>
        </p:spPr>
        <p:txBody>
          <a:bodyPr/>
          <a:lstStyle/>
          <a:p>
            <a:r>
              <a:rPr lang="sr-Latn-RS" dirty="0" smtClean="0"/>
              <a:t>Sama igra se sastoji od dve verzije :</a:t>
            </a:r>
          </a:p>
          <a:p>
            <a:pPr lvl="2"/>
            <a:r>
              <a:rPr lang="sr-Latn-RS" dirty="0" smtClean="0"/>
              <a:t>Manje/veće sa brojevima</a:t>
            </a:r>
          </a:p>
          <a:p>
            <a:pPr lvl="2"/>
            <a:r>
              <a:rPr lang="sr-Latn-RS" dirty="0" smtClean="0"/>
              <a:t>Manje/veće sa kartama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11104"/>
            <a:ext cx="6378493" cy="21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324600" cy="5165200"/>
          </a:xfrm>
        </p:spPr>
      </p:pic>
    </p:spTree>
    <p:extLst>
      <p:ext uri="{BB962C8B-B14F-4D97-AF65-F5344CB8AC3E}">
        <p14:creationId xmlns:p14="http://schemas.microsoft.com/office/powerpoint/2010/main" val="4245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200400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/>
              <a:t>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7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701</TotalTime>
  <Words>257</Words>
  <Application>Microsoft Office PowerPoint</Application>
  <PresentationFormat>On-screen Show (4:3)</PresentationFormat>
  <Paragraphs>45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Number guessing games</vt:lpstr>
      <vt:lpstr>PowerPoint Presentation</vt:lpstr>
      <vt:lpstr>1. Pogodi broj</vt:lpstr>
      <vt:lpstr>PowerPoint Presentation</vt:lpstr>
      <vt:lpstr>2.Lotto</vt:lpstr>
      <vt:lpstr>PowerPoint Presentation</vt:lpstr>
      <vt:lpstr>3. Manje / Veće</vt:lpstr>
      <vt:lpstr>PowerPoint Presentation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  (vise verzija)</dc:title>
  <dc:creator>User</dc:creator>
  <cp:lastModifiedBy>User</cp:lastModifiedBy>
  <cp:revision>28</cp:revision>
  <dcterms:created xsi:type="dcterms:W3CDTF">2019-04-27T12:49:20Z</dcterms:created>
  <dcterms:modified xsi:type="dcterms:W3CDTF">2019-05-07T10:33:28Z</dcterms:modified>
</cp:coreProperties>
</file>