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-1584" y="-728"/>
      </p:cViewPr>
      <p:guideLst>
        <p:guide orient="horz" pos="4198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4B31-5A86-3E4C-B933-DA9689B51E1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0C72-C9A0-AB4F-8A26-EFDE3EF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571760" y="-68842"/>
            <a:ext cx="12286495" cy="6766504"/>
            <a:chOff x="-1571760" y="-68842"/>
            <a:chExt cx="12286495" cy="6766504"/>
          </a:xfrm>
        </p:grpSpPr>
        <p:pic>
          <p:nvPicPr>
            <p:cNvPr id="6" name="Picture 5" descr="y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105" y="-68842"/>
              <a:ext cx="2545773" cy="2286000"/>
            </a:xfrm>
            <a:prstGeom prst="rect">
              <a:avLst/>
            </a:prstGeom>
          </p:spPr>
        </p:pic>
        <p:pic>
          <p:nvPicPr>
            <p:cNvPr id="8" name="Picture 7" descr="y2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16" y="4411662"/>
              <a:ext cx="2525790" cy="2286000"/>
            </a:xfrm>
            <a:prstGeom prst="rect">
              <a:avLst/>
            </a:prstGeom>
          </p:spPr>
        </p:pic>
        <p:pic>
          <p:nvPicPr>
            <p:cNvPr id="10" name="Picture 9" descr="y1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959" y="2152988"/>
              <a:ext cx="2493818" cy="2286000"/>
            </a:xfrm>
            <a:prstGeom prst="rect">
              <a:avLst/>
            </a:prstGeom>
          </p:spPr>
        </p:pic>
        <p:pic>
          <p:nvPicPr>
            <p:cNvPr id="11" name="Picture 10" descr="y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8592" y="4411662"/>
              <a:ext cx="2525790" cy="2286000"/>
            </a:xfrm>
            <a:prstGeom prst="rect">
              <a:avLst/>
            </a:prstGeom>
          </p:spPr>
        </p:pic>
        <p:pic>
          <p:nvPicPr>
            <p:cNvPr id="12" name="Picture 11" descr="y2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1760" y="4411662"/>
              <a:ext cx="2525790" cy="2286000"/>
            </a:xfrm>
            <a:prstGeom prst="rect">
              <a:avLst/>
            </a:prstGeom>
          </p:spPr>
        </p:pic>
        <p:pic>
          <p:nvPicPr>
            <p:cNvPr id="13" name="Picture 12" descr="y21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768" y="4411662"/>
              <a:ext cx="2525790" cy="2286000"/>
            </a:xfrm>
            <a:prstGeom prst="rect">
              <a:avLst/>
            </a:prstGeom>
          </p:spPr>
        </p:pic>
        <p:pic>
          <p:nvPicPr>
            <p:cNvPr id="14" name="Picture 13" descr="y2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945" y="4411662"/>
              <a:ext cx="2525790" cy="2286000"/>
            </a:xfrm>
            <a:prstGeom prst="rect">
              <a:avLst/>
            </a:prstGeom>
          </p:spPr>
        </p:pic>
        <p:pic>
          <p:nvPicPr>
            <p:cNvPr id="9" name="Picture 8" descr="y10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915" y="2152988"/>
              <a:ext cx="2493818" cy="2286000"/>
            </a:xfrm>
            <a:prstGeom prst="rect">
              <a:avLst/>
            </a:prstGeom>
          </p:spPr>
        </p:pic>
        <p:pic>
          <p:nvPicPr>
            <p:cNvPr id="7" name="Picture 6" descr="y1-1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91" y="2152988"/>
              <a:ext cx="2493818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Atz</dc:creator>
  <cp:lastModifiedBy>Milos Atz</cp:lastModifiedBy>
  <cp:revision>2</cp:revision>
  <dcterms:created xsi:type="dcterms:W3CDTF">2016-10-17T04:12:16Z</dcterms:created>
  <dcterms:modified xsi:type="dcterms:W3CDTF">2016-10-17T04:31:42Z</dcterms:modified>
</cp:coreProperties>
</file>