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21A9F-0F50-428D-B85D-DCA0C389D5AA}" type="datetimeFigureOut">
              <a:rPr lang="en-US" smtClean="0"/>
              <a:pPr/>
              <a:t>20-Oct-22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36EA2-2E21-45FF-8CEB-AA3CD638A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36EA2-2E21-45FF-8CEB-AA3CD638A8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A81184-BD14-47B0-922B-2B4870592B64}" type="datetimeFigureOut">
              <a:rPr lang="en-US" smtClean="0"/>
              <a:pPr/>
              <a:t>20-Oct-22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FF7243-C9F3-4504-932B-9F27ED18C8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A81184-BD14-47B0-922B-2B4870592B64}" type="datetimeFigureOut">
              <a:rPr lang="en-US" smtClean="0"/>
              <a:pPr/>
              <a:t>20-Oct-22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F7243-C9F3-4504-932B-9F27ED18C8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A81184-BD14-47B0-922B-2B4870592B64}" type="datetimeFigureOut">
              <a:rPr lang="en-US" smtClean="0"/>
              <a:pPr/>
              <a:t>20-Oct-22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F7243-C9F3-4504-932B-9F27ED18C8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A81184-BD14-47B0-922B-2B4870592B64}" type="datetimeFigureOut">
              <a:rPr lang="en-US" smtClean="0"/>
              <a:pPr/>
              <a:t>20-Oct-22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F7243-C9F3-4504-932B-9F27ED18C8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A81184-BD14-47B0-922B-2B4870592B64}" type="datetimeFigureOut">
              <a:rPr lang="en-US" smtClean="0"/>
              <a:pPr/>
              <a:t>20-Oct-22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F7243-C9F3-4504-932B-9F27ED18C8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A81184-BD14-47B0-922B-2B4870592B64}" type="datetimeFigureOut">
              <a:rPr lang="en-US" smtClean="0"/>
              <a:pPr/>
              <a:t>20-Oct-22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F7243-C9F3-4504-932B-9F27ED18C8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A81184-BD14-47B0-922B-2B4870592B64}" type="datetimeFigureOut">
              <a:rPr lang="en-US" smtClean="0"/>
              <a:pPr/>
              <a:t>20-Oct-22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F7243-C9F3-4504-932B-9F27ED18C8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A81184-BD14-47B0-922B-2B4870592B64}" type="datetimeFigureOut">
              <a:rPr lang="en-US" smtClean="0"/>
              <a:pPr/>
              <a:t>20-Oct-22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F7243-C9F3-4504-932B-9F27ED18C8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A81184-BD14-47B0-922B-2B4870592B64}" type="datetimeFigureOut">
              <a:rPr lang="en-US" smtClean="0"/>
              <a:pPr/>
              <a:t>20-Oct-22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F7243-C9F3-4504-932B-9F27ED18C8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3A81184-BD14-47B0-922B-2B4870592B64}" type="datetimeFigureOut">
              <a:rPr lang="en-US" smtClean="0"/>
              <a:pPr/>
              <a:t>20-Oct-22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F7243-C9F3-4504-932B-9F27ED18C8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A81184-BD14-47B0-922B-2B4870592B64}" type="datetimeFigureOut">
              <a:rPr lang="en-US" smtClean="0"/>
              <a:pPr/>
              <a:t>20-Oct-22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FF7243-C9F3-4504-932B-9F27ED18C8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A81184-BD14-47B0-922B-2B4870592B64}" type="datetimeFigureOut">
              <a:rPr lang="en-US" smtClean="0"/>
              <a:pPr/>
              <a:t>20-Oct-22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FF7243-C9F3-4504-932B-9F27ED18C8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828800" y="2133600"/>
            <a:ext cx="5410200" cy="1692771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DIPLOMSKI RAD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600" b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Primjena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 –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marketinga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turizmu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590800" y="990600"/>
            <a:ext cx="37856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UNIVERZITET SINERGIJA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FAKULTET ZA RACUNARSTVO I INFORMATIKU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30562" y="5334000"/>
            <a:ext cx="88134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rgbClr val="2F5496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Profesor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- mentor: 							Student: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rgbClr val="2F5496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prof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. dr.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rgbClr val="2F5496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Dalibor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rgbClr val="2F5496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Radovanović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			                                                             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rgbClr val="2F5496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Mijatović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rgbClr val="2F5496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Miloš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581400" y="152400"/>
            <a:ext cx="1878330" cy="542925"/>
          </a:xfrm>
          <a:prstGeom prst="rect">
            <a:avLst/>
          </a:prstGeom>
        </p:spPr>
      </p:pic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3962400" y="6324600"/>
            <a:ext cx="115288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Bijeljina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2022.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1800" dirty="0" err="1" smtClean="0"/>
              <a:t>Sistem</a:t>
            </a:r>
            <a:r>
              <a:rPr lang="en-GB" sz="1800" dirty="0" smtClean="0"/>
              <a:t> online </a:t>
            </a:r>
            <a:r>
              <a:rPr lang="en-GB" sz="1800" dirty="0" err="1" smtClean="0"/>
              <a:t>rezervacija</a:t>
            </a:r>
            <a:r>
              <a:rPr lang="en-GB" sz="1800" dirty="0" smtClean="0"/>
              <a:t> </a:t>
            </a:r>
            <a:r>
              <a:rPr lang="en-GB" sz="1800" dirty="0" err="1" smtClean="0"/>
              <a:t>omogućava</a:t>
            </a:r>
            <a:r>
              <a:rPr lang="en-GB" sz="1800" dirty="0" smtClean="0"/>
              <a:t> </a:t>
            </a:r>
            <a:r>
              <a:rPr lang="en-GB" sz="1800" dirty="0" err="1" smtClean="0"/>
              <a:t>kupcima</a:t>
            </a:r>
            <a:r>
              <a:rPr lang="en-GB" sz="1800" dirty="0" smtClean="0"/>
              <a:t> </a:t>
            </a:r>
            <a:r>
              <a:rPr lang="en-GB" sz="1800" dirty="0" err="1" smtClean="0"/>
              <a:t>da</a:t>
            </a:r>
            <a:r>
              <a:rPr lang="en-GB" sz="1800" dirty="0" smtClean="0"/>
              <a:t> </a:t>
            </a:r>
            <a:r>
              <a:rPr lang="en-GB" sz="1800" dirty="0" err="1" smtClean="0"/>
              <a:t>rezervisu</a:t>
            </a:r>
            <a:r>
              <a:rPr lang="en-GB" sz="1800" dirty="0" smtClean="0"/>
              <a:t> </a:t>
            </a:r>
            <a:r>
              <a:rPr lang="en-GB" sz="1800" dirty="0" err="1" smtClean="0"/>
              <a:t>usluge</a:t>
            </a:r>
            <a:r>
              <a:rPr lang="en-GB" sz="1800" dirty="0" smtClean="0"/>
              <a:t> </a:t>
            </a:r>
            <a:r>
              <a:rPr lang="en-GB" sz="1800" dirty="0" err="1" smtClean="0"/>
              <a:t>putem</a:t>
            </a:r>
            <a:r>
              <a:rPr lang="en-GB" sz="1800" dirty="0" smtClean="0"/>
              <a:t> </a:t>
            </a:r>
            <a:r>
              <a:rPr lang="en-GB" sz="1800" dirty="0" err="1" smtClean="0"/>
              <a:t>interneta</a:t>
            </a:r>
            <a:r>
              <a:rPr lang="en-GB" sz="1800" dirty="0" smtClean="0"/>
              <a:t>. </a:t>
            </a:r>
          </a:p>
          <a:p>
            <a:pPr algn="just"/>
            <a:r>
              <a:rPr lang="en-GB" sz="1800" dirty="0" err="1" smtClean="0"/>
              <a:t>Tradicionalni</a:t>
            </a:r>
            <a:r>
              <a:rPr lang="en-GB" sz="1800" dirty="0" smtClean="0"/>
              <a:t> </a:t>
            </a:r>
            <a:r>
              <a:rPr lang="en-GB" sz="1800" dirty="0" err="1" smtClean="0"/>
              <a:t>način</a:t>
            </a:r>
            <a:r>
              <a:rPr lang="en-GB" sz="1800" dirty="0" smtClean="0"/>
              <a:t> </a:t>
            </a:r>
            <a:r>
              <a:rPr lang="en-GB" sz="1800" dirty="0" err="1" smtClean="0"/>
              <a:t>rezervacija</a:t>
            </a:r>
            <a:r>
              <a:rPr lang="en-GB" sz="1800" dirty="0" smtClean="0"/>
              <a:t> se </a:t>
            </a:r>
            <a:r>
              <a:rPr lang="en-GB" sz="1800" dirty="0" err="1" smtClean="0"/>
              <a:t>odvijao</a:t>
            </a:r>
            <a:r>
              <a:rPr lang="en-GB" sz="1800" dirty="0" smtClean="0"/>
              <a:t> </a:t>
            </a:r>
            <a:r>
              <a:rPr lang="en-GB" sz="1800" dirty="0" err="1" smtClean="0"/>
              <a:t>preko</a:t>
            </a:r>
            <a:r>
              <a:rPr lang="en-GB" sz="1800" dirty="0" smtClean="0"/>
              <a:t> </a:t>
            </a:r>
            <a:r>
              <a:rPr lang="en-GB" sz="1800" dirty="0" err="1" smtClean="0"/>
              <a:t>telefona</a:t>
            </a:r>
            <a:r>
              <a:rPr lang="en-GB" sz="1800" dirty="0" smtClean="0"/>
              <a:t> </a:t>
            </a:r>
            <a:r>
              <a:rPr lang="en-GB" sz="1800" dirty="0" err="1" smtClean="0"/>
              <a:t>ili</a:t>
            </a:r>
            <a:r>
              <a:rPr lang="en-GB" sz="1800" dirty="0" smtClean="0"/>
              <a:t> e-</a:t>
            </a:r>
            <a:r>
              <a:rPr lang="en-GB" sz="1800" dirty="0" err="1" smtClean="0"/>
              <a:t>pošte</a:t>
            </a:r>
            <a:r>
              <a:rPr lang="en-GB" sz="1800" dirty="0" smtClean="0"/>
              <a:t> </a:t>
            </a:r>
            <a:r>
              <a:rPr lang="en-GB" sz="1800" dirty="0" err="1" smtClean="0"/>
              <a:t>gdje</a:t>
            </a:r>
            <a:r>
              <a:rPr lang="en-GB" sz="1800" dirty="0" smtClean="0"/>
              <a:t> je </a:t>
            </a:r>
            <a:r>
              <a:rPr lang="en-GB" sz="1800" dirty="0" err="1" smtClean="0"/>
              <a:t>kupac</a:t>
            </a:r>
            <a:r>
              <a:rPr lang="en-GB" sz="1800" dirty="0" smtClean="0"/>
              <a:t> </a:t>
            </a:r>
            <a:r>
              <a:rPr lang="en-GB" sz="1800" dirty="0" err="1" smtClean="0"/>
              <a:t>dogovarao</a:t>
            </a:r>
            <a:r>
              <a:rPr lang="en-GB" sz="1800" dirty="0" smtClean="0"/>
              <a:t> </a:t>
            </a:r>
            <a:r>
              <a:rPr lang="en-GB" sz="1800" dirty="0" err="1" smtClean="0"/>
              <a:t>vrijeme</a:t>
            </a:r>
            <a:r>
              <a:rPr lang="en-GB" sz="1800" dirty="0" smtClean="0"/>
              <a:t> </a:t>
            </a:r>
            <a:r>
              <a:rPr lang="en-GB" sz="1800" dirty="0" err="1" smtClean="0"/>
              <a:t>koje</a:t>
            </a:r>
            <a:r>
              <a:rPr lang="en-GB" sz="1800" dirty="0" smtClean="0"/>
              <a:t> </a:t>
            </a:r>
            <a:r>
              <a:rPr lang="en-GB" sz="1800" dirty="0" err="1" smtClean="0"/>
              <a:t>želi</a:t>
            </a:r>
            <a:r>
              <a:rPr lang="en-GB" sz="1800" dirty="0" smtClean="0"/>
              <a:t>. </a:t>
            </a:r>
          </a:p>
          <a:p>
            <a:pPr algn="just"/>
            <a:r>
              <a:rPr lang="en-GB" sz="1800" dirty="0" err="1" smtClean="0"/>
              <a:t>Neuspješno</a:t>
            </a:r>
            <a:r>
              <a:rPr lang="en-GB" sz="1800" dirty="0" smtClean="0"/>
              <a:t> </a:t>
            </a:r>
            <a:r>
              <a:rPr lang="en-GB" sz="1800" dirty="0" err="1" smtClean="0"/>
              <a:t>dogovaranje</a:t>
            </a:r>
            <a:r>
              <a:rPr lang="en-GB" sz="1800" dirty="0" smtClean="0"/>
              <a:t> </a:t>
            </a:r>
            <a:r>
              <a:rPr lang="en-GB" sz="1800" dirty="0" err="1" smtClean="0"/>
              <a:t>vremena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 </a:t>
            </a:r>
            <a:r>
              <a:rPr lang="en-GB" sz="1800" dirty="0" err="1" smtClean="0"/>
              <a:t>promjene</a:t>
            </a:r>
            <a:r>
              <a:rPr lang="en-GB" sz="1800" dirty="0" smtClean="0"/>
              <a:t> </a:t>
            </a:r>
            <a:r>
              <a:rPr lang="en-GB" sz="1800" dirty="0" err="1" smtClean="0"/>
              <a:t>zahtjeve</a:t>
            </a:r>
            <a:r>
              <a:rPr lang="en-GB" sz="1800" dirty="0" smtClean="0"/>
              <a:t> </a:t>
            </a:r>
            <a:r>
              <a:rPr lang="en-GB" sz="1800" dirty="0" err="1" smtClean="0"/>
              <a:t>rezervacije</a:t>
            </a:r>
            <a:r>
              <a:rPr lang="en-GB" sz="1800" dirty="0" smtClean="0"/>
              <a:t> je </a:t>
            </a:r>
            <a:r>
              <a:rPr lang="en-GB" sz="1800" dirty="0" err="1" smtClean="0"/>
              <a:t>uzrokovalo</a:t>
            </a:r>
            <a:r>
              <a:rPr lang="en-GB" sz="1800" dirty="0" smtClean="0"/>
              <a:t> </a:t>
            </a:r>
            <a:r>
              <a:rPr lang="en-GB" sz="1800" dirty="0" err="1" smtClean="0"/>
              <a:t>odvijanjem</a:t>
            </a:r>
            <a:r>
              <a:rPr lang="en-GB" sz="1800" dirty="0" smtClean="0"/>
              <a:t> </a:t>
            </a:r>
            <a:r>
              <a:rPr lang="en-GB" sz="1800" dirty="0" err="1" smtClean="0"/>
              <a:t>jednog</a:t>
            </a:r>
            <a:r>
              <a:rPr lang="en-GB" sz="1800" dirty="0" smtClean="0"/>
              <a:t> </a:t>
            </a:r>
            <a:r>
              <a:rPr lang="en-GB" sz="1800" dirty="0" err="1" smtClean="0"/>
              <a:t>te</a:t>
            </a:r>
            <a:r>
              <a:rPr lang="en-GB" sz="1800" dirty="0" smtClean="0"/>
              <a:t> </a:t>
            </a:r>
            <a:r>
              <a:rPr lang="en-GB" sz="1800" dirty="0" err="1" smtClean="0"/>
              <a:t>istog</a:t>
            </a:r>
            <a:r>
              <a:rPr lang="en-GB" sz="1800" dirty="0" smtClean="0"/>
              <a:t> </a:t>
            </a:r>
            <a:r>
              <a:rPr lang="en-GB" sz="1800" dirty="0" err="1" smtClean="0"/>
              <a:t>postupka</a:t>
            </a:r>
            <a:r>
              <a:rPr lang="en-GB" sz="1800" dirty="0" smtClean="0"/>
              <a:t> </a:t>
            </a:r>
            <a:r>
              <a:rPr lang="en-GB" sz="1800" dirty="0" err="1" smtClean="0"/>
              <a:t>dok</a:t>
            </a:r>
            <a:r>
              <a:rPr lang="en-GB" sz="1800" dirty="0" smtClean="0"/>
              <a:t> </a:t>
            </a:r>
            <a:r>
              <a:rPr lang="en-GB" sz="1800" dirty="0" err="1" smtClean="0"/>
              <a:t>dogovor</a:t>
            </a:r>
            <a:r>
              <a:rPr lang="en-GB" sz="1800" dirty="0" smtClean="0"/>
              <a:t> ne </a:t>
            </a:r>
            <a:r>
              <a:rPr lang="en-GB" sz="1800" dirty="0" err="1" smtClean="0"/>
              <a:t>bude</a:t>
            </a:r>
            <a:r>
              <a:rPr lang="en-GB" sz="1800" dirty="0" smtClean="0"/>
              <a:t> </a:t>
            </a:r>
            <a:r>
              <a:rPr lang="en-GB" sz="1800" dirty="0" err="1" smtClean="0"/>
              <a:t>završen</a:t>
            </a:r>
            <a:r>
              <a:rPr lang="en-GB" sz="1800" dirty="0" smtClean="0"/>
              <a:t>.</a:t>
            </a:r>
          </a:p>
          <a:p>
            <a:pPr algn="just"/>
            <a:r>
              <a:rPr lang="en-GB" sz="1800" dirty="0" smtClean="0"/>
              <a:t> </a:t>
            </a:r>
            <a:r>
              <a:rPr lang="en-GB" sz="1800" dirty="0" err="1" smtClean="0"/>
              <a:t>Tradicionalni</a:t>
            </a:r>
            <a:r>
              <a:rPr lang="en-GB" sz="1800" dirty="0" smtClean="0"/>
              <a:t> </a:t>
            </a:r>
            <a:r>
              <a:rPr lang="en-GB" sz="1800" dirty="0" err="1" smtClean="0"/>
              <a:t>način</a:t>
            </a:r>
            <a:r>
              <a:rPr lang="en-GB" sz="1800" dirty="0" smtClean="0"/>
              <a:t> je </a:t>
            </a:r>
            <a:r>
              <a:rPr lang="en-GB" sz="1800" dirty="0" err="1" smtClean="0"/>
              <a:t>zahtijevao</a:t>
            </a:r>
            <a:r>
              <a:rPr lang="en-GB" sz="1800" dirty="0" smtClean="0"/>
              <a:t> </a:t>
            </a:r>
            <a:r>
              <a:rPr lang="en-GB" sz="1800" dirty="0" err="1" smtClean="0"/>
              <a:t>puno</a:t>
            </a:r>
            <a:r>
              <a:rPr lang="en-GB" sz="1800" dirty="0" smtClean="0"/>
              <a:t> </a:t>
            </a:r>
            <a:r>
              <a:rPr lang="en-GB" sz="1800" dirty="0" err="1" smtClean="0"/>
              <a:t>vremena</a:t>
            </a:r>
            <a:r>
              <a:rPr lang="en-GB" sz="1800" dirty="0" smtClean="0"/>
              <a:t> </a:t>
            </a:r>
            <a:r>
              <a:rPr lang="en-GB" sz="1800" dirty="0" err="1" smtClean="0"/>
              <a:t>kako</a:t>
            </a:r>
            <a:r>
              <a:rPr lang="en-GB" sz="1800" dirty="0" smtClean="0"/>
              <a:t> </a:t>
            </a:r>
            <a:r>
              <a:rPr lang="en-GB" sz="1800" dirty="0" err="1" smtClean="0"/>
              <a:t>za</a:t>
            </a:r>
            <a:r>
              <a:rPr lang="en-GB" sz="1800" dirty="0" smtClean="0"/>
              <a:t> </a:t>
            </a:r>
            <a:r>
              <a:rPr lang="en-GB" sz="1800" dirty="0" err="1" smtClean="0"/>
              <a:t>kupca</a:t>
            </a:r>
            <a:r>
              <a:rPr lang="en-GB" sz="1800" dirty="0" smtClean="0"/>
              <a:t> </a:t>
            </a:r>
            <a:r>
              <a:rPr lang="en-GB" sz="1800" dirty="0" err="1" smtClean="0"/>
              <a:t>tako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 </a:t>
            </a:r>
            <a:r>
              <a:rPr lang="en-GB" sz="1800" dirty="0" err="1" smtClean="0"/>
              <a:t>za</a:t>
            </a:r>
            <a:r>
              <a:rPr lang="en-GB" sz="1800" dirty="0" smtClean="0"/>
              <a:t> </a:t>
            </a:r>
            <a:r>
              <a:rPr lang="en-GB" sz="1800" dirty="0" err="1" smtClean="0"/>
              <a:t>prodavatelja</a:t>
            </a:r>
            <a:r>
              <a:rPr lang="en-GB" sz="1800" dirty="0" smtClean="0"/>
              <a:t> </a:t>
            </a:r>
            <a:r>
              <a:rPr lang="en-GB" sz="1800" dirty="0" err="1" smtClean="0"/>
              <a:t>usluge</a:t>
            </a:r>
            <a:r>
              <a:rPr lang="en-GB" sz="1800" dirty="0" smtClean="0"/>
              <a:t>, </a:t>
            </a:r>
            <a:r>
              <a:rPr lang="en-GB" sz="1800" dirty="0" err="1" smtClean="0"/>
              <a:t>te</a:t>
            </a:r>
            <a:r>
              <a:rPr lang="en-GB" sz="1800" dirty="0" smtClean="0"/>
              <a:t> </a:t>
            </a:r>
            <a:r>
              <a:rPr lang="en-GB" sz="1800" dirty="0" err="1" smtClean="0"/>
              <a:t>veliku</a:t>
            </a:r>
            <a:r>
              <a:rPr lang="en-GB" sz="1800" dirty="0" smtClean="0"/>
              <a:t> </a:t>
            </a:r>
            <a:r>
              <a:rPr lang="en-GB" sz="1800" dirty="0" err="1" smtClean="0"/>
              <a:t>neefikasnost</a:t>
            </a:r>
            <a:r>
              <a:rPr lang="en-GB" sz="1800" dirty="0" smtClean="0"/>
              <a:t>, </a:t>
            </a:r>
            <a:r>
              <a:rPr lang="en-GB" sz="1800" dirty="0" err="1" smtClean="0"/>
              <a:t>što</a:t>
            </a:r>
            <a:r>
              <a:rPr lang="en-GB" sz="1800" dirty="0" smtClean="0"/>
              <a:t> je </a:t>
            </a:r>
            <a:r>
              <a:rPr lang="en-GB" sz="1800" dirty="0" err="1" smtClean="0"/>
              <a:t>rezultiralo</a:t>
            </a:r>
            <a:r>
              <a:rPr lang="en-GB" sz="1800" dirty="0" smtClean="0"/>
              <a:t> u ne </a:t>
            </a:r>
            <a:r>
              <a:rPr lang="en-GB" sz="1800" dirty="0" err="1" smtClean="0"/>
              <a:t>postignuće</a:t>
            </a:r>
            <a:r>
              <a:rPr lang="en-GB" sz="1800" dirty="0" smtClean="0"/>
              <a:t> </a:t>
            </a:r>
            <a:r>
              <a:rPr lang="en-GB" sz="1800" dirty="0" err="1" smtClean="0"/>
              <a:t>dogovora</a:t>
            </a:r>
            <a:r>
              <a:rPr lang="en-GB" sz="1800" dirty="0" smtClean="0"/>
              <a:t> </a:t>
            </a:r>
            <a:r>
              <a:rPr lang="en-GB" sz="1800" dirty="0" err="1" smtClean="0"/>
              <a:t>odnosno</a:t>
            </a:r>
            <a:r>
              <a:rPr lang="en-GB" sz="1800" dirty="0" smtClean="0"/>
              <a:t> </a:t>
            </a:r>
            <a:r>
              <a:rPr lang="en-GB" sz="1800" dirty="0" err="1" smtClean="0"/>
              <a:t>gubitak</a:t>
            </a:r>
            <a:r>
              <a:rPr lang="en-GB" sz="1800" dirty="0" smtClean="0"/>
              <a:t> </a:t>
            </a:r>
            <a:r>
              <a:rPr lang="en-GB" sz="1800" dirty="0" err="1" smtClean="0"/>
              <a:t>kupca</a:t>
            </a:r>
            <a:r>
              <a:rPr lang="en-GB" sz="1800" dirty="0" smtClean="0"/>
              <a:t>.</a:t>
            </a:r>
          </a:p>
          <a:p>
            <a:pPr algn="just"/>
            <a:r>
              <a:rPr lang="en-GB" sz="1800" dirty="0" smtClean="0"/>
              <a:t> Online </a:t>
            </a:r>
            <a:r>
              <a:rPr lang="en-GB" sz="1800" dirty="0" err="1" smtClean="0"/>
              <a:t>rezervacije</a:t>
            </a:r>
            <a:r>
              <a:rPr lang="en-GB" sz="1800" dirty="0" smtClean="0"/>
              <a:t> </a:t>
            </a:r>
            <a:r>
              <a:rPr lang="en-GB" sz="1800" dirty="0" err="1" smtClean="0"/>
              <a:t>omogućuju</a:t>
            </a:r>
            <a:r>
              <a:rPr lang="en-GB" sz="1800" dirty="0" smtClean="0"/>
              <a:t> </a:t>
            </a:r>
            <a:r>
              <a:rPr lang="en-GB" sz="1800" dirty="0" err="1" smtClean="0"/>
              <a:t>klijentima</a:t>
            </a:r>
            <a:r>
              <a:rPr lang="en-GB" sz="1800" dirty="0" smtClean="0"/>
              <a:t> </a:t>
            </a:r>
            <a:r>
              <a:rPr lang="en-GB" sz="1800" dirty="0" err="1" smtClean="0"/>
              <a:t>da</a:t>
            </a:r>
            <a:r>
              <a:rPr lang="en-GB" sz="1800" dirty="0" smtClean="0"/>
              <a:t> vide, </a:t>
            </a:r>
            <a:r>
              <a:rPr lang="en-GB" sz="1800" dirty="0" err="1" smtClean="0"/>
              <a:t>rezervisu</a:t>
            </a:r>
            <a:r>
              <a:rPr lang="en-GB" sz="1800" dirty="0" smtClean="0"/>
              <a:t>, </a:t>
            </a:r>
            <a:r>
              <a:rPr lang="en-GB" sz="1800" dirty="0" err="1" smtClean="0"/>
              <a:t>plaćaju</a:t>
            </a:r>
            <a:r>
              <a:rPr lang="en-GB" sz="1800" dirty="0" smtClean="0"/>
              <a:t> </a:t>
            </a:r>
            <a:r>
              <a:rPr lang="en-GB" sz="1800" dirty="0" err="1" smtClean="0"/>
              <a:t>sastanke</a:t>
            </a:r>
            <a:r>
              <a:rPr lang="en-GB" sz="1800" dirty="0" smtClean="0"/>
              <a:t> </a:t>
            </a:r>
            <a:r>
              <a:rPr lang="en-GB" sz="1800" dirty="0" err="1" smtClean="0"/>
              <a:t>putem</a:t>
            </a:r>
            <a:r>
              <a:rPr lang="en-GB" sz="1800" dirty="0" smtClean="0"/>
              <a:t> </a:t>
            </a:r>
            <a:r>
              <a:rPr lang="en-GB" sz="1800" dirty="0" err="1" smtClean="0"/>
              <a:t>interneta</a:t>
            </a:r>
            <a:r>
              <a:rPr lang="en-GB" sz="1800" dirty="0" smtClean="0"/>
              <a:t> </a:t>
            </a:r>
            <a:r>
              <a:rPr lang="en-GB" sz="1800" dirty="0" err="1" smtClean="0"/>
              <a:t>na</a:t>
            </a:r>
            <a:r>
              <a:rPr lang="en-GB" sz="1800" dirty="0" smtClean="0"/>
              <a:t> web </a:t>
            </a:r>
            <a:r>
              <a:rPr lang="en-GB" sz="1800" dirty="0" err="1" smtClean="0"/>
              <a:t>stranici</a:t>
            </a:r>
            <a:r>
              <a:rPr lang="en-GB" sz="1800" dirty="0" smtClean="0"/>
              <a:t> </a:t>
            </a:r>
            <a:r>
              <a:rPr lang="en-GB" sz="1800" dirty="0" err="1" smtClean="0"/>
              <a:t>prodavatelja</a:t>
            </a:r>
            <a:r>
              <a:rPr lang="en-GB" sz="1800" dirty="0" smtClean="0"/>
              <a:t> </a:t>
            </a:r>
            <a:r>
              <a:rPr lang="en-GB" sz="1800" dirty="0" err="1" smtClean="0"/>
              <a:t>usluge</a:t>
            </a:r>
            <a:r>
              <a:rPr lang="en-GB" sz="1800" dirty="0" smtClean="0"/>
              <a:t>. </a:t>
            </a:r>
          </a:p>
          <a:p>
            <a:pPr algn="just"/>
            <a:r>
              <a:rPr lang="en-GB" sz="1800" dirty="0" err="1" smtClean="0"/>
              <a:t>Cijeli</a:t>
            </a:r>
            <a:r>
              <a:rPr lang="en-GB" sz="1800" dirty="0" smtClean="0"/>
              <a:t> se </a:t>
            </a:r>
            <a:r>
              <a:rPr lang="en-GB" sz="1800" dirty="0" err="1" smtClean="0"/>
              <a:t>postupak</a:t>
            </a:r>
            <a:r>
              <a:rPr lang="en-GB" sz="1800" dirty="0" smtClean="0"/>
              <a:t> </a:t>
            </a:r>
            <a:r>
              <a:rPr lang="en-GB" sz="1800" dirty="0" err="1" smtClean="0"/>
              <a:t>odvija</a:t>
            </a:r>
            <a:r>
              <a:rPr lang="en-GB" sz="1800" dirty="0" smtClean="0"/>
              <a:t> </a:t>
            </a:r>
            <a:r>
              <a:rPr lang="en-GB" sz="1800" dirty="0" err="1" smtClean="0"/>
              <a:t>na</a:t>
            </a:r>
            <a:r>
              <a:rPr lang="en-GB" sz="1800" dirty="0" smtClean="0"/>
              <a:t> </a:t>
            </a:r>
            <a:r>
              <a:rPr lang="en-GB" sz="1800" dirty="0" err="1" smtClean="0"/>
              <a:t>mreži</a:t>
            </a:r>
            <a:r>
              <a:rPr lang="en-GB" sz="1800" dirty="0" smtClean="0"/>
              <a:t> </a:t>
            </a:r>
            <a:r>
              <a:rPr lang="en-GB" sz="1800" dirty="0" err="1" smtClean="0"/>
              <a:t>bez</a:t>
            </a:r>
            <a:r>
              <a:rPr lang="en-GB" sz="1800" dirty="0" smtClean="0"/>
              <a:t> </a:t>
            </a:r>
            <a:r>
              <a:rPr lang="en-GB" sz="1800" dirty="0" err="1" smtClean="0"/>
              <a:t>većih</a:t>
            </a:r>
            <a:r>
              <a:rPr lang="en-GB" sz="1800" dirty="0" smtClean="0"/>
              <a:t> </a:t>
            </a:r>
            <a:r>
              <a:rPr lang="en-GB" sz="1800" dirty="0" err="1" smtClean="0"/>
              <a:t>djelovanje</a:t>
            </a:r>
            <a:r>
              <a:rPr lang="en-GB" sz="1800" dirty="0" smtClean="0"/>
              <a:t> </a:t>
            </a:r>
            <a:r>
              <a:rPr lang="en-GB" sz="1800" dirty="0" err="1" smtClean="0"/>
              <a:t>od</a:t>
            </a:r>
            <a:r>
              <a:rPr lang="en-GB" sz="1800" dirty="0" smtClean="0"/>
              <a:t> </a:t>
            </a:r>
            <a:r>
              <a:rPr lang="en-GB" sz="1800" dirty="0" err="1" smtClean="0"/>
              <a:t>strane</a:t>
            </a:r>
            <a:r>
              <a:rPr lang="en-GB" sz="1800" dirty="0" smtClean="0"/>
              <a:t> </a:t>
            </a:r>
            <a:r>
              <a:rPr lang="en-GB" sz="1800" dirty="0" err="1" smtClean="0"/>
              <a:t>prodavatelja</a:t>
            </a:r>
            <a:r>
              <a:rPr lang="en-GB" sz="1800" dirty="0" smtClean="0"/>
              <a:t>, a </a:t>
            </a:r>
            <a:r>
              <a:rPr lang="en-GB" sz="1800" dirty="0" err="1" smtClean="0"/>
              <a:t>kako</a:t>
            </a:r>
            <a:r>
              <a:rPr lang="en-GB" sz="1800" dirty="0" smtClean="0"/>
              <a:t> je </a:t>
            </a:r>
            <a:r>
              <a:rPr lang="en-GB" sz="1800" dirty="0" err="1" smtClean="0"/>
              <a:t>proces</a:t>
            </a:r>
            <a:r>
              <a:rPr lang="en-GB" sz="1800" dirty="0" smtClean="0"/>
              <a:t> </a:t>
            </a:r>
            <a:r>
              <a:rPr lang="en-GB" sz="1800" dirty="0" err="1" smtClean="0"/>
              <a:t>digitaliziran</a:t>
            </a:r>
            <a:r>
              <a:rPr lang="en-GB" sz="1800" dirty="0" smtClean="0"/>
              <a:t> u </a:t>
            </a:r>
            <a:r>
              <a:rPr lang="en-GB" sz="1800" dirty="0" err="1" smtClean="0"/>
              <a:t>njemu</a:t>
            </a:r>
            <a:r>
              <a:rPr lang="en-GB" sz="1800" dirty="0" smtClean="0"/>
              <a:t> ne </a:t>
            </a:r>
            <a:r>
              <a:rPr lang="en-GB" sz="1800" dirty="0" err="1" smtClean="0"/>
              <a:t>mogu</a:t>
            </a:r>
            <a:r>
              <a:rPr lang="en-GB" sz="1800" dirty="0" smtClean="0"/>
              <a:t> </a:t>
            </a:r>
            <a:r>
              <a:rPr lang="en-GB" sz="1800" dirty="0" err="1" smtClean="0"/>
              <a:t>pojaviti</a:t>
            </a:r>
            <a:r>
              <a:rPr lang="en-GB" sz="1800" dirty="0" smtClean="0"/>
              <a:t> </a:t>
            </a:r>
            <a:r>
              <a:rPr lang="en-GB" sz="1800" dirty="0" err="1" smtClean="0"/>
              <a:t>ljudske</a:t>
            </a:r>
            <a:r>
              <a:rPr lang="en-GB" sz="1800" dirty="0" smtClean="0"/>
              <a:t> </a:t>
            </a:r>
            <a:r>
              <a:rPr lang="en-GB" sz="1800" dirty="0" err="1" smtClean="0"/>
              <a:t>pogreške</a:t>
            </a:r>
            <a:r>
              <a:rPr lang="en-GB" sz="1800" dirty="0" smtClean="0"/>
              <a:t> </a:t>
            </a:r>
            <a:r>
              <a:rPr lang="en-GB" sz="1800" dirty="0" err="1" smtClean="0"/>
              <a:t>ili</a:t>
            </a:r>
            <a:r>
              <a:rPr lang="en-GB" sz="1800" dirty="0" smtClean="0"/>
              <a:t> </a:t>
            </a:r>
            <a:r>
              <a:rPr lang="en-GB" sz="1800" dirty="0" err="1" smtClean="0"/>
              <a:t>dvostruke</a:t>
            </a:r>
            <a:r>
              <a:rPr lang="en-GB" sz="1800" dirty="0" smtClean="0"/>
              <a:t> </a:t>
            </a:r>
            <a:r>
              <a:rPr lang="en-GB" sz="1800" dirty="0" err="1" smtClean="0"/>
              <a:t>rezervacije</a:t>
            </a:r>
            <a:r>
              <a:rPr lang="en-GB" sz="1800" dirty="0" smtClean="0"/>
              <a:t>.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 smtClean="0">
                <a:effectLst/>
              </a:rPr>
              <a:t>Rezervacijski</a:t>
            </a:r>
            <a:r>
              <a:rPr lang="en-GB" sz="3200" dirty="0" smtClean="0">
                <a:effectLst/>
              </a:rPr>
              <a:t> </a:t>
            </a:r>
            <a:r>
              <a:rPr lang="en-GB" sz="3200" dirty="0" err="1" smtClean="0">
                <a:effectLst/>
              </a:rPr>
              <a:t>sistem</a:t>
            </a:r>
            <a:r>
              <a:rPr lang="en-GB" sz="3200" dirty="0" smtClean="0">
                <a:effectLst/>
              </a:rPr>
              <a:t> u </a:t>
            </a:r>
            <a:r>
              <a:rPr lang="en-GB" sz="3200" dirty="0" err="1" smtClean="0">
                <a:effectLst/>
              </a:rPr>
              <a:t>turizmu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600" dirty="0" err="1" smtClean="0">
                <a:effectLst/>
              </a:rPr>
              <a:t>Također</a:t>
            </a:r>
            <a:r>
              <a:rPr lang="en-GB" sz="1600" dirty="0" smtClean="0">
                <a:effectLst/>
              </a:rPr>
              <a:t> se </a:t>
            </a:r>
            <a:r>
              <a:rPr lang="en-GB" sz="1600" dirty="0" err="1" smtClean="0">
                <a:effectLst/>
              </a:rPr>
              <a:t>mogu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koristiti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softveri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koji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pružaju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automatizirane</a:t>
            </a:r>
            <a:r>
              <a:rPr lang="en-GB" sz="1600" dirty="0" smtClean="0">
                <a:effectLst/>
              </a:rPr>
              <a:t> e-</a:t>
            </a:r>
            <a:r>
              <a:rPr lang="en-GB" sz="1600" dirty="0" err="1" smtClean="0">
                <a:effectLst/>
              </a:rPr>
              <a:t>poruke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nakon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potvrde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rezervacije</a:t>
            </a:r>
            <a:r>
              <a:rPr lang="en-GB" sz="1600" dirty="0" smtClean="0">
                <a:effectLst/>
              </a:rPr>
              <a:t>, </a:t>
            </a:r>
            <a:r>
              <a:rPr lang="en-GB" sz="1600" dirty="0" err="1" smtClean="0">
                <a:effectLst/>
              </a:rPr>
              <a:t>informacije</a:t>
            </a:r>
            <a:r>
              <a:rPr lang="en-GB" sz="1600" dirty="0" smtClean="0">
                <a:effectLst/>
              </a:rPr>
              <a:t> o </a:t>
            </a:r>
            <a:r>
              <a:rPr lang="en-GB" sz="1600" dirty="0" err="1" smtClean="0">
                <a:effectLst/>
              </a:rPr>
              <a:t>dolasku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i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zahtjeve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za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plaćanje</a:t>
            </a:r>
            <a:r>
              <a:rPr lang="en-GB" sz="1600" dirty="0" smtClean="0">
                <a:effectLst/>
              </a:rPr>
              <a:t>. </a:t>
            </a:r>
            <a:r>
              <a:rPr lang="en-GB" sz="1600" dirty="0" err="1" smtClean="0">
                <a:effectLst/>
              </a:rPr>
              <a:t>Osim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rezervacije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putem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interneta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koriste</a:t>
            </a:r>
            <a:r>
              <a:rPr lang="en-GB" sz="1600" dirty="0" smtClean="0">
                <a:effectLst/>
              </a:rPr>
              <a:t> se </a:t>
            </a:r>
            <a:r>
              <a:rPr lang="en-GB" sz="1600" dirty="0" err="1" smtClean="0">
                <a:effectLst/>
              </a:rPr>
              <a:t>i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sustavi</a:t>
            </a:r>
            <a:r>
              <a:rPr lang="en-GB" sz="1600" dirty="0" smtClean="0">
                <a:effectLst/>
              </a:rPr>
              <a:t> CRS </a:t>
            </a:r>
            <a:r>
              <a:rPr lang="en-GB" sz="1600" dirty="0" err="1" smtClean="0">
                <a:effectLst/>
              </a:rPr>
              <a:t>i</a:t>
            </a:r>
            <a:r>
              <a:rPr lang="en-GB" sz="1600" dirty="0" smtClean="0">
                <a:effectLst/>
              </a:rPr>
              <a:t> GDS </a:t>
            </a:r>
            <a:r>
              <a:rPr lang="en-GB" sz="1600" dirty="0" err="1" smtClean="0">
                <a:effectLst/>
              </a:rPr>
              <a:t>za</a:t>
            </a:r>
            <a:r>
              <a:rPr lang="en-GB" sz="1600" dirty="0" smtClean="0">
                <a:effectLst/>
              </a:rPr>
              <a:t> </a:t>
            </a:r>
            <a:r>
              <a:rPr lang="en-GB" sz="1600" dirty="0" err="1" smtClean="0">
                <a:effectLst/>
              </a:rPr>
              <a:t>rezervacije</a:t>
            </a:r>
            <a:r>
              <a:rPr lang="en-GB" sz="1600" dirty="0" smtClean="0">
                <a:effectLst/>
              </a:rPr>
              <a:t>.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3581400" cy="533400"/>
          </a:xfrm>
        </p:spPr>
        <p:txBody>
          <a:bodyPr/>
          <a:lstStyle/>
          <a:p>
            <a:r>
              <a:rPr lang="en-US" dirty="0" smtClean="0"/>
              <a:t>CRS: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5181600" y="1371600"/>
            <a:ext cx="3276599" cy="533400"/>
          </a:xfrm>
        </p:spPr>
        <p:txBody>
          <a:bodyPr/>
          <a:lstStyle/>
          <a:p>
            <a:r>
              <a:rPr lang="en-US" dirty="0" smtClean="0"/>
              <a:t>GDS: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533400" y="1981200"/>
            <a:ext cx="4040188" cy="39417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GB" dirty="0" err="1" smtClean="0"/>
              <a:t>Prikazuje</a:t>
            </a:r>
            <a:r>
              <a:rPr lang="en-GB" dirty="0" smtClean="0"/>
              <a:t> </a:t>
            </a:r>
            <a:r>
              <a:rPr lang="en-GB" dirty="0" err="1" smtClean="0"/>
              <a:t>turističke</a:t>
            </a:r>
            <a:r>
              <a:rPr lang="en-GB" dirty="0" smtClean="0"/>
              <a:t> </a:t>
            </a:r>
            <a:r>
              <a:rPr lang="en-GB" dirty="0" err="1" smtClean="0"/>
              <a:t>usluge</a:t>
            </a:r>
            <a:r>
              <a:rPr lang="en-GB" dirty="0" smtClean="0"/>
              <a:t> s </a:t>
            </a:r>
            <a:r>
              <a:rPr lang="en-GB" dirty="0" err="1" smtClean="0"/>
              <a:t>cijenama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slikama</a:t>
            </a:r>
            <a:r>
              <a:rPr lang="en-GB" dirty="0" smtClean="0"/>
              <a:t> </a:t>
            </a:r>
            <a:endParaRPr lang="en-US" dirty="0" smtClean="0"/>
          </a:p>
          <a:p>
            <a:pPr lvl="0"/>
            <a:r>
              <a:rPr lang="en-GB" dirty="0" smtClean="0"/>
              <a:t> </a:t>
            </a:r>
            <a:r>
              <a:rPr lang="en-GB" dirty="0" err="1" smtClean="0"/>
              <a:t>Upravljanje</a:t>
            </a:r>
            <a:r>
              <a:rPr lang="en-GB" dirty="0" smtClean="0"/>
              <a:t> </a:t>
            </a:r>
            <a:r>
              <a:rPr lang="en-GB" dirty="0" err="1" smtClean="0"/>
              <a:t>zalihama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rezervacijama</a:t>
            </a:r>
            <a:r>
              <a:rPr lang="en-GB" dirty="0" smtClean="0"/>
              <a:t> </a:t>
            </a:r>
            <a:endParaRPr lang="en-US" dirty="0" smtClean="0"/>
          </a:p>
          <a:p>
            <a:pPr lvl="0"/>
            <a:r>
              <a:rPr lang="en-GB" dirty="0" err="1" smtClean="0"/>
              <a:t>Jednostavan</a:t>
            </a:r>
            <a:r>
              <a:rPr lang="en-GB" dirty="0" smtClean="0"/>
              <a:t> </a:t>
            </a:r>
            <a:r>
              <a:rPr lang="en-GB" dirty="0" err="1" smtClean="0"/>
              <a:t>sustav</a:t>
            </a:r>
            <a:r>
              <a:rPr lang="en-GB" dirty="0" smtClean="0"/>
              <a:t> </a:t>
            </a:r>
            <a:r>
              <a:rPr lang="en-GB" dirty="0" err="1" smtClean="0"/>
              <a:t>rezervacija</a:t>
            </a:r>
            <a:r>
              <a:rPr lang="en-GB" dirty="0" smtClean="0"/>
              <a:t> </a:t>
            </a:r>
            <a:endParaRPr lang="en-US" dirty="0" smtClean="0"/>
          </a:p>
          <a:p>
            <a:pPr lvl="0"/>
            <a:r>
              <a:rPr lang="en-GB" dirty="0" smtClean="0"/>
              <a:t> </a:t>
            </a:r>
            <a:r>
              <a:rPr lang="en-GB" dirty="0" err="1" smtClean="0"/>
              <a:t>Integracija</a:t>
            </a:r>
            <a:r>
              <a:rPr lang="en-GB" dirty="0" smtClean="0"/>
              <a:t> </a:t>
            </a:r>
            <a:r>
              <a:rPr lang="en-GB" dirty="0" err="1" smtClean="0"/>
              <a:t>mrežnog</a:t>
            </a:r>
            <a:r>
              <a:rPr lang="en-GB" dirty="0" smtClean="0"/>
              <a:t> </a:t>
            </a:r>
            <a:r>
              <a:rPr lang="en-GB" dirty="0" err="1" smtClean="0"/>
              <a:t>prolaza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plaćanje</a:t>
            </a:r>
            <a:r>
              <a:rPr lang="en-GB" dirty="0" smtClean="0"/>
              <a:t> </a:t>
            </a:r>
            <a:endParaRPr lang="en-US" dirty="0" smtClean="0"/>
          </a:p>
          <a:p>
            <a:pPr lvl="0"/>
            <a:r>
              <a:rPr lang="en-GB" dirty="0" smtClean="0"/>
              <a:t> </a:t>
            </a:r>
            <a:r>
              <a:rPr lang="en-GB" dirty="0" err="1" smtClean="0"/>
              <a:t>Upravljanje</a:t>
            </a:r>
            <a:r>
              <a:rPr lang="en-GB" dirty="0" smtClean="0"/>
              <a:t> </a:t>
            </a:r>
            <a:r>
              <a:rPr lang="en-GB" dirty="0" err="1" smtClean="0"/>
              <a:t>podacima</a:t>
            </a:r>
            <a:r>
              <a:rPr lang="en-GB" dirty="0" smtClean="0"/>
              <a:t> o </a:t>
            </a:r>
            <a:r>
              <a:rPr lang="en-GB" dirty="0" err="1" smtClean="0"/>
              <a:t>klijentima</a:t>
            </a:r>
            <a:r>
              <a:rPr lang="en-GB" dirty="0" smtClean="0"/>
              <a:t> </a:t>
            </a:r>
            <a:endParaRPr lang="en-US" dirty="0" smtClean="0"/>
          </a:p>
          <a:p>
            <a:pPr lvl="0"/>
            <a:r>
              <a:rPr lang="en-GB" dirty="0" smtClean="0"/>
              <a:t> </a:t>
            </a:r>
            <a:r>
              <a:rPr lang="en-GB" dirty="0" err="1" smtClean="0"/>
              <a:t>Obavijesti</a:t>
            </a:r>
            <a:r>
              <a:rPr lang="en-GB" dirty="0" smtClean="0"/>
              <a:t> </a:t>
            </a:r>
            <a:r>
              <a:rPr lang="en-GB" dirty="0" err="1" smtClean="0"/>
              <a:t>putem</a:t>
            </a:r>
            <a:r>
              <a:rPr lang="en-GB" dirty="0" smtClean="0"/>
              <a:t> e-</a:t>
            </a:r>
            <a:r>
              <a:rPr lang="en-GB" dirty="0" err="1" smtClean="0"/>
              <a:t>pošte</a:t>
            </a:r>
            <a:r>
              <a:rPr lang="en-GB" dirty="0" smtClean="0"/>
              <a:t> </a:t>
            </a:r>
            <a:endParaRPr lang="en-US" dirty="0" smtClean="0"/>
          </a:p>
          <a:p>
            <a:pPr lvl="0"/>
            <a:r>
              <a:rPr lang="en-GB" dirty="0" smtClean="0"/>
              <a:t> </a:t>
            </a:r>
            <a:r>
              <a:rPr lang="en-GB" dirty="0" err="1" smtClean="0"/>
              <a:t>Otkazivanje</a:t>
            </a:r>
            <a:r>
              <a:rPr lang="en-GB" dirty="0" smtClean="0"/>
              <a:t> </a:t>
            </a:r>
            <a:r>
              <a:rPr lang="en-GB" dirty="0" err="1" smtClean="0"/>
              <a:t>rezervacije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upravljanje</a:t>
            </a:r>
            <a:r>
              <a:rPr lang="en-GB" dirty="0" smtClean="0"/>
              <a:t> </a:t>
            </a:r>
            <a:r>
              <a:rPr lang="en-GB" dirty="0" err="1" smtClean="0"/>
              <a:t>povratom</a:t>
            </a:r>
            <a:r>
              <a:rPr lang="en-GB" dirty="0" smtClean="0"/>
              <a:t> </a:t>
            </a:r>
            <a:r>
              <a:rPr lang="en-GB" dirty="0" err="1" smtClean="0"/>
              <a:t>novca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76800" y="1981200"/>
            <a:ext cx="4041775" cy="3941763"/>
          </a:xfrm>
        </p:spPr>
        <p:txBody>
          <a:bodyPr/>
          <a:lstStyle/>
          <a:p>
            <a:r>
              <a:rPr lang="en-GB" dirty="0" smtClean="0"/>
              <a:t>GDS je </a:t>
            </a:r>
            <a:r>
              <a:rPr lang="en-GB" dirty="0" err="1" smtClean="0"/>
              <a:t>platforma</a:t>
            </a:r>
            <a:r>
              <a:rPr lang="en-GB" dirty="0" smtClean="0"/>
              <a:t> </a:t>
            </a:r>
            <a:r>
              <a:rPr lang="en-GB" dirty="0" err="1" smtClean="0"/>
              <a:t>koja</a:t>
            </a:r>
            <a:r>
              <a:rPr lang="en-GB" dirty="0" smtClean="0"/>
              <a:t> </a:t>
            </a:r>
            <a:r>
              <a:rPr lang="en-GB" dirty="0" err="1" smtClean="0"/>
              <a:t>omogućuje</a:t>
            </a:r>
            <a:r>
              <a:rPr lang="en-GB" dirty="0" smtClean="0"/>
              <a:t> </a:t>
            </a:r>
            <a:r>
              <a:rPr lang="en-GB" dirty="0" err="1" smtClean="0"/>
              <a:t>putničkim</a:t>
            </a:r>
            <a:r>
              <a:rPr lang="en-GB" dirty="0" smtClean="0"/>
              <a:t> </a:t>
            </a:r>
            <a:r>
              <a:rPr lang="en-GB" dirty="0" err="1" smtClean="0"/>
              <a:t>agencijama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njihovim</a:t>
            </a:r>
            <a:r>
              <a:rPr lang="en-GB" dirty="0" smtClean="0"/>
              <a:t> </a:t>
            </a:r>
            <a:r>
              <a:rPr lang="en-GB" dirty="0" err="1" smtClean="0"/>
              <a:t>klijentima</a:t>
            </a:r>
            <a:r>
              <a:rPr lang="en-GB" dirty="0" smtClean="0"/>
              <a:t> </a:t>
            </a:r>
            <a:r>
              <a:rPr lang="en-GB" dirty="0" err="1" smtClean="0"/>
              <a:t>pristup</a:t>
            </a:r>
            <a:r>
              <a:rPr lang="en-GB" dirty="0" smtClean="0"/>
              <a:t> </a:t>
            </a:r>
            <a:r>
              <a:rPr lang="en-GB" dirty="0" err="1" smtClean="0"/>
              <a:t>podacima</a:t>
            </a:r>
            <a:r>
              <a:rPr lang="en-GB" dirty="0" smtClean="0"/>
              <a:t> o </a:t>
            </a:r>
            <a:r>
              <a:rPr lang="en-GB" dirty="0" err="1" smtClean="0"/>
              <a:t>putovanjima</a:t>
            </a:r>
            <a:r>
              <a:rPr lang="en-GB" dirty="0" smtClean="0"/>
              <a:t>, </a:t>
            </a:r>
            <a:r>
              <a:rPr lang="en-GB" dirty="0" err="1" smtClean="0"/>
              <a:t>kupovinu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usporedbu</a:t>
            </a:r>
            <a:r>
              <a:rPr lang="en-GB" dirty="0" smtClean="0"/>
              <a:t> </a:t>
            </a:r>
            <a:r>
              <a:rPr lang="en-GB" dirty="0" err="1" smtClean="0"/>
              <a:t>rezervacija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rezerviranje</a:t>
            </a:r>
            <a:r>
              <a:rPr lang="en-GB" dirty="0" smtClean="0"/>
              <a:t> </a:t>
            </a:r>
            <a:r>
              <a:rPr lang="en-GB" dirty="0" err="1" smtClean="0"/>
              <a:t>putovanja</a:t>
            </a:r>
            <a:r>
              <a:rPr lang="en-GB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1800" dirty="0" err="1" smtClean="0"/>
              <a:t>Turizam</a:t>
            </a:r>
            <a:r>
              <a:rPr lang="en-GB" sz="1800" dirty="0" smtClean="0"/>
              <a:t> </a:t>
            </a:r>
            <a:r>
              <a:rPr lang="en-GB" sz="1800" dirty="0" err="1" smtClean="0"/>
              <a:t>Australija</a:t>
            </a:r>
            <a:r>
              <a:rPr lang="en-GB" sz="1800" dirty="0" smtClean="0"/>
              <a:t> je </a:t>
            </a:r>
            <a:r>
              <a:rPr lang="en-GB" sz="1800" dirty="0" err="1" smtClean="0"/>
              <a:t>australijska</a:t>
            </a:r>
            <a:r>
              <a:rPr lang="en-GB" sz="1800" dirty="0" smtClean="0"/>
              <a:t> </a:t>
            </a:r>
            <a:r>
              <a:rPr lang="en-GB" sz="1800" dirty="0" err="1" smtClean="0"/>
              <a:t>vladina</a:t>
            </a:r>
            <a:r>
              <a:rPr lang="en-GB" sz="1800" dirty="0" smtClean="0"/>
              <a:t> </a:t>
            </a:r>
            <a:r>
              <a:rPr lang="en-GB" sz="1800" dirty="0" err="1" smtClean="0"/>
              <a:t>agencija</a:t>
            </a:r>
            <a:r>
              <a:rPr lang="en-GB" sz="1800" dirty="0" smtClean="0"/>
              <a:t> </a:t>
            </a:r>
            <a:r>
              <a:rPr lang="en-GB" sz="1800" dirty="0" err="1" smtClean="0"/>
              <a:t>odgovorna</a:t>
            </a:r>
            <a:r>
              <a:rPr lang="en-GB" sz="1800" dirty="0" smtClean="0"/>
              <a:t> </a:t>
            </a:r>
            <a:r>
              <a:rPr lang="en-GB" sz="1800" dirty="0" err="1" smtClean="0"/>
              <a:t>za</a:t>
            </a:r>
            <a:r>
              <a:rPr lang="en-GB" sz="1800" dirty="0" smtClean="0"/>
              <a:t> </a:t>
            </a:r>
            <a:r>
              <a:rPr lang="en-GB" sz="1800" dirty="0" err="1" smtClean="0"/>
              <a:t>privlačenje</a:t>
            </a:r>
            <a:r>
              <a:rPr lang="en-GB" sz="1800" dirty="0" smtClean="0"/>
              <a:t> </a:t>
            </a:r>
            <a:r>
              <a:rPr lang="en-GB" sz="1800" dirty="0" err="1" smtClean="0"/>
              <a:t>međunarodnih</a:t>
            </a:r>
            <a:r>
              <a:rPr lang="en-GB" sz="1800" dirty="0" smtClean="0"/>
              <a:t> </a:t>
            </a:r>
            <a:r>
              <a:rPr lang="en-GB" sz="1800" dirty="0" err="1" smtClean="0"/>
              <a:t>posjetitelja</a:t>
            </a:r>
            <a:r>
              <a:rPr lang="en-GB" sz="1800" dirty="0" smtClean="0"/>
              <a:t> u </a:t>
            </a:r>
            <a:r>
              <a:rPr lang="en-GB" sz="1800" dirty="0" err="1" smtClean="0"/>
              <a:t>Australiju</a:t>
            </a:r>
            <a:r>
              <a:rPr lang="en-GB" sz="1800" dirty="0" smtClean="0"/>
              <a:t>, </a:t>
            </a:r>
            <a:r>
              <a:rPr lang="en-GB" sz="1800" dirty="0" err="1" smtClean="0"/>
              <a:t>kako</a:t>
            </a:r>
            <a:r>
              <a:rPr lang="en-GB" sz="1800" dirty="0" smtClean="0"/>
              <a:t> </a:t>
            </a:r>
            <a:r>
              <a:rPr lang="en-GB" sz="1800" dirty="0" err="1" smtClean="0"/>
              <a:t>za</a:t>
            </a:r>
            <a:r>
              <a:rPr lang="en-GB" sz="1800" dirty="0" smtClean="0"/>
              <a:t> </a:t>
            </a:r>
            <a:r>
              <a:rPr lang="en-GB" sz="1800" dirty="0" err="1" smtClean="0"/>
              <a:t>odmor</a:t>
            </a:r>
            <a:r>
              <a:rPr lang="en-GB" sz="1800" dirty="0" smtClean="0"/>
              <a:t>, </a:t>
            </a:r>
            <a:r>
              <a:rPr lang="en-GB" sz="1800" dirty="0" err="1" smtClean="0"/>
              <a:t>tako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 </a:t>
            </a:r>
            <a:r>
              <a:rPr lang="en-GB" sz="1800" dirty="0" err="1" smtClean="0"/>
              <a:t>za</a:t>
            </a:r>
            <a:r>
              <a:rPr lang="en-GB" sz="1800" dirty="0" smtClean="0"/>
              <a:t> </a:t>
            </a:r>
            <a:r>
              <a:rPr lang="en-GB" sz="1800" dirty="0" err="1" smtClean="0"/>
              <a:t>poslovne</a:t>
            </a:r>
            <a:r>
              <a:rPr lang="en-GB" sz="1800" dirty="0" smtClean="0"/>
              <a:t> </a:t>
            </a:r>
            <a:r>
              <a:rPr lang="en-GB" sz="1800" dirty="0" err="1" smtClean="0"/>
              <a:t>događaje</a:t>
            </a:r>
            <a:r>
              <a:rPr lang="en-GB" sz="1800" dirty="0" smtClean="0"/>
              <a:t>. </a:t>
            </a:r>
            <a:r>
              <a:rPr lang="en-GB" sz="1800" dirty="0" err="1" smtClean="0"/>
              <a:t>Organizacija</a:t>
            </a:r>
            <a:r>
              <a:rPr lang="en-GB" sz="1800" dirty="0" smtClean="0"/>
              <a:t> je </a:t>
            </a:r>
            <a:r>
              <a:rPr lang="en-GB" sz="1800" dirty="0" err="1" smtClean="0"/>
              <a:t>aktivna</a:t>
            </a:r>
            <a:r>
              <a:rPr lang="en-GB" sz="1800" dirty="0" smtClean="0"/>
              <a:t> </a:t>
            </a:r>
            <a:r>
              <a:rPr lang="en-GB" sz="1800" dirty="0" err="1" smtClean="0"/>
              <a:t>na</a:t>
            </a:r>
            <a:r>
              <a:rPr lang="en-GB" sz="1800" dirty="0" smtClean="0"/>
              <a:t> 15 </a:t>
            </a:r>
            <a:r>
              <a:rPr lang="en-GB" sz="1800" dirty="0" err="1" smtClean="0"/>
              <a:t>ključnih</a:t>
            </a:r>
            <a:r>
              <a:rPr lang="en-GB" sz="1800" dirty="0" smtClean="0"/>
              <a:t> </a:t>
            </a:r>
            <a:r>
              <a:rPr lang="en-GB" sz="1800" dirty="0" err="1" smtClean="0"/>
              <a:t>tržišta</a:t>
            </a:r>
            <a:r>
              <a:rPr lang="en-GB" sz="1800" dirty="0" smtClean="0"/>
              <a:t>, a </a:t>
            </a:r>
            <a:r>
              <a:rPr lang="en-GB" sz="1800" dirty="0" err="1" smtClean="0"/>
              <a:t>aktivnosti</a:t>
            </a:r>
            <a:r>
              <a:rPr lang="en-GB" sz="1800" dirty="0" smtClean="0"/>
              <a:t> </a:t>
            </a:r>
            <a:r>
              <a:rPr lang="en-GB" sz="1800" dirty="0" err="1" smtClean="0"/>
              <a:t>uključuju</a:t>
            </a:r>
            <a:r>
              <a:rPr lang="en-GB" sz="1800" dirty="0" smtClean="0"/>
              <a:t> </a:t>
            </a:r>
            <a:r>
              <a:rPr lang="en-GB" sz="1800" dirty="0" err="1" smtClean="0"/>
              <a:t>oglašavanje</a:t>
            </a:r>
            <a:r>
              <a:rPr lang="en-GB" sz="1800" dirty="0" smtClean="0"/>
              <a:t>, PR </a:t>
            </a:r>
            <a:r>
              <a:rPr lang="en-GB" sz="1800" dirty="0" err="1" smtClean="0"/>
              <a:t>i</a:t>
            </a:r>
            <a:r>
              <a:rPr lang="en-GB" sz="1800" dirty="0" smtClean="0"/>
              <a:t> </a:t>
            </a:r>
            <a:r>
              <a:rPr lang="en-GB" sz="1800" dirty="0" err="1" smtClean="0"/>
              <a:t>medijske</a:t>
            </a:r>
            <a:r>
              <a:rPr lang="en-GB" sz="1800" dirty="0" smtClean="0"/>
              <a:t> </a:t>
            </a:r>
            <a:r>
              <a:rPr lang="en-GB" sz="1800" dirty="0" err="1" smtClean="0"/>
              <a:t>programe</a:t>
            </a:r>
            <a:r>
              <a:rPr lang="en-GB" sz="1800" dirty="0" smtClean="0"/>
              <a:t>, </a:t>
            </a:r>
            <a:r>
              <a:rPr lang="en-GB" sz="1800" dirty="0" err="1" smtClean="0"/>
              <a:t>sajmove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 </a:t>
            </a:r>
            <a:r>
              <a:rPr lang="en-GB" sz="1800" dirty="0" err="1" smtClean="0"/>
              <a:t>industrijske</a:t>
            </a:r>
            <a:r>
              <a:rPr lang="en-GB" sz="1800" dirty="0" smtClean="0"/>
              <a:t> </a:t>
            </a:r>
            <a:r>
              <a:rPr lang="en-GB" sz="1800" dirty="0" err="1" smtClean="0"/>
              <a:t>programe</a:t>
            </a:r>
            <a:r>
              <a:rPr lang="en-GB" sz="1800" dirty="0" smtClean="0"/>
              <a:t>, </a:t>
            </a:r>
            <a:r>
              <a:rPr lang="en-GB" sz="1800" dirty="0" err="1" smtClean="0"/>
              <a:t>promocije</a:t>
            </a:r>
            <a:r>
              <a:rPr lang="en-GB" sz="1800" dirty="0" smtClean="0"/>
              <a:t> </a:t>
            </a:r>
            <a:r>
              <a:rPr lang="en-GB" sz="1800" dirty="0" err="1" smtClean="0"/>
              <a:t>potrošača</a:t>
            </a:r>
            <a:r>
              <a:rPr lang="en-GB" sz="1800" dirty="0" smtClean="0"/>
              <a:t>, </a:t>
            </a:r>
            <a:r>
              <a:rPr lang="en-GB" sz="1800" dirty="0" err="1" smtClean="0"/>
              <a:t>internetske</a:t>
            </a:r>
            <a:r>
              <a:rPr lang="en-GB" sz="1800" dirty="0" smtClean="0"/>
              <a:t> </a:t>
            </a:r>
            <a:r>
              <a:rPr lang="en-GB" sz="1800" dirty="0" err="1" smtClean="0"/>
              <a:t>komunikacije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 </a:t>
            </a:r>
            <a:r>
              <a:rPr lang="en-GB" sz="1800" dirty="0" err="1" smtClean="0"/>
              <a:t>istraživanje</a:t>
            </a:r>
            <a:r>
              <a:rPr lang="en-GB" sz="1800" dirty="0" smtClean="0"/>
              <a:t> </a:t>
            </a:r>
            <a:r>
              <a:rPr lang="en-GB" sz="1800" dirty="0" err="1" smtClean="0"/>
              <a:t>potrošača</a:t>
            </a:r>
            <a:r>
              <a:rPr lang="en-GB" sz="1800" dirty="0" smtClean="0"/>
              <a:t>. </a:t>
            </a:r>
          </a:p>
          <a:p>
            <a:pPr algn="just"/>
            <a:r>
              <a:rPr lang="en-GB" sz="1800" dirty="0" err="1" smtClean="0"/>
              <a:t>Dio</a:t>
            </a:r>
            <a:r>
              <a:rPr lang="en-GB" sz="1800" dirty="0" smtClean="0"/>
              <a:t> </a:t>
            </a:r>
            <a:r>
              <a:rPr lang="en-GB" sz="1800" dirty="0" err="1" smtClean="0"/>
              <a:t>strategije</a:t>
            </a:r>
            <a:r>
              <a:rPr lang="en-GB" sz="1800" dirty="0" smtClean="0"/>
              <a:t> </a:t>
            </a:r>
            <a:r>
              <a:rPr lang="en-GB" sz="1800" dirty="0" err="1" smtClean="0"/>
              <a:t>Turizam</a:t>
            </a:r>
            <a:r>
              <a:rPr lang="en-GB" sz="1800" dirty="0" smtClean="0"/>
              <a:t> </a:t>
            </a:r>
            <a:r>
              <a:rPr lang="en-GB" sz="1800" dirty="0" err="1" smtClean="0"/>
              <a:t>Australije</a:t>
            </a:r>
            <a:r>
              <a:rPr lang="en-GB" sz="1800" dirty="0" smtClean="0"/>
              <a:t> </a:t>
            </a:r>
            <a:r>
              <a:rPr lang="en-GB" sz="1800" dirty="0" err="1" smtClean="0"/>
              <a:t>uključuje</a:t>
            </a:r>
            <a:r>
              <a:rPr lang="en-GB" sz="1800" dirty="0" smtClean="0"/>
              <a:t> </a:t>
            </a:r>
            <a:r>
              <a:rPr lang="en-GB" sz="1800" dirty="0" err="1" smtClean="0"/>
              <a:t>uloga</a:t>
            </a:r>
            <a:r>
              <a:rPr lang="en-GB" sz="1800" dirty="0" smtClean="0"/>
              <a:t> web </a:t>
            </a:r>
            <a:r>
              <a:rPr lang="en-GB" sz="1800" dirty="0" err="1" smtClean="0"/>
              <a:t>stranice</a:t>
            </a:r>
            <a:r>
              <a:rPr lang="en-GB" sz="1800" dirty="0" smtClean="0"/>
              <a:t> australia.com </a:t>
            </a:r>
            <a:r>
              <a:rPr lang="en-GB" sz="1800" dirty="0" err="1" smtClean="0"/>
              <a:t>koja</a:t>
            </a:r>
            <a:r>
              <a:rPr lang="en-GB" sz="1800" dirty="0" smtClean="0"/>
              <a:t> </a:t>
            </a:r>
            <a:r>
              <a:rPr lang="en-GB" sz="1800" dirty="0" err="1" smtClean="0"/>
              <a:t>pokušava</a:t>
            </a:r>
            <a:r>
              <a:rPr lang="en-GB" sz="1800" dirty="0" smtClean="0"/>
              <a:t> </a:t>
            </a:r>
            <a:r>
              <a:rPr lang="en-GB" sz="1800" dirty="0" err="1" smtClean="0"/>
              <a:t>zadovoljiti</a:t>
            </a:r>
            <a:r>
              <a:rPr lang="en-GB" sz="1800" dirty="0" smtClean="0"/>
              <a:t> </a:t>
            </a:r>
            <a:r>
              <a:rPr lang="en-GB" sz="1800" dirty="0" err="1" smtClean="0"/>
              <a:t>potrebe</a:t>
            </a:r>
            <a:r>
              <a:rPr lang="en-GB" sz="1800" dirty="0" smtClean="0"/>
              <a:t> </a:t>
            </a:r>
            <a:r>
              <a:rPr lang="en-GB" sz="1800" dirty="0" err="1" smtClean="0"/>
              <a:t>turista</a:t>
            </a:r>
            <a:r>
              <a:rPr lang="en-GB" sz="1800" dirty="0" smtClean="0"/>
              <a:t> </a:t>
            </a:r>
            <a:r>
              <a:rPr lang="en-GB" sz="1800" dirty="0" err="1" smtClean="0"/>
              <a:t>kroz</a:t>
            </a:r>
            <a:r>
              <a:rPr lang="en-GB" sz="1800" dirty="0" smtClean="0"/>
              <a:t> </a:t>
            </a:r>
            <a:r>
              <a:rPr lang="en-GB" sz="1800" dirty="0" err="1" smtClean="0"/>
              <a:t>proces</a:t>
            </a:r>
            <a:r>
              <a:rPr lang="en-GB" sz="1800" dirty="0" smtClean="0"/>
              <a:t> </a:t>
            </a:r>
            <a:r>
              <a:rPr lang="en-GB" sz="1800" dirty="0" err="1" smtClean="0"/>
              <a:t>donošenja</a:t>
            </a:r>
            <a:r>
              <a:rPr lang="en-GB" sz="1800" dirty="0" smtClean="0"/>
              <a:t> </a:t>
            </a:r>
            <a:r>
              <a:rPr lang="en-GB" sz="1800" dirty="0" err="1" smtClean="0"/>
              <a:t>odluka</a:t>
            </a:r>
            <a:r>
              <a:rPr lang="en-GB" sz="1800" dirty="0" smtClean="0"/>
              <a:t> </a:t>
            </a:r>
            <a:r>
              <a:rPr lang="en-GB" sz="1800" dirty="0" err="1" smtClean="0"/>
              <a:t>povezanih</a:t>
            </a:r>
            <a:r>
              <a:rPr lang="en-GB" sz="1800" dirty="0" smtClean="0"/>
              <a:t> s </a:t>
            </a:r>
            <a:r>
              <a:rPr lang="en-GB" sz="1800" dirty="0" err="1" smtClean="0"/>
              <a:t>posjetom</a:t>
            </a:r>
            <a:r>
              <a:rPr lang="en-GB" sz="1800" dirty="0" smtClean="0"/>
              <a:t> </a:t>
            </a:r>
            <a:r>
              <a:rPr lang="en-GB" sz="1800" dirty="0" err="1" smtClean="0"/>
              <a:t>Australije</a:t>
            </a:r>
            <a:r>
              <a:rPr lang="en-GB" sz="1800" dirty="0" smtClean="0"/>
              <a:t>. </a:t>
            </a:r>
          </a:p>
          <a:p>
            <a:pPr algn="just"/>
            <a:r>
              <a:rPr lang="en-GB" sz="1800" dirty="0" err="1" smtClean="0"/>
              <a:t>Platforme</a:t>
            </a:r>
            <a:r>
              <a:rPr lang="en-GB" sz="1800" dirty="0" smtClean="0"/>
              <a:t> </a:t>
            </a:r>
            <a:r>
              <a:rPr lang="en-GB" sz="1800" dirty="0" err="1" smtClean="0"/>
              <a:t>društvenih</a:t>
            </a:r>
            <a:r>
              <a:rPr lang="en-GB" sz="1800" dirty="0" smtClean="0"/>
              <a:t> </a:t>
            </a:r>
            <a:r>
              <a:rPr lang="en-GB" sz="1800" dirty="0" err="1" smtClean="0"/>
              <a:t>medija</a:t>
            </a:r>
            <a:r>
              <a:rPr lang="en-GB" sz="1800" dirty="0" smtClean="0"/>
              <a:t> </a:t>
            </a:r>
            <a:r>
              <a:rPr lang="en-GB" sz="1800" dirty="0" err="1" smtClean="0"/>
              <a:t>igraju</a:t>
            </a:r>
            <a:r>
              <a:rPr lang="en-GB" sz="1800" dirty="0" smtClean="0"/>
              <a:t> </a:t>
            </a:r>
            <a:r>
              <a:rPr lang="en-GB" sz="1800" dirty="0" err="1" smtClean="0"/>
              <a:t>važnu</a:t>
            </a:r>
            <a:r>
              <a:rPr lang="en-GB" sz="1800" dirty="0" smtClean="0"/>
              <a:t> </a:t>
            </a:r>
            <a:r>
              <a:rPr lang="en-GB" sz="1800" dirty="0" err="1" smtClean="0"/>
              <a:t>ulogu</a:t>
            </a:r>
            <a:r>
              <a:rPr lang="en-GB" sz="1800" dirty="0" smtClean="0"/>
              <a:t> u </a:t>
            </a:r>
            <a:r>
              <a:rPr lang="en-GB" sz="1800" dirty="0" err="1" smtClean="0"/>
              <a:t>poticanju</a:t>
            </a:r>
            <a:r>
              <a:rPr lang="en-GB" sz="1800" dirty="0" smtClean="0"/>
              <a:t> </a:t>
            </a:r>
            <a:r>
              <a:rPr lang="en-GB" sz="1800" dirty="0" err="1" smtClean="0"/>
              <a:t>ljude</a:t>
            </a:r>
            <a:r>
              <a:rPr lang="en-GB" sz="1800" dirty="0" smtClean="0"/>
              <a:t> </a:t>
            </a:r>
            <a:r>
              <a:rPr lang="en-GB" sz="1800" dirty="0" err="1" smtClean="0"/>
              <a:t>da</a:t>
            </a:r>
            <a:r>
              <a:rPr lang="en-GB" sz="1800" dirty="0" smtClean="0"/>
              <a:t> </a:t>
            </a:r>
            <a:r>
              <a:rPr lang="en-GB" sz="1800" dirty="0" err="1" smtClean="0"/>
              <a:t>posjete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 </a:t>
            </a:r>
            <a:r>
              <a:rPr lang="en-GB" sz="1800" dirty="0" err="1" smtClean="0"/>
              <a:t>iskoriste</a:t>
            </a:r>
            <a:r>
              <a:rPr lang="en-GB" sz="1800" dirty="0" smtClean="0"/>
              <a:t> </a:t>
            </a:r>
            <a:r>
              <a:rPr lang="en-GB" sz="1800" dirty="0" err="1" smtClean="0"/>
              <a:t>odmor</a:t>
            </a:r>
            <a:r>
              <a:rPr lang="en-GB" sz="1800" dirty="0" smtClean="0"/>
              <a:t> u </a:t>
            </a:r>
            <a:r>
              <a:rPr lang="en-GB" sz="1800" dirty="0" err="1" smtClean="0"/>
              <a:t>Australiji</a:t>
            </a:r>
            <a:r>
              <a:rPr lang="en-GB" sz="1800" dirty="0" smtClean="0"/>
              <a:t>. </a:t>
            </a:r>
          </a:p>
          <a:p>
            <a:pPr algn="just"/>
            <a:r>
              <a:rPr lang="en-GB" sz="1800" dirty="0" err="1" smtClean="0"/>
              <a:t>Australijski</a:t>
            </a:r>
            <a:r>
              <a:rPr lang="en-GB" sz="1800" dirty="0" smtClean="0"/>
              <a:t> </a:t>
            </a:r>
            <a:r>
              <a:rPr lang="en-GB" sz="1800" dirty="0" err="1" smtClean="0"/>
              <a:t>tim</a:t>
            </a:r>
            <a:r>
              <a:rPr lang="en-GB" sz="1800" dirty="0" smtClean="0"/>
              <a:t> </a:t>
            </a:r>
            <a:r>
              <a:rPr lang="en-GB" sz="1800" dirty="0" err="1" smtClean="0"/>
              <a:t>za</a:t>
            </a:r>
            <a:r>
              <a:rPr lang="en-GB" sz="1800" dirty="0" smtClean="0"/>
              <a:t> </a:t>
            </a:r>
            <a:r>
              <a:rPr lang="en-GB" sz="1800" dirty="0" err="1" smtClean="0"/>
              <a:t>društvene</a:t>
            </a:r>
            <a:r>
              <a:rPr lang="en-GB" sz="1800" dirty="0" smtClean="0"/>
              <a:t> </a:t>
            </a:r>
            <a:r>
              <a:rPr lang="en-GB" sz="1800" dirty="0" err="1" smtClean="0"/>
              <a:t>medije</a:t>
            </a:r>
            <a:r>
              <a:rPr lang="en-GB" sz="1800" dirty="0" smtClean="0"/>
              <a:t> </a:t>
            </a:r>
            <a:r>
              <a:rPr lang="en-GB" sz="1800" dirty="0" err="1" smtClean="0"/>
              <a:t>objavljuje</a:t>
            </a:r>
            <a:r>
              <a:rPr lang="en-GB" sz="1800" dirty="0" smtClean="0"/>
              <a:t> </a:t>
            </a:r>
            <a:r>
              <a:rPr lang="en-GB" sz="1800" dirty="0" err="1" smtClean="0"/>
              <a:t>slike</a:t>
            </a:r>
            <a:r>
              <a:rPr lang="en-GB" sz="1800" dirty="0" smtClean="0"/>
              <a:t>, video ,</a:t>
            </a:r>
            <a:r>
              <a:rPr lang="en-GB" sz="1800" dirty="0" err="1" smtClean="0"/>
              <a:t>sadržaj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 </a:t>
            </a:r>
            <a:r>
              <a:rPr lang="en-GB" sz="1800" dirty="0" err="1" smtClean="0"/>
              <a:t>blogove</a:t>
            </a:r>
            <a:r>
              <a:rPr lang="en-GB" sz="1800" dirty="0" smtClean="0"/>
              <a:t> </a:t>
            </a:r>
            <a:r>
              <a:rPr lang="en-GB" sz="1800" dirty="0" err="1" smtClean="0"/>
              <a:t>na</a:t>
            </a:r>
            <a:r>
              <a:rPr lang="en-GB" sz="1800" dirty="0" smtClean="0"/>
              <a:t> </a:t>
            </a:r>
            <a:r>
              <a:rPr lang="en-GB" sz="1800" dirty="0" err="1" smtClean="0"/>
              <a:t>tim</a:t>
            </a:r>
            <a:r>
              <a:rPr lang="en-GB" sz="1800" dirty="0" smtClean="0"/>
              <a:t> </a:t>
            </a:r>
            <a:r>
              <a:rPr lang="en-GB" sz="1800" dirty="0" err="1" smtClean="0"/>
              <a:t>platformama</a:t>
            </a:r>
            <a:r>
              <a:rPr lang="en-GB" sz="1800" dirty="0" smtClean="0"/>
              <a:t> </a:t>
            </a:r>
            <a:r>
              <a:rPr lang="en-GB" sz="1800" dirty="0" err="1" smtClean="0"/>
              <a:t>kako</a:t>
            </a:r>
            <a:r>
              <a:rPr lang="en-GB" sz="1800" dirty="0" smtClean="0"/>
              <a:t> bi </a:t>
            </a:r>
            <a:r>
              <a:rPr lang="en-GB" sz="1800" dirty="0" err="1" smtClean="0"/>
              <a:t>osigurali</a:t>
            </a:r>
            <a:r>
              <a:rPr lang="en-GB" sz="1800" dirty="0" smtClean="0"/>
              <a:t> </a:t>
            </a:r>
            <a:r>
              <a:rPr lang="en-GB" sz="1800" dirty="0" err="1" smtClean="0"/>
              <a:t>da</a:t>
            </a:r>
            <a:r>
              <a:rPr lang="en-GB" sz="1800" dirty="0" smtClean="0"/>
              <a:t> </a:t>
            </a:r>
            <a:r>
              <a:rPr lang="en-GB" sz="1800" dirty="0" err="1" smtClean="0"/>
              <a:t>australske</a:t>
            </a:r>
            <a:r>
              <a:rPr lang="en-GB" sz="1800" dirty="0" smtClean="0"/>
              <a:t> </a:t>
            </a:r>
            <a:r>
              <a:rPr lang="en-GB" sz="1800" dirty="0" err="1" smtClean="0"/>
              <a:t>turističke</a:t>
            </a:r>
            <a:r>
              <a:rPr lang="en-GB" sz="1800" dirty="0" smtClean="0"/>
              <a:t> </a:t>
            </a:r>
            <a:r>
              <a:rPr lang="en-GB" sz="1800" dirty="0" err="1" smtClean="0"/>
              <a:t>firme</a:t>
            </a:r>
            <a:r>
              <a:rPr lang="en-GB" sz="1800" dirty="0" smtClean="0"/>
              <a:t> </a:t>
            </a:r>
            <a:r>
              <a:rPr lang="en-GB" sz="1800" dirty="0" err="1" smtClean="0"/>
              <a:t>predstave</a:t>
            </a:r>
            <a:r>
              <a:rPr lang="en-GB" sz="1800" dirty="0" smtClean="0"/>
              <a:t> </a:t>
            </a:r>
            <a:r>
              <a:rPr lang="en-GB" sz="1800" dirty="0" err="1" smtClean="0"/>
              <a:t>svoje</a:t>
            </a:r>
            <a:r>
              <a:rPr lang="en-GB" sz="1800" dirty="0" smtClean="0"/>
              <a:t> </a:t>
            </a:r>
            <a:r>
              <a:rPr lang="en-GB" sz="1800" dirty="0" err="1" smtClean="0"/>
              <a:t>proizvode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 </a:t>
            </a:r>
            <a:r>
              <a:rPr lang="en-GB" sz="1800" dirty="0" err="1" smtClean="0"/>
              <a:t>iskustva</a:t>
            </a:r>
            <a:r>
              <a:rPr lang="en-GB" sz="1800" dirty="0" smtClean="0"/>
              <a:t> </a:t>
            </a:r>
            <a:r>
              <a:rPr lang="en-GB" sz="1800" dirty="0" err="1" smtClean="0"/>
              <a:t>globalnoj</a:t>
            </a:r>
            <a:r>
              <a:rPr lang="en-GB" sz="1800" dirty="0" smtClean="0"/>
              <a:t> </a:t>
            </a:r>
            <a:r>
              <a:rPr lang="en-GB" sz="1800" dirty="0" err="1" smtClean="0"/>
              <a:t>publici</a:t>
            </a:r>
            <a:r>
              <a:rPr lang="en-GB" sz="1800" dirty="0" smtClean="0"/>
              <a:t>. 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 smtClean="0">
                <a:effectLst/>
              </a:rPr>
              <a:t>Turistička</a:t>
            </a:r>
            <a:r>
              <a:rPr lang="en-GB" sz="3200" dirty="0" smtClean="0">
                <a:effectLst/>
              </a:rPr>
              <a:t> </a:t>
            </a:r>
            <a:r>
              <a:rPr lang="en-GB" sz="3200" dirty="0" err="1" smtClean="0">
                <a:effectLst/>
              </a:rPr>
              <a:t>destinacija</a:t>
            </a:r>
            <a:r>
              <a:rPr lang="en-GB" sz="3200" dirty="0" smtClean="0">
                <a:effectLst/>
              </a:rPr>
              <a:t> </a:t>
            </a:r>
            <a:r>
              <a:rPr lang="en-GB" sz="3200" dirty="0" err="1" smtClean="0">
                <a:effectLst/>
              </a:rPr>
              <a:t>Australija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 algn="just"/>
            <a:r>
              <a:rPr lang="en-GB" dirty="0" err="1" smtClean="0"/>
              <a:t>AirBnb</a:t>
            </a:r>
            <a:r>
              <a:rPr lang="en-GB" dirty="0" smtClean="0"/>
              <a:t> je </a:t>
            </a:r>
            <a:r>
              <a:rPr lang="en-GB" dirty="0" err="1" smtClean="0"/>
              <a:t>pružatelj</a:t>
            </a:r>
            <a:r>
              <a:rPr lang="en-GB" dirty="0" smtClean="0"/>
              <a:t> </a:t>
            </a:r>
            <a:r>
              <a:rPr lang="en-GB" dirty="0" err="1" smtClean="0"/>
              <a:t>putničkog</a:t>
            </a:r>
            <a:r>
              <a:rPr lang="en-GB" dirty="0" smtClean="0"/>
              <a:t> </a:t>
            </a:r>
            <a:r>
              <a:rPr lang="en-GB" dirty="0" err="1" smtClean="0"/>
              <a:t>smještaja</a:t>
            </a:r>
            <a:r>
              <a:rPr lang="en-GB" dirty="0" smtClean="0"/>
              <a:t> </a:t>
            </a:r>
            <a:r>
              <a:rPr lang="en-GB" dirty="0" err="1" smtClean="0"/>
              <a:t>temeljenog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višestranoj</a:t>
            </a:r>
            <a:r>
              <a:rPr lang="en-GB" dirty="0" smtClean="0"/>
              <a:t> </a:t>
            </a:r>
            <a:r>
              <a:rPr lang="en-GB" dirty="0" err="1" smtClean="0"/>
              <a:t>tehnološkoj</a:t>
            </a:r>
            <a:r>
              <a:rPr lang="en-GB" dirty="0" smtClean="0"/>
              <a:t> </a:t>
            </a:r>
            <a:r>
              <a:rPr lang="en-GB" dirty="0" err="1" smtClean="0"/>
              <a:t>platformi</a:t>
            </a:r>
            <a:r>
              <a:rPr lang="en-GB" dirty="0" smtClean="0"/>
              <a:t> s </a:t>
            </a:r>
            <a:r>
              <a:rPr lang="en-GB" dirty="0" err="1" smtClean="0"/>
              <a:t>više</a:t>
            </a:r>
            <a:r>
              <a:rPr lang="en-GB" dirty="0" smtClean="0"/>
              <a:t> </a:t>
            </a:r>
            <a:r>
              <a:rPr lang="en-GB" dirty="0" err="1" smtClean="0"/>
              <a:t>od</a:t>
            </a:r>
            <a:r>
              <a:rPr lang="en-GB" dirty="0" smtClean="0"/>
              <a:t> 5 </a:t>
            </a:r>
            <a:r>
              <a:rPr lang="en-GB" dirty="0" err="1" smtClean="0"/>
              <a:t>milijuna</a:t>
            </a:r>
            <a:r>
              <a:rPr lang="en-GB" dirty="0" smtClean="0"/>
              <a:t> </a:t>
            </a:r>
            <a:r>
              <a:rPr lang="en-GB" dirty="0" err="1" smtClean="0"/>
              <a:t>mjesta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boravak</a:t>
            </a:r>
            <a:r>
              <a:rPr lang="en-GB" dirty="0" smtClean="0"/>
              <a:t> u </a:t>
            </a:r>
            <a:r>
              <a:rPr lang="en-GB" dirty="0" err="1" smtClean="0"/>
              <a:t>više</a:t>
            </a:r>
            <a:r>
              <a:rPr lang="en-GB" dirty="0" smtClean="0"/>
              <a:t> </a:t>
            </a:r>
            <a:r>
              <a:rPr lang="en-GB" dirty="0" err="1" smtClean="0"/>
              <a:t>od</a:t>
            </a:r>
            <a:r>
              <a:rPr lang="en-GB" dirty="0" smtClean="0"/>
              <a:t> 81.000 </a:t>
            </a:r>
            <a:r>
              <a:rPr lang="en-GB" dirty="0" err="1" smtClean="0"/>
              <a:t>gradova</a:t>
            </a:r>
            <a:r>
              <a:rPr lang="en-GB" dirty="0" smtClean="0"/>
              <a:t> </a:t>
            </a:r>
            <a:r>
              <a:rPr lang="en-GB" dirty="0" err="1" smtClean="0"/>
              <a:t>širom</a:t>
            </a:r>
            <a:r>
              <a:rPr lang="en-GB" dirty="0" smtClean="0"/>
              <a:t> </a:t>
            </a:r>
            <a:r>
              <a:rPr lang="en-GB" dirty="0" err="1" smtClean="0"/>
              <a:t>svijeta</a:t>
            </a:r>
            <a:r>
              <a:rPr lang="en-GB" dirty="0" smtClean="0"/>
              <a:t> .</a:t>
            </a:r>
          </a:p>
          <a:p>
            <a:pPr algn="just"/>
            <a:r>
              <a:rPr lang="en-GB" dirty="0" smtClean="0"/>
              <a:t> </a:t>
            </a:r>
            <a:r>
              <a:rPr lang="en-GB" dirty="0" err="1" smtClean="0"/>
              <a:t>Više</a:t>
            </a:r>
            <a:r>
              <a:rPr lang="en-GB" dirty="0" smtClean="0"/>
              <a:t> </a:t>
            </a:r>
            <a:r>
              <a:rPr lang="en-GB" dirty="0" err="1" smtClean="0"/>
              <a:t>od</a:t>
            </a:r>
            <a:r>
              <a:rPr lang="en-GB" dirty="0" smtClean="0"/>
              <a:t> tri </a:t>
            </a:r>
            <a:r>
              <a:rPr lang="en-GB" dirty="0" err="1" smtClean="0"/>
              <a:t>četvrtine</a:t>
            </a:r>
            <a:r>
              <a:rPr lang="en-GB" dirty="0" smtClean="0"/>
              <a:t> </a:t>
            </a:r>
            <a:r>
              <a:rPr lang="en-GB" dirty="0" err="1" smtClean="0"/>
              <a:t>milijarde</a:t>
            </a:r>
            <a:r>
              <a:rPr lang="en-GB" dirty="0" smtClean="0"/>
              <a:t> </a:t>
            </a:r>
            <a:r>
              <a:rPr lang="en-GB" dirty="0" err="1" smtClean="0"/>
              <a:t>dolaznih</a:t>
            </a:r>
            <a:r>
              <a:rPr lang="en-GB" dirty="0" smtClean="0"/>
              <a:t> </a:t>
            </a:r>
            <a:r>
              <a:rPr lang="en-GB" dirty="0" err="1" smtClean="0"/>
              <a:t>gostiju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dostupno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62 </a:t>
            </a:r>
            <a:r>
              <a:rPr lang="en-GB" dirty="0" err="1" smtClean="0"/>
              <a:t>jezika</a:t>
            </a:r>
            <a:r>
              <a:rPr lang="en-GB" dirty="0" smtClean="0"/>
              <a:t> u 220+ </a:t>
            </a:r>
            <a:r>
              <a:rPr lang="en-GB" dirty="0" err="1" smtClean="0"/>
              <a:t>zemalja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regija</a:t>
            </a:r>
            <a:r>
              <a:rPr lang="en-GB" dirty="0" smtClean="0"/>
              <a:t>, </a:t>
            </a:r>
            <a:r>
              <a:rPr lang="en-GB" dirty="0" err="1" smtClean="0"/>
              <a:t>Airbnb</a:t>
            </a:r>
            <a:r>
              <a:rPr lang="en-GB" dirty="0" smtClean="0"/>
              <a:t> </a:t>
            </a:r>
            <a:r>
              <a:rPr lang="en-GB" dirty="0" err="1" smtClean="0"/>
              <a:t>promiče</a:t>
            </a:r>
            <a:r>
              <a:rPr lang="en-GB" dirty="0" smtClean="0"/>
              <a:t> </a:t>
            </a:r>
            <a:r>
              <a:rPr lang="en-GB" dirty="0" err="1" smtClean="0"/>
              <a:t>povezanost</a:t>
            </a:r>
            <a:r>
              <a:rPr lang="en-GB" dirty="0" smtClean="0"/>
              <a:t>, </a:t>
            </a:r>
            <a:r>
              <a:rPr lang="en-GB" dirty="0" err="1" smtClean="0"/>
              <a:t>zajednicu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povjerenje</a:t>
            </a:r>
            <a:r>
              <a:rPr lang="en-GB" dirty="0" smtClean="0"/>
              <a:t> </a:t>
            </a:r>
            <a:r>
              <a:rPr lang="en-GB" dirty="0" err="1" smtClean="0"/>
              <a:t>među</a:t>
            </a:r>
            <a:r>
              <a:rPr lang="en-GB" dirty="0" smtClean="0"/>
              <a:t> </a:t>
            </a:r>
            <a:r>
              <a:rPr lang="en-GB" dirty="0" err="1" smtClean="0"/>
              <a:t>ljudima</a:t>
            </a:r>
            <a:r>
              <a:rPr lang="en-GB" dirty="0" smtClean="0"/>
              <a:t> </a:t>
            </a:r>
            <a:r>
              <a:rPr lang="en-GB" dirty="0" err="1" smtClean="0"/>
              <a:t>širom</a:t>
            </a:r>
            <a:r>
              <a:rPr lang="en-GB" dirty="0" smtClean="0"/>
              <a:t> svijeta34 .</a:t>
            </a:r>
          </a:p>
          <a:p>
            <a:pPr algn="just"/>
            <a:r>
              <a:rPr lang="en-GB" dirty="0" smtClean="0"/>
              <a:t> </a:t>
            </a:r>
            <a:r>
              <a:rPr lang="en-GB" dirty="0" err="1" smtClean="0"/>
              <a:t>Airbnb</a:t>
            </a:r>
            <a:r>
              <a:rPr lang="en-GB" dirty="0" smtClean="0"/>
              <a:t> </a:t>
            </a:r>
            <a:r>
              <a:rPr lang="en-GB" dirty="0" err="1" smtClean="0"/>
              <a:t>pruža</a:t>
            </a:r>
            <a:r>
              <a:rPr lang="en-GB" dirty="0" smtClean="0"/>
              <a:t> </a:t>
            </a:r>
            <a:r>
              <a:rPr lang="en-GB" dirty="0" err="1" smtClean="0"/>
              <a:t>platformu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domaćine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smještaj</a:t>
            </a:r>
            <a:r>
              <a:rPr lang="en-GB" dirty="0" smtClean="0"/>
              <a:t> </a:t>
            </a:r>
            <a:r>
              <a:rPr lang="en-GB" dirty="0" err="1" smtClean="0"/>
              <a:t>gostiju</a:t>
            </a:r>
            <a:r>
              <a:rPr lang="en-GB" dirty="0" smtClean="0"/>
              <a:t> s </a:t>
            </a:r>
            <a:r>
              <a:rPr lang="en-GB" dirty="0" err="1" smtClean="0"/>
              <a:t>kratkoročnim</a:t>
            </a:r>
            <a:r>
              <a:rPr lang="en-GB" dirty="0" smtClean="0"/>
              <a:t> </a:t>
            </a:r>
            <a:r>
              <a:rPr lang="en-GB" dirty="0" err="1" smtClean="0"/>
              <a:t>smještajem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aktivnostima</a:t>
            </a:r>
            <a:r>
              <a:rPr lang="en-GB" dirty="0" smtClean="0"/>
              <a:t> </a:t>
            </a:r>
            <a:r>
              <a:rPr lang="en-GB" dirty="0" err="1" smtClean="0"/>
              <a:t>vezanim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turizam</a:t>
            </a:r>
            <a:r>
              <a:rPr lang="en-GB" dirty="0" smtClean="0"/>
              <a:t>. </a:t>
            </a:r>
          </a:p>
          <a:p>
            <a:pPr algn="just"/>
            <a:r>
              <a:rPr lang="en-GB" dirty="0" err="1" smtClean="0"/>
              <a:t>Od</a:t>
            </a:r>
            <a:r>
              <a:rPr lang="en-GB" dirty="0" smtClean="0"/>
              <a:t> 2008. </a:t>
            </a:r>
            <a:r>
              <a:rPr lang="en-GB" dirty="0" err="1" smtClean="0"/>
              <a:t>godine</a:t>
            </a:r>
            <a:r>
              <a:rPr lang="en-GB" dirty="0" smtClean="0"/>
              <a:t> </a:t>
            </a:r>
            <a:r>
              <a:rPr lang="en-GB" dirty="0" err="1" smtClean="0"/>
              <a:t>primjenom</a:t>
            </a:r>
            <a:r>
              <a:rPr lang="en-GB" dirty="0" smtClean="0"/>
              <a:t> </a:t>
            </a:r>
            <a:r>
              <a:rPr lang="en-GB" dirty="0" err="1" smtClean="0"/>
              <a:t>učinkovitih</a:t>
            </a:r>
            <a:r>
              <a:rPr lang="en-GB" dirty="0" smtClean="0"/>
              <a:t> </a:t>
            </a:r>
            <a:r>
              <a:rPr lang="en-GB" dirty="0" err="1" smtClean="0"/>
              <a:t>strategija</a:t>
            </a:r>
            <a:r>
              <a:rPr lang="en-GB" dirty="0" smtClean="0"/>
              <a:t> </a:t>
            </a:r>
            <a:r>
              <a:rPr lang="en-GB" dirty="0" err="1" smtClean="0"/>
              <a:t>digitalnog</a:t>
            </a:r>
            <a:r>
              <a:rPr lang="en-GB" dirty="0" smtClean="0"/>
              <a:t> </a:t>
            </a:r>
            <a:r>
              <a:rPr lang="en-GB" dirty="0" err="1" smtClean="0"/>
              <a:t>marketinga</a:t>
            </a:r>
            <a:r>
              <a:rPr lang="en-GB" dirty="0" smtClean="0"/>
              <a:t>, </a:t>
            </a:r>
            <a:r>
              <a:rPr lang="en-GB" dirty="0" err="1" smtClean="0"/>
              <a:t>mrežno</a:t>
            </a:r>
            <a:r>
              <a:rPr lang="en-GB" dirty="0" smtClean="0"/>
              <a:t> </a:t>
            </a:r>
            <a:r>
              <a:rPr lang="en-GB" dirty="0" err="1" smtClean="0"/>
              <a:t>tržište</a:t>
            </a:r>
            <a:r>
              <a:rPr lang="en-GB" dirty="0" smtClean="0"/>
              <a:t> </a:t>
            </a:r>
            <a:r>
              <a:rPr lang="en-GB" dirty="0" err="1" smtClean="0"/>
              <a:t>AirBnb</a:t>
            </a:r>
            <a:r>
              <a:rPr lang="en-GB" dirty="0" smtClean="0"/>
              <a:t> </a:t>
            </a:r>
            <a:r>
              <a:rPr lang="en-GB" dirty="0" err="1" smtClean="0"/>
              <a:t>doživjelo</a:t>
            </a:r>
            <a:r>
              <a:rPr lang="en-GB" dirty="0" smtClean="0"/>
              <a:t> je </a:t>
            </a:r>
            <a:r>
              <a:rPr lang="en-GB" dirty="0" err="1" smtClean="0"/>
              <a:t>brzi</a:t>
            </a:r>
            <a:r>
              <a:rPr lang="en-GB" dirty="0" smtClean="0"/>
              <a:t> </a:t>
            </a:r>
            <a:r>
              <a:rPr lang="en-GB" dirty="0" err="1" smtClean="0"/>
              <a:t>rast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 </a:t>
            </a:r>
            <a:r>
              <a:rPr lang="en-GB" dirty="0" err="1" smtClean="0"/>
              <a:t>Airbnb</a:t>
            </a:r>
            <a:r>
              <a:rPr lang="en-GB" dirty="0" smtClean="0"/>
              <a:t> u </a:t>
            </a:r>
            <a:r>
              <a:rPr lang="en-GB" dirty="0" err="1" smtClean="0"/>
              <a:t>marketinškoj</a:t>
            </a:r>
            <a:r>
              <a:rPr lang="en-GB" dirty="0" smtClean="0"/>
              <a:t> </a:t>
            </a:r>
            <a:r>
              <a:rPr lang="en-GB" dirty="0" err="1" smtClean="0"/>
              <a:t>strategiji</a:t>
            </a:r>
            <a:r>
              <a:rPr lang="en-GB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tri </a:t>
            </a:r>
            <a:r>
              <a:rPr lang="en-GB" dirty="0" err="1" smtClean="0"/>
              <a:t>digitalna</a:t>
            </a:r>
            <a:r>
              <a:rPr lang="en-GB" dirty="0" smtClean="0"/>
              <a:t> </a:t>
            </a:r>
            <a:r>
              <a:rPr lang="en-GB" dirty="0" err="1" smtClean="0"/>
              <a:t>marketinška</a:t>
            </a:r>
            <a:r>
              <a:rPr lang="en-GB" dirty="0" smtClean="0"/>
              <a:t> </a:t>
            </a:r>
            <a:r>
              <a:rPr lang="en-GB" dirty="0" err="1" smtClean="0"/>
              <a:t>alata</a:t>
            </a:r>
            <a:r>
              <a:rPr lang="en-GB" dirty="0" smtClean="0"/>
              <a:t> </a:t>
            </a:r>
            <a:r>
              <a:rPr lang="en-GB" dirty="0" err="1" smtClean="0"/>
              <a:t>kao</a:t>
            </a:r>
            <a:r>
              <a:rPr lang="en-GB" dirty="0" smtClean="0"/>
              <a:t> </a:t>
            </a:r>
            <a:r>
              <a:rPr lang="en-GB" dirty="0" err="1" smtClean="0"/>
              <a:t>što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: web </a:t>
            </a:r>
            <a:r>
              <a:rPr lang="en-GB" dirty="0" err="1" smtClean="0"/>
              <a:t>stranica</a:t>
            </a:r>
            <a:r>
              <a:rPr lang="en-GB" dirty="0" smtClean="0"/>
              <a:t>, marketing </a:t>
            </a:r>
            <a:r>
              <a:rPr lang="en-GB" dirty="0" err="1" smtClean="0"/>
              <a:t>sadržaja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označavanje</a:t>
            </a:r>
            <a:r>
              <a:rPr lang="en-GB" dirty="0" smtClean="0"/>
              <a:t> </a:t>
            </a:r>
            <a:r>
              <a:rPr lang="en-GB" dirty="0" err="1" smtClean="0"/>
              <a:t>influencera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Web </a:t>
            </a:r>
            <a:r>
              <a:rPr lang="en-GB" dirty="0" err="1" smtClean="0"/>
              <a:t>stranica</a:t>
            </a:r>
            <a:r>
              <a:rPr lang="en-GB" dirty="0" smtClean="0"/>
              <a:t> </a:t>
            </a:r>
            <a:r>
              <a:rPr lang="en-GB" dirty="0" err="1" smtClean="0"/>
              <a:t>AirBnb</a:t>
            </a:r>
            <a:r>
              <a:rPr lang="en-GB" dirty="0" smtClean="0"/>
              <a:t> je </a:t>
            </a:r>
            <a:r>
              <a:rPr lang="en-GB" dirty="0" err="1" smtClean="0"/>
              <a:t>prije</a:t>
            </a:r>
            <a:r>
              <a:rPr lang="en-GB" dirty="0" smtClean="0"/>
              <a:t> </a:t>
            </a:r>
            <a:r>
              <a:rPr lang="en-GB" dirty="0" err="1" smtClean="0"/>
              <a:t>svega</a:t>
            </a:r>
            <a:r>
              <a:rPr lang="en-GB" dirty="0" smtClean="0"/>
              <a:t> </a:t>
            </a:r>
            <a:r>
              <a:rPr lang="en-GB" dirty="0" err="1" smtClean="0"/>
              <a:t>važna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promet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pruženo</a:t>
            </a:r>
            <a:r>
              <a:rPr lang="en-GB" dirty="0" smtClean="0"/>
              <a:t> </a:t>
            </a:r>
            <a:r>
              <a:rPr lang="en-GB" dirty="0" err="1" smtClean="0"/>
              <a:t>korisničko</a:t>
            </a:r>
            <a:r>
              <a:rPr lang="en-GB" dirty="0" smtClean="0"/>
              <a:t> </a:t>
            </a:r>
            <a:r>
              <a:rPr lang="en-GB" dirty="0" err="1" smtClean="0"/>
              <a:t>iskustvo</a:t>
            </a:r>
            <a:r>
              <a:rPr lang="en-GB" dirty="0" smtClean="0"/>
              <a:t> </a:t>
            </a:r>
            <a:r>
              <a:rPr lang="en-GB" dirty="0" err="1" smtClean="0"/>
              <a:t>kao</a:t>
            </a:r>
            <a:r>
              <a:rPr lang="en-GB" dirty="0" smtClean="0"/>
              <a:t> </a:t>
            </a:r>
            <a:r>
              <a:rPr lang="en-GB" dirty="0" err="1" smtClean="0"/>
              <a:t>moćan</a:t>
            </a:r>
            <a:r>
              <a:rPr lang="en-GB" dirty="0" smtClean="0"/>
              <a:t> </a:t>
            </a:r>
            <a:r>
              <a:rPr lang="en-GB" dirty="0" err="1" smtClean="0"/>
              <a:t>kanala</a:t>
            </a:r>
            <a:r>
              <a:rPr lang="en-GB" dirty="0" smtClean="0"/>
              <a:t> </a:t>
            </a:r>
            <a:r>
              <a:rPr lang="en-GB" dirty="0" err="1" smtClean="0"/>
              <a:t>zajednice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povećanje</a:t>
            </a:r>
            <a:r>
              <a:rPr lang="en-GB" dirty="0" smtClean="0"/>
              <a:t> </a:t>
            </a:r>
            <a:r>
              <a:rPr lang="en-GB" dirty="0" err="1" smtClean="0"/>
              <a:t>svijesti</a:t>
            </a:r>
            <a:r>
              <a:rPr lang="en-GB" dirty="0" smtClean="0"/>
              <a:t>, </a:t>
            </a:r>
            <a:r>
              <a:rPr lang="en-GB" dirty="0" err="1" smtClean="0"/>
              <a:t>izgradnju</a:t>
            </a:r>
            <a:r>
              <a:rPr lang="en-GB" dirty="0" smtClean="0"/>
              <a:t> </a:t>
            </a:r>
            <a:r>
              <a:rPr lang="en-GB" dirty="0" err="1" smtClean="0"/>
              <a:t>branda</a:t>
            </a:r>
            <a:r>
              <a:rPr lang="en-GB" dirty="0" smtClean="0"/>
              <a:t>, </a:t>
            </a:r>
            <a:r>
              <a:rPr lang="en-GB" dirty="0" err="1" smtClean="0"/>
              <a:t>oblikovanje</a:t>
            </a:r>
            <a:r>
              <a:rPr lang="en-GB" dirty="0" smtClean="0"/>
              <a:t> </a:t>
            </a:r>
            <a:r>
              <a:rPr lang="en-GB" dirty="0" err="1" smtClean="0"/>
              <a:t>mišljenja</a:t>
            </a:r>
            <a:r>
              <a:rPr lang="en-GB" dirty="0" smtClean="0"/>
              <a:t> </a:t>
            </a:r>
            <a:r>
              <a:rPr lang="en-GB" dirty="0" err="1" smtClean="0"/>
              <a:t>kupaca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komuniciranje</a:t>
            </a:r>
            <a:r>
              <a:rPr lang="en-GB" dirty="0" smtClean="0"/>
              <a:t> </a:t>
            </a:r>
            <a:r>
              <a:rPr lang="en-GB" dirty="0" err="1" smtClean="0"/>
              <a:t>ponuda</a:t>
            </a:r>
            <a:r>
              <a:rPr lang="en-GB" dirty="0" smtClean="0"/>
              <a:t>. </a:t>
            </a:r>
            <a:r>
              <a:rPr lang="en-GB" dirty="0" err="1" smtClean="0"/>
              <a:t>Budući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tvrtka</a:t>
            </a:r>
            <a:r>
              <a:rPr lang="en-GB" dirty="0" smtClean="0"/>
              <a:t> </a:t>
            </a:r>
            <a:r>
              <a:rPr lang="en-GB" dirty="0" err="1" smtClean="0"/>
              <a:t>djeluje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temelju</a:t>
            </a:r>
            <a:r>
              <a:rPr lang="en-GB" dirty="0" smtClean="0"/>
              <a:t> </a:t>
            </a:r>
            <a:r>
              <a:rPr lang="en-GB" dirty="0" err="1" smtClean="0"/>
              <a:t>korisnika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korisničkih</a:t>
            </a:r>
            <a:r>
              <a:rPr lang="en-GB" dirty="0" smtClean="0"/>
              <a:t> </a:t>
            </a:r>
            <a:r>
              <a:rPr lang="en-GB" dirty="0" err="1" smtClean="0"/>
              <a:t>platformi</a:t>
            </a:r>
            <a:r>
              <a:rPr lang="en-GB" dirty="0" smtClean="0"/>
              <a:t>, </a:t>
            </a:r>
            <a:r>
              <a:rPr lang="en-GB" dirty="0" err="1" smtClean="0"/>
              <a:t>svaka</a:t>
            </a:r>
            <a:r>
              <a:rPr lang="en-GB" dirty="0" smtClean="0"/>
              <a:t> </a:t>
            </a:r>
            <a:r>
              <a:rPr lang="en-GB" dirty="0" err="1" smtClean="0"/>
              <a:t>Airbnb</a:t>
            </a:r>
            <a:r>
              <a:rPr lang="en-GB" dirty="0" smtClean="0"/>
              <a:t> </a:t>
            </a:r>
            <a:r>
              <a:rPr lang="en-GB" dirty="0" err="1" smtClean="0"/>
              <a:t>kupnja</a:t>
            </a:r>
            <a:r>
              <a:rPr lang="en-GB" dirty="0" smtClean="0"/>
              <a:t> </a:t>
            </a:r>
            <a:r>
              <a:rPr lang="en-GB" dirty="0" err="1" smtClean="0"/>
              <a:t>može</a:t>
            </a:r>
            <a:r>
              <a:rPr lang="en-GB" dirty="0" smtClean="0"/>
              <a:t> </a:t>
            </a:r>
            <a:r>
              <a:rPr lang="en-GB" dirty="0" err="1" smtClean="0"/>
              <a:t>putem</a:t>
            </a:r>
            <a:r>
              <a:rPr lang="en-GB" dirty="0" smtClean="0"/>
              <a:t> web </a:t>
            </a:r>
            <a:r>
              <a:rPr lang="en-GB" dirty="0" err="1" smtClean="0"/>
              <a:t>stranice</a:t>
            </a:r>
            <a:r>
              <a:rPr lang="en-GB" dirty="0" smtClean="0"/>
              <a:t> </a:t>
            </a:r>
            <a:r>
              <a:rPr lang="en-GB" dirty="0" err="1" smtClean="0"/>
              <a:t>izvršiti</a:t>
            </a:r>
            <a:r>
              <a:rPr lang="en-GB" dirty="0" smtClean="0"/>
              <a:t> </a:t>
            </a:r>
            <a:r>
              <a:rPr lang="en-GB" dirty="0" err="1" smtClean="0"/>
              <a:t>transakcije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zbog</a:t>
            </a:r>
            <a:r>
              <a:rPr lang="en-GB" dirty="0" smtClean="0"/>
              <a:t> toga se </a:t>
            </a:r>
            <a:r>
              <a:rPr lang="en-GB" dirty="0" err="1" smtClean="0"/>
              <a:t>glavna</a:t>
            </a:r>
            <a:r>
              <a:rPr lang="en-GB" dirty="0" smtClean="0"/>
              <a:t> web </a:t>
            </a:r>
            <a:r>
              <a:rPr lang="en-GB" dirty="0" err="1" smtClean="0"/>
              <a:t>stranica</a:t>
            </a:r>
            <a:r>
              <a:rPr lang="en-GB" dirty="0" smtClean="0"/>
              <a:t> </a:t>
            </a:r>
            <a:r>
              <a:rPr lang="en-GB" dirty="0" err="1" smtClean="0"/>
              <a:t>Airbnb</a:t>
            </a:r>
            <a:r>
              <a:rPr lang="en-GB" dirty="0" smtClean="0"/>
              <a:t> </a:t>
            </a:r>
            <a:r>
              <a:rPr lang="en-GB" dirty="0" err="1" smtClean="0"/>
              <a:t>može</a:t>
            </a:r>
            <a:r>
              <a:rPr lang="en-GB" dirty="0" smtClean="0"/>
              <a:t> </a:t>
            </a:r>
            <a:r>
              <a:rPr lang="en-GB" dirty="0" err="1" smtClean="0"/>
              <a:t>smatrati</a:t>
            </a:r>
            <a:r>
              <a:rPr lang="en-GB" dirty="0" smtClean="0"/>
              <a:t> </a:t>
            </a:r>
            <a:r>
              <a:rPr lang="en-GB" dirty="0" err="1" smtClean="0"/>
              <a:t>važnim</a:t>
            </a:r>
            <a:r>
              <a:rPr lang="en-GB" dirty="0" smtClean="0"/>
              <a:t> </a:t>
            </a:r>
            <a:r>
              <a:rPr lang="en-GB" dirty="0" err="1" smtClean="0"/>
              <a:t>digitalnim</a:t>
            </a:r>
            <a:r>
              <a:rPr lang="en-GB" dirty="0" smtClean="0"/>
              <a:t> </a:t>
            </a:r>
            <a:r>
              <a:rPr lang="en-GB" dirty="0" err="1" smtClean="0"/>
              <a:t>svojstvom</a:t>
            </a:r>
            <a:r>
              <a:rPr lang="en-GB" dirty="0" smtClean="0"/>
              <a:t> </a:t>
            </a:r>
            <a:r>
              <a:rPr lang="en-GB" dirty="0" err="1" smtClean="0"/>
              <a:t>poslovanja</a:t>
            </a:r>
            <a:r>
              <a:rPr lang="en-GB" dirty="0" smtClean="0"/>
              <a:t>.</a:t>
            </a:r>
            <a:endParaRPr lang="en-GB" smtClean="0"/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 smtClean="0">
                <a:effectLst/>
              </a:rPr>
              <a:t>AirBnb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sz="2000" dirty="0" smtClean="0"/>
              <a:t>Danas je marketing </a:t>
            </a:r>
            <a:r>
              <a:rPr lang="en-GB" sz="2000" dirty="0" err="1" smtClean="0"/>
              <a:t>važan</a:t>
            </a:r>
            <a:r>
              <a:rPr lang="en-GB" sz="2000" dirty="0" smtClean="0"/>
              <a:t> </a:t>
            </a:r>
            <a:r>
              <a:rPr lang="en-GB" sz="2000" dirty="0" err="1" smtClean="0"/>
              <a:t>za</a:t>
            </a:r>
            <a:r>
              <a:rPr lang="en-GB" sz="2000" dirty="0" smtClean="0"/>
              <a:t> </a:t>
            </a:r>
            <a:r>
              <a:rPr lang="en-GB" sz="2000" dirty="0" err="1" smtClean="0"/>
              <a:t>sve</a:t>
            </a:r>
            <a:r>
              <a:rPr lang="en-GB" sz="2000" dirty="0" smtClean="0"/>
              <a:t> </a:t>
            </a:r>
            <a:r>
              <a:rPr lang="en-GB" sz="2000" dirty="0" err="1" smtClean="0"/>
              <a:t>firme</a:t>
            </a:r>
            <a:r>
              <a:rPr lang="en-GB" sz="2000" dirty="0" smtClean="0"/>
              <a:t> </a:t>
            </a:r>
            <a:r>
              <a:rPr lang="en-GB" sz="2000" dirty="0" err="1" smtClean="0"/>
              <a:t>zbog</a:t>
            </a:r>
            <a:r>
              <a:rPr lang="en-GB" sz="2000" dirty="0" smtClean="0"/>
              <a:t> </a:t>
            </a:r>
            <a:r>
              <a:rPr lang="en-GB" sz="2000" dirty="0" err="1" smtClean="0"/>
              <a:t>globalizacije</a:t>
            </a:r>
            <a:r>
              <a:rPr lang="en-GB" sz="2000" dirty="0" smtClean="0"/>
              <a:t>, </a:t>
            </a:r>
            <a:r>
              <a:rPr lang="en-GB" sz="2000" dirty="0" err="1" smtClean="0"/>
              <a:t>velike</a:t>
            </a:r>
            <a:r>
              <a:rPr lang="en-GB" sz="2000" dirty="0" smtClean="0"/>
              <a:t> </a:t>
            </a:r>
            <a:r>
              <a:rPr lang="en-GB" sz="2000" dirty="0" err="1" smtClean="0"/>
              <a:t>konkurencije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promjene</a:t>
            </a:r>
            <a:r>
              <a:rPr lang="en-GB" sz="2000" dirty="0" smtClean="0"/>
              <a:t> u </a:t>
            </a:r>
            <a:r>
              <a:rPr lang="en-GB" sz="2000" dirty="0" err="1" smtClean="0"/>
              <a:t>ponašanju</a:t>
            </a:r>
            <a:r>
              <a:rPr lang="en-GB" sz="2000" dirty="0" smtClean="0"/>
              <a:t> </a:t>
            </a:r>
            <a:r>
              <a:rPr lang="en-GB" sz="2000" dirty="0" err="1" smtClean="0"/>
              <a:t>potrošača</a:t>
            </a:r>
            <a:r>
              <a:rPr lang="en-GB" sz="2000" dirty="0" smtClean="0"/>
              <a:t>, a </a:t>
            </a:r>
            <a:r>
              <a:rPr lang="en-GB" sz="2000" dirty="0" err="1" smtClean="0"/>
              <a:t>pogotovo</a:t>
            </a:r>
            <a:r>
              <a:rPr lang="en-GB" sz="2000" dirty="0" smtClean="0"/>
              <a:t> </a:t>
            </a:r>
            <a:r>
              <a:rPr lang="en-GB" sz="2000" dirty="0" err="1" smtClean="0"/>
              <a:t>za</a:t>
            </a:r>
            <a:r>
              <a:rPr lang="en-GB" sz="2000" dirty="0" smtClean="0"/>
              <a:t> </a:t>
            </a:r>
            <a:r>
              <a:rPr lang="en-GB" sz="2000" dirty="0" err="1" smtClean="0"/>
              <a:t>prodavatelje</a:t>
            </a:r>
            <a:r>
              <a:rPr lang="en-GB" sz="2000" dirty="0" smtClean="0"/>
              <a:t> </a:t>
            </a:r>
            <a:r>
              <a:rPr lang="en-GB" sz="2000" dirty="0" err="1" smtClean="0"/>
              <a:t>usluga</a:t>
            </a:r>
            <a:r>
              <a:rPr lang="en-GB" sz="2000" dirty="0" smtClean="0"/>
              <a:t>. </a:t>
            </a:r>
          </a:p>
          <a:p>
            <a:pPr algn="just"/>
            <a:r>
              <a:rPr lang="en-GB" sz="2000" dirty="0" smtClean="0"/>
              <a:t>Web </a:t>
            </a:r>
            <a:r>
              <a:rPr lang="en-GB" sz="2000" dirty="0" err="1" smtClean="0"/>
              <a:t>stranica</a:t>
            </a:r>
            <a:r>
              <a:rPr lang="en-GB" sz="2000" dirty="0" smtClean="0"/>
              <a:t> je </a:t>
            </a:r>
            <a:r>
              <a:rPr lang="en-GB" sz="2000" dirty="0" err="1" smtClean="0"/>
              <a:t>važna</a:t>
            </a:r>
            <a:r>
              <a:rPr lang="en-GB" sz="2000" dirty="0" smtClean="0"/>
              <a:t> </a:t>
            </a:r>
            <a:r>
              <a:rPr lang="en-GB" sz="2000" dirty="0" err="1" smtClean="0"/>
              <a:t>za</a:t>
            </a:r>
            <a:r>
              <a:rPr lang="en-GB" sz="2000" dirty="0" smtClean="0"/>
              <a:t> </a:t>
            </a:r>
            <a:r>
              <a:rPr lang="en-GB" sz="2000" dirty="0" err="1" smtClean="0"/>
              <a:t>svaku</a:t>
            </a:r>
            <a:r>
              <a:rPr lang="en-GB" sz="2000" dirty="0" smtClean="0"/>
              <a:t> </a:t>
            </a:r>
            <a:r>
              <a:rPr lang="en-GB" sz="2000" dirty="0" err="1" smtClean="0"/>
              <a:t>firmu</a:t>
            </a:r>
            <a:r>
              <a:rPr lang="en-GB" sz="2000" dirty="0" smtClean="0"/>
              <a:t> </a:t>
            </a:r>
            <a:r>
              <a:rPr lang="en-GB" sz="2000" dirty="0" err="1" smtClean="0"/>
              <a:t>pogotovo</a:t>
            </a:r>
            <a:r>
              <a:rPr lang="en-GB" sz="2000" dirty="0" smtClean="0"/>
              <a:t> u </a:t>
            </a:r>
            <a:r>
              <a:rPr lang="en-GB" sz="2000" dirty="0" err="1" smtClean="0"/>
              <a:t>turističkoj</a:t>
            </a:r>
            <a:r>
              <a:rPr lang="en-GB" sz="2000" dirty="0" smtClean="0"/>
              <a:t> </a:t>
            </a:r>
            <a:r>
              <a:rPr lang="en-GB" sz="2000" dirty="0" err="1" smtClean="0"/>
              <a:t>industriji</a:t>
            </a:r>
            <a:r>
              <a:rPr lang="en-GB" sz="2000" dirty="0" smtClean="0"/>
              <a:t>.</a:t>
            </a:r>
          </a:p>
          <a:p>
            <a:pPr algn="just"/>
            <a:r>
              <a:rPr lang="en-GB" sz="2000" dirty="0" smtClean="0"/>
              <a:t>Web </a:t>
            </a:r>
            <a:r>
              <a:rPr lang="en-GB" sz="2000" dirty="0" err="1" smtClean="0"/>
              <a:t>stranica</a:t>
            </a:r>
            <a:r>
              <a:rPr lang="en-GB" sz="2000" dirty="0" smtClean="0"/>
              <a:t> </a:t>
            </a:r>
            <a:r>
              <a:rPr lang="en-GB" sz="2000" dirty="0" err="1" smtClean="0"/>
              <a:t>omogućuje</a:t>
            </a:r>
            <a:r>
              <a:rPr lang="en-GB" sz="2000" dirty="0" smtClean="0"/>
              <a:t> </a:t>
            </a:r>
            <a:r>
              <a:rPr lang="en-GB" sz="2000" dirty="0" err="1" smtClean="0"/>
              <a:t>promociju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dostupnost</a:t>
            </a:r>
            <a:r>
              <a:rPr lang="en-GB" sz="2000" dirty="0" smtClean="0"/>
              <a:t> </a:t>
            </a:r>
            <a:r>
              <a:rPr lang="en-GB" sz="2000" dirty="0" err="1" smtClean="0"/>
              <a:t>potencijalnim</a:t>
            </a:r>
            <a:r>
              <a:rPr lang="en-GB" sz="2000" dirty="0" smtClean="0"/>
              <a:t> </a:t>
            </a:r>
            <a:r>
              <a:rPr lang="en-GB" sz="2000" dirty="0" err="1" smtClean="0"/>
              <a:t>kupcima</a:t>
            </a:r>
            <a:r>
              <a:rPr lang="en-GB" sz="2000" dirty="0" smtClean="0"/>
              <a:t> </a:t>
            </a:r>
            <a:r>
              <a:rPr lang="en-GB" sz="2000" dirty="0" err="1" smtClean="0"/>
              <a:t>kako</a:t>
            </a:r>
            <a:r>
              <a:rPr lang="en-GB" sz="2000" dirty="0" smtClean="0"/>
              <a:t> bi </a:t>
            </a:r>
            <a:r>
              <a:rPr lang="en-GB" sz="2000" dirty="0" err="1" smtClean="0"/>
              <a:t>znali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otkrili</a:t>
            </a:r>
            <a:r>
              <a:rPr lang="en-GB" sz="2000" dirty="0" smtClean="0"/>
              <a:t> </a:t>
            </a:r>
            <a:r>
              <a:rPr lang="en-GB" sz="2000" dirty="0" err="1" smtClean="0"/>
              <a:t>koje</a:t>
            </a:r>
            <a:r>
              <a:rPr lang="en-GB" sz="2000" dirty="0" smtClean="0"/>
              <a:t> </a:t>
            </a:r>
            <a:r>
              <a:rPr lang="en-GB" sz="2000" dirty="0" err="1" smtClean="0"/>
              <a:t>usluge</a:t>
            </a:r>
            <a:r>
              <a:rPr lang="en-GB" sz="2000" dirty="0" smtClean="0"/>
              <a:t> </a:t>
            </a:r>
            <a:r>
              <a:rPr lang="en-GB" sz="2000" dirty="0" err="1" smtClean="0"/>
              <a:t>nudi</a:t>
            </a:r>
            <a:r>
              <a:rPr lang="en-GB" sz="2000" dirty="0" smtClean="0"/>
              <a:t> firma u </a:t>
            </a:r>
            <a:r>
              <a:rPr lang="en-GB" sz="2000" dirty="0" err="1" smtClean="0"/>
              <a:t>turizmu</a:t>
            </a:r>
            <a:r>
              <a:rPr lang="en-GB" sz="2000" dirty="0" smtClean="0"/>
              <a:t>.</a:t>
            </a:r>
          </a:p>
          <a:p>
            <a:pPr algn="just"/>
            <a:r>
              <a:rPr lang="en-GB" sz="2000" dirty="0" smtClean="0"/>
              <a:t>Web </a:t>
            </a:r>
            <a:r>
              <a:rPr lang="en-GB" sz="2000" dirty="0" err="1" smtClean="0"/>
              <a:t>stranica</a:t>
            </a:r>
            <a:r>
              <a:rPr lang="en-GB" sz="2000" dirty="0" smtClean="0"/>
              <a:t> je </a:t>
            </a:r>
            <a:r>
              <a:rPr lang="en-GB" sz="2000" dirty="0" err="1" smtClean="0"/>
              <a:t>temelj</a:t>
            </a:r>
            <a:r>
              <a:rPr lang="en-GB" sz="2000" dirty="0" smtClean="0"/>
              <a:t> </a:t>
            </a:r>
            <a:r>
              <a:rPr lang="en-GB" sz="2000" dirty="0" err="1" smtClean="0"/>
              <a:t>za</a:t>
            </a:r>
            <a:r>
              <a:rPr lang="en-GB" sz="2000" dirty="0" smtClean="0"/>
              <a:t> </a:t>
            </a:r>
            <a:r>
              <a:rPr lang="en-GB" sz="2000" dirty="0" err="1" smtClean="0"/>
              <a:t>agencije</a:t>
            </a:r>
            <a:r>
              <a:rPr lang="en-GB" sz="2000" dirty="0" smtClean="0"/>
              <a:t> </a:t>
            </a:r>
            <a:r>
              <a:rPr lang="en-GB" sz="2000" dirty="0" err="1" smtClean="0"/>
              <a:t>koje</a:t>
            </a:r>
            <a:r>
              <a:rPr lang="en-GB" sz="2000" dirty="0" smtClean="0"/>
              <a:t> </a:t>
            </a:r>
            <a:r>
              <a:rPr lang="en-GB" sz="2000" dirty="0" err="1" smtClean="0"/>
              <a:t>prodaju</a:t>
            </a:r>
            <a:r>
              <a:rPr lang="en-GB" sz="2000" dirty="0" smtClean="0"/>
              <a:t> </a:t>
            </a:r>
            <a:r>
              <a:rPr lang="en-GB" sz="2000" dirty="0" err="1" smtClean="0"/>
              <a:t>usluge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pakete</a:t>
            </a:r>
            <a:r>
              <a:rPr lang="en-GB" sz="2000" dirty="0" smtClean="0"/>
              <a:t> </a:t>
            </a:r>
            <a:r>
              <a:rPr lang="en-GB" sz="2000" dirty="0" err="1" smtClean="0"/>
              <a:t>usluga</a:t>
            </a:r>
            <a:r>
              <a:rPr lang="en-GB" sz="2000" dirty="0" smtClean="0"/>
              <a:t> </a:t>
            </a:r>
            <a:r>
              <a:rPr lang="en-GB" sz="2000" dirty="0" err="1" smtClean="0"/>
              <a:t>zbog</a:t>
            </a:r>
            <a:r>
              <a:rPr lang="en-GB" sz="2000" dirty="0" smtClean="0"/>
              <a:t> toga </a:t>
            </a:r>
            <a:r>
              <a:rPr lang="en-GB" sz="2000" dirty="0" err="1" smtClean="0"/>
              <a:t>što</a:t>
            </a:r>
            <a:r>
              <a:rPr lang="en-GB" sz="2000" dirty="0" smtClean="0"/>
              <a:t> </a:t>
            </a:r>
            <a:r>
              <a:rPr lang="en-GB" sz="2000" dirty="0" err="1" smtClean="0"/>
              <a:t>privlače</a:t>
            </a:r>
            <a:r>
              <a:rPr lang="en-GB" sz="2000" dirty="0" smtClean="0"/>
              <a:t> </a:t>
            </a:r>
            <a:r>
              <a:rPr lang="en-GB" sz="2000" dirty="0" err="1" smtClean="0"/>
              <a:t>kupce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prodavatelje</a:t>
            </a:r>
            <a:r>
              <a:rPr lang="en-GB" sz="2000" dirty="0" smtClean="0"/>
              <a:t> </a:t>
            </a:r>
            <a:r>
              <a:rPr lang="en-GB" sz="2000" dirty="0" err="1" smtClean="0"/>
              <a:t>usluga</a:t>
            </a:r>
            <a:r>
              <a:rPr lang="en-GB" sz="2000" dirty="0" smtClean="0"/>
              <a:t> </a:t>
            </a:r>
            <a:r>
              <a:rPr lang="en-GB" sz="2000" dirty="0" err="1" smtClean="0"/>
              <a:t>koji</a:t>
            </a:r>
            <a:r>
              <a:rPr lang="en-GB" sz="2000" dirty="0" smtClean="0"/>
              <a:t> </a:t>
            </a:r>
            <a:r>
              <a:rPr lang="en-GB" sz="2000" dirty="0" err="1" smtClean="0"/>
              <a:t>zajedno</a:t>
            </a:r>
            <a:r>
              <a:rPr lang="en-GB" sz="2000" dirty="0" smtClean="0"/>
              <a:t> </a:t>
            </a:r>
            <a:r>
              <a:rPr lang="en-GB" sz="2000" dirty="0" err="1" smtClean="0"/>
              <a:t>surađuju</a:t>
            </a:r>
            <a:r>
              <a:rPr lang="en-GB" sz="2000" dirty="0" smtClean="0"/>
              <a:t> </a:t>
            </a:r>
            <a:r>
              <a:rPr lang="en-GB" sz="2000" dirty="0" err="1" smtClean="0"/>
              <a:t>nudeći</a:t>
            </a:r>
            <a:r>
              <a:rPr lang="en-GB" sz="2000" dirty="0" smtClean="0"/>
              <a:t> </a:t>
            </a:r>
            <a:r>
              <a:rPr lang="en-GB" sz="2000" dirty="0" err="1" smtClean="0"/>
              <a:t>svoje</a:t>
            </a:r>
            <a:r>
              <a:rPr lang="en-GB" sz="2000" dirty="0" smtClean="0"/>
              <a:t> </a:t>
            </a:r>
            <a:r>
              <a:rPr lang="en-GB" sz="2000" dirty="0" err="1" smtClean="0"/>
              <a:t>usluge</a:t>
            </a:r>
            <a:r>
              <a:rPr lang="en-GB" sz="2000" dirty="0" smtClean="0"/>
              <a:t> </a:t>
            </a:r>
            <a:r>
              <a:rPr lang="en-GB" sz="2000" dirty="0" err="1" smtClean="0"/>
              <a:t>na</a:t>
            </a:r>
            <a:r>
              <a:rPr lang="en-GB" sz="2000" dirty="0" smtClean="0"/>
              <a:t> web </a:t>
            </a:r>
            <a:r>
              <a:rPr lang="en-GB" sz="2000" dirty="0" err="1" smtClean="0"/>
              <a:t>stranici</a:t>
            </a:r>
            <a:r>
              <a:rPr lang="en-GB" sz="2000" dirty="0" smtClean="0"/>
              <a:t> </a:t>
            </a:r>
            <a:r>
              <a:rPr lang="en-GB" sz="2000" dirty="0" err="1" smtClean="0"/>
              <a:t>agencije</a:t>
            </a:r>
            <a:r>
              <a:rPr lang="en-GB" sz="2000" dirty="0" smtClean="0"/>
              <a:t>.</a:t>
            </a:r>
          </a:p>
          <a:p>
            <a:pPr algn="just"/>
            <a:r>
              <a:rPr lang="en-GB" sz="2000" dirty="0" err="1" smtClean="0"/>
              <a:t>Korištenjem</a:t>
            </a:r>
            <a:r>
              <a:rPr lang="en-GB" sz="2000" dirty="0" smtClean="0"/>
              <a:t> </a:t>
            </a:r>
            <a:r>
              <a:rPr lang="en-GB" sz="2000" dirty="0" err="1" smtClean="0"/>
              <a:t>pametnih</a:t>
            </a:r>
            <a:r>
              <a:rPr lang="en-GB" sz="2000" dirty="0" smtClean="0"/>
              <a:t> </a:t>
            </a:r>
            <a:r>
              <a:rPr lang="en-GB" sz="2000" dirty="0" err="1" smtClean="0"/>
              <a:t>telefona</a:t>
            </a:r>
            <a:r>
              <a:rPr lang="en-GB" sz="2000" dirty="0" smtClean="0"/>
              <a:t> </a:t>
            </a:r>
            <a:r>
              <a:rPr lang="en-GB" sz="2000" dirty="0" err="1" smtClean="0"/>
              <a:t>kupci</a:t>
            </a:r>
            <a:r>
              <a:rPr lang="en-GB" sz="2000" dirty="0" smtClean="0"/>
              <a:t> </a:t>
            </a:r>
            <a:r>
              <a:rPr lang="en-GB" sz="2000" dirty="0" err="1" smtClean="0"/>
              <a:t>sve</a:t>
            </a:r>
            <a:r>
              <a:rPr lang="en-GB" sz="2000" dirty="0" smtClean="0"/>
              <a:t> </a:t>
            </a:r>
            <a:r>
              <a:rPr lang="en-GB" sz="2000" dirty="0" err="1" smtClean="0"/>
              <a:t>više</a:t>
            </a:r>
            <a:r>
              <a:rPr lang="en-GB" sz="2000" dirty="0" smtClean="0"/>
              <a:t> </a:t>
            </a:r>
            <a:r>
              <a:rPr lang="en-GB" sz="2000" dirty="0" err="1" smtClean="0"/>
              <a:t>donose</a:t>
            </a:r>
            <a:r>
              <a:rPr lang="en-GB" sz="2000" dirty="0" smtClean="0"/>
              <a:t> </a:t>
            </a:r>
            <a:r>
              <a:rPr lang="en-GB" sz="2000" dirty="0" err="1" smtClean="0"/>
              <a:t>odluke</a:t>
            </a:r>
            <a:r>
              <a:rPr lang="en-GB" sz="2000" dirty="0" smtClean="0"/>
              <a:t> </a:t>
            </a:r>
            <a:r>
              <a:rPr lang="en-GB" sz="2000" dirty="0" err="1" smtClean="0"/>
              <a:t>za</a:t>
            </a:r>
            <a:r>
              <a:rPr lang="en-GB" sz="2000" dirty="0" smtClean="0"/>
              <a:t> </a:t>
            </a:r>
            <a:r>
              <a:rPr lang="en-GB" sz="2000" dirty="0" err="1" smtClean="0"/>
              <a:t>kupovinu</a:t>
            </a:r>
            <a:r>
              <a:rPr lang="en-GB" sz="2000" dirty="0" smtClean="0"/>
              <a:t> u </a:t>
            </a:r>
            <a:r>
              <a:rPr lang="en-GB" sz="2000" dirty="0" err="1" smtClean="0"/>
              <a:t>trenutku</a:t>
            </a:r>
            <a:r>
              <a:rPr lang="en-GB" sz="2000" dirty="0" smtClean="0"/>
              <a:t> </a:t>
            </a:r>
            <a:r>
              <a:rPr lang="en-GB" sz="2000" dirty="0" err="1" smtClean="0"/>
              <a:t>zbog</a:t>
            </a:r>
            <a:r>
              <a:rPr lang="en-GB" sz="2000" dirty="0" smtClean="0"/>
              <a:t> </a:t>
            </a:r>
            <a:r>
              <a:rPr lang="en-GB" sz="2000" dirty="0" err="1" smtClean="0"/>
              <a:t>čega</a:t>
            </a:r>
            <a:r>
              <a:rPr lang="en-GB" sz="2000" dirty="0" smtClean="0"/>
              <a:t> je </a:t>
            </a:r>
            <a:r>
              <a:rPr lang="en-GB" sz="2000" dirty="0" err="1" smtClean="0"/>
              <a:t>važno</a:t>
            </a:r>
            <a:r>
              <a:rPr lang="en-GB" sz="2000" dirty="0" smtClean="0"/>
              <a:t> </a:t>
            </a:r>
            <a:r>
              <a:rPr lang="en-GB" sz="2000" dirty="0" err="1" smtClean="0"/>
              <a:t>da</a:t>
            </a:r>
            <a:r>
              <a:rPr lang="en-GB" sz="2000" dirty="0" smtClean="0"/>
              <a:t> web </a:t>
            </a:r>
            <a:r>
              <a:rPr lang="en-GB" sz="2000" dirty="0" err="1" smtClean="0"/>
              <a:t>stranica</a:t>
            </a:r>
            <a:r>
              <a:rPr lang="en-GB" sz="2000" dirty="0" smtClean="0"/>
              <a:t> </a:t>
            </a:r>
            <a:r>
              <a:rPr lang="en-GB" sz="2000" dirty="0" err="1" smtClean="0"/>
              <a:t>bude</a:t>
            </a:r>
            <a:r>
              <a:rPr lang="en-GB" sz="2000" dirty="0" smtClean="0"/>
              <a:t> </a:t>
            </a:r>
            <a:r>
              <a:rPr lang="en-GB" sz="2000" dirty="0" err="1" smtClean="0"/>
              <a:t>jednostavna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dostupna</a:t>
            </a:r>
            <a:r>
              <a:rPr lang="en-GB" sz="2000" dirty="0" smtClean="0"/>
              <a:t>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pametnim</a:t>
            </a:r>
            <a:r>
              <a:rPr lang="en-GB" sz="2000" dirty="0" smtClean="0"/>
              <a:t> </a:t>
            </a:r>
            <a:r>
              <a:rPr lang="en-GB" sz="2000" dirty="0" err="1" smtClean="0"/>
              <a:t>telefonima</a:t>
            </a:r>
            <a:r>
              <a:rPr lang="en-GB" sz="2000" dirty="0" smtClean="0"/>
              <a:t> </a:t>
            </a:r>
            <a:r>
              <a:rPr lang="en-GB" sz="2000" dirty="0" err="1" smtClean="0"/>
              <a:t>ili</a:t>
            </a:r>
            <a:r>
              <a:rPr lang="en-GB" sz="2000" dirty="0" smtClean="0"/>
              <a:t> </a:t>
            </a:r>
            <a:r>
              <a:rPr lang="en-GB" sz="2000" dirty="0" err="1" smtClean="0"/>
              <a:t>izrađena</a:t>
            </a:r>
            <a:r>
              <a:rPr lang="en-GB" sz="2000" dirty="0" smtClean="0"/>
              <a:t> </a:t>
            </a:r>
            <a:r>
              <a:rPr lang="en-GB" sz="2000" dirty="0" err="1" smtClean="0"/>
              <a:t>aplikacija</a:t>
            </a:r>
            <a:r>
              <a:rPr lang="en-GB" sz="2000" dirty="0" smtClean="0"/>
              <a:t> </a:t>
            </a:r>
            <a:r>
              <a:rPr lang="en-GB" sz="2000" dirty="0" err="1" smtClean="0"/>
              <a:t>namijenjena</a:t>
            </a:r>
            <a:r>
              <a:rPr lang="en-GB" sz="2000" dirty="0" smtClean="0"/>
              <a:t> </a:t>
            </a:r>
            <a:r>
              <a:rPr lang="en-GB" sz="2000" dirty="0" err="1" smtClean="0"/>
              <a:t>za</a:t>
            </a:r>
            <a:r>
              <a:rPr lang="en-GB" sz="2000" dirty="0" smtClean="0"/>
              <a:t> </a:t>
            </a:r>
            <a:r>
              <a:rPr lang="en-GB" sz="2000" dirty="0" err="1" smtClean="0"/>
              <a:t>pametne</a:t>
            </a:r>
            <a:r>
              <a:rPr lang="en-GB" sz="2000" dirty="0" smtClean="0"/>
              <a:t> </a:t>
            </a:r>
            <a:r>
              <a:rPr lang="en-GB" sz="2000" dirty="0" err="1" smtClean="0"/>
              <a:t>telefone</a:t>
            </a:r>
            <a:r>
              <a:rPr lang="en-GB" sz="2000" dirty="0" smtClean="0"/>
              <a:t>.</a:t>
            </a:r>
            <a:endParaRPr lang="en-US" sz="2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effectLst/>
              </a:rPr>
              <a:t>ZAKLJUČAK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HVALA VAM NA PA</a:t>
            </a:r>
            <a:r>
              <a:rPr lang="en-GB" sz="4800" dirty="0" err="1" smtClean="0"/>
              <a:t>ž</a:t>
            </a:r>
            <a:r>
              <a:rPr lang="en-GB" sz="4000" dirty="0" err="1" smtClean="0"/>
              <a:t>NJI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600" dirty="0" smtClean="0">
                <a:effectLst/>
              </a:rPr>
              <a:t>DIGITALNI MARKETING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/>
          </a:bodyPr>
          <a:lstStyle/>
          <a:p>
            <a:pPr algn="just"/>
            <a:r>
              <a:rPr lang="en-GB" sz="2000" dirty="0" err="1" smtClean="0"/>
              <a:t>Definicija</a:t>
            </a:r>
            <a:r>
              <a:rPr lang="en-GB" sz="2000" dirty="0" smtClean="0"/>
              <a:t> </a:t>
            </a:r>
            <a:r>
              <a:rPr lang="en-GB" sz="2000" dirty="0" err="1" smtClean="0"/>
              <a:t>marketinga</a:t>
            </a:r>
            <a:r>
              <a:rPr lang="en-GB" sz="2000" dirty="0" smtClean="0"/>
              <a:t> je </a:t>
            </a:r>
            <a:r>
              <a:rPr lang="en-GB" sz="2000" dirty="0" err="1" smtClean="0"/>
              <a:t>stvaranje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zadovoljenje</a:t>
            </a:r>
            <a:r>
              <a:rPr lang="en-GB" sz="2000" dirty="0" smtClean="0"/>
              <a:t> </a:t>
            </a:r>
            <a:r>
              <a:rPr lang="en-GB" sz="2000" dirty="0" err="1" smtClean="0"/>
              <a:t>potražnje</a:t>
            </a:r>
            <a:r>
              <a:rPr lang="en-GB" sz="2000" dirty="0" smtClean="0"/>
              <a:t> </a:t>
            </a:r>
            <a:r>
              <a:rPr lang="en-GB" sz="2000" dirty="0" err="1" smtClean="0"/>
              <a:t>za</a:t>
            </a:r>
            <a:r>
              <a:rPr lang="en-GB" sz="2000" dirty="0" smtClean="0"/>
              <a:t> </a:t>
            </a:r>
            <a:r>
              <a:rPr lang="en-GB" sz="2000" dirty="0" err="1" smtClean="0"/>
              <a:t>proizvodom</a:t>
            </a:r>
            <a:r>
              <a:rPr lang="en-GB" sz="2000" dirty="0" smtClean="0"/>
              <a:t> </a:t>
            </a:r>
            <a:r>
              <a:rPr lang="en-GB" sz="2000" dirty="0" err="1" smtClean="0"/>
              <a:t>ili</a:t>
            </a:r>
            <a:r>
              <a:rPr lang="en-GB" sz="2000" dirty="0" smtClean="0"/>
              <a:t> </a:t>
            </a:r>
            <a:r>
              <a:rPr lang="en-GB" sz="2000" dirty="0" err="1" smtClean="0"/>
              <a:t>uslugom</a:t>
            </a:r>
            <a:r>
              <a:rPr lang="en-GB" sz="2000" dirty="0" smtClean="0"/>
              <a:t>. </a:t>
            </a:r>
          </a:p>
          <a:p>
            <a:pPr algn="just"/>
            <a:r>
              <a:rPr lang="en-GB" sz="2000" dirty="0" err="1" smtClean="0"/>
              <a:t>Razlika</a:t>
            </a:r>
            <a:r>
              <a:rPr lang="en-GB" sz="2000" dirty="0" smtClean="0"/>
              <a:t> </a:t>
            </a:r>
            <a:r>
              <a:rPr lang="en-GB" sz="2000" dirty="0" err="1" smtClean="0"/>
              <a:t>marketinga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digitalnog</a:t>
            </a:r>
            <a:r>
              <a:rPr lang="en-GB" sz="2000" dirty="0" smtClean="0"/>
              <a:t> marketing je </a:t>
            </a:r>
            <a:r>
              <a:rPr lang="en-GB" sz="2000" dirty="0" err="1" smtClean="0"/>
              <a:t>što</a:t>
            </a:r>
            <a:r>
              <a:rPr lang="en-GB" sz="2000" dirty="0" smtClean="0"/>
              <a:t> marketing </a:t>
            </a:r>
            <a:r>
              <a:rPr lang="en-GB" sz="2000" dirty="0" err="1" smtClean="0"/>
              <a:t>stvara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zadovoljava</a:t>
            </a:r>
            <a:r>
              <a:rPr lang="en-GB" sz="2000" dirty="0" smtClean="0"/>
              <a:t> </a:t>
            </a:r>
            <a:r>
              <a:rPr lang="en-GB" sz="2000" dirty="0" err="1" smtClean="0"/>
              <a:t>potražnju</a:t>
            </a:r>
            <a:r>
              <a:rPr lang="en-GB" sz="2000" dirty="0" smtClean="0"/>
              <a:t>, a </a:t>
            </a:r>
            <a:r>
              <a:rPr lang="en-GB" sz="2000" dirty="0" err="1" smtClean="0"/>
              <a:t>digitalni</a:t>
            </a:r>
            <a:r>
              <a:rPr lang="en-GB" sz="2000" dirty="0" smtClean="0"/>
              <a:t> marketing </a:t>
            </a:r>
            <a:r>
              <a:rPr lang="en-GB" sz="2000" dirty="0" err="1" smtClean="0"/>
              <a:t>pokreće</a:t>
            </a:r>
            <a:r>
              <a:rPr lang="en-GB" sz="2000" dirty="0" smtClean="0"/>
              <a:t> </a:t>
            </a:r>
            <a:r>
              <a:rPr lang="en-GB" sz="2000" dirty="0" err="1" smtClean="0"/>
              <a:t>stvaranje</a:t>
            </a:r>
            <a:r>
              <a:rPr lang="en-GB" sz="2000" dirty="0" smtClean="0"/>
              <a:t> </a:t>
            </a:r>
            <a:r>
              <a:rPr lang="en-GB" sz="2000" dirty="0" err="1" smtClean="0"/>
              <a:t>potražnje</a:t>
            </a:r>
            <a:r>
              <a:rPr lang="en-GB" sz="2000" dirty="0" smtClean="0"/>
              <a:t> </a:t>
            </a:r>
            <a:r>
              <a:rPr lang="en-GB" sz="2000" dirty="0" err="1" smtClean="0"/>
              <a:t>koristeći</a:t>
            </a:r>
            <a:r>
              <a:rPr lang="en-GB" sz="2000" dirty="0" smtClean="0"/>
              <a:t> se </a:t>
            </a:r>
            <a:r>
              <a:rPr lang="en-GB" sz="2000" dirty="0" err="1" smtClean="0"/>
              <a:t>interneta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zadovoljava</a:t>
            </a:r>
            <a:r>
              <a:rPr lang="en-GB" sz="2000" dirty="0" smtClean="0"/>
              <a:t> </a:t>
            </a:r>
            <a:r>
              <a:rPr lang="en-GB" sz="2000" dirty="0" err="1" smtClean="0"/>
              <a:t>taj</a:t>
            </a:r>
            <a:r>
              <a:rPr lang="en-GB" sz="2000" dirty="0" smtClean="0"/>
              <a:t> </a:t>
            </a:r>
            <a:r>
              <a:rPr lang="en-GB" sz="2000" dirty="0" err="1" smtClean="0"/>
              <a:t>zahtjev</a:t>
            </a:r>
            <a:r>
              <a:rPr lang="en-GB" sz="2000" dirty="0" smtClean="0"/>
              <a:t>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nove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inovativne</a:t>
            </a:r>
            <a:r>
              <a:rPr lang="en-GB" sz="2000" dirty="0" smtClean="0"/>
              <a:t> </a:t>
            </a:r>
            <a:r>
              <a:rPr lang="en-GB" sz="2000" dirty="0" err="1" smtClean="0"/>
              <a:t>načine</a:t>
            </a:r>
            <a:r>
              <a:rPr lang="en-GB" sz="2000" dirty="0" smtClean="0"/>
              <a:t>.</a:t>
            </a:r>
          </a:p>
          <a:p>
            <a:pPr algn="just"/>
            <a:r>
              <a:rPr lang="en-GB" sz="2000" dirty="0" err="1" smtClean="0"/>
              <a:t>Omogućuje</a:t>
            </a:r>
            <a:r>
              <a:rPr lang="en-GB" sz="2000" dirty="0" smtClean="0"/>
              <a:t> </a:t>
            </a:r>
            <a:r>
              <a:rPr lang="en-GB" sz="2000" dirty="0" err="1" smtClean="0"/>
              <a:t>razmjenu</a:t>
            </a:r>
            <a:r>
              <a:rPr lang="en-GB" sz="2000" dirty="0" smtClean="0"/>
              <a:t> </a:t>
            </a:r>
            <a:r>
              <a:rPr lang="en-GB" sz="2000" dirty="0" err="1" smtClean="0"/>
              <a:t>valute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omogućava</a:t>
            </a:r>
            <a:r>
              <a:rPr lang="en-GB" sz="2000" dirty="0" smtClean="0"/>
              <a:t> </a:t>
            </a:r>
            <a:r>
              <a:rPr lang="en-GB" sz="2000" dirty="0" err="1" smtClean="0"/>
              <a:t>razmjenu</a:t>
            </a:r>
            <a:r>
              <a:rPr lang="en-GB" sz="2000" dirty="0" smtClean="0"/>
              <a:t> </a:t>
            </a:r>
            <a:r>
              <a:rPr lang="en-GB" sz="2000" dirty="0" err="1" smtClean="0"/>
              <a:t>vrijednosti</a:t>
            </a:r>
            <a:r>
              <a:rPr lang="en-GB" sz="2000" dirty="0" smtClean="0"/>
              <a:t>.</a:t>
            </a:r>
          </a:p>
          <a:p>
            <a:pPr algn="just"/>
            <a:r>
              <a:rPr lang="en-GB" sz="2000" dirty="0" err="1" smtClean="0"/>
              <a:t>Posao</a:t>
            </a:r>
            <a:r>
              <a:rPr lang="en-GB" sz="2000" dirty="0" smtClean="0"/>
              <a:t>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internetu</a:t>
            </a:r>
            <a:r>
              <a:rPr lang="en-GB" sz="2000" dirty="0" smtClean="0"/>
              <a:t> </a:t>
            </a:r>
            <a:r>
              <a:rPr lang="en-GB" sz="2000" dirty="0" err="1" smtClean="0"/>
              <a:t>može</a:t>
            </a:r>
            <a:r>
              <a:rPr lang="en-GB" sz="2000" dirty="0" smtClean="0"/>
              <a:t> </a:t>
            </a:r>
            <a:r>
              <a:rPr lang="en-GB" sz="2000" dirty="0" err="1" smtClean="0"/>
              <a:t>dobiti</a:t>
            </a:r>
            <a:r>
              <a:rPr lang="en-GB" sz="2000" dirty="0" smtClean="0"/>
              <a:t> </a:t>
            </a:r>
            <a:r>
              <a:rPr lang="en-GB" sz="2000" dirty="0" err="1" smtClean="0"/>
              <a:t>vrijednost</a:t>
            </a:r>
            <a:r>
              <a:rPr lang="en-GB" sz="2000" dirty="0" smtClean="0"/>
              <a:t> u </a:t>
            </a:r>
            <a:r>
              <a:rPr lang="en-GB" sz="2000" dirty="0" err="1" smtClean="0"/>
              <a:t>obliku</a:t>
            </a:r>
            <a:r>
              <a:rPr lang="en-GB" sz="2000" dirty="0" smtClean="0"/>
              <a:t> </a:t>
            </a:r>
            <a:r>
              <a:rPr lang="en-GB" sz="2000" dirty="0" err="1" smtClean="0"/>
              <a:t>vremena</a:t>
            </a:r>
            <a:r>
              <a:rPr lang="en-GB" sz="2000" dirty="0" smtClean="0"/>
              <a:t>, </a:t>
            </a:r>
            <a:r>
              <a:rPr lang="en-GB" sz="2000" dirty="0" err="1" smtClean="0"/>
              <a:t>pažnje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zalaganja</a:t>
            </a:r>
            <a:r>
              <a:rPr lang="en-GB" sz="2000" dirty="0" smtClean="0"/>
              <a:t> </a:t>
            </a:r>
            <a:r>
              <a:rPr lang="en-GB" sz="2000" dirty="0" err="1" smtClean="0"/>
              <a:t>od</a:t>
            </a:r>
            <a:r>
              <a:rPr lang="en-GB" sz="2000" dirty="0" smtClean="0"/>
              <a:t> </a:t>
            </a:r>
            <a:r>
              <a:rPr lang="en-GB" sz="2000" dirty="0" err="1" smtClean="0"/>
              <a:t>strane</a:t>
            </a:r>
            <a:r>
              <a:rPr lang="en-GB" sz="2000" dirty="0" smtClean="0"/>
              <a:t> </a:t>
            </a:r>
            <a:r>
              <a:rPr lang="en-GB" sz="2000" dirty="0" err="1" smtClean="0"/>
              <a:t>potrošača</a:t>
            </a:r>
            <a:r>
              <a:rPr lang="en-GB" sz="2000" dirty="0" smtClean="0"/>
              <a:t>. </a:t>
            </a:r>
          </a:p>
          <a:p>
            <a:pPr algn="just"/>
            <a:r>
              <a:rPr lang="en-GB" sz="2000" dirty="0" err="1" smtClean="0"/>
              <a:t>Za</a:t>
            </a:r>
            <a:r>
              <a:rPr lang="en-GB" sz="2000" dirty="0" smtClean="0"/>
              <a:t> </a:t>
            </a:r>
            <a:r>
              <a:rPr lang="en-GB" sz="2000" dirty="0" err="1" smtClean="0"/>
              <a:t>korisnika</a:t>
            </a:r>
            <a:r>
              <a:rPr lang="en-GB" sz="2000" dirty="0" smtClean="0"/>
              <a:t> se </a:t>
            </a:r>
            <a:r>
              <a:rPr lang="en-GB" sz="2000" dirty="0" err="1" smtClean="0"/>
              <a:t>vrijednost</a:t>
            </a:r>
            <a:r>
              <a:rPr lang="en-GB" sz="2000" dirty="0" smtClean="0"/>
              <a:t> </a:t>
            </a:r>
            <a:r>
              <a:rPr lang="en-GB" sz="2000" dirty="0" err="1" smtClean="0"/>
              <a:t>može</a:t>
            </a:r>
            <a:r>
              <a:rPr lang="en-GB" sz="2000" dirty="0" smtClean="0"/>
              <a:t> </a:t>
            </a:r>
            <a:r>
              <a:rPr lang="en-GB" sz="2000" dirty="0" err="1" smtClean="0"/>
              <a:t>dodati</a:t>
            </a:r>
            <a:r>
              <a:rPr lang="en-GB" sz="2000" dirty="0" smtClean="0"/>
              <a:t> u </a:t>
            </a:r>
            <a:r>
              <a:rPr lang="en-GB" sz="2000" dirty="0" err="1" smtClean="0"/>
              <a:t>obliku</a:t>
            </a:r>
            <a:r>
              <a:rPr lang="en-GB" sz="2000" dirty="0" smtClean="0"/>
              <a:t> </a:t>
            </a:r>
            <a:r>
              <a:rPr lang="en-GB" sz="2000" dirty="0" err="1" smtClean="0"/>
              <a:t>zabave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korisnosti</a:t>
            </a:r>
            <a:r>
              <a:rPr lang="en-GB" sz="2000" dirty="0" smtClean="0"/>
              <a:t>, </a:t>
            </a:r>
            <a:r>
              <a:rPr lang="en-GB" sz="2000" dirty="0" err="1" smtClean="0"/>
              <a:t>sadržajni</a:t>
            </a:r>
            <a:r>
              <a:rPr lang="en-GB" sz="2000" dirty="0" smtClean="0"/>
              <a:t> marketing je </a:t>
            </a:r>
            <a:r>
              <a:rPr lang="en-GB" sz="2000" dirty="0" err="1" smtClean="0"/>
              <a:t>važan</a:t>
            </a:r>
            <a:r>
              <a:rPr lang="en-GB" sz="2000" dirty="0" smtClean="0"/>
              <a:t> </a:t>
            </a:r>
            <a:r>
              <a:rPr lang="en-GB" sz="2000" dirty="0" err="1" smtClean="0"/>
              <a:t>način</a:t>
            </a:r>
            <a:r>
              <a:rPr lang="en-GB" sz="2000" dirty="0" smtClean="0"/>
              <a:t> </a:t>
            </a:r>
            <a:r>
              <a:rPr lang="en-GB" sz="2000" dirty="0" err="1" smtClean="0"/>
              <a:t>stvaranja</a:t>
            </a:r>
            <a:r>
              <a:rPr lang="en-GB" sz="2000" dirty="0" smtClean="0"/>
              <a:t> </a:t>
            </a:r>
            <a:r>
              <a:rPr lang="en-GB" sz="2000" dirty="0" err="1" smtClean="0"/>
              <a:t>vrijednosti</a:t>
            </a:r>
            <a:r>
              <a:rPr lang="en-GB" sz="2000" dirty="0" smtClean="0"/>
              <a:t>.</a:t>
            </a:r>
          </a:p>
          <a:p>
            <a:pPr algn="just"/>
            <a:r>
              <a:rPr lang="en-GB" sz="2000" dirty="0" err="1" smtClean="0"/>
              <a:t>Važnost</a:t>
            </a:r>
            <a:r>
              <a:rPr lang="en-GB" sz="2000" dirty="0" smtClean="0"/>
              <a:t> je u </a:t>
            </a:r>
            <a:r>
              <a:rPr lang="en-GB" sz="2000" dirty="0" err="1" smtClean="0"/>
              <a:t>transakciji</a:t>
            </a:r>
            <a:r>
              <a:rPr lang="en-GB" sz="2000" dirty="0" smtClean="0"/>
              <a:t> </a:t>
            </a:r>
            <a:r>
              <a:rPr lang="en-GB" sz="2000" dirty="0" err="1" smtClean="0"/>
              <a:t>koja</a:t>
            </a:r>
            <a:r>
              <a:rPr lang="en-GB" sz="2000" dirty="0" smtClean="0"/>
              <a:t> </a:t>
            </a:r>
            <a:r>
              <a:rPr lang="en-GB" sz="2000" dirty="0" err="1" smtClean="0"/>
              <a:t>istodobno</a:t>
            </a:r>
            <a:r>
              <a:rPr lang="en-GB" sz="2000" dirty="0" smtClean="0"/>
              <a:t> </a:t>
            </a:r>
            <a:r>
              <a:rPr lang="en-GB" sz="2000" dirty="0" err="1" smtClean="0"/>
              <a:t>donosi</a:t>
            </a:r>
            <a:r>
              <a:rPr lang="en-GB" sz="2000" dirty="0" smtClean="0"/>
              <a:t> </a:t>
            </a:r>
            <a:r>
              <a:rPr lang="en-GB" sz="2000" dirty="0" err="1" smtClean="0"/>
              <a:t>korist</a:t>
            </a:r>
            <a:r>
              <a:rPr lang="en-GB" sz="2000" dirty="0" smtClean="0"/>
              <a:t> </a:t>
            </a:r>
            <a:r>
              <a:rPr lang="en-GB" sz="2000" dirty="0" err="1" smtClean="0"/>
              <a:t>objema</a:t>
            </a:r>
            <a:r>
              <a:rPr lang="en-GB" sz="2000" dirty="0" smtClean="0"/>
              <a:t> </a:t>
            </a:r>
            <a:r>
              <a:rPr lang="en-GB" sz="2000" dirty="0" err="1" smtClean="0"/>
              <a:t>strankama</a:t>
            </a:r>
            <a:r>
              <a:rPr lang="en-GB" sz="2000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1"/>
            <a:ext cx="6400800" cy="1066799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GB" sz="3200" b="1" dirty="0" err="1"/>
              <a:t>Počeci</a:t>
            </a:r>
            <a:r>
              <a:rPr lang="en-GB" sz="3200" b="1" dirty="0"/>
              <a:t> internet </a:t>
            </a:r>
            <a:r>
              <a:rPr lang="en-GB" sz="3200" b="1" dirty="0" err="1"/>
              <a:t>marketinga</a:t>
            </a:r>
            <a:r>
              <a:rPr lang="en-GB" sz="3200" b="1" dirty="0"/>
              <a:t> </a:t>
            </a:r>
            <a:r>
              <a:rPr lang="en-US" b="1" dirty="0"/>
              <a:t/>
            </a:r>
            <a:br>
              <a:rPr lang="en-US" b="1" dirty="0"/>
            </a:br>
            <a:endParaRPr lang="en-US" dirty="0"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924800" cy="4038600"/>
          </a:xfrm>
        </p:spPr>
        <p:txBody>
          <a:bodyPr>
            <a:normAutofit fontScale="62500" lnSpcReduction="20000"/>
          </a:bodyPr>
          <a:lstStyle/>
          <a:p>
            <a:pPr algn="just"/>
            <a:endParaRPr lang="en-GB" sz="2900" dirty="0" smtClean="0"/>
          </a:p>
          <a:p>
            <a:pPr algn="just"/>
            <a:r>
              <a:rPr lang="en-GB" sz="2900" dirty="0" err="1" smtClean="0"/>
              <a:t>Pojava</a:t>
            </a:r>
            <a:r>
              <a:rPr lang="en-GB" sz="2900" dirty="0" smtClean="0"/>
              <a:t> internet </a:t>
            </a:r>
            <a:r>
              <a:rPr lang="en-GB" sz="2900" dirty="0" err="1" smtClean="0"/>
              <a:t>marketinga</a:t>
            </a:r>
            <a:r>
              <a:rPr lang="en-GB" sz="2900" dirty="0" smtClean="0"/>
              <a:t> se </a:t>
            </a:r>
            <a:r>
              <a:rPr lang="en-GB" sz="2900" dirty="0" err="1" smtClean="0"/>
              <a:t>veže</a:t>
            </a:r>
            <a:r>
              <a:rPr lang="en-GB" sz="2900" dirty="0" smtClean="0"/>
              <a:t> u </a:t>
            </a:r>
            <a:r>
              <a:rPr lang="en-GB" sz="2900" dirty="0" err="1" smtClean="0"/>
              <a:t>dane</a:t>
            </a:r>
            <a:r>
              <a:rPr lang="en-GB" sz="2900" dirty="0" smtClean="0"/>
              <a:t> 1980-ih. U </a:t>
            </a:r>
            <a:r>
              <a:rPr lang="en-GB" sz="2900" dirty="0" err="1" smtClean="0"/>
              <a:t>vrijeme</a:t>
            </a:r>
            <a:r>
              <a:rPr lang="en-GB" sz="2900" dirty="0" smtClean="0"/>
              <a:t> </a:t>
            </a:r>
            <a:r>
              <a:rPr lang="en-GB" sz="2900" dirty="0" err="1" smtClean="0"/>
              <a:t>kada</a:t>
            </a:r>
            <a:r>
              <a:rPr lang="en-GB" sz="2900" dirty="0" smtClean="0"/>
              <a:t> </a:t>
            </a:r>
            <a:r>
              <a:rPr lang="en-GB" sz="2900" dirty="0" err="1" smtClean="0"/>
              <a:t>su</a:t>
            </a:r>
            <a:r>
              <a:rPr lang="en-GB" sz="2900" dirty="0" smtClean="0"/>
              <a:t> se </a:t>
            </a:r>
            <a:r>
              <a:rPr lang="en-GB" sz="2900" dirty="0" err="1" smtClean="0"/>
              <a:t>odvijale</a:t>
            </a:r>
            <a:r>
              <a:rPr lang="en-GB" sz="2900" dirty="0" smtClean="0"/>
              <a:t> </a:t>
            </a:r>
            <a:r>
              <a:rPr lang="en-GB" sz="2900" dirty="0" err="1" smtClean="0"/>
              <a:t>nove</a:t>
            </a:r>
            <a:r>
              <a:rPr lang="en-GB" sz="2900" dirty="0" smtClean="0"/>
              <a:t> </a:t>
            </a:r>
            <a:r>
              <a:rPr lang="en-GB" sz="2900" dirty="0" err="1" smtClean="0"/>
              <a:t>inovacije</a:t>
            </a:r>
            <a:r>
              <a:rPr lang="en-GB" sz="2900" dirty="0" smtClean="0"/>
              <a:t> </a:t>
            </a:r>
            <a:r>
              <a:rPr lang="en-GB" sz="2900" dirty="0" err="1" smtClean="0"/>
              <a:t>koje</a:t>
            </a:r>
            <a:r>
              <a:rPr lang="en-GB" sz="2900" dirty="0" smtClean="0"/>
              <a:t> </a:t>
            </a:r>
            <a:r>
              <a:rPr lang="en-GB" sz="2900" dirty="0" err="1" smtClean="0"/>
              <a:t>su</a:t>
            </a:r>
            <a:r>
              <a:rPr lang="en-GB" sz="2900" dirty="0" smtClean="0"/>
              <a:t> </a:t>
            </a:r>
            <a:r>
              <a:rPr lang="en-GB" sz="2900" dirty="0" err="1" smtClean="0"/>
              <a:t>računalni</a:t>
            </a:r>
            <a:r>
              <a:rPr lang="en-GB" sz="2900" dirty="0" smtClean="0"/>
              <a:t> </a:t>
            </a:r>
            <a:r>
              <a:rPr lang="en-GB" sz="2900" dirty="0" err="1" smtClean="0"/>
              <a:t>sastav</a:t>
            </a:r>
            <a:r>
              <a:rPr lang="en-GB" sz="2900" dirty="0" smtClean="0"/>
              <a:t> </a:t>
            </a:r>
            <a:r>
              <a:rPr lang="en-GB" sz="2900" dirty="0" err="1" smtClean="0"/>
              <a:t>učinile</a:t>
            </a:r>
            <a:r>
              <a:rPr lang="en-GB" sz="2900" dirty="0" smtClean="0"/>
              <a:t> </a:t>
            </a:r>
            <a:r>
              <a:rPr lang="en-GB" sz="2900" dirty="0" err="1" smtClean="0"/>
              <a:t>dovoljno</a:t>
            </a:r>
            <a:r>
              <a:rPr lang="en-GB" sz="2900" dirty="0" smtClean="0"/>
              <a:t> </a:t>
            </a:r>
            <a:r>
              <a:rPr lang="en-GB" sz="2900" dirty="0" err="1" smtClean="0"/>
              <a:t>naprednim</a:t>
            </a:r>
            <a:r>
              <a:rPr lang="en-GB" sz="2900" dirty="0" smtClean="0"/>
              <a:t> </a:t>
            </a:r>
            <a:r>
              <a:rPr lang="en-GB" sz="2900" dirty="0" err="1" smtClean="0"/>
              <a:t>za</a:t>
            </a:r>
            <a:r>
              <a:rPr lang="en-GB" sz="2900" dirty="0" smtClean="0"/>
              <a:t> </a:t>
            </a:r>
            <a:r>
              <a:rPr lang="en-GB" sz="2900" dirty="0" err="1" smtClean="0"/>
              <a:t>pohranu</a:t>
            </a:r>
            <a:r>
              <a:rPr lang="en-GB" sz="2900" dirty="0" smtClean="0"/>
              <a:t> </a:t>
            </a:r>
            <a:r>
              <a:rPr lang="en-GB" sz="2900" dirty="0" err="1" smtClean="0"/>
              <a:t>podataka</a:t>
            </a:r>
            <a:r>
              <a:rPr lang="en-GB" sz="2900" dirty="0" smtClean="0"/>
              <a:t> </a:t>
            </a:r>
            <a:r>
              <a:rPr lang="en-GB" sz="2900" dirty="0" err="1" smtClean="0"/>
              <a:t>kupaca</a:t>
            </a:r>
            <a:r>
              <a:rPr lang="en-GB" sz="2900" dirty="0" smtClean="0"/>
              <a:t>. 1981. </a:t>
            </a:r>
            <a:r>
              <a:rPr lang="en-GB" sz="2900" dirty="0" err="1" smtClean="0"/>
              <a:t>godine</a:t>
            </a:r>
            <a:r>
              <a:rPr lang="en-GB" sz="2900" dirty="0" smtClean="0"/>
              <a:t> </a:t>
            </a:r>
            <a:r>
              <a:rPr lang="en-GB" sz="2900" dirty="0" err="1" smtClean="0"/>
              <a:t>kada</a:t>
            </a:r>
            <a:r>
              <a:rPr lang="en-GB" sz="2900" dirty="0" smtClean="0"/>
              <a:t> je IBM </a:t>
            </a:r>
            <a:r>
              <a:rPr lang="en-GB" sz="2900" dirty="0" err="1" smtClean="0"/>
              <a:t>izašao</a:t>
            </a:r>
            <a:r>
              <a:rPr lang="en-GB" sz="2900" dirty="0" smtClean="0"/>
              <a:t> s </a:t>
            </a:r>
            <a:r>
              <a:rPr lang="en-GB" sz="2900" dirty="0" err="1" smtClean="0"/>
              <a:t>prvim</a:t>
            </a:r>
            <a:r>
              <a:rPr lang="en-GB" sz="2900" dirty="0" smtClean="0"/>
              <a:t> </a:t>
            </a:r>
            <a:r>
              <a:rPr lang="en-GB" sz="2900" dirty="0" err="1" smtClean="0"/>
              <a:t>osobnim</a:t>
            </a:r>
            <a:r>
              <a:rPr lang="en-GB" sz="2900" dirty="0" smtClean="0"/>
              <a:t> </a:t>
            </a:r>
            <a:r>
              <a:rPr lang="en-GB" sz="2900" dirty="0" err="1" smtClean="0"/>
              <a:t>računarom</a:t>
            </a:r>
            <a:r>
              <a:rPr lang="en-GB" sz="2900" dirty="0" smtClean="0"/>
              <a:t>, a </a:t>
            </a:r>
            <a:r>
              <a:rPr lang="en-GB" sz="2900" dirty="0" err="1" smtClean="0"/>
              <a:t>kapacitet</a:t>
            </a:r>
            <a:r>
              <a:rPr lang="en-GB" sz="2900" dirty="0" smtClean="0"/>
              <a:t> </a:t>
            </a:r>
            <a:r>
              <a:rPr lang="en-GB" sz="2900" dirty="0" err="1" smtClean="0"/>
              <a:t>pohrane</a:t>
            </a:r>
            <a:r>
              <a:rPr lang="en-GB" sz="2900" dirty="0" smtClean="0"/>
              <a:t> </a:t>
            </a:r>
            <a:r>
              <a:rPr lang="en-GB" sz="2900" dirty="0" err="1" smtClean="0"/>
              <a:t>računara</a:t>
            </a:r>
            <a:r>
              <a:rPr lang="en-GB" sz="2900" dirty="0" smtClean="0"/>
              <a:t> </a:t>
            </a:r>
            <a:r>
              <a:rPr lang="en-GB" sz="2900" dirty="0" err="1" smtClean="0"/>
              <a:t>povećao</a:t>
            </a:r>
            <a:r>
              <a:rPr lang="en-GB" sz="2900" dirty="0" smtClean="0"/>
              <a:t> se </a:t>
            </a:r>
            <a:r>
              <a:rPr lang="en-GB" sz="2900" dirty="0" err="1" smtClean="0"/>
              <a:t>na</a:t>
            </a:r>
            <a:r>
              <a:rPr lang="en-GB" sz="2900" dirty="0" smtClean="0"/>
              <a:t> 100 MB u 1989. </a:t>
            </a:r>
            <a:r>
              <a:rPr lang="en-GB" sz="2900" dirty="0" err="1" smtClean="0"/>
              <a:t>godini</a:t>
            </a:r>
            <a:r>
              <a:rPr lang="en-GB" sz="2900" dirty="0" smtClean="0"/>
              <a:t>. </a:t>
            </a:r>
            <a:r>
              <a:rPr lang="en-GB" sz="2900" dirty="0" err="1" smtClean="0"/>
              <a:t>Osamdesete</a:t>
            </a:r>
            <a:r>
              <a:rPr lang="en-GB" sz="2900" dirty="0" smtClean="0"/>
              <a:t> </a:t>
            </a:r>
            <a:r>
              <a:rPr lang="en-GB" sz="2900" dirty="0" err="1" smtClean="0"/>
              <a:t>su</a:t>
            </a:r>
            <a:r>
              <a:rPr lang="en-GB" sz="2900" dirty="0" smtClean="0"/>
              <a:t> </a:t>
            </a:r>
            <a:r>
              <a:rPr lang="en-GB" sz="2900" dirty="0" err="1" smtClean="0"/>
              <a:t>godine</a:t>
            </a:r>
            <a:r>
              <a:rPr lang="en-GB" sz="2900" dirty="0" smtClean="0"/>
              <a:t> </a:t>
            </a:r>
            <a:r>
              <a:rPr lang="en-GB" sz="2900" dirty="0" err="1" smtClean="0"/>
              <a:t>ujedno</a:t>
            </a:r>
            <a:r>
              <a:rPr lang="en-GB" sz="2900" dirty="0" smtClean="0"/>
              <a:t> bile </a:t>
            </a:r>
            <a:r>
              <a:rPr lang="en-GB" sz="2900" dirty="0" err="1" smtClean="0"/>
              <a:t>i</a:t>
            </a:r>
            <a:r>
              <a:rPr lang="en-GB" sz="2900" dirty="0" smtClean="0"/>
              <a:t> </a:t>
            </a:r>
            <a:r>
              <a:rPr lang="en-GB" sz="2900" dirty="0" err="1" smtClean="0"/>
              <a:t>vrijeme</a:t>
            </a:r>
            <a:r>
              <a:rPr lang="en-GB" sz="2900" dirty="0" smtClean="0"/>
              <a:t> </a:t>
            </a:r>
            <a:r>
              <a:rPr lang="en-GB" sz="2900" dirty="0" err="1" smtClean="0"/>
              <a:t>kada</a:t>
            </a:r>
            <a:r>
              <a:rPr lang="en-GB" sz="2900" dirty="0" smtClean="0"/>
              <a:t> </a:t>
            </a:r>
            <a:r>
              <a:rPr lang="en-GB" sz="2900" dirty="0" err="1" smtClean="0"/>
              <a:t>su</a:t>
            </a:r>
            <a:r>
              <a:rPr lang="en-GB" sz="2900" dirty="0" smtClean="0"/>
              <a:t> </a:t>
            </a:r>
            <a:r>
              <a:rPr lang="en-GB" sz="2900" dirty="0" err="1" smtClean="0"/>
              <a:t>kompanije</a:t>
            </a:r>
            <a:r>
              <a:rPr lang="en-GB" sz="2900" dirty="0" smtClean="0"/>
              <a:t> </a:t>
            </a:r>
            <a:r>
              <a:rPr lang="en-GB" sz="2900" dirty="0" err="1" smtClean="0"/>
              <a:t>prepoznale</a:t>
            </a:r>
            <a:r>
              <a:rPr lang="en-GB" sz="2900" dirty="0" smtClean="0"/>
              <a:t> </a:t>
            </a:r>
            <a:r>
              <a:rPr lang="en-GB" sz="2900" dirty="0" err="1" smtClean="0"/>
              <a:t>važnost</a:t>
            </a:r>
            <a:r>
              <a:rPr lang="en-GB" sz="2900" dirty="0" smtClean="0"/>
              <a:t> </a:t>
            </a:r>
            <a:r>
              <a:rPr lang="en-GB" sz="2900" dirty="0" err="1" smtClean="0"/>
              <a:t>njegovanja</a:t>
            </a:r>
            <a:r>
              <a:rPr lang="en-GB" sz="2900" dirty="0" smtClean="0"/>
              <a:t> </a:t>
            </a:r>
            <a:r>
              <a:rPr lang="en-GB" sz="2900" dirty="0" err="1" smtClean="0"/>
              <a:t>odnosa</a:t>
            </a:r>
            <a:r>
              <a:rPr lang="en-GB" sz="2900" dirty="0" smtClean="0"/>
              <a:t> s </a:t>
            </a:r>
            <a:r>
              <a:rPr lang="en-GB" sz="2900" dirty="0" err="1" smtClean="0"/>
              <a:t>kupcima</a:t>
            </a:r>
            <a:r>
              <a:rPr lang="en-GB" sz="2900" dirty="0" smtClean="0"/>
              <a:t>, a ne </a:t>
            </a:r>
            <a:r>
              <a:rPr lang="en-GB" sz="2900" dirty="0" err="1" smtClean="0"/>
              <a:t>samo</a:t>
            </a:r>
            <a:r>
              <a:rPr lang="en-GB" sz="2900" dirty="0" smtClean="0"/>
              <a:t> </a:t>
            </a:r>
            <a:r>
              <a:rPr lang="en-GB" sz="2900" dirty="0" err="1" smtClean="0"/>
              <a:t>primjenu</a:t>
            </a:r>
            <a:r>
              <a:rPr lang="en-GB" sz="2900" dirty="0" smtClean="0"/>
              <a:t> </a:t>
            </a:r>
            <a:r>
              <a:rPr lang="en-GB" sz="2900" dirty="0" err="1" smtClean="0"/>
              <a:t>prakse</a:t>
            </a:r>
            <a:r>
              <a:rPr lang="en-GB" sz="2900" dirty="0" smtClean="0"/>
              <a:t> „</a:t>
            </a:r>
            <a:r>
              <a:rPr lang="en-GB" sz="2900" dirty="0" err="1" smtClean="0"/>
              <a:t>guranja</a:t>
            </a:r>
            <a:r>
              <a:rPr lang="en-GB" sz="2900" dirty="0" smtClean="0"/>
              <a:t>“ </a:t>
            </a:r>
            <a:r>
              <a:rPr lang="en-GB" sz="2900" dirty="0" err="1" smtClean="0"/>
              <a:t>proizvoda</a:t>
            </a:r>
            <a:r>
              <a:rPr lang="en-GB" sz="2900" dirty="0" smtClean="0"/>
              <a:t> </a:t>
            </a:r>
            <a:r>
              <a:rPr lang="en-GB" sz="2900" dirty="0" err="1" smtClean="0"/>
              <a:t>kupcima</a:t>
            </a:r>
            <a:r>
              <a:rPr lang="en-GB" sz="2900" dirty="0" smtClean="0"/>
              <a:t>.</a:t>
            </a:r>
          </a:p>
          <a:p>
            <a:pPr algn="just"/>
            <a:endParaRPr lang="en-GB" sz="2900" dirty="0" smtClean="0"/>
          </a:p>
          <a:p>
            <a:pPr algn="just"/>
            <a:r>
              <a:rPr lang="en-GB" sz="2900" dirty="0" smtClean="0"/>
              <a:t> </a:t>
            </a:r>
          </a:p>
          <a:p>
            <a:pPr algn="just"/>
            <a:r>
              <a:rPr lang="en-GB" sz="2900" dirty="0" smtClean="0"/>
              <a:t>Tada </a:t>
            </a:r>
            <a:r>
              <a:rPr lang="en-GB" sz="2900" dirty="0" err="1" smtClean="0"/>
              <a:t>su</a:t>
            </a:r>
            <a:r>
              <a:rPr lang="en-GB" sz="2900" dirty="0" smtClean="0"/>
              <a:t> </a:t>
            </a:r>
            <a:r>
              <a:rPr lang="en-GB" sz="2900" dirty="0" err="1" smtClean="0"/>
              <a:t>počele</a:t>
            </a:r>
            <a:r>
              <a:rPr lang="en-GB" sz="2900" dirty="0" smtClean="0"/>
              <a:t> </a:t>
            </a:r>
            <a:r>
              <a:rPr lang="en-GB" sz="2900" dirty="0" err="1" smtClean="0"/>
              <a:t>prakse</a:t>
            </a:r>
            <a:r>
              <a:rPr lang="en-GB" sz="2900" dirty="0" smtClean="0"/>
              <a:t> </a:t>
            </a:r>
            <a:r>
              <a:rPr lang="en-GB" sz="2900" dirty="0" err="1" smtClean="0"/>
              <a:t>održavanja</a:t>
            </a:r>
            <a:r>
              <a:rPr lang="en-GB" sz="2900" dirty="0" smtClean="0"/>
              <a:t> </a:t>
            </a:r>
            <a:r>
              <a:rPr lang="en-GB" sz="2900" dirty="0" err="1" smtClean="0"/>
              <a:t>baze</a:t>
            </a:r>
            <a:r>
              <a:rPr lang="en-GB" sz="2900" dirty="0" smtClean="0"/>
              <a:t> </a:t>
            </a:r>
            <a:r>
              <a:rPr lang="en-GB" sz="2900" dirty="0" err="1" smtClean="0"/>
              <a:t>podataka</a:t>
            </a:r>
            <a:r>
              <a:rPr lang="en-GB" sz="2900" dirty="0" smtClean="0"/>
              <a:t> o </a:t>
            </a:r>
            <a:r>
              <a:rPr lang="en-GB" sz="2900" dirty="0" err="1" smtClean="0"/>
              <a:t>potencijalnim</a:t>
            </a:r>
            <a:r>
              <a:rPr lang="en-GB" sz="2900" dirty="0" smtClean="0"/>
              <a:t> </a:t>
            </a:r>
            <a:r>
              <a:rPr lang="en-GB" sz="2900" dirty="0" err="1" smtClean="0"/>
              <a:t>klijentima</a:t>
            </a:r>
            <a:r>
              <a:rPr lang="en-GB" sz="2900" dirty="0" smtClean="0"/>
              <a:t> </a:t>
            </a:r>
            <a:r>
              <a:rPr lang="en-GB" sz="2900" dirty="0" err="1" smtClean="0"/>
              <a:t>i</a:t>
            </a:r>
            <a:r>
              <a:rPr lang="en-GB" sz="2900" dirty="0" smtClean="0"/>
              <a:t> </a:t>
            </a:r>
            <a:r>
              <a:rPr lang="en-GB" sz="2900" dirty="0" err="1" smtClean="0"/>
              <a:t>komercijalnim</a:t>
            </a:r>
            <a:r>
              <a:rPr lang="en-GB" sz="2900" dirty="0" smtClean="0"/>
              <a:t> </a:t>
            </a:r>
            <a:r>
              <a:rPr lang="en-GB" sz="2900" dirty="0" err="1" smtClean="0"/>
              <a:t>ugovorima</a:t>
            </a:r>
            <a:r>
              <a:rPr lang="en-GB" sz="2900" dirty="0" smtClean="0"/>
              <a:t>. Kao </a:t>
            </a:r>
            <a:r>
              <a:rPr lang="en-GB" sz="2900" dirty="0" err="1" smtClean="0"/>
              <a:t>posljedica</a:t>
            </a:r>
            <a:r>
              <a:rPr lang="en-GB" sz="2900" dirty="0" smtClean="0"/>
              <a:t>, 1986. </a:t>
            </a:r>
            <a:r>
              <a:rPr lang="en-GB" sz="2900" dirty="0" err="1" smtClean="0"/>
              <a:t>godine</a:t>
            </a:r>
            <a:r>
              <a:rPr lang="en-GB" sz="2900" dirty="0" smtClean="0"/>
              <a:t>, firma </a:t>
            </a:r>
            <a:r>
              <a:rPr lang="en-GB" sz="2900" dirty="0" err="1" smtClean="0"/>
              <a:t>za</a:t>
            </a:r>
            <a:r>
              <a:rPr lang="en-GB" sz="2900" dirty="0" smtClean="0"/>
              <a:t> </a:t>
            </a:r>
            <a:r>
              <a:rPr lang="en-GB" sz="2900" dirty="0" err="1" smtClean="0"/>
              <a:t>upravljanje</a:t>
            </a:r>
            <a:r>
              <a:rPr lang="en-GB" sz="2900" dirty="0" smtClean="0"/>
              <a:t> </a:t>
            </a:r>
            <a:r>
              <a:rPr lang="en-GB" sz="2900" dirty="0" err="1" smtClean="0"/>
              <a:t>kupcima</a:t>
            </a:r>
            <a:r>
              <a:rPr lang="en-GB" sz="2900" dirty="0" smtClean="0"/>
              <a:t> ACT </a:t>
            </a:r>
            <a:r>
              <a:rPr lang="en-GB" sz="2900" dirty="0" err="1" smtClean="0"/>
              <a:t>bila</a:t>
            </a:r>
            <a:r>
              <a:rPr lang="en-GB" sz="2900" dirty="0" smtClean="0"/>
              <a:t> je </a:t>
            </a:r>
            <a:r>
              <a:rPr lang="en-GB" sz="2900" dirty="0" err="1" smtClean="0"/>
              <a:t>odgovorna</a:t>
            </a:r>
            <a:r>
              <a:rPr lang="en-GB" sz="2900" dirty="0" smtClean="0"/>
              <a:t> </a:t>
            </a:r>
            <a:r>
              <a:rPr lang="en-GB" sz="2900" dirty="0" err="1" smtClean="0"/>
              <a:t>za</a:t>
            </a:r>
            <a:r>
              <a:rPr lang="en-GB" sz="2900" dirty="0" smtClean="0"/>
              <a:t> </a:t>
            </a:r>
            <a:r>
              <a:rPr lang="en-GB" sz="2900" dirty="0" err="1" smtClean="0"/>
              <a:t>prvo</a:t>
            </a:r>
            <a:r>
              <a:rPr lang="en-GB" sz="2900" dirty="0" smtClean="0"/>
              <a:t> </a:t>
            </a:r>
            <a:r>
              <a:rPr lang="en-GB" sz="2900" dirty="0" err="1" smtClean="0"/>
              <a:t>pokretanje</a:t>
            </a:r>
            <a:r>
              <a:rPr lang="en-GB" sz="2900" dirty="0" smtClean="0"/>
              <a:t> </a:t>
            </a:r>
            <a:r>
              <a:rPr lang="en-GB" sz="2900" dirty="0" err="1" smtClean="0"/>
              <a:t>softvera</a:t>
            </a:r>
            <a:r>
              <a:rPr lang="en-GB" sz="2900" dirty="0" smtClean="0"/>
              <a:t> </a:t>
            </a:r>
            <a:r>
              <a:rPr lang="en-GB" sz="2900" dirty="0" err="1" smtClean="0"/>
              <a:t>za</a:t>
            </a:r>
            <a:r>
              <a:rPr lang="en-GB" sz="2900" dirty="0" smtClean="0"/>
              <a:t> marketing </a:t>
            </a:r>
            <a:r>
              <a:rPr lang="en-GB" sz="2900" dirty="0" err="1" smtClean="0"/>
              <a:t>baze</a:t>
            </a:r>
            <a:r>
              <a:rPr lang="en-GB" sz="2900" dirty="0" smtClean="0"/>
              <a:t> </a:t>
            </a:r>
            <a:r>
              <a:rPr lang="en-GB" sz="2900" dirty="0" err="1" smtClean="0"/>
              <a:t>podataka</a:t>
            </a:r>
            <a:r>
              <a:rPr lang="en-GB" sz="2900" dirty="0" smtClean="0"/>
              <a:t>. </a:t>
            </a:r>
            <a:r>
              <a:rPr lang="en-GB" sz="2900" dirty="0" err="1" smtClean="0"/>
              <a:t>Softver</a:t>
            </a:r>
            <a:r>
              <a:rPr lang="en-GB" sz="2900" dirty="0" smtClean="0"/>
              <a:t> </a:t>
            </a:r>
            <a:r>
              <a:rPr lang="en-GB" sz="2900" dirty="0" err="1" smtClean="0"/>
              <a:t>za</a:t>
            </a:r>
            <a:r>
              <a:rPr lang="en-GB" sz="2900" dirty="0" smtClean="0"/>
              <a:t> marketing </a:t>
            </a:r>
            <a:r>
              <a:rPr lang="en-GB" sz="2900" dirty="0" err="1" smtClean="0"/>
              <a:t>baza</a:t>
            </a:r>
            <a:r>
              <a:rPr lang="en-GB" sz="2900" dirty="0" smtClean="0"/>
              <a:t> </a:t>
            </a:r>
            <a:r>
              <a:rPr lang="en-GB" sz="2900" dirty="0" err="1" smtClean="0"/>
              <a:t>podataka</a:t>
            </a:r>
            <a:r>
              <a:rPr lang="en-GB" sz="2900" dirty="0" smtClean="0"/>
              <a:t> je </a:t>
            </a:r>
            <a:r>
              <a:rPr lang="en-GB" sz="2900" dirty="0" err="1" smtClean="0"/>
              <a:t>omogućavao</a:t>
            </a:r>
            <a:r>
              <a:rPr lang="en-GB" sz="2900" dirty="0" smtClean="0"/>
              <a:t> </a:t>
            </a:r>
            <a:r>
              <a:rPr lang="en-GB" sz="2900" dirty="0" err="1" smtClean="0"/>
              <a:t>pohranjivanje</a:t>
            </a:r>
            <a:r>
              <a:rPr lang="en-GB" sz="2900" dirty="0" smtClean="0"/>
              <a:t> </a:t>
            </a:r>
            <a:r>
              <a:rPr lang="en-GB" sz="2900" dirty="0" err="1" smtClean="0"/>
              <a:t>ogromne</a:t>
            </a:r>
            <a:r>
              <a:rPr lang="en-GB" sz="2900" dirty="0" smtClean="0"/>
              <a:t> </a:t>
            </a:r>
            <a:r>
              <a:rPr lang="en-GB" sz="2900" dirty="0" err="1" smtClean="0"/>
              <a:t>količine</a:t>
            </a:r>
            <a:r>
              <a:rPr lang="en-GB" sz="2900" dirty="0" smtClean="0"/>
              <a:t> </a:t>
            </a:r>
            <a:r>
              <a:rPr lang="en-GB" sz="2900" dirty="0" err="1" smtClean="0"/>
              <a:t>podataka</a:t>
            </a:r>
            <a:r>
              <a:rPr lang="en-GB" sz="2900" dirty="0" smtClean="0"/>
              <a:t> o </a:t>
            </a:r>
            <a:r>
              <a:rPr lang="en-GB" sz="2900" dirty="0" err="1" smtClean="0"/>
              <a:t>klijentima</a:t>
            </a:r>
            <a:r>
              <a:rPr lang="en-GB" sz="2900" dirty="0" smtClean="0"/>
              <a:t>.</a:t>
            </a:r>
            <a:endParaRPr lang="en-US" sz="2900" dirty="0" smtClean="0"/>
          </a:p>
          <a:p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sz="2000" dirty="0" err="1" smtClean="0"/>
              <a:t>Potrošnja</a:t>
            </a:r>
            <a:r>
              <a:rPr lang="en-GB" sz="2000" dirty="0" smtClean="0"/>
              <a:t>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internetsko</a:t>
            </a:r>
            <a:r>
              <a:rPr lang="en-GB" sz="2000" dirty="0" smtClean="0"/>
              <a:t> </a:t>
            </a:r>
            <a:r>
              <a:rPr lang="en-GB" sz="2000" dirty="0" err="1" smtClean="0"/>
              <a:t>oglašavanje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raste</a:t>
            </a:r>
            <a:r>
              <a:rPr lang="en-GB" sz="2000" dirty="0" smtClean="0"/>
              <a:t> </a:t>
            </a:r>
            <a:r>
              <a:rPr lang="en-GB" sz="2000" dirty="0" err="1" smtClean="0"/>
              <a:t>brzo</a:t>
            </a:r>
            <a:r>
              <a:rPr lang="en-GB" sz="2000" dirty="0" smtClean="0"/>
              <a:t>, </a:t>
            </a:r>
            <a:r>
              <a:rPr lang="en-GB" sz="2000" dirty="0" err="1" smtClean="0"/>
              <a:t>sve</a:t>
            </a:r>
            <a:r>
              <a:rPr lang="en-GB" sz="2000" dirty="0" smtClean="0"/>
              <a:t> je </a:t>
            </a:r>
            <a:r>
              <a:rPr lang="en-GB" sz="2000" dirty="0" err="1" smtClean="0"/>
              <a:t>veći</a:t>
            </a:r>
            <a:r>
              <a:rPr lang="en-GB" sz="2000" dirty="0" smtClean="0"/>
              <a:t> </a:t>
            </a:r>
            <a:r>
              <a:rPr lang="en-GB" sz="2000" dirty="0" err="1" smtClean="0"/>
              <a:t>prelazak</a:t>
            </a:r>
            <a:r>
              <a:rPr lang="en-GB" sz="2000" dirty="0" smtClean="0"/>
              <a:t> s </a:t>
            </a:r>
            <a:r>
              <a:rPr lang="en-GB" sz="2000" dirty="0" err="1" smtClean="0"/>
              <a:t>više</a:t>
            </a:r>
            <a:r>
              <a:rPr lang="en-GB" sz="2000" dirty="0" smtClean="0"/>
              <a:t> </a:t>
            </a:r>
            <a:r>
              <a:rPr lang="en-GB" sz="2000" dirty="0" err="1" smtClean="0"/>
              <a:t>tradicionalnih</a:t>
            </a:r>
            <a:r>
              <a:rPr lang="en-GB" sz="2000" dirty="0" smtClean="0"/>
              <a:t> </a:t>
            </a:r>
            <a:r>
              <a:rPr lang="en-GB" sz="2000" dirty="0" err="1" smtClean="0"/>
              <a:t>kanala</a:t>
            </a:r>
            <a:r>
              <a:rPr lang="en-GB" sz="2000" dirty="0" smtClean="0"/>
              <a:t> </a:t>
            </a:r>
            <a:r>
              <a:rPr lang="en-GB" sz="2000" dirty="0" err="1" smtClean="0"/>
              <a:t>jer</a:t>
            </a:r>
            <a:r>
              <a:rPr lang="en-GB" sz="2000" dirty="0" smtClean="0"/>
              <a:t> </a:t>
            </a:r>
            <a:r>
              <a:rPr lang="en-GB" sz="2000" dirty="0" err="1" smtClean="0"/>
              <a:t>firme</a:t>
            </a:r>
            <a:r>
              <a:rPr lang="en-GB" sz="2000" dirty="0" smtClean="0"/>
              <a:t> </a:t>
            </a:r>
            <a:r>
              <a:rPr lang="en-GB" sz="2000" dirty="0" err="1" smtClean="0"/>
              <a:t>shvataju</a:t>
            </a:r>
            <a:r>
              <a:rPr lang="en-GB" sz="2000" dirty="0" smtClean="0"/>
              <a:t> </a:t>
            </a:r>
            <a:r>
              <a:rPr lang="en-GB" sz="2000" dirty="0" err="1" smtClean="0"/>
              <a:t>da</a:t>
            </a:r>
            <a:r>
              <a:rPr lang="en-GB" sz="2000" dirty="0" smtClean="0"/>
              <a:t> </a:t>
            </a:r>
            <a:r>
              <a:rPr lang="en-GB" sz="2000" dirty="0" err="1" smtClean="0"/>
              <a:t>budućnost</a:t>
            </a:r>
            <a:r>
              <a:rPr lang="en-GB" sz="2000" dirty="0" smtClean="0"/>
              <a:t> je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mreži</a:t>
            </a:r>
            <a:r>
              <a:rPr lang="en-GB" sz="2000" dirty="0" smtClean="0"/>
              <a:t> pa </a:t>
            </a:r>
            <a:r>
              <a:rPr lang="en-GB" sz="2000" dirty="0" err="1" smtClean="0"/>
              <a:t>tako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njihovi</a:t>
            </a:r>
            <a:r>
              <a:rPr lang="en-GB" sz="2000" dirty="0" smtClean="0"/>
              <a:t> </a:t>
            </a:r>
            <a:r>
              <a:rPr lang="en-GB" sz="2000" dirty="0" err="1" smtClean="0"/>
              <a:t>kupci</a:t>
            </a:r>
            <a:r>
              <a:rPr lang="en-GB" sz="2000" dirty="0" smtClean="0"/>
              <a:t>. 2007. </a:t>
            </a:r>
            <a:r>
              <a:rPr lang="en-GB" sz="2000" dirty="0" err="1" smtClean="0"/>
              <a:t>američki</a:t>
            </a:r>
            <a:r>
              <a:rPr lang="en-GB" sz="2000" dirty="0" smtClean="0"/>
              <a:t> internet </a:t>
            </a:r>
            <a:r>
              <a:rPr lang="en-GB" sz="2000" dirty="0" err="1" smtClean="0"/>
              <a:t>prihod</a:t>
            </a:r>
            <a:r>
              <a:rPr lang="en-GB" sz="2000" dirty="0" smtClean="0"/>
              <a:t> </a:t>
            </a:r>
            <a:r>
              <a:rPr lang="en-GB" sz="2000" dirty="0" err="1" smtClean="0"/>
              <a:t>od</a:t>
            </a:r>
            <a:r>
              <a:rPr lang="en-GB" sz="2000" dirty="0" smtClean="0"/>
              <a:t> </a:t>
            </a:r>
            <a:r>
              <a:rPr lang="en-GB" sz="2000" dirty="0" err="1" smtClean="0"/>
              <a:t>oglašavanja</a:t>
            </a:r>
            <a:r>
              <a:rPr lang="en-GB" sz="2000" dirty="0" smtClean="0"/>
              <a:t> </a:t>
            </a:r>
            <a:r>
              <a:rPr lang="en-GB" sz="2000" dirty="0" err="1" smtClean="0"/>
              <a:t>iznosio</a:t>
            </a:r>
            <a:r>
              <a:rPr lang="en-GB" sz="2000" dirty="0" smtClean="0"/>
              <a:t> je 21,2 </a:t>
            </a:r>
            <a:r>
              <a:rPr lang="en-GB" sz="2000" dirty="0" err="1" smtClean="0"/>
              <a:t>milijarde</a:t>
            </a:r>
            <a:r>
              <a:rPr lang="en-GB" sz="2000" dirty="0" smtClean="0"/>
              <a:t> </a:t>
            </a:r>
            <a:r>
              <a:rPr lang="en-GB" sz="2000" dirty="0" err="1" smtClean="0"/>
              <a:t>dolara</a:t>
            </a:r>
            <a:r>
              <a:rPr lang="en-GB" sz="2000" dirty="0" smtClean="0"/>
              <a:t>, a u 2018.god </a:t>
            </a:r>
            <a:r>
              <a:rPr lang="en-GB" sz="2000" dirty="0" err="1" smtClean="0"/>
              <a:t>prešao</a:t>
            </a:r>
            <a:r>
              <a:rPr lang="en-GB" sz="2000" dirty="0" smtClean="0"/>
              <a:t> 100 </a:t>
            </a:r>
            <a:r>
              <a:rPr lang="en-GB" sz="2000" dirty="0" err="1" smtClean="0"/>
              <a:t>milijarda</a:t>
            </a:r>
            <a:endParaRPr lang="en-GB" sz="2000" dirty="0" smtClean="0"/>
          </a:p>
          <a:p>
            <a:pPr algn="just"/>
            <a:r>
              <a:rPr lang="en-GB" sz="2000" dirty="0" smtClean="0"/>
              <a:t>Mainstream </a:t>
            </a:r>
            <a:r>
              <a:rPr lang="en-GB" sz="2000" dirty="0" err="1" smtClean="0"/>
              <a:t>djelatnosti</a:t>
            </a:r>
            <a:r>
              <a:rPr lang="en-GB" sz="2000" dirty="0" smtClean="0"/>
              <a:t>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err="1" smtClean="0"/>
              <a:t>tek</a:t>
            </a:r>
            <a:r>
              <a:rPr lang="en-GB" sz="2000" dirty="0" smtClean="0"/>
              <a:t> </a:t>
            </a:r>
            <a:r>
              <a:rPr lang="en-GB" sz="2000" dirty="0" err="1" smtClean="0"/>
              <a:t>počele</a:t>
            </a:r>
            <a:r>
              <a:rPr lang="en-GB" sz="2000" dirty="0" smtClean="0"/>
              <a:t> </a:t>
            </a:r>
            <a:r>
              <a:rPr lang="en-GB" sz="2000" dirty="0" err="1" smtClean="0"/>
              <a:t>razumjeti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iskoristiti</a:t>
            </a:r>
            <a:r>
              <a:rPr lang="en-GB" sz="2000" dirty="0" smtClean="0"/>
              <a:t> </a:t>
            </a:r>
            <a:r>
              <a:rPr lang="en-GB" sz="2000" dirty="0" err="1" smtClean="0"/>
              <a:t>bogat</a:t>
            </a:r>
            <a:r>
              <a:rPr lang="en-GB" sz="2000" dirty="0" smtClean="0"/>
              <a:t> </a:t>
            </a:r>
            <a:r>
              <a:rPr lang="en-GB" sz="2000" dirty="0" err="1" smtClean="0"/>
              <a:t>potencijal</a:t>
            </a:r>
            <a:r>
              <a:rPr lang="en-GB" sz="2000" dirty="0" smtClean="0"/>
              <a:t> </a:t>
            </a:r>
            <a:r>
              <a:rPr lang="en-GB" sz="2000" dirty="0" err="1" smtClean="0"/>
              <a:t>potencijalnog</a:t>
            </a:r>
            <a:r>
              <a:rPr lang="en-GB" sz="2000" dirty="0" smtClean="0"/>
              <a:t> </a:t>
            </a:r>
            <a:r>
              <a:rPr lang="en-GB" sz="2000" dirty="0" err="1" smtClean="0"/>
              <a:t>digitalnog</a:t>
            </a:r>
            <a:r>
              <a:rPr lang="en-GB" sz="2000" dirty="0" smtClean="0"/>
              <a:t> </a:t>
            </a:r>
            <a:r>
              <a:rPr lang="en-GB" sz="2000" dirty="0" err="1" smtClean="0"/>
              <a:t>marketinga</a:t>
            </a:r>
            <a:r>
              <a:rPr lang="en-GB" sz="2000" dirty="0" smtClean="0"/>
              <a:t> </a:t>
            </a:r>
            <a:r>
              <a:rPr lang="en-GB" sz="2000" dirty="0" err="1" smtClean="0"/>
              <a:t>predstavlja</a:t>
            </a:r>
            <a:r>
              <a:rPr lang="en-GB" sz="2000" dirty="0" smtClean="0"/>
              <a:t>. </a:t>
            </a:r>
            <a:r>
              <a:rPr lang="en-GB" sz="2000" dirty="0" err="1" smtClean="0"/>
              <a:t>Nalazimo</a:t>
            </a:r>
            <a:r>
              <a:rPr lang="en-GB" sz="2000" dirty="0" smtClean="0"/>
              <a:t> </a:t>
            </a:r>
            <a:r>
              <a:rPr lang="en-GB" sz="2000" dirty="0" smtClean="0"/>
              <a:t>se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prekretnici</a:t>
            </a:r>
            <a:r>
              <a:rPr lang="en-GB" sz="2000" dirty="0" smtClean="0"/>
              <a:t>,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ulasku</a:t>
            </a:r>
            <a:r>
              <a:rPr lang="en-GB" sz="2000" dirty="0" smtClean="0"/>
              <a:t>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err="1" smtClean="0"/>
              <a:t>digitalni</a:t>
            </a:r>
            <a:r>
              <a:rPr lang="en-GB" sz="2000" dirty="0" smtClean="0"/>
              <a:t> </a:t>
            </a:r>
            <a:r>
              <a:rPr lang="en-GB" sz="2000" dirty="0" err="1" smtClean="0"/>
              <a:t>kanali</a:t>
            </a:r>
            <a:r>
              <a:rPr lang="en-GB" sz="2000" dirty="0" smtClean="0"/>
              <a:t> mainstream. </a:t>
            </a:r>
            <a:r>
              <a:rPr lang="en-GB" sz="2000" dirty="0" err="1" smtClean="0"/>
              <a:t>Kako</a:t>
            </a:r>
            <a:r>
              <a:rPr lang="en-GB" sz="2000" dirty="0" smtClean="0"/>
              <a:t> </a:t>
            </a:r>
            <a:r>
              <a:rPr lang="en-GB" sz="2000" dirty="0" err="1" smtClean="0"/>
              <a:t>digitalni</a:t>
            </a:r>
            <a:r>
              <a:rPr lang="en-GB" sz="2000" dirty="0" smtClean="0"/>
              <a:t> marketing </a:t>
            </a:r>
            <a:r>
              <a:rPr lang="en-GB" sz="2000" dirty="0" err="1" smtClean="0"/>
              <a:t>počinje</a:t>
            </a:r>
            <a:r>
              <a:rPr lang="en-GB" sz="2000" dirty="0" smtClean="0"/>
              <a:t> </a:t>
            </a:r>
            <a:r>
              <a:rPr lang="en-GB" sz="2000" dirty="0" err="1" smtClean="0"/>
              <a:t>sazrijevati</a:t>
            </a:r>
            <a:r>
              <a:rPr lang="en-GB" sz="2000" dirty="0" smtClean="0"/>
              <a:t>, </a:t>
            </a:r>
            <a:r>
              <a:rPr lang="en-GB" sz="2000" dirty="0" err="1" smtClean="0"/>
              <a:t>dolazi</a:t>
            </a:r>
            <a:r>
              <a:rPr lang="en-GB" sz="2000" dirty="0" smtClean="0"/>
              <a:t> novo </a:t>
            </a:r>
            <a:r>
              <a:rPr lang="en-GB" sz="2000" dirty="0" err="1" smtClean="0"/>
              <a:t>doba</a:t>
            </a:r>
            <a:r>
              <a:rPr lang="en-GB" sz="2000" dirty="0" smtClean="0"/>
              <a:t> </a:t>
            </a:r>
            <a:r>
              <a:rPr lang="en-GB" sz="2000" dirty="0" err="1" smtClean="0"/>
              <a:t>prilika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održivog</a:t>
            </a:r>
            <a:r>
              <a:rPr lang="en-GB" sz="2000" dirty="0" smtClean="0"/>
              <a:t> </a:t>
            </a:r>
            <a:r>
              <a:rPr lang="en-GB" sz="2000" dirty="0" err="1" smtClean="0"/>
              <a:t>rasta</a:t>
            </a:r>
            <a:r>
              <a:rPr lang="en-GB" sz="2000" dirty="0" smtClean="0"/>
              <a:t>. </a:t>
            </a:r>
            <a:r>
              <a:rPr lang="en-GB" sz="2000" dirty="0" err="1" smtClean="0"/>
              <a:t>Stvara</a:t>
            </a:r>
            <a:r>
              <a:rPr lang="en-GB" sz="2000" dirty="0" smtClean="0"/>
              <a:t> se u </a:t>
            </a:r>
            <a:r>
              <a:rPr lang="en-GB" sz="2000" dirty="0" err="1" smtClean="0"/>
              <a:t>najveću</a:t>
            </a:r>
            <a:r>
              <a:rPr lang="en-GB" sz="2000" dirty="0" smtClean="0"/>
              <a:t> </a:t>
            </a:r>
            <a:r>
              <a:rPr lang="en-GB" sz="2000" dirty="0" err="1" smtClean="0"/>
              <a:t>revoluciju</a:t>
            </a:r>
            <a:r>
              <a:rPr lang="en-GB" sz="2000" dirty="0" smtClean="0"/>
              <a:t> u </a:t>
            </a:r>
            <a:r>
              <a:rPr lang="en-GB" sz="2000" dirty="0" err="1" smtClean="0"/>
              <a:t>istoriji</a:t>
            </a:r>
            <a:r>
              <a:rPr lang="en-GB" sz="2000" dirty="0" smtClean="0"/>
              <a:t> </a:t>
            </a:r>
            <a:r>
              <a:rPr lang="en-GB" sz="2000" dirty="0" err="1" smtClean="0"/>
              <a:t>marketinga</a:t>
            </a:r>
            <a:r>
              <a:rPr lang="en-GB" sz="2000" dirty="0" smtClean="0"/>
              <a:t> u </a:t>
            </a:r>
            <a:r>
              <a:rPr lang="en-GB" sz="2000" dirty="0" err="1" smtClean="0"/>
              <a:t>kojoj</a:t>
            </a:r>
            <a:r>
              <a:rPr lang="en-GB" sz="2000" dirty="0" smtClean="0"/>
              <a:t>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err="1" smtClean="0"/>
              <a:t>svi</a:t>
            </a:r>
            <a:r>
              <a:rPr lang="en-GB" sz="2000" dirty="0" smtClean="0"/>
              <a:t> </a:t>
            </a:r>
            <a:r>
              <a:rPr lang="en-GB" sz="2000" dirty="0" err="1" smtClean="0"/>
              <a:t>dio</a:t>
            </a:r>
            <a:r>
              <a:rPr lang="en-GB" sz="2000" dirty="0" smtClean="0"/>
              <a:t> </a:t>
            </a:r>
            <a:r>
              <a:rPr lang="en-GB" sz="2000" dirty="0" err="1" smtClean="0"/>
              <a:t>nje</a:t>
            </a:r>
            <a:r>
              <a:rPr lang="en-GB" sz="2000" dirty="0" smtClean="0"/>
              <a:t>. </a:t>
            </a:r>
            <a:endParaRPr lang="en-US" sz="2000" dirty="0" smtClean="0"/>
          </a:p>
          <a:p>
            <a:pPr algn="just"/>
            <a:r>
              <a:rPr lang="en-GB" sz="2000" dirty="0" err="1" smtClean="0"/>
              <a:t>Tehnologija</a:t>
            </a:r>
            <a:r>
              <a:rPr lang="en-GB" sz="2000" dirty="0" smtClean="0"/>
              <a:t> se </a:t>
            </a:r>
            <a:r>
              <a:rPr lang="en-GB" sz="2000" dirty="0" err="1" smtClean="0"/>
              <a:t>razvija</a:t>
            </a:r>
            <a:r>
              <a:rPr lang="en-GB" sz="2000" dirty="0" smtClean="0"/>
              <a:t> </a:t>
            </a:r>
            <a:r>
              <a:rPr lang="en-GB" sz="2000" dirty="0" err="1" smtClean="0"/>
              <a:t>sve</a:t>
            </a:r>
            <a:r>
              <a:rPr lang="en-GB" sz="2000" dirty="0" smtClean="0"/>
              <a:t> </a:t>
            </a:r>
            <a:r>
              <a:rPr lang="en-GB" sz="2000" dirty="0" err="1" smtClean="0"/>
              <a:t>brže</a:t>
            </a:r>
            <a:r>
              <a:rPr lang="en-GB" sz="2000" dirty="0" smtClean="0"/>
              <a:t>, </a:t>
            </a:r>
            <a:r>
              <a:rPr lang="en-GB" sz="2000" dirty="0" err="1" smtClean="0"/>
              <a:t>veće</a:t>
            </a:r>
            <a:r>
              <a:rPr lang="en-GB" sz="2000" dirty="0" smtClean="0"/>
              <a:t> </a:t>
            </a:r>
            <a:r>
              <a:rPr lang="en-GB" sz="2000" dirty="0" err="1" smtClean="0"/>
              <a:t>sposobnosti</a:t>
            </a:r>
            <a:r>
              <a:rPr lang="en-GB" sz="2000" dirty="0" smtClean="0"/>
              <a:t>, </a:t>
            </a:r>
            <a:r>
              <a:rPr lang="en-GB" sz="2000" dirty="0" err="1" smtClean="0"/>
              <a:t>jednostavniji</a:t>
            </a:r>
            <a:r>
              <a:rPr lang="en-GB" sz="2000" dirty="0" smtClean="0"/>
              <a:t> </a:t>
            </a:r>
            <a:r>
              <a:rPr lang="en-GB" sz="2000" dirty="0" err="1" smtClean="0"/>
              <a:t>za</a:t>
            </a:r>
            <a:r>
              <a:rPr lang="en-GB" sz="2000" dirty="0" smtClean="0"/>
              <a:t> </a:t>
            </a:r>
            <a:r>
              <a:rPr lang="en-GB" sz="2000" dirty="0" err="1" smtClean="0"/>
              <a:t>upotrebu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pristupačniji</a:t>
            </a:r>
            <a:r>
              <a:rPr lang="en-GB" sz="2000" dirty="0" smtClean="0"/>
              <a:t>, a </a:t>
            </a:r>
            <a:r>
              <a:rPr lang="en-GB" sz="2000" dirty="0" err="1" smtClean="0"/>
              <a:t>taj</a:t>
            </a:r>
            <a:r>
              <a:rPr lang="en-GB" sz="2000" dirty="0" smtClean="0"/>
              <a:t> trend </a:t>
            </a:r>
            <a:r>
              <a:rPr lang="en-GB" sz="2000" dirty="0" err="1" smtClean="0"/>
              <a:t>neće</a:t>
            </a:r>
            <a:r>
              <a:rPr lang="en-GB" sz="2000" dirty="0" smtClean="0"/>
              <a:t> se </a:t>
            </a:r>
            <a:r>
              <a:rPr lang="en-GB" sz="2000" dirty="0" err="1" smtClean="0"/>
              <a:t>uskoro</a:t>
            </a:r>
            <a:r>
              <a:rPr lang="en-GB" sz="2000" dirty="0" smtClean="0"/>
              <a:t> </a:t>
            </a:r>
            <a:r>
              <a:rPr lang="en-GB" sz="2000" dirty="0" err="1" smtClean="0"/>
              <a:t>usporiti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err="1" smtClean="0">
                <a:effectLst/>
              </a:rPr>
              <a:t>Budućnost</a:t>
            </a:r>
            <a:r>
              <a:rPr lang="en-GB" b="0" dirty="0" smtClean="0">
                <a:effectLst/>
              </a:rPr>
              <a:t> e-</a:t>
            </a:r>
            <a:r>
              <a:rPr lang="en-GB" b="0" dirty="0" err="1" smtClean="0">
                <a:effectLst/>
              </a:rPr>
              <a:t>marketinga</a:t>
            </a:r>
            <a:endParaRPr lang="en-US" b="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 smtClean="0">
                <a:effectLst/>
              </a:rPr>
              <a:t>Prednosti</a:t>
            </a:r>
            <a:r>
              <a:rPr lang="en-GB" sz="3200" dirty="0" smtClean="0">
                <a:effectLst/>
              </a:rPr>
              <a:t> </a:t>
            </a:r>
            <a:r>
              <a:rPr lang="en-GB" sz="3200" dirty="0" err="1" smtClean="0">
                <a:effectLst/>
              </a:rPr>
              <a:t>i</a:t>
            </a:r>
            <a:r>
              <a:rPr lang="en-GB" sz="3200" dirty="0" smtClean="0">
                <a:effectLst/>
              </a:rPr>
              <a:t> </a:t>
            </a:r>
            <a:r>
              <a:rPr lang="en-GB" sz="3200" dirty="0" err="1" smtClean="0">
                <a:effectLst/>
              </a:rPr>
              <a:t>nedostaci</a:t>
            </a:r>
            <a:r>
              <a:rPr lang="en-GB" sz="3200" dirty="0" smtClean="0">
                <a:effectLst/>
              </a:rPr>
              <a:t> e- </a:t>
            </a:r>
            <a:r>
              <a:rPr lang="en-GB" sz="3200" dirty="0" err="1" smtClean="0">
                <a:effectLst/>
              </a:rPr>
              <a:t>marketinga</a:t>
            </a:r>
            <a:endParaRPr lang="en-US" sz="3200" dirty="0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4040188" cy="762000"/>
          </a:xfrm>
        </p:spPr>
        <p:txBody>
          <a:bodyPr/>
          <a:lstStyle/>
          <a:p>
            <a:r>
              <a:rPr lang="en-US" dirty="0" smtClean="0"/>
              <a:t>PREDNOSTI: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648200" y="1447800"/>
            <a:ext cx="4041775" cy="762000"/>
          </a:xfrm>
        </p:spPr>
        <p:txBody>
          <a:bodyPr/>
          <a:lstStyle/>
          <a:p>
            <a:r>
              <a:rPr lang="en-US" dirty="0" smtClean="0"/>
              <a:t>NEDOSTACI: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209800"/>
            <a:ext cx="4040188" cy="3941763"/>
          </a:xfrm>
        </p:spPr>
        <p:txBody>
          <a:bodyPr/>
          <a:lstStyle/>
          <a:p>
            <a:endParaRPr lang="en-GB" dirty="0" smtClean="0"/>
          </a:p>
          <a:p>
            <a:pPr algn="just"/>
            <a:r>
              <a:rPr lang="en-GB" dirty="0" err="1" smtClean="0"/>
              <a:t>Globalni</a:t>
            </a:r>
            <a:r>
              <a:rPr lang="en-GB" dirty="0" smtClean="0"/>
              <a:t> </a:t>
            </a:r>
            <a:r>
              <a:rPr lang="en-GB" dirty="0" err="1" smtClean="0"/>
              <a:t>doseg</a:t>
            </a:r>
            <a:r>
              <a:rPr lang="en-GB" dirty="0" smtClean="0"/>
              <a:t> </a:t>
            </a:r>
          </a:p>
          <a:p>
            <a:pPr algn="just"/>
            <a:r>
              <a:rPr lang="en-GB" dirty="0" err="1" smtClean="0"/>
              <a:t>Niži</a:t>
            </a:r>
            <a:r>
              <a:rPr lang="en-GB" dirty="0" smtClean="0"/>
              <a:t> </a:t>
            </a:r>
            <a:r>
              <a:rPr lang="en-GB" dirty="0" err="1" smtClean="0"/>
              <a:t>troškovi</a:t>
            </a:r>
            <a:r>
              <a:rPr lang="en-GB" dirty="0" smtClean="0"/>
              <a:t> </a:t>
            </a:r>
          </a:p>
          <a:p>
            <a:pPr algn="just"/>
            <a:r>
              <a:rPr lang="en-GB" dirty="0" err="1" smtClean="0"/>
              <a:t>Rezultati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se </a:t>
            </a:r>
            <a:r>
              <a:rPr lang="en-GB" dirty="0" err="1" smtClean="0"/>
              <a:t>mogu</a:t>
            </a:r>
            <a:r>
              <a:rPr lang="en-GB" dirty="0" smtClean="0"/>
              <a:t> </a:t>
            </a:r>
            <a:r>
              <a:rPr lang="en-GB" dirty="0" err="1" smtClean="0"/>
              <a:t>mjeriti</a:t>
            </a:r>
            <a:r>
              <a:rPr lang="en-GB" dirty="0" smtClean="0"/>
              <a:t>, </a:t>
            </a:r>
            <a:r>
              <a:rPr lang="en-GB" dirty="0" err="1" smtClean="0"/>
              <a:t>mjerljivi</a:t>
            </a:r>
            <a:endParaRPr lang="en-GB" dirty="0" smtClean="0"/>
          </a:p>
          <a:p>
            <a:pPr algn="just"/>
            <a:r>
              <a:rPr lang="en-GB" dirty="0" err="1" smtClean="0"/>
              <a:t>Personalizacija</a:t>
            </a:r>
            <a:endParaRPr lang="en-GB" dirty="0" smtClean="0"/>
          </a:p>
          <a:p>
            <a:pPr algn="just"/>
            <a:r>
              <a:rPr lang="en-GB" dirty="0" smtClean="0"/>
              <a:t>U </a:t>
            </a:r>
            <a:r>
              <a:rPr lang="en-GB" dirty="0" err="1" smtClean="0"/>
              <a:t>bilo</a:t>
            </a:r>
            <a:r>
              <a:rPr lang="en-GB" dirty="0" smtClean="0"/>
              <a:t> </a:t>
            </a:r>
            <a:r>
              <a:rPr lang="en-GB" dirty="0" err="1" smtClean="0"/>
              <a:t>koje</a:t>
            </a:r>
            <a:r>
              <a:rPr lang="en-GB" dirty="0" smtClean="0"/>
              <a:t> </a:t>
            </a:r>
            <a:r>
              <a:rPr lang="en-GB" dirty="0" err="1" smtClean="0"/>
              <a:t>vrijeme</a:t>
            </a:r>
            <a:r>
              <a:rPr lang="en-GB" dirty="0" smtClean="0"/>
              <a:t> </a:t>
            </a:r>
          </a:p>
          <a:p>
            <a:pPr algn="just"/>
            <a:r>
              <a:rPr lang="en-GB" dirty="0" err="1" smtClean="0"/>
              <a:t>Povećano</a:t>
            </a:r>
            <a:r>
              <a:rPr lang="en-GB" dirty="0" smtClean="0"/>
              <a:t> </a:t>
            </a:r>
            <a:r>
              <a:rPr lang="en-GB" dirty="0" err="1" smtClean="0"/>
              <a:t>zadovoljstvo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8200" y="2209800"/>
            <a:ext cx="4041775" cy="3941763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err="1" smtClean="0"/>
              <a:t>Vještine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obuka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Dugotrajno</a:t>
            </a:r>
            <a:endParaRPr lang="en-GB" dirty="0" smtClean="0"/>
          </a:p>
          <a:p>
            <a:r>
              <a:rPr lang="en-GB" dirty="0" err="1" smtClean="0"/>
              <a:t>Žalbe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povratne</a:t>
            </a:r>
            <a:r>
              <a:rPr lang="en-GB" dirty="0" smtClean="0"/>
              <a:t> </a:t>
            </a:r>
            <a:r>
              <a:rPr lang="en-GB" dirty="0" err="1" smtClean="0"/>
              <a:t>informacije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Pitanja</a:t>
            </a:r>
            <a:r>
              <a:rPr lang="en-GB" dirty="0" smtClean="0"/>
              <a:t> </a:t>
            </a:r>
            <a:r>
              <a:rPr lang="en-GB" dirty="0" err="1" smtClean="0"/>
              <a:t>sigurnosti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privatnosti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sz="2000" dirty="0" err="1" smtClean="0"/>
              <a:t>Odredište</a:t>
            </a:r>
            <a:r>
              <a:rPr lang="en-GB" sz="2000" dirty="0" smtClean="0"/>
              <a:t> </a:t>
            </a:r>
            <a:r>
              <a:rPr lang="en-GB" sz="2000" dirty="0" err="1" smtClean="0"/>
              <a:t>ili</a:t>
            </a:r>
            <a:r>
              <a:rPr lang="en-GB" sz="2000" dirty="0" smtClean="0"/>
              <a:t> </a:t>
            </a:r>
            <a:r>
              <a:rPr lang="en-GB" sz="2000" dirty="0" err="1" smtClean="0"/>
              <a:t>destinacija</a:t>
            </a:r>
            <a:r>
              <a:rPr lang="en-GB" sz="2000" dirty="0" smtClean="0"/>
              <a:t> u </a:t>
            </a:r>
            <a:r>
              <a:rPr lang="en-GB" sz="2000" dirty="0" err="1" smtClean="0"/>
              <a:t>turizmu</a:t>
            </a:r>
            <a:r>
              <a:rPr lang="en-GB" sz="2000" dirty="0" smtClean="0"/>
              <a:t> se </a:t>
            </a:r>
            <a:r>
              <a:rPr lang="en-GB" sz="2000" dirty="0" err="1" smtClean="0"/>
              <a:t>odnosi</a:t>
            </a:r>
            <a:r>
              <a:rPr lang="en-GB" sz="2000" dirty="0" smtClean="0"/>
              <a:t>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mjesto</a:t>
            </a:r>
            <a:r>
              <a:rPr lang="en-GB" sz="2000" dirty="0" smtClean="0"/>
              <a:t> u </a:t>
            </a:r>
            <a:r>
              <a:rPr lang="en-GB" sz="2000" dirty="0" err="1" smtClean="0"/>
              <a:t>cjelini</a:t>
            </a:r>
            <a:r>
              <a:rPr lang="en-GB" sz="2000" dirty="0" smtClean="0"/>
              <a:t> </a:t>
            </a:r>
            <a:r>
              <a:rPr lang="en-GB" sz="2000" dirty="0" err="1" smtClean="0"/>
              <a:t>kao</a:t>
            </a:r>
            <a:r>
              <a:rPr lang="en-GB" sz="2000" dirty="0" smtClean="0"/>
              <a:t> </a:t>
            </a:r>
            <a:r>
              <a:rPr lang="en-GB" sz="2000" dirty="0" err="1" smtClean="0"/>
              <a:t>zemlju</a:t>
            </a:r>
            <a:r>
              <a:rPr lang="en-GB" sz="2000" dirty="0" smtClean="0"/>
              <a:t>, </a:t>
            </a:r>
            <a:r>
              <a:rPr lang="en-GB" sz="2000" dirty="0" err="1" smtClean="0"/>
              <a:t>regija</a:t>
            </a:r>
            <a:r>
              <a:rPr lang="en-GB" sz="2000" dirty="0" smtClean="0"/>
              <a:t>, grad </a:t>
            </a:r>
            <a:r>
              <a:rPr lang="en-GB" sz="2000" dirty="0" err="1" smtClean="0"/>
              <a:t>ili</a:t>
            </a:r>
            <a:r>
              <a:rPr lang="en-GB" sz="2000" dirty="0" smtClean="0"/>
              <a:t> </a:t>
            </a:r>
            <a:r>
              <a:rPr lang="en-GB" sz="2000" dirty="0" err="1" smtClean="0"/>
              <a:t>mjesto</a:t>
            </a:r>
            <a:r>
              <a:rPr lang="en-GB" sz="2000" dirty="0" smtClean="0"/>
              <a:t> </a:t>
            </a:r>
            <a:r>
              <a:rPr lang="en-GB" sz="2000" dirty="0" err="1" smtClean="0"/>
              <a:t>uključujući</a:t>
            </a:r>
            <a:r>
              <a:rPr lang="en-GB" sz="2000" dirty="0" smtClean="0"/>
              <a:t> </a:t>
            </a:r>
            <a:r>
              <a:rPr lang="en-GB" sz="2000" dirty="0" err="1" smtClean="0"/>
              <a:t>sve</a:t>
            </a:r>
            <a:r>
              <a:rPr lang="en-GB" sz="2000" dirty="0" smtClean="0"/>
              <a:t> </a:t>
            </a:r>
            <a:r>
              <a:rPr lang="en-GB" sz="2000" dirty="0" err="1" smtClean="0"/>
              <a:t>njegove</a:t>
            </a:r>
            <a:r>
              <a:rPr lang="en-GB" sz="2000" dirty="0" smtClean="0"/>
              <a:t> </a:t>
            </a:r>
            <a:r>
              <a:rPr lang="en-GB" sz="2000" dirty="0" err="1" smtClean="0"/>
              <a:t>turističke</a:t>
            </a:r>
            <a:r>
              <a:rPr lang="en-GB" sz="2000" dirty="0" smtClean="0"/>
              <a:t> </a:t>
            </a:r>
            <a:r>
              <a:rPr lang="en-GB" sz="2000" dirty="0" err="1" smtClean="0"/>
              <a:t>organizacije</a:t>
            </a:r>
            <a:r>
              <a:rPr lang="en-GB" sz="2000" dirty="0" smtClean="0"/>
              <a:t>.</a:t>
            </a:r>
          </a:p>
          <a:p>
            <a:r>
              <a:rPr lang="en-GB" sz="2000" dirty="0" err="1" smtClean="0"/>
              <a:t>Destinacijski</a:t>
            </a:r>
            <a:r>
              <a:rPr lang="en-GB" sz="2000" dirty="0" smtClean="0"/>
              <a:t> marketing je </a:t>
            </a:r>
            <a:r>
              <a:rPr lang="en-GB" sz="2000" dirty="0" err="1" smtClean="0"/>
              <a:t>grana</a:t>
            </a:r>
            <a:r>
              <a:rPr lang="en-GB" sz="2000" dirty="0" smtClean="0"/>
              <a:t> </a:t>
            </a:r>
            <a:r>
              <a:rPr lang="en-GB" sz="2000" dirty="0" err="1" smtClean="0"/>
              <a:t>marketinga</a:t>
            </a:r>
            <a:r>
              <a:rPr lang="en-GB" sz="2000" dirty="0" smtClean="0"/>
              <a:t> </a:t>
            </a:r>
            <a:r>
              <a:rPr lang="en-GB" sz="2000" dirty="0" err="1" smtClean="0"/>
              <a:t>usmjerena</a:t>
            </a:r>
            <a:r>
              <a:rPr lang="en-GB" sz="2000" dirty="0" smtClean="0"/>
              <a:t>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promociju</a:t>
            </a:r>
            <a:r>
              <a:rPr lang="en-GB" sz="2000" dirty="0" smtClean="0"/>
              <a:t> </a:t>
            </a:r>
            <a:r>
              <a:rPr lang="en-GB" sz="2000" dirty="0" err="1" smtClean="0"/>
              <a:t>određenog</a:t>
            </a:r>
            <a:r>
              <a:rPr lang="en-GB" sz="2000" dirty="0" smtClean="0"/>
              <a:t> </a:t>
            </a:r>
            <a:r>
              <a:rPr lang="en-GB" sz="2000" dirty="0" err="1" smtClean="0"/>
              <a:t>grada</a:t>
            </a:r>
            <a:r>
              <a:rPr lang="en-GB" sz="2000" dirty="0" smtClean="0"/>
              <a:t>, </a:t>
            </a:r>
            <a:r>
              <a:rPr lang="en-GB" sz="2000" dirty="0" err="1" smtClean="0"/>
              <a:t>regije</a:t>
            </a:r>
            <a:r>
              <a:rPr lang="en-GB" sz="2000" dirty="0" smtClean="0"/>
              <a:t> </a:t>
            </a:r>
            <a:r>
              <a:rPr lang="en-GB" sz="2000" dirty="0" err="1" smtClean="0"/>
              <a:t>ili</a:t>
            </a:r>
            <a:r>
              <a:rPr lang="en-GB" sz="2000" dirty="0" smtClean="0"/>
              <a:t> </a:t>
            </a:r>
            <a:r>
              <a:rPr lang="en-GB" sz="2000" dirty="0" err="1" smtClean="0"/>
              <a:t>zemlje</a:t>
            </a:r>
            <a:r>
              <a:rPr lang="en-GB" sz="2000" dirty="0" smtClean="0"/>
              <a:t>.</a:t>
            </a:r>
          </a:p>
          <a:p>
            <a:r>
              <a:rPr lang="en-GB" sz="2000" dirty="0" err="1" smtClean="0"/>
              <a:t>Glavni</a:t>
            </a:r>
            <a:r>
              <a:rPr lang="en-GB" sz="2000" dirty="0" smtClean="0"/>
              <a:t> </a:t>
            </a:r>
            <a:r>
              <a:rPr lang="en-GB" sz="2000" dirty="0" err="1" smtClean="0"/>
              <a:t>cilj</a:t>
            </a:r>
            <a:r>
              <a:rPr lang="en-GB" sz="2000" dirty="0" smtClean="0"/>
              <a:t> </a:t>
            </a:r>
            <a:r>
              <a:rPr lang="en-GB" sz="2000" dirty="0" err="1" smtClean="0"/>
              <a:t>marketinških</a:t>
            </a:r>
            <a:r>
              <a:rPr lang="en-GB" sz="2000" dirty="0" smtClean="0"/>
              <a:t> </a:t>
            </a:r>
            <a:r>
              <a:rPr lang="en-GB" sz="2000" dirty="0" err="1" smtClean="0"/>
              <a:t>odredišta</a:t>
            </a:r>
            <a:r>
              <a:rPr lang="en-GB" sz="2000" dirty="0" smtClean="0"/>
              <a:t> je </a:t>
            </a:r>
            <a:r>
              <a:rPr lang="en-GB" sz="2000" dirty="0" err="1" smtClean="0"/>
              <a:t>povećati</a:t>
            </a:r>
            <a:r>
              <a:rPr lang="en-GB" sz="2000" dirty="0" smtClean="0"/>
              <a:t> </a:t>
            </a:r>
            <a:r>
              <a:rPr lang="en-GB" sz="2000" dirty="0" err="1" smtClean="0"/>
              <a:t>broj</a:t>
            </a:r>
            <a:r>
              <a:rPr lang="en-GB" sz="2000" dirty="0" smtClean="0"/>
              <a:t> </a:t>
            </a:r>
            <a:r>
              <a:rPr lang="en-GB" sz="2000" dirty="0" err="1" smtClean="0"/>
              <a:t>posjetitelja</a:t>
            </a:r>
            <a:r>
              <a:rPr lang="en-GB" sz="2000" dirty="0" smtClean="0"/>
              <a:t>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određenoj</a:t>
            </a:r>
            <a:r>
              <a:rPr lang="en-GB" sz="2000" dirty="0" smtClean="0"/>
              <a:t> </a:t>
            </a:r>
            <a:r>
              <a:rPr lang="en-GB" sz="2000" dirty="0" err="1" smtClean="0"/>
              <a:t>lokaciji</a:t>
            </a:r>
            <a:r>
              <a:rPr lang="en-GB" sz="2000" dirty="0" smtClean="0"/>
              <a:t>. </a:t>
            </a:r>
          </a:p>
          <a:p>
            <a:r>
              <a:rPr lang="en-GB" sz="2000" dirty="0" err="1" smtClean="0"/>
              <a:t>Stoga</a:t>
            </a:r>
            <a:r>
              <a:rPr lang="en-GB" sz="2000" dirty="0" smtClean="0"/>
              <a:t> se </a:t>
            </a:r>
            <a:r>
              <a:rPr lang="en-GB" sz="2000" dirty="0" err="1" smtClean="0"/>
              <a:t>može</a:t>
            </a:r>
            <a:r>
              <a:rPr lang="en-GB" sz="2000" dirty="0" smtClean="0"/>
              <a:t> </a:t>
            </a:r>
            <a:r>
              <a:rPr lang="en-GB" sz="2000" dirty="0" err="1" smtClean="0"/>
              <a:t>zaključiti</a:t>
            </a:r>
            <a:r>
              <a:rPr lang="en-GB" sz="2000" dirty="0" smtClean="0"/>
              <a:t> </a:t>
            </a:r>
            <a:r>
              <a:rPr lang="en-GB" sz="2000" dirty="0" err="1" smtClean="0"/>
              <a:t>da</a:t>
            </a:r>
            <a:r>
              <a:rPr lang="en-GB" sz="2000" dirty="0" smtClean="0"/>
              <a:t> </a:t>
            </a:r>
            <a:r>
              <a:rPr lang="en-GB" sz="2000" dirty="0" err="1" smtClean="0"/>
              <a:t>emarketing</a:t>
            </a:r>
            <a:r>
              <a:rPr lang="en-GB" sz="2000" dirty="0" smtClean="0"/>
              <a:t> </a:t>
            </a:r>
            <a:r>
              <a:rPr lang="en-GB" sz="2000" dirty="0" err="1" smtClean="0"/>
              <a:t>turističke</a:t>
            </a:r>
            <a:r>
              <a:rPr lang="en-GB" sz="2000" dirty="0" smtClean="0"/>
              <a:t> </a:t>
            </a:r>
            <a:r>
              <a:rPr lang="en-GB" sz="2000" dirty="0" err="1" smtClean="0"/>
              <a:t>destinacije</a:t>
            </a:r>
            <a:r>
              <a:rPr lang="en-GB" sz="2000" dirty="0" smtClean="0"/>
              <a:t> se </a:t>
            </a:r>
            <a:r>
              <a:rPr lang="en-GB" sz="2000" dirty="0" err="1" smtClean="0"/>
              <a:t>odnosi</a:t>
            </a:r>
            <a:r>
              <a:rPr lang="en-GB" sz="2000" dirty="0" smtClean="0"/>
              <a:t>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sve</a:t>
            </a:r>
            <a:r>
              <a:rPr lang="en-GB" sz="2000" dirty="0" smtClean="0"/>
              <a:t> </a:t>
            </a:r>
            <a:r>
              <a:rPr lang="en-GB" sz="2000" dirty="0" err="1" smtClean="0"/>
              <a:t>elektroničke</a:t>
            </a:r>
            <a:r>
              <a:rPr lang="en-GB" sz="2000" dirty="0" smtClean="0"/>
              <a:t> </a:t>
            </a:r>
            <a:r>
              <a:rPr lang="en-GB" sz="2000" dirty="0" err="1" smtClean="0"/>
              <a:t>uređaje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tehnike</a:t>
            </a:r>
            <a:r>
              <a:rPr lang="en-GB" sz="2000" dirty="0" smtClean="0"/>
              <a:t> </a:t>
            </a:r>
            <a:r>
              <a:rPr lang="en-GB" sz="2000" dirty="0" err="1" smtClean="0"/>
              <a:t>koje</a:t>
            </a:r>
            <a:r>
              <a:rPr lang="en-GB" sz="2000" dirty="0" smtClean="0"/>
              <a:t> se </a:t>
            </a:r>
            <a:r>
              <a:rPr lang="en-GB" sz="2000" dirty="0" err="1" smtClean="0"/>
              <a:t>koriste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primjenjuju</a:t>
            </a:r>
            <a:r>
              <a:rPr lang="en-GB" sz="2000" dirty="0" smtClean="0"/>
              <a:t> u </a:t>
            </a:r>
            <a:r>
              <a:rPr lang="en-GB" sz="2000" dirty="0" err="1" smtClean="0"/>
              <a:t>promociji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održavanju</a:t>
            </a:r>
            <a:r>
              <a:rPr lang="en-GB" sz="2000" dirty="0" smtClean="0"/>
              <a:t> </a:t>
            </a:r>
            <a:r>
              <a:rPr lang="en-GB" sz="2000" dirty="0" err="1" smtClean="0"/>
              <a:t>odnosa</a:t>
            </a:r>
            <a:r>
              <a:rPr lang="en-GB" sz="2000" dirty="0" smtClean="0"/>
              <a:t> s </a:t>
            </a:r>
            <a:r>
              <a:rPr lang="en-GB" sz="2000" dirty="0" err="1" smtClean="0"/>
              <a:t>kupcima</a:t>
            </a:r>
            <a:r>
              <a:rPr lang="en-GB" sz="2000" dirty="0" smtClean="0"/>
              <a:t> u </a:t>
            </a:r>
            <a:r>
              <a:rPr lang="en-GB" sz="2000" dirty="0" err="1" smtClean="0"/>
              <a:t>turističkim</a:t>
            </a:r>
            <a:r>
              <a:rPr lang="en-GB" sz="2000" dirty="0" smtClean="0"/>
              <a:t> </a:t>
            </a:r>
            <a:r>
              <a:rPr lang="en-GB" sz="2000" dirty="0" err="1" smtClean="0"/>
              <a:t>destinacijama</a:t>
            </a:r>
            <a:r>
              <a:rPr lang="en-GB" sz="2000" dirty="0" smtClean="0"/>
              <a:t>.</a:t>
            </a:r>
          </a:p>
          <a:p>
            <a:pPr>
              <a:buNone/>
            </a:pPr>
            <a:endParaRPr lang="en-US" sz="2000" dirty="0"/>
          </a:p>
          <a:p>
            <a:r>
              <a:rPr lang="en-GB" sz="2000" dirty="0" smtClean="0"/>
              <a:t>DMO (</a:t>
            </a:r>
            <a:r>
              <a:rPr lang="en-GB" sz="2000" dirty="0" err="1" smtClean="0"/>
              <a:t>destinacijska</a:t>
            </a:r>
            <a:r>
              <a:rPr lang="en-GB" sz="2000" dirty="0" smtClean="0"/>
              <a:t> </a:t>
            </a:r>
            <a:r>
              <a:rPr lang="en-GB" sz="2000" dirty="0" err="1" smtClean="0"/>
              <a:t>marketinška</a:t>
            </a:r>
            <a:r>
              <a:rPr lang="en-GB" sz="2000" dirty="0" smtClean="0"/>
              <a:t> </a:t>
            </a:r>
            <a:r>
              <a:rPr lang="en-GB" sz="2000" dirty="0" err="1" smtClean="0"/>
              <a:t>organizacija</a:t>
            </a:r>
            <a:r>
              <a:rPr lang="en-GB" sz="2000" dirty="0" smtClean="0"/>
              <a:t>) </a:t>
            </a:r>
            <a:r>
              <a:rPr lang="en-GB" sz="2000" dirty="0" err="1" smtClean="0"/>
              <a:t>igraju</a:t>
            </a:r>
            <a:r>
              <a:rPr lang="en-GB" sz="2000" dirty="0" smtClean="0"/>
              <a:t> </a:t>
            </a:r>
            <a:r>
              <a:rPr lang="en-GB" sz="2000" dirty="0" err="1" smtClean="0"/>
              <a:t>ključnu</a:t>
            </a:r>
            <a:r>
              <a:rPr lang="en-GB" sz="2000" dirty="0" smtClean="0"/>
              <a:t> </a:t>
            </a:r>
            <a:r>
              <a:rPr lang="en-GB" sz="2000" dirty="0" err="1" smtClean="0"/>
              <a:t>ulogu</a:t>
            </a:r>
            <a:r>
              <a:rPr lang="en-GB" sz="2000" dirty="0" smtClean="0"/>
              <a:t> u </a:t>
            </a:r>
            <a:r>
              <a:rPr lang="en-GB" sz="2000" dirty="0" err="1" smtClean="0"/>
              <a:t>dugoročnom</a:t>
            </a:r>
            <a:r>
              <a:rPr lang="en-GB" sz="2000" dirty="0" smtClean="0"/>
              <a:t> </a:t>
            </a:r>
            <a:r>
              <a:rPr lang="en-GB" sz="2000" dirty="0" err="1" smtClean="0"/>
              <a:t>razvoju</a:t>
            </a:r>
            <a:r>
              <a:rPr lang="en-GB" sz="2000" dirty="0" smtClean="0"/>
              <a:t> </a:t>
            </a:r>
            <a:r>
              <a:rPr lang="en-GB" sz="2000" dirty="0" err="1" smtClean="0"/>
              <a:t>destinacije</a:t>
            </a:r>
            <a:r>
              <a:rPr lang="en-GB" sz="2000" dirty="0" smtClean="0"/>
              <a:t>, </a:t>
            </a:r>
            <a:r>
              <a:rPr lang="en-GB" sz="2000" dirty="0" err="1" smtClean="0"/>
              <a:t>formuliranjem</a:t>
            </a:r>
            <a:r>
              <a:rPr lang="en-GB" sz="2000" dirty="0" smtClean="0"/>
              <a:t> </a:t>
            </a:r>
            <a:r>
              <a:rPr lang="en-GB" sz="2000" dirty="0" err="1" smtClean="0"/>
              <a:t>učinkovite</a:t>
            </a:r>
            <a:r>
              <a:rPr lang="en-GB" sz="2000" dirty="0" smtClean="0"/>
              <a:t> </a:t>
            </a:r>
            <a:r>
              <a:rPr lang="en-GB" sz="2000" dirty="0" err="1" smtClean="0"/>
              <a:t>strategije</a:t>
            </a:r>
            <a:r>
              <a:rPr lang="en-GB" sz="2000" dirty="0" smtClean="0"/>
              <a:t> </a:t>
            </a:r>
            <a:r>
              <a:rPr lang="en-GB" sz="2000" dirty="0" err="1" smtClean="0"/>
              <a:t>putovanja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turizma</a:t>
            </a:r>
            <a:endParaRPr lang="en-GB" sz="20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effectLst/>
              </a:rPr>
              <a:t>E-marketing </a:t>
            </a:r>
            <a:r>
              <a:rPr lang="en-GB" sz="3200" dirty="0" err="1" smtClean="0">
                <a:effectLst/>
              </a:rPr>
              <a:t>za</a:t>
            </a:r>
            <a:r>
              <a:rPr lang="en-GB" sz="3200" dirty="0" smtClean="0">
                <a:effectLst/>
              </a:rPr>
              <a:t> </a:t>
            </a:r>
            <a:r>
              <a:rPr lang="en-GB" sz="3200" dirty="0" err="1" smtClean="0">
                <a:effectLst/>
              </a:rPr>
              <a:t>turističku</a:t>
            </a:r>
            <a:r>
              <a:rPr lang="en-GB" sz="3200" dirty="0" smtClean="0">
                <a:effectLst/>
              </a:rPr>
              <a:t> </a:t>
            </a:r>
            <a:r>
              <a:rPr lang="en-GB" sz="3200" dirty="0" err="1" smtClean="0">
                <a:effectLst/>
              </a:rPr>
              <a:t>destinaciju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 smtClean="0"/>
              <a:t>U </a:t>
            </a:r>
            <a:r>
              <a:rPr lang="en-GB" sz="2400" dirty="0" err="1" smtClean="0"/>
              <a:t>hotelskoj</a:t>
            </a:r>
            <a:r>
              <a:rPr lang="en-GB" sz="2400" dirty="0" smtClean="0"/>
              <a:t> </a:t>
            </a:r>
            <a:r>
              <a:rPr lang="en-GB" sz="2400" dirty="0" err="1" smtClean="0"/>
              <a:t>industriji</a:t>
            </a:r>
            <a:r>
              <a:rPr lang="en-GB" sz="2400" dirty="0" smtClean="0"/>
              <a:t> </a:t>
            </a:r>
            <a:r>
              <a:rPr lang="en-GB" sz="2400" dirty="0" err="1" smtClean="0"/>
              <a:t>konkurencija</a:t>
            </a:r>
            <a:r>
              <a:rPr lang="en-GB" sz="2400" dirty="0" smtClean="0"/>
              <a:t> je </a:t>
            </a:r>
            <a:r>
              <a:rPr lang="en-GB" sz="2400" dirty="0" err="1" smtClean="0"/>
              <a:t>jedan</a:t>
            </a:r>
            <a:r>
              <a:rPr lang="en-GB" sz="2400" dirty="0" smtClean="0"/>
              <a:t> </a:t>
            </a:r>
            <a:r>
              <a:rPr lang="en-GB" sz="2400" dirty="0" err="1" smtClean="0"/>
              <a:t>od</a:t>
            </a:r>
            <a:r>
              <a:rPr lang="en-GB" sz="2400" dirty="0" smtClean="0"/>
              <a:t> </a:t>
            </a:r>
            <a:r>
              <a:rPr lang="en-GB" sz="2400" dirty="0" err="1" smtClean="0"/>
              <a:t>najvećih</a:t>
            </a:r>
            <a:r>
              <a:rPr lang="en-GB" sz="2400" dirty="0" smtClean="0"/>
              <a:t> </a:t>
            </a:r>
            <a:r>
              <a:rPr lang="en-GB" sz="2400" dirty="0" err="1" smtClean="0"/>
              <a:t>izazova</a:t>
            </a:r>
            <a:r>
              <a:rPr lang="en-GB" sz="2400" dirty="0" smtClean="0"/>
              <a:t> s </a:t>
            </a:r>
            <a:r>
              <a:rPr lang="en-GB" sz="2400" dirty="0" err="1" smtClean="0"/>
              <a:t>kojima</a:t>
            </a:r>
            <a:r>
              <a:rPr lang="en-GB" sz="2400" dirty="0" smtClean="0"/>
              <a:t> se </a:t>
            </a:r>
            <a:r>
              <a:rPr lang="en-GB" sz="2400" dirty="0" err="1" smtClean="0"/>
              <a:t>pojedinačni</a:t>
            </a:r>
            <a:r>
              <a:rPr lang="en-GB" sz="2400" dirty="0" smtClean="0"/>
              <a:t> </a:t>
            </a:r>
            <a:r>
              <a:rPr lang="en-GB" sz="2400" dirty="0" err="1" smtClean="0"/>
              <a:t>hoteli</a:t>
            </a:r>
            <a:r>
              <a:rPr lang="en-GB" sz="2400" dirty="0" smtClean="0"/>
              <a:t> </a:t>
            </a:r>
            <a:r>
              <a:rPr lang="en-GB" sz="2400" dirty="0" err="1" smtClean="0"/>
              <a:t>suočavaju</a:t>
            </a:r>
            <a:r>
              <a:rPr lang="en-GB" sz="2400" dirty="0" smtClean="0"/>
              <a:t>.</a:t>
            </a:r>
          </a:p>
          <a:p>
            <a:pPr algn="just"/>
            <a:r>
              <a:rPr lang="en-GB" sz="2400" dirty="0" err="1" smtClean="0"/>
              <a:t>Hotelski</a:t>
            </a:r>
            <a:r>
              <a:rPr lang="en-GB" sz="2400" dirty="0" smtClean="0"/>
              <a:t> marketing je </a:t>
            </a:r>
            <a:r>
              <a:rPr lang="en-GB" sz="2400" dirty="0" err="1" smtClean="0"/>
              <a:t>bitan</a:t>
            </a:r>
            <a:r>
              <a:rPr lang="en-GB" sz="2400" dirty="0" smtClean="0"/>
              <a:t> </a:t>
            </a:r>
            <a:r>
              <a:rPr lang="en-GB" sz="2400" dirty="0" err="1" smtClean="0"/>
              <a:t>zbog</a:t>
            </a:r>
            <a:r>
              <a:rPr lang="en-GB" sz="2400" dirty="0" smtClean="0"/>
              <a:t> toga </a:t>
            </a:r>
            <a:r>
              <a:rPr lang="en-GB" sz="2400" dirty="0" err="1" smtClean="0"/>
              <a:t>što</a:t>
            </a:r>
            <a:r>
              <a:rPr lang="en-GB" sz="2400" dirty="0" smtClean="0"/>
              <a:t> </a:t>
            </a:r>
            <a:r>
              <a:rPr lang="en-GB" sz="2400" dirty="0" err="1" smtClean="0"/>
              <a:t>hoteli</a:t>
            </a:r>
            <a:r>
              <a:rPr lang="en-GB" sz="2400" dirty="0" smtClean="0"/>
              <a:t> </a:t>
            </a:r>
            <a:r>
              <a:rPr lang="en-GB" sz="2400" dirty="0" err="1" smtClean="0"/>
              <a:t>mogu</a:t>
            </a:r>
            <a:r>
              <a:rPr lang="en-GB" sz="2400" dirty="0" smtClean="0"/>
              <a:t> </a:t>
            </a:r>
            <a:r>
              <a:rPr lang="en-GB" sz="2400" dirty="0" err="1" smtClean="0"/>
              <a:t>promovisati</a:t>
            </a:r>
            <a:r>
              <a:rPr lang="en-GB" sz="2400" dirty="0" smtClean="0"/>
              <a:t> </a:t>
            </a:r>
            <a:r>
              <a:rPr lang="en-GB" sz="2400" dirty="0" err="1" smtClean="0"/>
              <a:t>svoj</a:t>
            </a:r>
            <a:r>
              <a:rPr lang="en-GB" sz="2400" dirty="0" smtClean="0"/>
              <a:t> hotel, </a:t>
            </a:r>
            <a:r>
              <a:rPr lang="en-GB" sz="2400" dirty="0" err="1" smtClean="0"/>
              <a:t>istaknuti</a:t>
            </a:r>
            <a:r>
              <a:rPr lang="en-GB" sz="2400" dirty="0" smtClean="0"/>
              <a:t> </a:t>
            </a:r>
            <a:r>
              <a:rPr lang="en-GB" sz="2400" dirty="0" err="1" smtClean="0"/>
              <a:t>njihove</a:t>
            </a:r>
            <a:r>
              <a:rPr lang="en-GB" sz="2400" dirty="0" smtClean="0"/>
              <a:t> </a:t>
            </a:r>
            <a:r>
              <a:rPr lang="en-GB" sz="2400" dirty="0" err="1" smtClean="0"/>
              <a:t>karakteristike</a:t>
            </a:r>
            <a:r>
              <a:rPr lang="en-GB" sz="2400" dirty="0" smtClean="0"/>
              <a:t>, </a:t>
            </a:r>
            <a:r>
              <a:rPr lang="en-GB" sz="2400" dirty="0" err="1" smtClean="0"/>
              <a:t>osigurati</a:t>
            </a:r>
            <a:r>
              <a:rPr lang="en-GB" sz="2400" dirty="0" smtClean="0"/>
              <a:t> </a:t>
            </a:r>
            <a:r>
              <a:rPr lang="en-GB" sz="2400" dirty="0" err="1" smtClean="0"/>
              <a:t>da</a:t>
            </a:r>
            <a:r>
              <a:rPr lang="en-GB" sz="2400" dirty="0" smtClean="0"/>
              <a:t> se </a:t>
            </a:r>
            <a:r>
              <a:rPr lang="en-GB" sz="2400" dirty="0" err="1" smtClean="0"/>
              <a:t>ističu</a:t>
            </a:r>
            <a:r>
              <a:rPr lang="en-GB" sz="2400" dirty="0" smtClean="0"/>
              <a:t> </a:t>
            </a:r>
            <a:r>
              <a:rPr lang="en-GB" sz="2400" dirty="0" err="1" smtClean="0"/>
              <a:t>od</a:t>
            </a:r>
            <a:r>
              <a:rPr lang="en-GB" sz="2400" dirty="0" smtClean="0"/>
              <a:t> </a:t>
            </a:r>
            <a:r>
              <a:rPr lang="en-GB" sz="2400" dirty="0" err="1" smtClean="0"/>
              <a:t>suparnika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 </a:t>
            </a:r>
            <a:r>
              <a:rPr lang="en-GB" sz="2400" dirty="0" err="1" smtClean="0"/>
              <a:t>utvrditi</a:t>
            </a:r>
            <a:r>
              <a:rPr lang="en-GB" sz="2400" dirty="0" smtClean="0"/>
              <a:t> </a:t>
            </a:r>
            <a:r>
              <a:rPr lang="en-GB" sz="2400" dirty="0" err="1" smtClean="0"/>
              <a:t>prednosti</a:t>
            </a:r>
            <a:r>
              <a:rPr lang="en-GB" sz="2400" dirty="0" smtClean="0"/>
              <a:t> </a:t>
            </a:r>
            <a:r>
              <a:rPr lang="en-GB" sz="2400" dirty="0" err="1" smtClean="0"/>
              <a:t>boravka</a:t>
            </a:r>
            <a:r>
              <a:rPr lang="en-GB" sz="2400" dirty="0" smtClean="0"/>
              <a:t> u </a:t>
            </a:r>
            <a:r>
              <a:rPr lang="en-GB" sz="2400" dirty="0" err="1" smtClean="0"/>
              <a:t>njima</a:t>
            </a:r>
            <a:r>
              <a:rPr lang="en-GB" sz="2400" dirty="0" smtClean="0"/>
              <a:t>.</a:t>
            </a:r>
          </a:p>
          <a:p>
            <a:pPr algn="just"/>
            <a:r>
              <a:rPr lang="en-GB" sz="2400" dirty="0" err="1" smtClean="0"/>
              <a:t>Praćenje</a:t>
            </a:r>
            <a:r>
              <a:rPr lang="en-GB" sz="2400" dirty="0" smtClean="0"/>
              <a:t> </a:t>
            </a:r>
            <a:r>
              <a:rPr lang="en-GB" sz="2400" dirty="0" err="1" smtClean="0"/>
              <a:t>najnovijih</a:t>
            </a:r>
            <a:r>
              <a:rPr lang="en-GB" sz="2400" dirty="0" smtClean="0"/>
              <a:t> </a:t>
            </a:r>
            <a:r>
              <a:rPr lang="en-GB" sz="2400" dirty="0" err="1" smtClean="0"/>
              <a:t>trendova</a:t>
            </a:r>
            <a:r>
              <a:rPr lang="en-GB" sz="2400" dirty="0" smtClean="0"/>
              <a:t> </a:t>
            </a:r>
            <a:r>
              <a:rPr lang="en-GB" sz="2400" dirty="0" err="1" smtClean="0"/>
              <a:t>hotelskog</a:t>
            </a:r>
            <a:r>
              <a:rPr lang="en-GB" sz="2400" dirty="0" smtClean="0"/>
              <a:t> </a:t>
            </a:r>
            <a:r>
              <a:rPr lang="en-GB" sz="2400" dirty="0" err="1" smtClean="0"/>
              <a:t>marketinga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 </a:t>
            </a:r>
            <a:r>
              <a:rPr lang="en-GB" sz="2400" dirty="0" err="1" smtClean="0"/>
              <a:t>privlačenje</a:t>
            </a:r>
            <a:r>
              <a:rPr lang="en-GB" sz="2400" dirty="0" smtClean="0"/>
              <a:t> </a:t>
            </a:r>
            <a:r>
              <a:rPr lang="en-GB" sz="2400" dirty="0" err="1" smtClean="0"/>
              <a:t>kupaca</a:t>
            </a:r>
            <a:r>
              <a:rPr lang="en-GB" sz="2400" dirty="0" smtClean="0"/>
              <a:t> </a:t>
            </a:r>
            <a:r>
              <a:rPr lang="en-GB" sz="2400" dirty="0" err="1" smtClean="0"/>
              <a:t>putem</a:t>
            </a:r>
            <a:r>
              <a:rPr lang="en-GB" sz="2400" dirty="0" smtClean="0"/>
              <a:t> </a:t>
            </a:r>
            <a:r>
              <a:rPr lang="en-GB" sz="2400" dirty="0" err="1" smtClean="0"/>
              <a:t>marketinga</a:t>
            </a:r>
            <a:r>
              <a:rPr lang="en-GB" sz="2400" dirty="0" smtClean="0"/>
              <a:t> </a:t>
            </a:r>
            <a:r>
              <a:rPr lang="en-GB" sz="2400" dirty="0" err="1" smtClean="0"/>
              <a:t>mogu</a:t>
            </a:r>
            <a:r>
              <a:rPr lang="en-GB" sz="2400" dirty="0" smtClean="0"/>
              <a:t> </a:t>
            </a:r>
            <a:r>
              <a:rPr lang="en-GB" sz="2400" dirty="0" err="1" smtClean="0"/>
              <a:t>pomoći</a:t>
            </a:r>
            <a:r>
              <a:rPr lang="en-GB" sz="2400" dirty="0" smtClean="0"/>
              <a:t> </a:t>
            </a:r>
            <a:r>
              <a:rPr lang="en-GB" sz="2400" dirty="0" err="1" smtClean="0"/>
              <a:t>vlasnicima</a:t>
            </a:r>
            <a:r>
              <a:rPr lang="en-GB" sz="2400" dirty="0" smtClean="0"/>
              <a:t> </a:t>
            </a:r>
            <a:r>
              <a:rPr lang="en-GB" sz="2400" dirty="0" err="1" smtClean="0"/>
              <a:t>hotela</a:t>
            </a:r>
            <a:r>
              <a:rPr lang="en-GB" sz="2400" dirty="0" smtClean="0"/>
              <a:t> </a:t>
            </a:r>
            <a:r>
              <a:rPr lang="en-GB" sz="2400" dirty="0" err="1" smtClean="0"/>
              <a:t>da</a:t>
            </a:r>
            <a:r>
              <a:rPr lang="en-GB" sz="2400" dirty="0" smtClean="0"/>
              <a:t> </a:t>
            </a:r>
            <a:r>
              <a:rPr lang="en-GB" sz="2400" dirty="0" err="1" smtClean="0"/>
              <a:t>povećaju</a:t>
            </a:r>
            <a:r>
              <a:rPr lang="en-GB" sz="2400" dirty="0" smtClean="0"/>
              <a:t> </a:t>
            </a:r>
            <a:r>
              <a:rPr lang="en-GB" sz="2400" dirty="0" err="1" smtClean="0"/>
              <a:t>broj</a:t>
            </a:r>
            <a:r>
              <a:rPr lang="en-GB" sz="2400" dirty="0" smtClean="0"/>
              <a:t> </a:t>
            </a:r>
            <a:r>
              <a:rPr lang="en-GB" sz="2400" dirty="0" err="1" smtClean="0"/>
              <a:t>ostvarenih</a:t>
            </a:r>
            <a:r>
              <a:rPr lang="en-GB" sz="2400" dirty="0" smtClean="0"/>
              <a:t> </a:t>
            </a:r>
            <a:r>
              <a:rPr lang="en-GB" sz="2400" dirty="0" err="1" smtClean="0"/>
              <a:t>rezervacija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 </a:t>
            </a:r>
            <a:r>
              <a:rPr lang="en-GB" sz="2400" dirty="0" err="1" smtClean="0"/>
              <a:t>prihod</a:t>
            </a:r>
            <a:r>
              <a:rPr lang="en-GB" sz="2400" dirty="0" smtClean="0"/>
              <a:t>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effectLst/>
              </a:rPr>
              <a:t>E-marketing u </a:t>
            </a:r>
            <a:r>
              <a:rPr lang="en-GB" sz="3200" dirty="0" err="1" smtClean="0">
                <a:effectLst/>
              </a:rPr>
              <a:t>hotelskoj</a:t>
            </a:r>
            <a:r>
              <a:rPr lang="en-GB" sz="3200" dirty="0" smtClean="0">
                <a:effectLst/>
              </a:rPr>
              <a:t> </a:t>
            </a:r>
            <a:r>
              <a:rPr lang="en-GB" sz="3200" dirty="0" err="1" smtClean="0">
                <a:effectLst/>
              </a:rPr>
              <a:t>industriji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sz="2000" dirty="0" err="1" smtClean="0"/>
              <a:t>Hotelska</a:t>
            </a:r>
            <a:r>
              <a:rPr lang="en-GB" sz="2000" dirty="0" smtClean="0"/>
              <a:t> </a:t>
            </a:r>
            <a:r>
              <a:rPr lang="en-GB" sz="2000" dirty="0" err="1" smtClean="0"/>
              <a:t>industrija</a:t>
            </a:r>
            <a:r>
              <a:rPr lang="en-GB" sz="2000" dirty="0" smtClean="0"/>
              <a:t> je </a:t>
            </a:r>
            <a:r>
              <a:rPr lang="en-GB" sz="2000" dirty="0" err="1" smtClean="0"/>
              <a:t>pomalo</a:t>
            </a:r>
            <a:r>
              <a:rPr lang="en-GB" sz="2000" dirty="0" smtClean="0"/>
              <a:t> </a:t>
            </a:r>
            <a:r>
              <a:rPr lang="en-GB" sz="2000" dirty="0" err="1" smtClean="0"/>
              <a:t>zaostala</a:t>
            </a:r>
            <a:r>
              <a:rPr lang="en-GB" sz="2000" dirty="0" smtClean="0"/>
              <a:t> u </a:t>
            </a:r>
            <a:r>
              <a:rPr lang="en-GB" sz="2000" dirty="0" err="1" smtClean="0"/>
              <a:t>smislu</a:t>
            </a:r>
            <a:r>
              <a:rPr lang="en-GB" sz="2000" dirty="0" smtClean="0"/>
              <a:t> </a:t>
            </a:r>
            <a:r>
              <a:rPr lang="en-GB" sz="2000" dirty="0" err="1" smtClean="0"/>
              <a:t>načina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procesa</a:t>
            </a:r>
            <a:r>
              <a:rPr lang="en-GB" sz="2000" dirty="0" smtClean="0"/>
              <a:t> </a:t>
            </a:r>
            <a:r>
              <a:rPr lang="en-GB" sz="2000" dirty="0" err="1" smtClean="0"/>
              <a:t>jer</a:t>
            </a:r>
            <a:r>
              <a:rPr lang="en-GB" sz="2000" dirty="0" smtClean="0"/>
              <a:t> </a:t>
            </a:r>
            <a:r>
              <a:rPr lang="en-GB" sz="2000" dirty="0" err="1" smtClean="0"/>
              <a:t>mnogi</a:t>
            </a:r>
            <a:r>
              <a:rPr lang="en-GB" sz="2000" dirty="0" smtClean="0"/>
              <a:t> </a:t>
            </a:r>
            <a:r>
              <a:rPr lang="en-GB" sz="2000" dirty="0" err="1" smtClean="0"/>
              <a:t>hotelijeri</a:t>
            </a:r>
            <a:r>
              <a:rPr lang="en-GB" sz="2000" dirty="0" smtClean="0"/>
              <a:t> </a:t>
            </a:r>
            <a:r>
              <a:rPr lang="en-GB" sz="2000" dirty="0" err="1" smtClean="0"/>
              <a:t>funkcioniraju</a:t>
            </a:r>
            <a:r>
              <a:rPr lang="en-GB" sz="2000" dirty="0" smtClean="0"/>
              <a:t>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jednak</a:t>
            </a:r>
            <a:r>
              <a:rPr lang="en-GB" sz="2000" dirty="0" smtClean="0"/>
              <a:t> </a:t>
            </a:r>
            <a:r>
              <a:rPr lang="en-GB" sz="2000" dirty="0" err="1" smtClean="0"/>
              <a:t>način</a:t>
            </a:r>
            <a:r>
              <a:rPr lang="en-GB" sz="2000" dirty="0" smtClean="0"/>
              <a:t> </a:t>
            </a:r>
            <a:r>
              <a:rPr lang="en-GB" sz="2000" dirty="0" err="1" smtClean="0"/>
              <a:t>već</a:t>
            </a:r>
            <a:r>
              <a:rPr lang="en-GB" sz="2000" dirty="0" smtClean="0"/>
              <a:t> </a:t>
            </a:r>
            <a:r>
              <a:rPr lang="en-GB" sz="2000" dirty="0" err="1" smtClean="0"/>
              <a:t>desetljećima</a:t>
            </a:r>
            <a:r>
              <a:rPr lang="en-GB" sz="2000" dirty="0" smtClean="0"/>
              <a:t> </a:t>
            </a:r>
            <a:r>
              <a:rPr lang="en-GB" sz="2000" dirty="0" err="1" smtClean="0"/>
              <a:t>distribucija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marketing </a:t>
            </a:r>
            <a:r>
              <a:rPr lang="en-GB" sz="2000" dirty="0" err="1" smtClean="0"/>
              <a:t>su</a:t>
            </a:r>
            <a:r>
              <a:rPr lang="en-GB" sz="2000" dirty="0" smtClean="0"/>
              <a:t> se </a:t>
            </a:r>
            <a:r>
              <a:rPr lang="en-GB" sz="2000" dirty="0" err="1" smtClean="0"/>
              <a:t>promijenili</a:t>
            </a:r>
            <a:r>
              <a:rPr lang="en-GB" sz="2000" dirty="0" smtClean="0"/>
              <a:t> </a:t>
            </a:r>
            <a:r>
              <a:rPr lang="en-GB" sz="2000" dirty="0" err="1" smtClean="0"/>
              <a:t>značajno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nastaviti</a:t>
            </a:r>
            <a:r>
              <a:rPr lang="en-GB" sz="2000" dirty="0" smtClean="0"/>
              <a:t> </a:t>
            </a:r>
            <a:r>
              <a:rPr lang="en-GB" sz="2000" dirty="0" err="1" smtClean="0"/>
              <a:t>će</a:t>
            </a:r>
            <a:r>
              <a:rPr lang="en-GB" sz="2000" dirty="0" smtClean="0"/>
              <a:t> se </a:t>
            </a:r>
            <a:r>
              <a:rPr lang="en-GB" sz="2000" dirty="0" err="1" smtClean="0"/>
              <a:t>mijenjati</a:t>
            </a:r>
            <a:r>
              <a:rPr lang="en-GB" sz="2000" dirty="0" smtClean="0"/>
              <a:t> u </a:t>
            </a:r>
            <a:r>
              <a:rPr lang="en-GB" sz="2000" dirty="0" err="1" smtClean="0"/>
              <a:t>budućnosti</a:t>
            </a:r>
            <a:r>
              <a:rPr lang="en-GB" sz="2000" dirty="0" smtClean="0"/>
              <a:t>. </a:t>
            </a:r>
          </a:p>
          <a:p>
            <a:pPr algn="just"/>
            <a:r>
              <a:rPr lang="en-GB" sz="2000" dirty="0" err="1" smtClean="0"/>
              <a:t>Hoteli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njihove</a:t>
            </a:r>
            <a:r>
              <a:rPr lang="en-GB" sz="2000" dirty="0" smtClean="0"/>
              <a:t> web </a:t>
            </a:r>
            <a:r>
              <a:rPr lang="en-GB" sz="2000" dirty="0" err="1" smtClean="0"/>
              <a:t>stranice</a:t>
            </a:r>
            <a:r>
              <a:rPr lang="en-GB" sz="2000" dirty="0" smtClean="0"/>
              <a:t> nude </a:t>
            </a:r>
            <a:r>
              <a:rPr lang="en-GB" sz="2000" dirty="0" err="1" smtClean="0"/>
              <a:t>samo</a:t>
            </a:r>
            <a:r>
              <a:rPr lang="en-GB" sz="2000" dirty="0" smtClean="0"/>
              <a:t> </a:t>
            </a:r>
            <a:r>
              <a:rPr lang="en-GB" sz="2000" dirty="0" err="1" smtClean="0"/>
              <a:t>rezervacije</a:t>
            </a:r>
            <a:r>
              <a:rPr lang="en-GB" sz="2000" dirty="0" smtClean="0"/>
              <a:t>, </a:t>
            </a:r>
            <a:r>
              <a:rPr lang="en-GB" sz="2000" dirty="0" err="1" smtClean="0"/>
              <a:t>galeriju</a:t>
            </a:r>
            <a:r>
              <a:rPr lang="en-GB" sz="2000" dirty="0" smtClean="0"/>
              <a:t> </a:t>
            </a:r>
            <a:r>
              <a:rPr lang="en-GB" sz="2000" dirty="0" err="1" smtClean="0"/>
              <a:t>slika</a:t>
            </a:r>
            <a:r>
              <a:rPr lang="en-GB" sz="2000" dirty="0" smtClean="0"/>
              <a:t> soba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objekata</a:t>
            </a:r>
            <a:r>
              <a:rPr lang="en-GB" sz="2000" dirty="0" smtClean="0"/>
              <a:t> u </a:t>
            </a:r>
            <a:r>
              <a:rPr lang="en-GB" sz="2000" dirty="0" err="1" smtClean="0"/>
              <a:t>hotelu</a:t>
            </a:r>
            <a:r>
              <a:rPr lang="en-GB" sz="2000" dirty="0" smtClean="0"/>
              <a:t>, </a:t>
            </a:r>
            <a:r>
              <a:rPr lang="en-GB" sz="2000" dirty="0" err="1" smtClean="0"/>
              <a:t>informacije</a:t>
            </a:r>
            <a:r>
              <a:rPr lang="en-GB" sz="2000" dirty="0" smtClean="0"/>
              <a:t> o </a:t>
            </a:r>
            <a:r>
              <a:rPr lang="en-GB" sz="2000" dirty="0" err="1" smtClean="0"/>
              <a:t>hotelu</a:t>
            </a:r>
            <a:r>
              <a:rPr lang="en-GB" sz="2000" dirty="0" smtClean="0"/>
              <a:t>, </a:t>
            </a:r>
            <a:r>
              <a:rPr lang="en-GB" sz="2000" dirty="0" err="1" smtClean="0"/>
              <a:t>te</a:t>
            </a:r>
            <a:r>
              <a:rPr lang="en-GB" sz="2000" dirty="0" smtClean="0"/>
              <a:t> newsletter </a:t>
            </a:r>
            <a:r>
              <a:rPr lang="en-GB" sz="2000" dirty="0" err="1" smtClean="0"/>
              <a:t>preplatu</a:t>
            </a:r>
            <a:r>
              <a:rPr lang="en-GB" sz="2000" dirty="0" smtClean="0"/>
              <a:t>, a ne nude </a:t>
            </a:r>
            <a:r>
              <a:rPr lang="en-GB" sz="2000" dirty="0" err="1" smtClean="0"/>
              <a:t>veliki</a:t>
            </a:r>
            <a:r>
              <a:rPr lang="en-GB" sz="2000" dirty="0" smtClean="0"/>
              <a:t> </a:t>
            </a:r>
            <a:r>
              <a:rPr lang="en-GB" sz="2000" dirty="0" err="1" smtClean="0"/>
              <a:t>sadržaj</a:t>
            </a:r>
            <a:r>
              <a:rPr lang="en-GB" sz="2000" dirty="0" smtClean="0"/>
              <a:t> </a:t>
            </a:r>
            <a:r>
              <a:rPr lang="en-GB" sz="2000" dirty="0" err="1" smtClean="0"/>
              <a:t>ni</a:t>
            </a:r>
            <a:r>
              <a:rPr lang="en-GB" sz="2000" dirty="0" smtClean="0"/>
              <a:t> </a:t>
            </a:r>
            <a:r>
              <a:rPr lang="en-GB" sz="2000" dirty="0" err="1" smtClean="0"/>
              <a:t>interaktivnost</a:t>
            </a:r>
            <a:r>
              <a:rPr lang="en-GB" sz="2000" dirty="0" smtClean="0"/>
              <a:t> </a:t>
            </a:r>
            <a:r>
              <a:rPr lang="en-GB" sz="2000" dirty="0" err="1" smtClean="0"/>
              <a:t>koju</a:t>
            </a:r>
            <a:r>
              <a:rPr lang="en-GB" sz="2000" dirty="0" smtClean="0"/>
              <a:t> </a:t>
            </a:r>
            <a:r>
              <a:rPr lang="en-GB" sz="2000" dirty="0" err="1" smtClean="0"/>
              <a:t>mogu</a:t>
            </a:r>
            <a:r>
              <a:rPr lang="en-GB" sz="2000" dirty="0" smtClean="0"/>
              <a:t> </a:t>
            </a:r>
            <a:r>
              <a:rPr lang="en-GB" sz="2000" dirty="0" err="1" smtClean="0"/>
              <a:t>postići</a:t>
            </a:r>
            <a:r>
              <a:rPr lang="en-GB" sz="2000" dirty="0" smtClean="0"/>
              <a:t> </a:t>
            </a:r>
            <a:r>
              <a:rPr lang="en-GB" sz="2000" dirty="0" err="1" smtClean="0"/>
              <a:t>sa</a:t>
            </a:r>
            <a:r>
              <a:rPr lang="en-GB" sz="2000" dirty="0" smtClean="0"/>
              <a:t> </a:t>
            </a:r>
            <a:r>
              <a:rPr lang="en-GB" sz="2000" dirty="0" err="1" smtClean="0"/>
              <a:t>raznim</a:t>
            </a:r>
            <a:r>
              <a:rPr lang="en-GB" sz="2000" dirty="0" smtClean="0"/>
              <a:t> </a:t>
            </a:r>
            <a:r>
              <a:rPr lang="en-GB" sz="2000" dirty="0" err="1" smtClean="0"/>
              <a:t>poveznicama</a:t>
            </a:r>
            <a:r>
              <a:rPr lang="en-GB" sz="2000" dirty="0" smtClean="0"/>
              <a:t> </a:t>
            </a:r>
            <a:r>
              <a:rPr lang="en-GB" sz="2000" dirty="0" err="1" smtClean="0"/>
              <a:t>restorana</a:t>
            </a:r>
            <a:r>
              <a:rPr lang="en-GB" sz="2000" dirty="0" smtClean="0"/>
              <a:t>, </a:t>
            </a:r>
            <a:r>
              <a:rPr lang="en-GB" sz="2000" dirty="0" err="1" smtClean="0"/>
              <a:t>prijevoza</a:t>
            </a:r>
            <a:r>
              <a:rPr lang="en-GB" sz="2000" dirty="0" smtClean="0"/>
              <a:t>, </a:t>
            </a:r>
            <a:r>
              <a:rPr lang="en-GB" sz="2000" dirty="0" err="1" smtClean="0"/>
              <a:t>događaje</a:t>
            </a:r>
            <a:r>
              <a:rPr lang="en-GB" sz="2000" dirty="0" smtClean="0"/>
              <a:t>, </a:t>
            </a:r>
            <a:r>
              <a:rPr lang="en-GB" sz="2000" dirty="0" err="1" smtClean="0"/>
              <a:t>informacije</a:t>
            </a:r>
            <a:r>
              <a:rPr lang="en-GB" sz="2000" dirty="0" smtClean="0"/>
              <a:t> o </a:t>
            </a:r>
            <a:r>
              <a:rPr lang="en-GB" sz="2000" dirty="0" err="1" smtClean="0"/>
              <a:t>odredištu</a:t>
            </a:r>
            <a:r>
              <a:rPr lang="en-GB" sz="2000" dirty="0" smtClean="0"/>
              <a:t>, </a:t>
            </a:r>
            <a:r>
              <a:rPr lang="en-GB" sz="2000" dirty="0" err="1" smtClean="0"/>
              <a:t>blogove</a:t>
            </a:r>
            <a:r>
              <a:rPr lang="en-GB" sz="2000" dirty="0" smtClean="0"/>
              <a:t>, </a:t>
            </a:r>
            <a:r>
              <a:rPr lang="en-GB" sz="2000" dirty="0" err="1" smtClean="0"/>
              <a:t>sadržaje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iskustva</a:t>
            </a:r>
            <a:r>
              <a:rPr lang="en-GB" sz="2000" dirty="0" smtClean="0"/>
              <a:t> </a:t>
            </a:r>
            <a:r>
              <a:rPr lang="en-GB" sz="2000" dirty="0" err="1" smtClean="0"/>
              <a:t>od</a:t>
            </a:r>
            <a:r>
              <a:rPr lang="en-GB" sz="2000" dirty="0" smtClean="0"/>
              <a:t> </a:t>
            </a:r>
            <a:r>
              <a:rPr lang="en-GB" sz="2000" dirty="0" err="1" smtClean="0"/>
              <a:t>strane</a:t>
            </a:r>
            <a:r>
              <a:rPr lang="en-GB" sz="2000" dirty="0" smtClean="0"/>
              <a:t> </a:t>
            </a:r>
            <a:r>
              <a:rPr lang="en-GB" sz="2000" dirty="0" err="1" smtClean="0"/>
              <a:t>posjetitelja</a:t>
            </a:r>
            <a:r>
              <a:rPr lang="en-GB" sz="2000" dirty="0" smtClean="0"/>
              <a:t>, </a:t>
            </a:r>
            <a:r>
              <a:rPr lang="en-GB" sz="2000" dirty="0" err="1" smtClean="0"/>
              <a:t>nagradne</a:t>
            </a:r>
            <a:r>
              <a:rPr lang="en-GB" sz="2000" dirty="0" smtClean="0"/>
              <a:t> </a:t>
            </a:r>
            <a:r>
              <a:rPr lang="en-GB" sz="2000" dirty="0" err="1" smtClean="0"/>
              <a:t>igre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popuste</a:t>
            </a:r>
            <a:endParaRPr lang="en-GB" sz="2000" dirty="0" smtClean="0"/>
          </a:p>
          <a:p>
            <a:pPr algn="just"/>
            <a:r>
              <a:rPr lang="en-GB" sz="2000" dirty="0" err="1" smtClean="0"/>
              <a:t>Hoteli</a:t>
            </a:r>
            <a:r>
              <a:rPr lang="en-GB" sz="2000" dirty="0" smtClean="0"/>
              <a:t> </a:t>
            </a:r>
            <a:r>
              <a:rPr lang="en-GB" sz="2000" dirty="0" err="1" smtClean="0"/>
              <a:t>mogu</a:t>
            </a:r>
            <a:r>
              <a:rPr lang="en-GB" sz="2000" dirty="0" smtClean="0"/>
              <a:t> </a:t>
            </a:r>
            <a:r>
              <a:rPr lang="en-GB" sz="2000" dirty="0" err="1" smtClean="0"/>
              <a:t>napraviti</a:t>
            </a:r>
            <a:r>
              <a:rPr lang="en-GB" sz="2000" dirty="0" smtClean="0"/>
              <a:t> </a:t>
            </a:r>
            <a:r>
              <a:rPr lang="en-GB" sz="2000" dirty="0" err="1" smtClean="0"/>
              <a:t>kreativan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interaktivan</a:t>
            </a:r>
            <a:r>
              <a:rPr lang="en-GB" sz="2000" dirty="0" smtClean="0"/>
              <a:t> </a:t>
            </a:r>
            <a:r>
              <a:rPr lang="en-GB" sz="2000" dirty="0" err="1" smtClean="0"/>
              <a:t>sadržaj</a:t>
            </a:r>
            <a:r>
              <a:rPr lang="en-GB" sz="2000" dirty="0" smtClean="0"/>
              <a:t> </a:t>
            </a:r>
            <a:r>
              <a:rPr lang="en-GB" sz="2000" dirty="0" err="1" smtClean="0"/>
              <a:t>kao</a:t>
            </a:r>
            <a:r>
              <a:rPr lang="en-GB" sz="2000" dirty="0" smtClean="0"/>
              <a:t> </a:t>
            </a:r>
            <a:r>
              <a:rPr lang="en-GB" sz="2000" dirty="0" err="1" smtClean="0"/>
              <a:t>što</a:t>
            </a:r>
            <a:r>
              <a:rPr lang="en-GB" sz="2000" dirty="0" smtClean="0"/>
              <a:t>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err="1" smtClean="0"/>
              <a:t>nagradne</a:t>
            </a:r>
            <a:r>
              <a:rPr lang="en-GB" sz="2000" dirty="0" smtClean="0"/>
              <a:t> </a:t>
            </a:r>
            <a:r>
              <a:rPr lang="en-GB" sz="2000" dirty="0" err="1" smtClean="0"/>
              <a:t>igre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popuste</a:t>
            </a:r>
            <a:r>
              <a:rPr lang="en-GB" sz="2000" dirty="0" smtClean="0"/>
              <a:t> </a:t>
            </a:r>
            <a:r>
              <a:rPr lang="en-GB" sz="2000" dirty="0" err="1" smtClean="0"/>
              <a:t>koje</a:t>
            </a:r>
            <a:r>
              <a:rPr lang="en-GB" sz="2000" dirty="0" smtClean="0"/>
              <a:t> </a:t>
            </a:r>
            <a:r>
              <a:rPr lang="en-GB" sz="2000" dirty="0" err="1" smtClean="0"/>
              <a:t>korisnici</a:t>
            </a:r>
            <a:r>
              <a:rPr lang="en-GB" sz="2000" dirty="0" smtClean="0"/>
              <a:t> </a:t>
            </a:r>
            <a:r>
              <a:rPr lang="en-GB" sz="2000" dirty="0" err="1" smtClean="0"/>
              <a:t>mogu</a:t>
            </a:r>
            <a:r>
              <a:rPr lang="en-GB" sz="2000" dirty="0" smtClean="0"/>
              <a:t> </a:t>
            </a:r>
            <a:r>
              <a:rPr lang="en-GB" sz="2000" dirty="0" err="1" smtClean="0"/>
              <a:t>dobit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sl. . </a:t>
            </a:r>
          </a:p>
          <a:p>
            <a:pPr algn="just"/>
            <a:r>
              <a:rPr lang="en-GB" sz="2000" dirty="0" err="1" smtClean="0"/>
              <a:t>Nagradne</a:t>
            </a:r>
            <a:r>
              <a:rPr lang="en-GB" sz="2000" dirty="0" smtClean="0"/>
              <a:t> </a:t>
            </a:r>
            <a:r>
              <a:rPr lang="en-GB" sz="2000" dirty="0" err="1" smtClean="0"/>
              <a:t>igre</a:t>
            </a:r>
            <a:r>
              <a:rPr lang="en-GB" sz="2000" dirty="0" smtClean="0"/>
              <a:t> </a:t>
            </a:r>
            <a:r>
              <a:rPr lang="en-GB" sz="2000" dirty="0" err="1" smtClean="0"/>
              <a:t>mogu</a:t>
            </a:r>
            <a:r>
              <a:rPr lang="en-GB" sz="2000" dirty="0" smtClean="0"/>
              <a:t> </a:t>
            </a:r>
            <a:r>
              <a:rPr lang="en-GB" sz="2000" dirty="0" err="1" smtClean="0"/>
              <a:t>biti</a:t>
            </a:r>
            <a:r>
              <a:rPr lang="en-GB" sz="2000" dirty="0" smtClean="0"/>
              <a:t> </a:t>
            </a:r>
            <a:r>
              <a:rPr lang="en-GB" sz="2000" dirty="0" err="1" smtClean="0"/>
              <a:t>kao</a:t>
            </a:r>
            <a:r>
              <a:rPr lang="en-GB" sz="2000" dirty="0" smtClean="0"/>
              <a:t> </a:t>
            </a:r>
            <a:r>
              <a:rPr lang="en-GB" sz="2000" dirty="0" err="1" smtClean="0"/>
              <a:t>naprimjer</a:t>
            </a:r>
            <a:r>
              <a:rPr lang="en-GB" sz="2000" dirty="0" smtClean="0"/>
              <a:t>; </a:t>
            </a:r>
            <a:r>
              <a:rPr lang="en-GB" sz="2000" dirty="0" err="1" smtClean="0"/>
              <a:t>izvlačenjem</a:t>
            </a:r>
            <a:r>
              <a:rPr lang="en-GB" sz="2000" dirty="0" smtClean="0"/>
              <a:t> </a:t>
            </a:r>
            <a:r>
              <a:rPr lang="en-GB" sz="2000" dirty="0" err="1" smtClean="0"/>
              <a:t>ako</a:t>
            </a:r>
            <a:r>
              <a:rPr lang="en-GB" sz="2000" dirty="0" smtClean="0"/>
              <a:t> </a:t>
            </a:r>
            <a:r>
              <a:rPr lang="en-GB" sz="2000" dirty="0" err="1" smtClean="0"/>
              <a:t>korisnik</a:t>
            </a:r>
            <a:r>
              <a:rPr lang="en-GB" sz="2000" dirty="0" smtClean="0"/>
              <a:t> </a:t>
            </a:r>
            <a:r>
              <a:rPr lang="en-GB" sz="2000" dirty="0" err="1" smtClean="0"/>
              <a:t>upiše</a:t>
            </a:r>
            <a:r>
              <a:rPr lang="en-GB" sz="2000" dirty="0" smtClean="0"/>
              <a:t> </a:t>
            </a:r>
            <a:r>
              <a:rPr lang="en-GB" sz="2000" dirty="0" err="1" smtClean="0"/>
              <a:t>ime</a:t>
            </a:r>
            <a:r>
              <a:rPr lang="en-GB" sz="2000" dirty="0" smtClean="0"/>
              <a:t> hotel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Instagramu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označi</a:t>
            </a:r>
            <a:r>
              <a:rPr lang="en-GB" sz="2000" dirty="0" smtClean="0"/>
              <a:t> </a:t>
            </a:r>
            <a:r>
              <a:rPr lang="en-GB" sz="2000" dirty="0" err="1" smtClean="0"/>
              <a:t>prijatelja</a:t>
            </a:r>
            <a:r>
              <a:rPr lang="en-GB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sz="2000" dirty="0" smtClean="0"/>
              <a:t>Danas je e-marketing </a:t>
            </a:r>
            <a:r>
              <a:rPr lang="en-GB" sz="2000" dirty="0" err="1" smtClean="0"/>
              <a:t>sve</a:t>
            </a:r>
            <a:r>
              <a:rPr lang="en-GB" sz="2000" dirty="0" smtClean="0"/>
              <a:t> </a:t>
            </a:r>
            <a:r>
              <a:rPr lang="en-GB" sz="2000" dirty="0" err="1" smtClean="0"/>
              <a:t>važniji</a:t>
            </a:r>
            <a:r>
              <a:rPr lang="en-GB" sz="2000" dirty="0" smtClean="0"/>
              <a:t> u </a:t>
            </a:r>
            <a:r>
              <a:rPr lang="en-GB" sz="2000" dirty="0" err="1" smtClean="0"/>
              <a:t>hotelskoj</a:t>
            </a:r>
            <a:r>
              <a:rPr lang="en-GB" sz="2000" dirty="0" smtClean="0"/>
              <a:t> </a:t>
            </a:r>
            <a:r>
              <a:rPr lang="en-GB" sz="2000" dirty="0" err="1" smtClean="0"/>
              <a:t>industriji</a:t>
            </a:r>
            <a:r>
              <a:rPr lang="en-GB" sz="2000" dirty="0" smtClean="0"/>
              <a:t> </a:t>
            </a:r>
            <a:r>
              <a:rPr lang="en-GB" sz="2000" dirty="0" err="1" smtClean="0"/>
              <a:t>zbog</a:t>
            </a:r>
            <a:r>
              <a:rPr lang="en-GB" sz="2000" dirty="0" smtClean="0"/>
              <a:t> </a:t>
            </a:r>
            <a:r>
              <a:rPr lang="en-GB" sz="2000" dirty="0" err="1" smtClean="0"/>
              <a:t>velike</a:t>
            </a:r>
            <a:r>
              <a:rPr lang="en-GB" sz="2000" dirty="0" smtClean="0"/>
              <a:t> </a:t>
            </a:r>
            <a:r>
              <a:rPr lang="en-GB" sz="2000" dirty="0" err="1" smtClean="0"/>
              <a:t>konkurencije</a:t>
            </a:r>
            <a:r>
              <a:rPr lang="en-GB" sz="2000" dirty="0" smtClean="0"/>
              <a:t>. </a:t>
            </a:r>
            <a:r>
              <a:rPr lang="en-GB" sz="2000" dirty="0" err="1" smtClean="0"/>
              <a:t>Hoteli</a:t>
            </a:r>
            <a:r>
              <a:rPr lang="en-GB" sz="2000" dirty="0" smtClean="0"/>
              <a:t> </a:t>
            </a:r>
            <a:r>
              <a:rPr lang="en-GB" sz="2000" dirty="0" err="1" smtClean="0"/>
              <a:t>trebaju</a:t>
            </a:r>
            <a:r>
              <a:rPr lang="en-GB" sz="2000" dirty="0" smtClean="0"/>
              <a:t> </a:t>
            </a:r>
            <a:r>
              <a:rPr lang="en-GB" sz="2000" dirty="0" err="1" smtClean="0"/>
              <a:t>koristiti</a:t>
            </a:r>
            <a:r>
              <a:rPr lang="en-GB" sz="2000" dirty="0" smtClean="0"/>
              <a:t> </a:t>
            </a:r>
            <a:r>
              <a:rPr lang="en-GB" sz="2000" dirty="0" err="1" smtClean="0"/>
              <a:t>prednosti</a:t>
            </a:r>
            <a:r>
              <a:rPr lang="en-GB" sz="2000" dirty="0" smtClean="0"/>
              <a:t> </a:t>
            </a:r>
            <a:r>
              <a:rPr lang="en-GB" sz="2000" dirty="0" err="1" smtClean="0"/>
              <a:t>društvenih</a:t>
            </a:r>
            <a:r>
              <a:rPr lang="en-GB" sz="2000" dirty="0" smtClean="0"/>
              <a:t> </a:t>
            </a:r>
            <a:r>
              <a:rPr lang="en-GB" sz="2000" dirty="0" err="1" smtClean="0"/>
              <a:t>mreža</a:t>
            </a:r>
            <a:r>
              <a:rPr lang="en-GB" sz="2000" dirty="0" smtClean="0"/>
              <a:t>, online </a:t>
            </a:r>
            <a:r>
              <a:rPr lang="en-GB" sz="2000" dirty="0" err="1" smtClean="0"/>
              <a:t>rezervacija</a:t>
            </a:r>
            <a:r>
              <a:rPr lang="en-GB" sz="2000" dirty="0" smtClean="0"/>
              <a:t>, </a:t>
            </a:r>
            <a:r>
              <a:rPr lang="en-GB" sz="2000" dirty="0" err="1" smtClean="0"/>
              <a:t>pametnih</a:t>
            </a:r>
            <a:r>
              <a:rPr lang="en-GB" sz="2000" dirty="0" smtClean="0"/>
              <a:t> </a:t>
            </a:r>
            <a:r>
              <a:rPr lang="en-GB" sz="2000" dirty="0" err="1" smtClean="0"/>
              <a:t>mobitela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aplikacija</a:t>
            </a:r>
            <a:r>
              <a:rPr lang="en-GB" sz="2000" dirty="0" smtClean="0"/>
              <a:t>, </a:t>
            </a:r>
            <a:r>
              <a:rPr lang="en-GB" sz="2000" dirty="0" err="1" smtClean="0"/>
              <a:t>održavanje</a:t>
            </a:r>
            <a:r>
              <a:rPr lang="en-GB" sz="2000" dirty="0" smtClean="0"/>
              <a:t> web </a:t>
            </a:r>
            <a:r>
              <a:rPr lang="en-GB" sz="2000" dirty="0" err="1" smtClean="0"/>
              <a:t>stranice</a:t>
            </a:r>
            <a:r>
              <a:rPr lang="en-GB" sz="2000" dirty="0" smtClean="0"/>
              <a:t>, e-mail marketing </a:t>
            </a:r>
            <a:r>
              <a:rPr lang="en-GB" sz="2000" dirty="0" err="1" smtClean="0"/>
              <a:t>koristiti</a:t>
            </a:r>
            <a:r>
              <a:rPr lang="en-GB" sz="2000" dirty="0" smtClean="0"/>
              <a:t> </a:t>
            </a:r>
            <a:r>
              <a:rPr lang="en-GB" sz="2000" dirty="0" err="1" smtClean="0"/>
              <a:t>sadržaj</a:t>
            </a:r>
            <a:r>
              <a:rPr lang="en-GB" sz="2000" dirty="0" smtClean="0"/>
              <a:t> </a:t>
            </a:r>
            <a:r>
              <a:rPr lang="en-GB" sz="2000" dirty="0" err="1" smtClean="0"/>
              <a:t>generiran</a:t>
            </a:r>
            <a:r>
              <a:rPr lang="en-GB" sz="2000" dirty="0" smtClean="0"/>
              <a:t> </a:t>
            </a:r>
            <a:r>
              <a:rPr lang="en-GB" sz="2000" dirty="0" err="1" smtClean="0"/>
              <a:t>od</a:t>
            </a:r>
            <a:r>
              <a:rPr lang="en-GB" sz="2000" dirty="0" smtClean="0"/>
              <a:t> </a:t>
            </a:r>
            <a:r>
              <a:rPr lang="en-GB" sz="2000" dirty="0" err="1" smtClean="0"/>
              <a:t>strane</a:t>
            </a:r>
            <a:r>
              <a:rPr lang="en-GB" sz="2000" dirty="0" smtClean="0"/>
              <a:t> </a:t>
            </a:r>
            <a:r>
              <a:rPr lang="en-GB" sz="2000" dirty="0" err="1" smtClean="0"/>
              <a:t>korisnika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influencera</a:t>
            </a:r>
            <a:r>
              <a:rPr lang="en-GB" sz="2000" dirty="0" smtClean="0"/>
              <a:t>, </a:t>
            </a:r>
            <a:r>
              <a:rPr lang="en-GB" sz="2000" dirty="0" err="1" smtClean="0"/>
              <a:t>kreativno</a:t>
            </a:r>
            <a:r>
              <a:rPr lang="en-GB" sz="2000" dirty="0" smtClean="0"/>
              <a:t> </a:t>
            </a:r>
            <a:r>
              <a:rPr lang="en-GB" sz="2000" dirty="0" err="1" smtClean="0"/>
              <a:t>iskoristiti</a:t>
            </a:r>
            <a:r>
              <a:rPr lang="en-GB" sz="2000" dirty="0" smtClean="0"/>
              <a:t> </a:t>
            </a:r>
            <a:r>
              <a:rPr lang="en-GB" sz="2000" dirty="0" err="1" smtClean="0"/>
              <a:t>razne</a:t>
            </a:r>
            <a:r>
              <a:rPr lang="en-GB" sz="2000" dirty="0" smtClean="0"/>
              <a:t> </a:t>
            </a:r>
            <a:r>
              <a:rPr lang="en-GB" sz="2000" dirty="0" err="1" smtClean="0"/>
              <a:t>mogućnosti</a:t>
            </a:r>
            <a:r>
              <a:rPr lang="en-GB" sz="2000" dirty="0" smtClean="0"/>
              <a:t> </a:t>
            </a:r>
            <a:r>
              <a:rPr lang="en-GB" sz="2000" dirty="0" err="1" smtClean="0"/>
              <a:t>koje</a:t>
            </a:r>
            <a:r>
              <a:rPr lang="en-GB" sz="2000" dirty="0" smtClean="0"/>
              <a:t> nude AI,AR,VR </a:t>
            </a:r>
            <a:r>
              <a:rPr lang="en-GB" sz="2000" dirty="0" err="1" smtClean="0"/>
              <a:t>te</a:t>
            </a:r>
            <a:r>
              <a:rPr lang="en-GB" sz="2000" dirty="0" smtClean="0"/>
              <a:t> </a:t>
            </a:r>
            <a:r>
              <a:rPr lang="en-GB" sz="2000" dirty="0" err="1" smtClean="0"/>
              <a:t>dodati</a:t>
            </a:r>
            <a:r>
              <a:rPr lang="en-GB" sz="2000" dirty="0" smtClean="0"/>
              <a:t> </a:t>
            </a:r>
            <a:r>
              <a:rPr lang="en-GB" sz="2000" dirty="0" err="1" smtClean="0"/>
              <a:t>važnost</a:t>
            </a:r>
            <a:r>
              <a:rPr lang="en-GB" sz="2000" dirty="0" smtClean="0"/>
              <a:t>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personalizaciju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odnose</a:t>
            </a:r>
            <a:r>
              <a:rPr lang="en-GB" sz="2000" dirty="0" smtClean="0"/>
              <a:t> s </a:t>
            </a:r>
            <a:r>
              <a:rPr lang="en-GB" sz="2000" dirty="0" err="1" smtClean="0"/>
              <a:t>kupcima</a:t>
            </a:r>
            <a:r>
              <a:rPr lang="en-GB" sz="2000" dirty="0" smtClean="0"/>
              <a:t>.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9" name="Content Placeholder 8" descr="direct_booking.jpg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659559"/>
            <a:ext cx="4038600" cy="216911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10938339</TotalTime>
  <Words>1479</Words>
  <Application>Microsoft Office PowerPoint</Application>
  <PresentationFormat>On-screen Show (4:3)</PresentationFormat>
  <Paragraphs>98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Slide 1</vt:lpstr>
      <vt:lpstr>DIGITALNI MARKETING  </vt:lpstr>
      <vt:lpstr>Počeci internet marketinga  </vt:lpstr>
      <vt:lpstr>Budućnost e-marketinga</vt:lpstr>
      <vt:lpstr>Prednosti i nedostaci e- marketinga</vt:lpstr>
      <vt:lpstr>E-marketing za turističku destinaciju </vt:lpstr>
      <vt:lpstr>E-marketing u hotelskoj industriji</vt:lpstr>
      <vt:lpstr>Slide 8</vt:lpstr>
      <vt:lpstr>Slide 9</vt:lpstr>
      <vt:lpstr>Rezervacijski sistem u turizmu</vt:lpstr>
      <vt:lpstr>Također se mogu koristiti softveri koji pružaju automatizirane e-poruke nakon potvrde rezervacije, informacije o dolasku i zahtjeve za plaćanje. Osim rezervacije putem interneta koriste se i sustavi CRS i GDS za rezervacije. </vt:lpstr>
      <vt:lpstr>Turistička destinacija Australija</vt:lpstr>
      <vt:lpstr>AirBnb</vt:lpstr>
      <vt:lpstr>ZAKLJUČAK</vt:lpstr>
      <vt:lpstr>HVALA VAM NA PAžNJI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Djordje</dc:creator>
  <cp:lastModifiedBy>Djordje</cp:lastModifiedBy>
  <cp:revision>49</cp:revision>
  <dcterms:created xsi:type="dcterms:W3CDTF">2002-01-01T01:39:14Z</dcterms:created>
  <dcterms:modified xsi:type="dcterms:W3CDTF">2022-10-20T08:38:12Z</dcterms:modified>
</cp:coreProperties>
</file>