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Average-regular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b1ae75ec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b1ae75ec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b1ae75ec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b1ae75ec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PLATFORM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Miloš Mrđa • 09.05.2025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Trading platforma </a:t>
            </a: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koji</a:t>
            </a: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simulira sistem berze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Šta je to instrument?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Potreban nam je pristup realnim cenama berze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OTE?</a:t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ato"/>
              <a:buChar char="●"/>
            </a:pPr>
            <a:r>
              <a:rPr lang="en" sz="1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Automatsko kalkulacija OTE</a:t>
            </a:r>
            <a:endParaRPr b="1"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TEHNOLOGIJE</a:t>
            </a:r>
            <a:endParaRPr/>
          </a:p>
        </p:txBody>
      </p:sp>
      <p:pic>
        <p:nvPicPr>
          <p:cNvPr id="72" name="Google Shape;72;p15" title="spring-bo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900" y="1232025"/>
            <a:ext cx="3114200" cy="147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title="icons8-angularjs-4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2350" y="1326726"/>
            <a:ext cx="1185850" cy="11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title="icons8-postgresql-10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450" y="1388927"/>
            <a:ext cx="1426900" cy="11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 title="icons8-apache-kafka-96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7524" y="3202050"/>
            <a:ext cx="1553300" cy="155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 title="icons8-docker-10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1826" y="3202050"/>
            <a:ext cx="1589475" cy="158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ARHITEKTURA</a:t>
            </a:r>
            <a:endParaRPr/>
          </a:p>
        </p:txBody>
      </p:sp>
      <p:pic>
        <p:nvPicPr>
          <p:cNvPr id="82" name="Google Shape;82;p16" title="Screenshot 2025-09-04 1327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38" y="1050650"/>
            <a:ext cx="835692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44600" y="16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88" name="Google Shape;88;p17" title="Screenshot 2025-09-04 1348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75" y="864200"/>
            <a:ext cx="8471948" cy="396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 title="Screenshot 2025-09-04 1330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13" y="119475"/>
            <a:ext cx="7629174" cy="26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title="Screenshot 2025-09-04 13504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075" y="2988550"/>
            <a:ext cx="7687849" cy="17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88"/>
              <a:t>HVALA NA PAŽNJI</a:t>
            </a:r>
            <a:endParaRPr sz="448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pitanja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