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ADA06-A761-416A-866D-7C33A70EA49B}" type="datetimeFigureOut">
              <a:rPr lang="de-AT" smtClean="0"/>
              <a:t>15.03.2018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2CA1D-8B17-4084-8E36-F0FE2973B2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92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FCFBF-2736-4162-A439-5D67CC23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E12771-FAAE-43A1-B562-6C020AE89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C7551-6348-4445-B907-0A91871F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5309-6C14-4BB8-9607-F4A4276E6E13}" type="datetime1">
              <a:rPr lang="de-AT" smtClean="0"/>
              <a:t>15.03.2018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7FCF8-27FB-4D15-99AF-D3D95F6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8B023-4E24-4E2F-B287-15D071D0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EC211-1A09-4D56-AD84-06561CC3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C2F9C-7962-4844-9B94-D1A0324E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9A189-7359-4F92-9E5E-4AF4E909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CA0-9FF0-4874-BD63-8CB97E6BC5F1}" type="datetime1">
              <a:rPr lang="de-AT" smtClean="0"/>
              <a:t>15.03.2018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BF03C-3E9F-4C81-8413-8527DC08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7D1F2-B38A-4E43-8BD4-C6FCCE5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5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870491-EC36-425D-A0CD-F9F7FB7CE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FFAD73-0AF5-471D-9D6A-F3C20445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8DDC8-CC8D-40F8-98B8-BEE4F39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4B44-6A01-4CFA-AAB2-658CC9A2242E}" type="datetime1">
              <a:rPr lang="de-AT" smtClean="0"/>
              <a:t>15.03.2018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C9C71-806C-401A-85F1-1FAC8C3F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25044-E24D-44B4-B2EE-2D592F9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9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8A4ED-0445-412B-AE45-C824298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A3AB6C-6359-4840-BE37-C705BD7A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F603A-8E4B-44A6-872F-8E2B788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E028-4DEC-43FD-9FCB-CB7ED9A08265}" type="datetime1">
              <a:rPr lang="de-AT" smtClean="0"/>
              <a:t>15.03.2018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FF0C9-A186-4435-A789-E2975CE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EC02D-8C36-4FBB-82B4-EE67B7C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34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941F8-3DA5-4DCE-8D22-E50B35F5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615E-A2D8-4AD8-9F02-E195E6E7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9FE8B-7808-4C4B-8EBE-23EEEF3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ED9-248B-45AD-8141-9FA7C7A4F1CD}" type="datetime1">
              <a:rPr lang="de-AT" smtClean="0"/>
              <a:t>15.03.2018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53206-A242-40F6-AE84-83BFD2E7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1F0B5-C858-44A7-BA5D-1EEB1C9C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2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D6C6E-7BEA-4FC9-A55D-DB1CD242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29B79-DC91-4E07-83EB-6FB2A023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5EE405-E560-41A0-93EF-56BC38CC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6D4E33-8DD0-4CEA-BEFE-BB255688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CAF6-FE72-45F6-B9F0-56ED21E3E8D7}" type="datetime1">
              <a:rPr lang="de-AT" smtClean="0"/>
              <a:t>15.03.2018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CAF71-9322-496C-84A6-F668930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15AB5-ADD9-4B25-B055-89AB56A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200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BB3EF-9E91-48D9-AF2F-6A9B8DBF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0F5A9-8247-4E11-B2F7-6AC249BE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B6D129-4FA3-482E-8B3C-FD3B4680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AF8882-E11E-4DC2-962F-39E3719A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3BEDCA-835C-4D5F-AA4A-8395B8DC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420601-D969-4DFE-B525-58FABEAE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7A6-23DC-4A4C-BF5C-E479BBB4C638}" type="datetime1">
              <a:rPr lang="de-AT" smtClean="0"/>
              <a:t>15.03.2018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5E10AC-D454-4404-BF1F-15522BE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E13B0E-2F3C-423A-8D60-2E96353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6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D83DC-5103-434E-A7E4-39E9A46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962C52-9300-4554-9E46-FFE931A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9D3A-3204-48A2-8391-A4D08F313F1E}" type="datetime1">
              <a:rPr lang="de-AT" smtClean="0"/>
              <a:t>15.03.2018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22404-EC14-4D74-8C3B-1410885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533713-19EE-45FA-B78A-2236CD0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5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D6D78F-7AB1-4542-AF67-7647331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2731-85C3-491D-97C7-3DB04F3D1295}" type="datetime1">
              <a:rPr lang="de-AT" smtClean="0"/>
              <a:t>15.03.2018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EB5341-D2F7-44BF-9C06-3DB66B5D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C223F-543B-4209-B420-D93CC0C8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4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03649-144C-4184-B623-8B1830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AECF9-CBE5-4E1F-83D1-6C6EDB31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C93627-811A-49D2-890B-3C3F58AD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398A91-C8FC-49BD-A529-5EC4CD8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3475-8A4C-4830-871D-D99E39D6C586}" type="datetime1">
              <a:rPr lang="de-AT" smtClean="0"/>
              <a:t>15.03.2018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BD8BA-0352-4BCD-B2A6-C8A516F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70568-6216-4EF5-A13A-78D5CB2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7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1C66F-4AFD-43C1-B63F-234CF1B0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514581-AEE8-42C5-A8BA-487CB5AB3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5EDA84-499E-487B-9154-A4FCF1E1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F1D35-A623-40C9-A446-84A9F6FE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DB2-DE6A-41EB-94FB-B2FA53D30FF0}" type="datetime1">
              <a:rPr lang="de-AT" smtClean="0"/>
              <a:t>15.03.2018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311BD-208A-4081-95E1-3CA1DB6B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F779C-6635-435A-A6C1-CB87DF6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2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6BF58E-877E-4E6A-BDEE-10B7967E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2654-E6E0-461A-B1B8-85BB1AB7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7D775-9E82-41FF-9F6B-1FE3232E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A450-14AB-48E9-9645-B79A86DFA8B9}" type="datetime1">
              <a:rPr lang="de-AT" smtClean="0"/>
              <a:t>15.03.2018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20A1-6A89-4107-B8C3-B0D6B892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B8A39-8952-4B15-B347-26183C7B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54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B980D-F27F-403D-9B1F-6246C9642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685"/>
            <a:ext cx="9144000" cy="2387600"/>
          </a:xfrm>
        </p:spPr>
        <p:txBody>
          <a:bodyPr/>
          <a:lstStyle/>
          <a:p>
            <a:r>
              <a:rPr lang="de-AT" dirty="0"/>
              <a:t>PR Software Engineering </a:t>
            </a:r>
            <a:br>
              <a:rPr lang="de-AT" dirty="0"/>
            </a:br>
            <a:r>
              <a:rPr lang="de-AT" sz="4400" dirty="0"/>
              <a:t>259035 (2018S)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DBCE1-DE5E-4253-B1FF-FB19DF6BC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9360"/>
            <a:ext cx="9144000" cy="1655762"/>
          </a:xfrm>
        </p:spPr>
        <p:txBody>
          <a:bodyPr>
            <a:normAutofit/>
          </a:bodyPr>
          <a:lstStyle/>
          <a:p>
            <a:r>
              <a:rPr lang="de-AT" sz="3200" dirty="0"/>
              <a:t>Gruppe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9186C5-334F-4F8C-ADC2-74039374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12" y="298450"/>
            <a:ext cx="2771775" cy="164782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B0CEB-4D6B-4AD8-86C8-6312DA3B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0403-486B-45EE-9143-AE2CBEED4261}" type="datetime1">
              <a:rPr lang="de-AT" smtClean="0"/>
              <a:t>15.03.2018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D014B-2654-4207-B9D7-05404E97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4C25D7-F0CD-44A6-82FB-CE4E7B13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90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29C90-5736-43FD-89C8-BD4B120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C3229-6CEF-4BD8-AEC2-2320CBA5F5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Andrea </a:t>
            </a:r>
            <a:r>
              <a:rPr lang="de-AT" dirty="0" err="1"/>
              <a:t>Aistleithner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   K01607605</a:t>
            </a:r>
          </a:p>
          <a:p>
            <a:pPr marL="0" indent="0">
              <a:buNone/>
            </a:pPr>
            <a:r>
              <a:rPr lang="de-AT" dirty="0"/>
              <a:t>   aistleithner.andrea97@gmx.at</a:t>
            </a:r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Maja </a:t>
            </a:r>
            <a:r>
              <a:rPr lang="de-AT" dirty="0" err="1"/>
              <a:t>Dusanic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   K01256561</a:t>
            </a:r>
          </a:p>
          <a:p>
            <a:pPr marL="0" indent="0">
              <a:buNone/>
            </a:pPr>
            <a:r>
              <a:rPr lang="de-AT" dirty="0"/>
              <a:t>   majadusanic@gmail.com</a:t>
            </a:r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Christoph Huber </a:t>
            </a:r>
          </a:p>
          <a:p>
            <a:pPr marL="0" indent="0">
              <a:buNone/>
            </a:pPr>
            <a:r>
              <a:rPr lang="de-AT" dirty="0"/>
              <a:t>   K01556377</a:t>
            </a:r>
          </a:p>
          <a:p>
            <a:pPr marL="0" indent="0">
              <a:buNone/>
            </a:pPr>
            <a:r>
              <a:rPr lang="de-AT" dirty="0"/>
              <a:t>   christoph.huber91@gmail.com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662D7C-B344-4655-BF4B-DAB5FDA57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Alexander </a:t>
            </a:r>
            <a:r>
              <a:rPr lang="de-AT" dirty="0" err="1"/>
              <a:t>Teuchtmann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   K01356577</a:t>
            </a:r>
          </a:p>
          <a:p>
            <a:pPr marL="0" indent="0">
              <a:buNone/>
            </a:pPr>
            <a:r>
              <a:rPr lang="de-AT" dirty="0"/>
              <a:t>   a.teuchtmann@alteutech.at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Milos Tomic </a:t>
            </a:r>
          </a:p>
          <a:p>
            <a:pPr marL="0" indent="0">
              <a:buNone/>
            </a:pPr>
            <a:r>
              <a:rPr lang="de-AT" dirty="0"/>
              <a:t>   K01356229</a:t>
            </a:r>
          </a:p>
          <a:p>
            <a:pPr marL="0" indent="0">
              <a:buNone/>
            </a:pPr>
            <a:r>
              <a:rPr lang="de-AT" dirty="0"/>
              <a:t>   tomicmilos94@yahoo.at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4C8357-8547-4A30-A018-E5181034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12" y="298450"/>
            <a:ext cx="2771775" cy="164782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28EFA1-4145-451A-8DCF-93EAB34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5AD2-33AC-417D-8F4A-5B31FD477F96}" type="datetime1">
              <a:rPr lang="de-AT" smtClean="0"/>
              <a:t>15.03.2018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E9E5C40-7235-4689-AEDF-491ADEA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FE71F2-AA57-495C-944B-84561CD2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2</a:t>
            </a:fld>
            <a:endParaRPr lang="de-AT"/>
          </a:p>
        </p:txBody>
      </p:sp>
      <p:pic>
        <p:nvPicPr>
          <p:cNvPr id="1026" name="Picture 2" descr="Bildergebnis fÃ¼r team">
            <a:extLst>
              <a:ext uri="{FF2B5EF4-FFF2-40B4-BE49-F238E27FC236}">
                <a16:creationId xmlns:a16="http://schemas.microsoft.com/office/drawing/2014/main" id="{465AC09D-0FA2-4397-A5FB-715395FE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604219"/>
            <a:ext cx="2920218" cy="175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6668D-698E-49FE-8B49-71CA67C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Organisation</a:t>
            </a:r>
            <a:r>
              <a:rPr lang="de-AT" dirty="0"/>
              <a:t> </a:t>
            </a:r>
            <a:br>
              <a:rPr lang="de-AT" dirty="0"/>
            </a:br>
            <a:r>
              <a:rPr lang="de-AT" b="1" dirty="0"/>
              <a:t>Verantwortungsbereiche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7D0C9-9FCC-4C9D-AD83-3A5573E15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6275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 err="1"/>
              <a:t>Requirements-und</a:t>
            </a:r>
            <a:r>
              <a:rPr lang="de-AT" dirty="0"/>
              <a:t> </a:t>
            </a:r>
            <a:r>
              <a:rPr lang="de-AT" dirty="0" err="1"/>
              <a:t>Issue</a:t>
            </a:r>
            <a:r>
              <a:rPr lang="de-AT" dirty="0"/>
              <a:t>-Management, Planung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Christoph Huber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Source Code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Maja </a:t>
            </a:r>
            <a:r>
              <a:rPr lang="de-AT" dirty="0" err="1"/>
              <a:t>Dusanic</a:t>
            </a: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Qualität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Milos Tomic</a:t>
            </a:r>
          </a:p>
          <a:p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5D373-A3B1-4A49-A6F3-408F6E10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68017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Testen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Andrea </a:t>
            </a:r>
            <a:r>
              <a:rPr lang="de-AT" dirty="0" err="1"/>
              <a:t>Aistleithner</a:t>
            </a:r>
            <a:endParaRPr lang="de-AT" dirty="0"/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Architektur und Dokumentation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Alexander </a:t>
            </a:r>
            <a:r>
              <a:rPr lang="de-AT" dirty="0" err="1"/>
              <a:t>Teuchtmann</a:t>
            </a:r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DF015C-41E1-49EE-AAF5-C99A1E1B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12" y="298450"/>
            <a:ext cx="2771775" cy="164782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F7BCE18-BBD9-40AF-A208-12E5A534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98F4-D3D5-4170-A4CC-F5FF6B650D02}" type="datetime1">
              <a:rPr lang="de-AT" smtClean="0"/>
              <a:t>15.03.2018</a:t>
            </a:fld>
            <a:endParaRPr lang="de-AT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63CF9C4-37C3-40F1-9E08-0B098159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714E39C-A5C6-4A62-86B7-F5BA8B4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952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E421-2783-46FB-871F-07E47D33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Werkzeuge -</a:t>
            </a:r>
            <a:br>
              <a:rPr lang="de-AT" b="1" dirty="0"/>
            </a:br>
            <a:r>
              <a:rPr lang="de-AT" b="1" dirty="0"/>
              <a:t>Planung &amp;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10AC2-B93E-42A9-A587-C9787B17C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627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Kommunikation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WhatsApp Gruppe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Planung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Microsoft Excel Dokument</a:t>
            </a:r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Projekttagebuch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Microsoft Word Dokument</a:t>
            </a:r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Code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err="1"/>
              <a:t>Github</a:t>
            </a:r>
            <a:endParaRPr lang="de-AT" dirty="0"/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7FBBF7-8F86-4076-AD97-29661876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1642"/>
            <a:ext cx="5181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 err="1"/>
              <a:t>Issue</a:t>
            </a:r>
            <a:r>
              <a:rPr lang="de-AT" dirty="0"/>
              <a:t> Management für Testen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err="1"/>
              <a:t>Github</a:t>
            </a: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Dokumentverwaltung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err="1"/>
              <a:t>Github</a:t>
            </a:r>
            <a:endParaRPr lang="de-A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Google Drive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90C0B6-6193-42D9-8CB0-A5043233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12" y="298450"/>
            <a:ext cx="2771775" cy="1647825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167EE8-304D-4BD5-8BDC-152C22AE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8546-3865-4A7A-AF12-4C02636688A6}" type="datetime1">
              <a:rPr lang="de-AT" smtClean="0"/>
              <a:t>15.03.2018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9CDCF6-2D41-4130-9E2B-128B3B61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45CA2E-9278-4106-9235-FB6592C4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4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99051D-B5CB-4233-AA2A-D6F2B007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844" y="4065641"/>
            <a:ext cx="2019595" cy="1060287"/>
          </a:xfrm>
          <a:prstGeom prst="rect">
            <a:avLst/>
          </a:prstGeom>
        </p:spPr>
      </p:pic>
      <p:pic>
        <p:nvPicPr>
          <p:cNvPr id="2050" name="Picture 2" descr="Bildergebnis fÃ¼r whatsapp">
            <a:extLst>
              <a:ext uri="{FF2B5EF4-FFF2-40B4-BE49-F238E27FC236}">
                <a16:creationId xmlns:a16="http://schemas.microsoft.com/office/drawing/2014/main" id="{DD7FF456-3057-4B1D-A4BA-1EBB6C6C0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8" r="25516" b="32594"/>
          <a:stretch/>
        </p:blipFill>
        <p:spPr bwMode="auto">
          <a:xfrm>
            <a:off x="9061740" y="5192670"/>
            <a:ext cx="1138210" cy="106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8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134FC-8550-4FA9-AF8A-45F0A354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/>
              <a:t>Werkzeuge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5F5AA-513B-4AE9-9A6F-606FC68C4D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Programmiersprache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Java 1.8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Entwicklungsumgebung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err="1"/>
              <a:t>Eclipse</a:t>
            </a:r>
            <a:endParaRPr lang="de-AT" dirty="0"/>
          </a:p>
          <a:p>
            <a:pPr lvl="1"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Implementierung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Swing (Java)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2F9A6-3304-4618-8982-A93A92EAC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Prototyp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Wiederverwendbarer Prototyp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Swing (Java)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FE52EE-45A3-49C2-8514-3BD2D765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12" y="298450"/>
            <a:ext cx="2771775" cy="164782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6BA5AC5-56AB-41BD-8849-C0DCC3B3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67F7-EEBF-42F3-B386-70F97705F1BC}" type="datetime1">
              <a:rPr lang="de-AT" smtClean="0"/>
              <a:t>15.03.2018</a:t>
            </a:fld>
            <a:endParaRPr lang="de-AT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C04D229-F3C2-4DFA-B513-C30BF74A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26705DA-AC7B-46C5-ABD5-E1A1DFDA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5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8BE532-FB8E-4F59-8C39-3BF63382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61" b="34947"/>
          <a:stretch/>
        </p:blipFill>
        <p:spPr>
          <a:xfrm>
            <a:off x="6772084" y="5102087"/>
            <a:ext cx="2290849" cy="7970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CC93D7B-878C-4489-AB1E-3634724047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64" r="24223"/>
          <a:stretch/>
        </p:blipFill>
        <p:spPr>
          <a:xfrm>
            <a:off x="9443454" y="3516935"/>
            <a:ext cx="1476338" cy="16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PR Software Engineering  259035 (2018S)</vt:lpstr>
      <vt:lpstr>Teammitglieder</vt:lpstr>
      <vt:lpstr>Organisation  Verantwortungsbereiche</vt:lpstr>
      <vt:lpstr>Werkzeuge - Planung &amp; Dokumentation</vt:lpstr>
      <vt:lpstr>Werkzeuge -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Software Engineering</dc:title>
  <dc:creator>aistl_000</dc:creator>
  <cp:lastModifiedBy>aistl_000</cp:lastModifiedBy>
  <cp:revision>16</cp:revision>
  <dcterms:created xsi:type="dcterms:W3CDTF">2018-03-12T15:13:35Z</dcterms:created>
  <dcterms:modified xsi:type="dcterms:W3CDTF">2018-03-15T07:02:49Z</dcterms:modified>
</cp:coreProperties>
</file>