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8FFCFBF-2736-4162-A439-5D67CC23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FE12771-FAAE-43A1-B562-6C020AE8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9BC7551-6348-4445-B907-0A91871F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7E7FCF8-27FB-4D15-99AF-D3D95F6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F98B023-4E24-4E2F-B287-15D071D0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EEC211-1A09-4D56-AD84-06561CC3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71C2F9C-7962-4844-9B94-D1A0324E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C79A189-7359-4F92-9E5E-4AF4E909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FBF03C-3E9F-4C81-8413-8527DC0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EC7D1F2-B38A-4E43-8BD4-C6FCCE5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5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3870491-EC36-425D-A0CD-F9F7FB7CE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2FFAD73-0AF5-471D-9D6A-F3C20445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EF8DDC8-CC8D-40F8-98B8-BEE4F39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DCC9C71-806C-401A-85F1-1FAC8C3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F725044-E24D-44B4-B2EE-2D592F9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9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F8A4ED-0445-412B-AE45-C824298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A3AB6C-6359-4840-BE37-C705BD7A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1F603A-8E4B-44A6-872F-8E2B788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9BFF0C9-A186-4435-A789-E2975CE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A5EC02D-8C36-4FBB-82B4-EE67B7C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3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F941F8-3DA5-4DCE-8D22-E50B35F5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A30615E-A2D8-4AD8-9F02-E195E6E7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2F9FE8B-7808-4C4B-8EBE-23EEEF3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8D53206-A242-40F6-AE84-83BFD2E7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8F1F0B5-C858-44A7-BA5D-1EEB1C9C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2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ED6C6E-7BEA-4FC9-A55D-DB1CD242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B629B79-DC91-4E07-83EB-6FB2A023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85EE405-E560-41A0-93EF-56BC38CC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36D4E33-8DD0-4CEA-BEFE-BB25568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80CAF71-9322-496C-84A6-F668930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7A15AB5-ADD9-4B25-B055-89AB56A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20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EBB3EF-9E91-48D9-AF2F-6A9B8DBF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430F5A9-8247-4E11-B2F7-6AC249BE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CB6D129-4FA3-482E-8B3C-FD3B4680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EBAF8882-E11E-4DC2-962F-39E3719A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73BEDCA-835C-4D5F-AA4A-8395B8DC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6420601-D969-4DFE-B525-58FABEAE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B5E10AC-D454-4404-BF1F-15522BE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5E13B0E-2F3C-423A-8D60-2E96353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AD83DC-5103-434E-A7E4-39E9A46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6962C52-9300-4554-9E46-FFE931A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AC22404-EC14-4D74-8C3B-1410885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5533713-19EE-45FA-B78A-2236CD0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5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8D6D78F-7AB1-4542-AF67-7647331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2EB5341-D2F7-44BF-9C06-3DB66B5D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27C223F-543B-4209-B420-D93CC0C8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4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803649-144C-4184-B623-8B1830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AAECF9-CBE5-4E1F-83D1-6C6EDB31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9C93627-811A-49D2-890B-3C3F58AD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8398A91-C8FC-49BD-A529-5EC4CD8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AEBD8BA-0352-4BCD-B2A6-C8A516F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C070568-6216-4EF5-A13A-78D5CB2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7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1D1C66F-4AFD-43C1-B63F-234CF1B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44514581-AEE8-42C5-A8BA-487CB5AB3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85EDA84-499E-487B-9154-A4FCF1E1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04F1D35-A623-40C9-A446-84A9F6FE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95311BD-208A-4081-95E1-3CA1DB6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A4F779C-6635-435A-A6C1-CB87DF6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2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176BF58E-877E-4E6A-BDEE-10B7967E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5B22654-E6E0-461A-B1B8-85BB1AB7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487D775-9E82-41FF-9F6B-1FE3232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4820-1E01-44FF-A182-83AD28D6F370}" type="datetimeFigureOut">
              <a:rPr lang="de-AT" smtClean="0"/>
              <a:t>14.03.2018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35720A1-6A89-4107-B8C3-B0D6B892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EEB8A39-8952-4B15-B347-26183C7B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FDBB-CDD8-4536-ACD2-18859987DC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4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CB980D-F27F-403D-9B1F-6246C9642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 Software Engineering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2BDBCE1-DE5E-4253-B1FF-FB19DF6BC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Gruppe 3</a:t>
            </a:r>
          </a:p>
        </p:txBody>
      </p:sp>
    </p:spTree>
    <p:extLst>
      <p:ext uri="{BB962C8B-B14F-4D97-AF65-F5344CB8AC3E}">
        <p14:creationId xmlns:p14="http://schemas.microsoft.com/office/powerpoint/2010/main" val="41790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807A76-46DB-4518-839D-DE2A9FD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B55D26-CE0B-43AA-90A4-6AE3321F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38" y="1454344"/>
            <a:ext cx="11467323" cy="52263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AT" sz="4400" dirty="0"/>
              <a:t>Andrea </a:t>
            </a:r>
            <a:r>
              <a:rPr lang="de-AT" sz="4400" dirty="0" err="1"/>
              <a:t>Aistleithner</a:t>
            </a:r>
            <a:endParaRPr lang="de-AT" sz="4400" dirty="0"/>
          </a:p>
          <a:p>
            <a:pPr marL="0" indent="0">
              <a:buNone/>
            </a:pPr>
            <a:r>
              <a:rPr lang="de-AT" sz="4400" dirty="0"/>
              <a:t>K01607605</a:t>
            </a:r>
          </a:p>
          <a:p>
            <a:pPr marL="0" indent="0">
              <a:buNone/>
            </a:pPr>
            <a:r>
              <a:rPr lang="de-AT" sz="4400" dirty="0"/>
              <a:t>aistleithner.andrea97@gmx.at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Alexander </a:t>
            </a:r>
            <a:r>
              <a:rPr lang="de-AT" sz="4400" dirty="0" err="1"/>
              <a:t>Teuchtmann</a:t>
            </a:r>
            <a:r>
              <a:rPr lang="de-AT" sz="4400" dirty="0"/>
              <a:t> </a:t>
            </a:r>
          </a:p>
          <a:p>
            <a:pPr marL="0" indent="0">
              <a:buNone/>
            </a:pPr>
            <a:r>
              <a:rPr lang="de-AT" sz="4400" dirty="0"/>
              <a:t>K01356577</a:t>
            </a:r>
          </a:p>
          <a:p>
            <a:pPr marL="0" indent="0">
              <a:buNone/>
            </a:pPr>
            <a:r>
              <a:rPr lang="de-AT" sz="4400" dirty="0"/>
              <a:t>a.teuchtmann@alteutech.at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Christoph Huber </a:t>
            </a:r>
          </a:p>
          <a:p>
            <a:pPr marL="0" indent="0">
              <a:buNone/>
            </a:pPr>
            <a:r>
              <a:rPr lang="de-AT" sz="4400" dirty="0"/>
              <a:t>K</a:t>
            </a:r>
          </a:p>
          <a:p>
            <a:pPr marL="0" indent="0">
              <a:buNone/>
            </a:pPr>
            <a:r>
              <a:rPr lang="de-AT" sz="4400" dirty="0"/>
              <a:t>christoph.huber91@gmail.com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Milos Tomic </a:t>
            </a:r>
          </a:p>
          <a:p>
            <a:pPr marL="0" indent="0">
              <a:buNone/>
            </a:pPr>
            <a:r>
              <a:rPr lang="de-AT" sz="4400" dirty="0"/>
              <a:t>K01356229</a:t>
            </a:r>
          </a:p>
          <a:p>
            <a:pPr marL="0" indent="0">
              <a:buNone/>
            </a:pPr>
            <a:r>
              <a:rPr lang="de-AT" sz="4400" dirty="0"/>
              <a:t>tomicmilos94@yahoo.at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Maja </a:t>
            </a:r>
            <a:r>
              <a:rPr lang="de-AT" sz="4400" dirty="0" err="1"/>
              <a:t>Dusanic</a:t>
            </a:r>
            <a:r>
              <a:rPr lang="de-AT" sz="4400" dirty="0"/>
              <a:t> </a:t>
            </a:r>
          </a:p>
          <a:p>
            <a:pPr marL="0" indent="0">
              <a:buNone/>
            </a:pPr>
            <a:r>
              <a:rPr lang="de-AT" sz="4400" dirty="0" smtClean="0"/>
              <a:t>K01256561</a:t>
            </a:r>
            <a:endParaRPr lang="de-AT" sz="4400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296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36668D-698E-49FE-8B49-71CA67C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27D0C9-9FCC-4C9D-AD83-3A5573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Christoph Huber </a:t>
            </a:r>
          </a:p>
          <a:p>
            <a:pPr lvl="1"/>
            <a:r>
              <a:rPr lang="de-AT" dirty="0" err="1"/>
              <a:t>Requirements-und</a:t>
            </a:r>
            <a:r>
              <a:rPr lang="de-AT" dirty="0"/>
              <a:t> </a:t>
            </a:r>
            <a:r>
              <a:rPr lang="de-AT" dirty="0" err="1"/>
              <a:t>Issue</a:t>
            </a:r>
            <a:r>
              <a:rPr lang="de-AT" dirty="0"/>
              <a:t>-Management, Planung</a:t>
            </a:r>
          </a:p>
          <a:p>
            <a:r>
              <a:rPr lang="de-AT" dirty="0" smtClean="0"/>
              <a:t>Maja Dusanic</a:t>
            </a:r>
            <a:endParaRPr lang="de-AT" dirty="0"/>
          </a:p>
          <a:p>
            <a:pPr lvl="1"/>
            <a:r>
              <a:rPr lang="de-AT" dirty="0"/>
              <a:t>Source Code Repository</a:t>
            </a:r>
          </a:p>
          <a:p>
            <a:r>
              <a:rPr lang="de-AT" dirty="0"/>
              <a:t>Milos Tomic</a:t>
            </a:r>
          </a:p>
          <a:p>
            <a:pPr lvl="1"/>
            <a:r>
              <a:rPr lang="de-AT" dirty="0"/>
              <a:t>Qualität</a:t>
            </a:r>
          </a:p>
          <a:p>
            <a:r>
              <a:rPr lang="de-AT" dirty="0"/>
              <a:t>Andrea </a:t>
            </a:r>
            <a:r>
              <a:rPr lang="de-AT" dirty="0" err="1"/>
              <a:t>Aistleithner</a:t>
            </a:r>
            <a:endParaRPr lang="de-AT" dirty="0"/>
          </a:p>
          <a:p>
            <a:pPr lvl="1"/>
            <a:r>
              <a:rPr lang="de-AT" dirty="0"/>
              <a:t>Testen</a:t>
            </a:r>
          </a:p>
          <a:p>
            <a:r>
              <a:rPr lang="de-AT" dirty="0"/>
              <a:t>Alexander </a:t>
            </a:r>
            <a:r>
              <a:rPr lang="de-AT" dirty="0" err="1"/>
              <a:t>Teuchtmann</a:t>
            </a:r>
            <a:endParaRPr lang="de-AT" dirty="0"/>
          </a:p>
          <a:p>
            <a:pPr lvl="1"/>
            <a:r>
              <a:rPr lang="de-AT" dirty="0"/>
              <a:t>Architektur und Dokumentation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952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27E421-2783-46FB-871F-07E47D33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Werkzeuge Planung &amp;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EE10AC2-B93E-42A9-A587-C9787B17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/>
              <a:t>Kommunikation</a:t>
            </a:r>
          </a:p>
          <a:p>
            <a:pPr lvl="1"/>
            <a:r>
              <a:rPr lang="de-AT" dirty="0"/>
              <a:t>WhatsApp Gruppe</a:t>
            </a:r>
          </a:p>
          <a:p>
            <a:pPr lvl="1"/>
            <a:endParaRPr lang="de-AT" dirty="0"/>
          </a:p>
          <a:p>
            <a:r>
              <a:rPr lang="de-AT" dirty="0"/>
              <a:t>Planung </a:t>
            </a:r>
          </a:p>
          <a:p>
            <a:pPr lvl="1"/>
            <a:r>
              <a:rPr lang="de-AT" dirty="0"/>
              <a:t>Microsoft Excel Dokument</a:t>
            </a:r>
          </a:p>
          <a:p>
            <a:endParaRPr lang="de-AT" dirty="0"/>
          </a:p>
          <a:p>
            <a:r>
              <a:rPr lang="de-AT" dirty="0"/>
              <a:t>Projekttagebuch</a:t>
            </a:r>
          </a:p>
          <a:p>
            <a:pPr lvl="1"/>
            <a:r>
              <a:rPr lang="de-AT" dirty="0"/>
              <a:t>Microsoft Word Dokument</a:t>
            </a:r>
          </a:p>
          <a:p>
            <a:endParaRPr lang="de-AT" dirty="0"/>
          </a:p>
          <a:p>
            <a:r>
              <a:rPr lang="de-AT" dirty="0"/>
              <a:t>Code Repository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Issue</a:t>
            </a:r>
            <a:r>
              <a:rPr lang="de-AT" dirty="0"/>
              <a:t> Management für Testen 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Dokumentverwaltung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57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0134FC-8550-4FA9-AF8A-45F0A354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Werkzeuge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195F5AA-513B-4AE9-9A6F-606FC68C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Programmiersprache </a:t>
            </a:r>
          </a:p>
          <a:p>
            <a:pPr lvl="1"/>
            <a:r>
              <a:rPr lang="de-AT" dirty="0"/>
              <a:t>Java 1.8</a:t>
            </a:r>
          </a:p>
          <a:p>
            <a:r>
              <a:rPr lang="de-AT" dirty="0"/>
              <a:t>Entwicklungsumgebung</a:t>
            </a:r>
          </a:p>
          <a:p>
            <a:pPr lvl="1"/>
            <a:r>
              <a:rPr lang="de-AT" dirty="0" err="1"/>
              <a:t>Eclipse</a:t>
            </a:r>
            <a:endParaRPr lang="de-AT" dirty="0"/>
          </a:p>
          <a:p>
            <a:r>
              <a:rPr lang="de-AT" dirty="0"/>
              <a:t>Implementierung GUI</a:t>
            </a:r>
          </a:p>
          <a:p>
            <a:pPr lvl="1"/>
            <a:r>
              <a:rPr lang="de-AT" dirty="0"/>
              <a:t>Swing (Java)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Wiederverwendbarer Prototyp </a:t>
            </a:r>
          </a:p>
          <a:p>
            <a:pPr lvl="1"/>
            <a:r>
              <a:rPr lang="de-AT" dirty="0"/>
              <a:t>Swing (Java)</a:t>
            </a:r>
          </a:p>
        </p:txBody>
      </p:sp>
    </p:spTree>
    <p:extLst>
      <p:ext uri="{BB962C8B-B14F-4D97-AF65-F5344CB8AC3E}">
        <p14:creationId xmlns:p14="http://schemas.microsoft.com/office/powerpoint/2010/main" val="267559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 Software Engineering </vt:lpstr>
      <vt:lpstr>Teammitglieder</vt:lpstr>
      <vt:lpstr>Organisation</vt:lpstr>
      <vt:lpstr>Werkzeuge Planung &amp; Dokumentation</vt:lpstr>
      <vt:lpstr>Werkzeuge - Implementierung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Software Engineering</dc:title>
  <dc:creator>aistl_000</dc:creator>
  <cp:lastModifiedBy>Maja Dusanic</cp:lastModifiedBy>
  <cp:revision>11</cp:revision>
  <dcterms:created xsi:type="dcterms:W3CDTF">2018-03-12T15:13:35Z</dcterms:created>
  <dcterms:modified xsi:type="dcterms:W3CDTF">2018-03-14T14:35:52Z</dcterms:modified>
</cp:coreProperties>
</file>