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4" r:id="rId4"/>
    <p:sldId id="293" r:id="rId5"/>
    <p:sldId id="276" r:id="rId6"/>
    <p:sldId id="294" r:id="rId7"/>
    <p:sldId id="279" r:id="rId8"/>
    <p:sldId id="282" r:id="rId9"/>
    <p:sldId id="288" r:id="rId10"/>
    <p:sldId id="289" r:id="rId11"/>
    <p:sldId id="290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9" autoAdjust="0"/>
    <p:restoredTop sz="77428" autoAdjust="0"/>
  </p:normalViewPr>
  <p:slideViewPr>
    <p:cSldViewPr snapToGrid="0">
      <p:cViewPr varScale="1">
        <p:scale>
          <a:sx n="56" d="100"/>
          <a:sy n="56" d="100"/>
        </p:scale>
        <p:origin x="139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19.06.2019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19.06.2019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Sehr geehrter Herr Koch, liebe Barbara, lieber David, ich möchte Sie rechtherzlich zu unserem 2. Meilensteintermin begrüßen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46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49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54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39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72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90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"/>
    </mc:Choice>
    <mc:Fallback xmlns="">
      <p:transition spd="slow" advTm="16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5B016-FE18-424A-964E-526BBEA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0" y="1181193"/>
            <a:ext cx="6493304" cy="2226283"/>
          </a:xfrm>
        </p:spPr>
        <p:txBody>
          <a:bodyPr/>
          <a:lstStyle/>
          <a:p>
            <a:r>
              <a:rPr lang="de-AT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170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4D625-5FAE-49F6-BA0D-66335CF6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pc="13" dirty="0"/>
              <a:t>IT-Projekt wirtschafts-informatik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468810-68EE-4DF9-9204-4F8F5437B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Lehrende: </a:t>
            </a:r>
            <a:r>
              <a:rPr lang="de-AT" spc="13" dirty="0">
                <a:solidFill>
                  <a:prstClr val="black"/>
                </a:solidFill>
                <a:cs typeface="Arial"/>
              </a:rPr>
              <a:t>David Christoph Rückel, Barbara </a:t>
            </a:r>
            <a:r>
              <a:rPr lang="de-AT" spc="13" dirty="0" err="1">
                <a:solidFill>
                  <a:prstClr val="black"/>
                </a:solidFill>
                <a:cs typeface="Arial"/>
              </a:rPr>
              <a:t>Krumay</a:t>
            </a:r>
            <a:endParaRPr lang="de-AT" dirty="0">
              <a:solidFill>
                <a:prstClr val="black"/>
              </a:solidFill>
              <a:cs typeface="Arial"/>
            </a:endParaRP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6B240-7772-4A44-B281-E73313AC8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1509" y="2623322"/>
            <a:ext cx="6301462" cy="1130300"/>
          </a:xfrm>
        </p:spPr>
        <p:txBody>
          <a:bodyPr/>
          <a:lstStyle/>
          <a:p>
            <a:pPr marL="10860" defTabSz="781903">
              <a:spcBef>
                <a:spcPts val="111"/>
              </a:spcBef>
            </a:pP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LVA-Nr.: 256.002</a:t>
            </a:r>
          </a:p>
          <a:p>
            <a:pPr marL="10860" defTabSz="781903">
              <a:spcBef>
                <a:spcPts val="111"/>
              </a:spcBef>
            </a:pPr>
            <a:r>
              <a:rPr lang="de-AT" b="1" dirty="0">
                <a:solidFill>
                  <a:prstClr val="black"/>
                </a:solidFill>
                <a:latin typeface="Arial"/>
                <a:cs typeface="Arial"/>
              </a:rPr>
              <a:t>LVA-Leiter</a:t>
            </a: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: Stefan Koch</a:t>
            </a:r>
            <a:endParaRPr lang="de-AT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E1BA9C6-30F2-436B-A58F-FB4DD39DD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903" y="964602"/>
            <a:ext cx="7938194" cy="4928795"/>
          </a:xfrm>
        </p:spPr>
        <p:txBody>
          <a:bodyPr/>
          <a:lstStyle/>
          <a:p>
            <a:endParaRPr lang="de-AT" sz="1800" dirty="0"/>
          </a:p>
          <a:p>
            <a:r>
              <a:rPr lang="de-AT" sz="1800" dirty="0"/>
              <a:t>Schulungskonzept</a:t>
            </a:r>
          </a:p>
          <a:p>
            <a:endParaRPr lang="de-AT" sz="1800" dirty="0"/>
          </a:p>
          <a:p>
            <a:r>
              <a:rPr lang="de-AT" sz="1800" dirty="0"/>
              <a:t>Aktueller Stand der Umsetzung</a:t>
            </a:r>
          </a:p>
          <a:p>
            <a:endParaRPr lang="de-AT" sz="1800" dirty="0"/>
          </a:p>
          <a:p>
            <a:r>
              <a:rPr lang="de-AT" sz="1800" dirty="0"/>
              <a:t>Offene Punkte</a:t>
            </a:r>
          </a:p>
          <a:p>
            <a:endParaRPr lang="de-AT" sz="1800" dirty="0"/>
          </a:p>
          <a:p>
            <a:r>
              <a:rPr lang="de-AT" sz="1800" dirty="0"/>
              <a:t>Nächste Schritte</a:t>
            </a:r>
          </a:p>
          <a:p>
            <a:endParaRPr lang="de-AT" sz="1800" dirty="0"/>
          </a:p>
          <a:p>
            <a:r>
              <a:rPr lang="de-AT" sz="1800" dirty="0"/>
              <a:t>Diskussionsrunde</a:t>
            </a:r>
          </a:p>
          <a:p>
            <a:r>
              <a:rPr lang="de-AT" dirty="0"/>
              <a:t>	</a:t>
            </a:r>
          </a:p>
          <a:p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5BFE42-E690-4CF8-BDD4-22A123D2F6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61C0D9-CCD7-42A4-BB41-FFCA6DDF1D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C8064C-18CC-4EBC-89BE-0F9545F9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215437"/>
            <a:ext cx="7938194" cy="938696"/>
          </a:xfrm>
        </p:spPr>
        <p:txBody>
          <a:bodyPr/>
          <a:lstStyle/>
          <a:p>
            <a:r>
              <a:rPr lang="de-AT" dirty="0"/>
              <a:t>Agenda – Dritter Meilenstein</a:t>
            </a:r>
          </a:p>
        </p:txBody>
      </p:sp>
    </p:spTree>
    <p:extLst>
      <p:ext uri="{BB962C8B-B14F-4D97-AF65-F5344CB8AC3E}">
        <p14:creationId xmlns:p14="http://schemas.microsoft.com/office/powerpoint/2010/main" val="40747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442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Aufbau der Schulung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Teilnehmer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Werkzeuge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Schulungstermin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Schulungsschritte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Schulungskonzept</a:t>
            </a:r>
          </a:p>
        </p:txBody>
      </p:sp>
    </p:spTree>
    <p:extLst>
      <p:ext uri="{BB962C8B-B14F-4D97-AF65-F5344CB8AC3E}">
        <p14:creationId xmlns:p14="http://schemas.microsoft.com/office/powerpoint/2010/main" val="37579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128" y="1470212"/>
            <a:ext cx="7938194" cy="4495590"/>
          </a:xfrm>
        </p:spPr>
        <p:txBody>
          <a:bodyPr/>
          <a:lstStyle/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Theoretischer Input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Einführung in die CRM Software </a:t>
            </a:r>
            <a:r>
              <a:rPr lang="de-AT" sz="1800" dirty="0" err="1">
                <a:latin typeface="+mj-lt"/>
              </a:rPr>
              <a:t>Odoo</a:t>
            </a: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Funktionen besprechen mit den Teilnehmern</a:t>
            </a: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1800" dirty="0">
              <a:latin typeface="+mj-lt"/>
            </a:endParaRPr>
          </a:p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sz="1800" dirty="0">
                <a:latin typeface="+mj-lt"/>
              </a:rPr>
              <a:t>Diskussion über die Leistung des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endParaRPr lang="de-A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Schulungsschritte</a:t>
            </a:r>
          </a:p>
        </p:txBody>
      </p:sp>
    </p:spTree>
    <p:extLst>
      <p:ext uri="{BB962C8B-B14F-4D97-AF65-F5344CB8AC3E}">
        <p14:creationId xmlns:p14="http://schemas.microsoft.com/office/powerpoint/2010/main" val="391811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759B5EA-11BF-8042-8A24-4166037D5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nnnnf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90218C-313D-CF4A-917C-CE338FAC7FE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46F92D-6AEC-584E-9A6B-79650FD3F3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135D9A-3E03-A74E-95B3-04F5EC82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der Umsetzung</a:t>
            </a:r>
          </a:p>
        </p:txBody>
      </p:sp>
    </p:spTree>
    <p:extLst>
      <p:ext uri="{BB962C8B-B14F-4D97-AF65-F5344CB8AC3E}">
        <p14:creationId xmlns:p14="http://schemas.microsoft.com/office/powerpoint/2010/main" val="409846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Managementpaper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Poster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Offene Punkte</a:t>
            </a:r>
            <a:br>
              <a:rPr lang="de-AT" sz="3200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4424400"/>
          </a:xfrm>
        </p:spPr>
        <p:txBody>
          <a:bodyPr/>
          <a:lstStyle/>
          <a:p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Finalisieren aller 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Managementpaper und Poster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Fertigstellung der Seminararbeit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Einschulung ins neue CRM-System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78" y="555812"/>
            <a:ext cx="7830838" cy="1034584"/>
          </a:xfrm>
        </p:spPr>
        <p:txBody>
          <a:bodyPr/>
          <a:lstStyle/>
          <a:p>
            <a:r>
              <a:rPr lang="de-AT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805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Diskussionsrunde</a:t>
            </a:r>
          </a:p>
        </p:txBody>
      </p:sp>
      <p:sp>
        <p:nvSpPr>
          <p:cNvPr id="8" name="Denkblase: wolkenförmig 7">
            <a:extLst>
              <a:ext uri="{FF2B5EF4-FFF2-40B4-BE49-F238E27FC236}">
                <a16:creationId xmlns:a16="http://schemas.microsoft.com/office/drawing/2014/main" id="{FC0FF954-C3F9-4434-AC69-3D1CF3CA01D6}"/>
              </a:ext>
            </a:extLst>
          </p:cNvPr>
          <p:cNvSpPr/>
          <p:nvPr/>
        </p:nvSpPr>
        <p:spPr>
          <a:xfrm>
            <a:off x="2015087" y="1971675"/>
            <a:ext cx="5151131" cy="291465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23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148</Words>
  <Application>Microsoft Office PowerPoint</Application>
  <PresentationFormat>Bildschirmpräsentation (4:3)</PresentationFormat>
  <Paragraphs>75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 2</vt:lpstr>
      <vt:lpstr>Office-Design</vt:lpstr>
      <vt:lpstr>PowerPoint-Präsentation</vt:lpstr>
      <vt:lpstr>IT-Projekt wirtschafts-informatik</vt:lpstr>
      <vt:lpstr>Agenda – Dritter Meilenstein</vt:lpstr>
      <vt:lpstr>Schulungskonzept</vt:lpstr>
      <vt:lpstr>Schulungsschritte</vt:lpstr>
      <vt:lpstr>Aktueller Stand der Umsetzung</vt:lpstr>
      <vt:lpstr>Offene Punkte </vt:lpstr>
      <vt:lpstr>Nächste Schritte</vt:lpstr>
      <vt:lpstr>Diskussionsrunde</vt:lpstr>
      <vt:lpstr>Vielen dank für die Aufmerksamkeit!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Anel Ljutic</dc:creator>
  <cp:lastModifiedBy>Fs6myqIpBc@students.jku.at</cp:lastModifiedBy>
  <cp:revision>96</cp:revision>
  <cp:lastPrinted>2015-10-19T12:36:16Z</cp:lastPrinted>
  <dcterms:created xsi:type="dcterms:W3CDTF">2018-04-19T12:56:50Z</dcterms:created>
  <dcterms:modified xsi:type="dcterms:W3CDTF">2019-06-19T08:56:34Z</dcterms:modified>
</cp:coreProperties>
</file>