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09" autoAdjust="0"/>
    <p:restoredTop sz="94385" autoAdjust="0"/>
  </p:normalViewPr>
  <p:slideViewPr>
    <p:cSldViewPr>
      <p:cViewPr>
        <p:scale>
          <a:sx n="28" d="100"/>
          <a:sy n="28" d="100"/>
        </p:scale>
        <p:origin x="1384" y="-72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94A37-F342-4A01-AC18-A1F90ACA8AF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D97F86-B536-4127-B40B-F459F5826291}">
      <dgm:prSet phldrT="[Text]"/>
      <dgm:spPr/>
      <dgm:t>
        <a:bodyPr/>
        <a:lstStyle/>
        <a:p>
          <a:r>
            <a:rPr lang="de-DE" dirty="0"/>
            <a:t>Anforderungen</a:t>
          </a:r>
        </a:p>
      </dgm:t>
    </dgm:pt>
    <dgm:pt modelId="{281E8CB4-29D3-4B6D-886F-61193C0B7B8B}" type="parTrans" cxnId="{182DE21B-CD56-4AD2-9591-F6A4C54E39FA}">
      <dgm:prSet/>
      <dgm:spPr/>
      <dgm:t>
        <a:bodyPr/>
        <a:lstStyle/>
        <a:p>
          <a:endParaRPr lang="de-DE"/>
        </a:p>
      </dgm:t>
    </dgm:pt>
    <dgm:pt modelId="{75DD5D0F-0330-44FB-BDDD-6467C06B8D9A}" type="sibTrans" cxnId="{182DE21B-CD56-4AD2-9591-F6A4C54E39FA}">
      <dgm:prSet/>
      <dgm:spPr/>
      <dgm:t>
        <a:bodyPr/>
        <a:lstStyle/>
        <a:p>
          <a:endParaRPr lang="de-DE"/>
        </a:p>
      </dgm:t>
    </dgm:pt>
    <dgm:pt modelId="{88149A17-F429-4886-A44B-44FA35F5E98E}">
      <dgm:prSet phldrT="[Text]"/>
      <dgm:spPr/>
      <dgm:t>
        <a:bodyPr/>
        <a:lstStyle/>
        <a:p>
          <a:r>
            <a:rPr lang="de-DE" dirty="0"/>
            <a:t>Erhebung der Anforderungen (Interview, Workshop)</a:t>
          </a:r>
        </a:p>
      </dgm:t>
    </dgm:pt>
    <dgm:pt modelId="{10B89210-78D0-4162-9153-A6EE6BF3EA30}" type="parTrans" cxnId="{6C6F86CE-BAE6-4D01-8FC7-10B58CBB6418}">
      <dgm:prSet/>
      <dgm:spPr/>
      <dgm:t>
        <a:bodyPr/>
        <a:lstStyle/>
        <a:p>
          <a:endParaRPr lang="de-DE"/>
        </a:p>
      </dgm:t>
    </dgm:pt>
    <dgm:pt modelId="{78E0A0F3-8A70-41BF-9435-A7FA36EFB0B3}" type="sibTrans" cxnId="{6C6F86CE-BAE6-4D01-8FC7-10B58CBB6418}">
      <dgm:prSet/>
      <dgm:spPr/>
      <dgm:t>
        <a:bodyPr/>
        <a:lstStyle/>
        <a:p>
          <a:endParaRPr lang="de-DE"/>
        </a:p>
      </dgm:t>
    </dgm:pt>
    <dgm:pt modelId="{368AA15D-544F-4835-847A-8288D0488622}">
      <dgm:prSet phldrT="[Text]"/>
      <dgm:spPr/>
      <dgm:t>
        <a:bodyPr/>
        <a:lstStyle/>
        <a:p>
          <a:r>
            <a:rPr lang="de-DE" dirty="0"/>
            <a:t>Entwurf</a:t>
          </a:r>
        </a:p>
      </dgm:t>
    </dgm:pt>
    <dgm:pt modelId="{6154EBB6-692E-4F10-A199-A838E93AF6FC}" type="parTrans" cxnId="{DE9E8633-1303-4896-BFD0-F90FDAE263D8}">
      <dgm:prSet/>
      <dgm:spPr/>
      <dgm:t>
        <a:bodyPr/>
        <a:lstStyle/>
        <a:p>
          <a:endParaRPr lang="de-DE"/>
        </a:p>
      </dgm:t>
    </dgm:pt>
    <dgm:pt modelId="{FBF05040-18ED-4BFC-8D61-0CEC3D1D791C}" type="sibTrans" cxnId="{DE9E8633-1303-4896-BFD0-F90FDAE263D8}">
      <dgm:prSet/>
      <dgm:spPr/>
      <dgm:t>
        <a:bodyPr/>
        <a:lstStyle/>
        <a:p>
          <a:endParaRPr lang="de-DE"/>
        </a:p>
      </dgm:t>
    </dgm:pt>
    <dgm:pt modelId="{40E0CAE9-53E7-4BB3-8928-4CA1DAB8B89F}">
      <dgm:prSet phldrT="[Text]"/>
      <dgm:spPr/>
      <dgm:t>
        <a:bodyPr/>
        <a:lstStyle/>
        <a:p>
          <a:r>
            <a:rPr lang="de-DE" dirty="0"/>
            <a:t>Planung der Umsetzung (Auswahl der CRM-Lösung)</a:t>
          </a:r>
        </a:p>
      </dgm:t>
    </dgm:pt>
    <dgm:pt modelId="{0B34C894-F6D6-49D3-8E74-EA5809CAFE39}" type="parTrans" cxnId="{0AAD0052-82C5-4482-9870-47A82056B7B9}">
      <dgm:prSet/>
      <dgm:spPr/>
      <dgm:t>
        <a:bodyPr/>
        <a:lstStyle/>
        <a:p>
          <a:endParaRPr lang="de-DE"/>
        </a:p>
      </dgm:t>
    </dgm:pt>
    <dgm:pt modelId="{8F8DB8A9-0F02-406D-AF58-033A0ABBBCAE}" type="sibTrans" cxnId="{0AAD0052-82C5-4482-9870-47A82056B7B9}">
      <dgm:prSet/>
      <dgm:spPr/>
      <dgm:t>
        <a:bodyPr/>
        <a:lstStyle/>
        <a:p>
          <a:endParaRPr lang="de-DE"/>
        </a:p>
      </dgm:t>
    </dgm:pt>
    <dgm:pt modelId="{78B18D16-3A2E-4AE6-B6F3-8CE6EB214DDC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8A66FE2C-45DF-4796-9E2D-D89D77F350F2}" type="parTrans" cxnId="{54FE95ED-0014-4A29-A47A-A71A140E5440}">
      <dgm:prSet/>
      <dgm:spPr/>
      <dgm:t>
        <a:bodyPr/>
        <a:lstStyle/>
        <a:p>
          <a:endParaRPr lang="de-DE"/>
        </a:p>
      </dgm:t>
    </dgm:pt>
    <dgm:pt modelId="{9539DAE4-AF97-4D00-8C53-407EE216A019}" type="sibTrans" cxnId="{54FE95ED-0014-4A29-A47A-A71A140E5440}">
      <dgm:prSet/>
      <dgm:spPr/>
      <dgm:t>
        <a:bodyPr/>
        <a:lstStyle/>
        <a:p>
          <a:endParaRPr lang="de-DE"/>
        </a:p>
      </dgm:t>
    </dgm:pt>
    <dgm:pt modelId="{E6C1DD3A-29EA-475A-A0D0-A5A44F0150F2}">
      <dgm:prSet phldrT="[Text]"/>
      <dgm:spPr/>
      <dgm:t>
        <a:bodyPr/>
        <a:lstStyle/>
        <a:p>
          <a:r>
            <a:rPr lang="de-DE" dirty="0"/>
            <a:t>Umsetzung (Installation der CRM-Lösung, Datenexport/Datenimport, Konfiguration anhand der Anforderungen usw.)</a:t>
          </a:r>
        </a:p>
      </dgm:t>
    </dgm:pt>
    <dgm:pt modelId="{B7549C19-728F-4E29-9FC5-18D46F0FE363}" type="parTrans" cxnId="{13BFBE1F-12E8-4FD7-8421-9737B15197FE}">
      <dgm:prSet/>
      <dgm:spPr/>
      <dgm:t>
        <a:bodyPr/>
        <a:lstStyle/>
        <a:p>
          <a:endParaRPr lang="de-DE"/>
        </a:p>
      </dgm:t>
    </dgm:pt>
    <dgm:pt modelId="{0BCCA904-B299-4335-B01C-2D5DE217FBA7}" type="sibTrans" cxnId="{13BFBE1F-12E8-4FD7-8421-9737B15197FE}">
      <dgm:prSet/>
      <dgm:spPr/>
      <dgm:t>
        <a:bodyPr/>
        <a:lstStyle/>
        <a:p>
          <a:endParaRPr lang="de-DE"/>
        </a:p>
      </dgm:t>
    </dgm:pt>
    <dgm:pt modelId="{0718477B-D6C9-4A44-A21C-3DE5DD1E16CC}">
      <dgm:prSet phldrT="[Text]"/>
      <dgm:spPr/>
      <dgm:t>
        <a:bodyPr/>
        <a:lstStyle/>
        <a:p>
          <a:r>
            <a:rPr lang="de-DE" dirty="0"/>
            <a:t>Überprüfung</a:t>
          </a:r>
        </a:p>
      </dgm:t>
    </dgm:pt>
    <dgm:pt modelId="{2A465936-278F-4094-9D04-576B39A7FAFB}" type="parTrans" cxnId="{98B2E1FC-A018-46E4-AA2D-77A4E3CBFE88}">
      <dgm:prSet/>
      <dgm:spPr/>
      <dgm:t>
        <a:bodyPr/>
        <a:lstStyle/>
        <a:p>
          <a:endParaRPr lang="de-DE"/>
        </a:p>
      </dgm:t>
    </dgm:pt>
    <dgm:pt modelId="{890236D2-0945-4051-9BAD-172FC8B40038}" type="sibTrans" cxnId="{98B2E1FC-A018-46E4-AA2D-77A4E3CBFE88}">
      <dgm:prSet/>
      <dgm:spPr/>
      <dgm:t>
        <a:bodyPr/>
        <a:lstStyle/>
        <a:p>
          <a:endParaRPr lang="de-DE"/>
        </a:p>
      </dgm:t>
    </dgm:pt>
    <dgm:pt modelId="{D6C59050-3A9B-4A9A-AE49-035D705D7720}">
      <dgm:prSet phldrT="[Text]"/>
      <dgm:spPr/>
      <dgm:t>
        <a:bodyPr/>
        <a:lstStyle/>
        <a:p>
          <a:r>
            <a:rPr lang="de-DE" dirty="0"/>
            <a:t>Abgleich der gewünschten Anforderungen, Test- &amp; </a:t>
          </a:r>
          <a:r>
            <a:rPr lang="de-DE" dirty="0" err="1"/>
            <a:t>Reviewphase</a:t>
          </a:r>
          <a:endParaRPr lang="de-DE" dirty="0"/>
        </a:p>
      </dgm:t>
    </dgm:pt>
    <dgm:pt modelId="{54144B57-2C02-44FD-8BD3-D8E25FB02CAF}" type="parTrans" cxnId="{D10EB03C-BD60-456F-9743-7EF0D49BCF82}">
      <dgm:prSet/>
      <dgm:spPr/>
      <dgm:t>
        <a:bodyPr/>
        <a:lstStyle/>
        <a:p>
          <a:endParaRPr lang="de-DE"/>
        </a:p>
      </dgm:t>
    </dgm:pt>
    <dgm:pt modelId="{818D3E93-EDD6-4C43-815F-20612995D236}" type="sibTrans" cxnId="{D10EB03C-BD60-456F-9743-7EF0D49BCF82}">
      <dgm:prSet/>
      <dgm:spPr/>
      <dgm:t>
        <a:bodyPr/>
        <a:lstStyle/>
        <a:p>
          <a:endParaRPr lang="de-DE"/>
        </a:p>
      </dgm:t>
    </dgm:pt>
    <dgm:pt modelId="{F9F36496-33BF-40D7-8F50-12C3BBEAFF78}">
      <dgm:prSet phldrT="[Text]"/>
      <dgm:spPr/>
      <dgm:t>
        <a:bodyPr/>
        <a:lstStyle/>
        <a:p>
          <a:r>
            <a:rPr lang="de-DE" dirty="0"/>
            <a:t>Einschulung</a:t>
          </a:r>
        </a:p>
      </dgm:t>
    </dgm:pt>
    <dgm:pt modelId="{DB8AFAA2-228F-4B70-8CF2-8539D386F638}" type="parTrans" cxnId="{FFB6A63F-4FC0-4257-BCA9-D4C0FAA7FD69}">
      <dgm:prSet/>
      <dgm:spPr/>
      <dgm:t>
        <a:bodyPr/>
        <a:lstStyle/>
        <a:p>
          <a:endParaRPr lang="de-DE"/>
        </a:p>
      </dgm:t>
    </dgm:pt>
    <dgm:pt modelId="{8BC9826F-09C6-496B-AF48-DBF14D630794}" type="sibTrans" cxnId="{FFB6A63F-4FC0-4257-BCA9-D4C0FAA7FD69}">
      <dgm:prSet/>
      <dgm:spPr/>
      <dgm:t>
        <a:bodyPr/>
        <a:lstStyle/>
        <a:p>
          <a:endParaRPr lang="de-DE"/>
        </a:p>
      </dgm:t>
    </dgm:pt>
    <dgm:pt modelId="{0E0131C5-A05C-475A-B432-76A0DF9584F1}">
      <dgm:prSet phldrT="[Text]"/>
      <dgm:spPr/>
      <dgm:t>
        <a:bodyPr/>
        <a:lstStyle/>
        <a:p>
          <a:r>
            <a:rPr lang="de-DE" dirty="0"/>
            <a:t>Einschulung der Stakeholder</a:t>
          </a:r>
        </a:p>
      </dgm:t>
    </dgm:pt>
    <dgm:pt modelId="{737FC22B-0CE9-4EF6-B860-8C7F10361420}" type="parTrans" cxnId="{5F6482EE-2137-43A7-954C-DA21CE43CAA0}">
      <dgm:prSet/>
      <dgm:spPr/>
      <dgm:t>
        <a:bodyPr/>
        <a:lstStyle/>
        <a:p>
          <a:endParaRPr lang="de-DE"/>
        </a:p>
      </dgm:t>
    </dgm:pt>
    <dgm:pt modelId="{B34A610E-9285-419A-856E-8AA614B8BE4F}" type="sibTrans" cxnId="{5F6482EE-2137-43A7-954C-DA21CE43CAA0}">
      <dgm:prSet/>
      <dgm:spPr/>
      <dgm:t>
        <a:bodyPr/>
        <a:lstStyle/>
        <a:p>
          <a:endParaRPr lang="de-DE"/>
        </a:p>
      </dgm:t>
    </dgm:pt>
    <dgm:pt modelId="{A93E93C3-EC61-41F9-8B8F-E1B0A7FD42BC}">
      <dgm:prSet phldrT="[Text]"/>
      <dgm:spPr/>
      <dgm:t>
        <a:bodyPr/>
        <a:lstStyle/>
        <a:p>
          <a:r>
            <a:rPr lang="de-DE" dirty="0"/>
            <a:t>Finale Konfiguration</a:t>
          </a:r>
        </a:p>
      </dgm:t>
    </dgm:pt>
    <dgm:pt modelId="{B615FC5A-DF32-4168-8C9A-09BE3C5A8958}" type="parTrans" cxnId="{499D1B7A-74D1-405A-A0EC-D079D324BBD2}">
      <dgm:prSet/>
      <dgm:spPr/>
      <dgm:t>
        <a:bodyPr/>
        <a:lstStyle/>
        <a:p>
          <a:endParaRPr lang="de-DE"/>
        </a:p>
      </dgm:t>
    </dgm:pt>
    <dgm:pt modelId="{2A6A4A50-83B6-4CC6-ACF2-4CD664963283}" type="sibTrans" cxnId="{499D1B7A-74D1-405A-A0EC-D079D324BBD2}">
      <dgm:prSet/>
      <dgm:spPr/>
      <dgm:t>
        <a:bodyPr/>
        <a:lstStyle/>
        <a:p>
          <a:endParaRPr lang="de-DE"/>
        </a:p>
      </dgm:t>
    </dgm:pt>
    <dgm:pt modelId="{F4D0C9D9-10EC-4C67-BCEF-69392E7C2E2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Finale Datenmigration</a:t>
          </a:r>
        </a:p>
      </dgm:t>
    </dgm:pt>
    <dgm:pt modelId="{CCDA8A00-84EC-4805-981D-CE79FFA8B9CB}" type="parTrans" cxnId="{3BD75A71-AC57-4343-B11E-894055C53D65}">
      <dgm:prSet/>
      <dgm:spPr/>
      <dgm:t>
        <a:bodyPr/>
        <a:lstStyle/>
        <a:p>
          <a:endParaRPr lang="de-DE"/>
        </a:p>
      </dgm:t>
    </dgm:pt>
    <dgm:pt modelId="{87140227-9886-4BBC-8652-2988BA654417}" type="sibTrans" cxnId="{3BD75A71-AC57-4343-B11E-894055C53D65}">
      <dgm:prSet/>
      <dgm:spPr/>
      <dgm:t>
        <a:bodyPr/>
        <a:lstStyle/>
        <a:p>
          <a:endParaRPr lang="de-DE"/>
        </a:p>
      </dgm:t>
    </dgm:pt>
    <dgm:pt modelId="{69999EC8-5F05-4F2E-9A52-5EB896DC6ED1}" type="pres">
      <dgm:prSet presAssocID="{EBF94A37-F342-4A01-AC18-A1F90ACA8AF6}" presName="rootnode" presStyleCnt="0">
        <dgm:presLayoutVars>
          <dgm:chMax/>
          <dgm:chPref/>
          <dgm:dir/>
          <dgm:animLvl val="lvl"/>
        </dgm:presLayoutVars>
      </dgm:prSet>
      <dgm:spPr/>
    </dgm:pt>
    <dgm:pt modelId="{96723B32-86A3-492E-BA4B-980063303920}" type="pres">
      <dgm:prSet presAssocID="{81D97F86-B536-4127-B40B-F459F5826291}" presName="composite" presStyleCnt="0"/>
      <dgm:spPr/>
    </dgm:pt>
    <dgm:pt modelId="{B637C903-9F04-4E19-824D-E6F52D9524B4}" type="pres">
      <dgm:prSet presAssocID="{81D97F86-B536-4127-B40B-F459F5826291}" presName="bentUpArrow1" presStyleLbl="alignImgPlace1" presStyleIdx="0" presStyleCnt="5" custAng="10800000" custScaleX="70002" custScaleY="80239" custLinFactNeighborX="18792" custLinFactNeighborY="-994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bentArrow">
          <a:avLst/>
        </a:prstGeom>
        <a:ln w="63500">
          <a:prstDash val="sysDot"/>
        </a:ln>
      </dgm:spPr>
    </dgm:pt>
    <dgm:pt modelId="{B09FB7E4-7B81-4114-874C-36517DFEDB08}" type="pres">
      <dgm:prSet presAssocID="{81D97F86-B536-4127-B40B-F459F5826291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6BB116B-F1D5-45C6-A5A2-387143C8DFAC}" type="pres">
      <dgm:prSet presAssocID="{81D97F86-B536-4127-B40B-F459F5826291}" presName="ChildText" presStyleLbl="revTx" presStyleIdx="0" presStyleCnt="6" custScaleX="335723" custScaleY="107477" custLinFactX="20747" custLinFactNeighborX="100000" custLinFactNeighborY="-33355">
        <dgm:presLayoutVars>
          <dgm:chMax val="0"/>
          <dgm:chPref val="0"/>
          <dgm:bulletEnabled val="1"/>
        </dgm:presLayoutVars>
      </dgm:prSet>
      <dgm:spPr/>
    </dgm:pt>
    <dgm:pt modelId="{2986EAB0-0954-4E71-85FF-D5A6086E0084}" type="pres">
      <dgm:prSet presAssocID="{75DD5D0F-0330-44FB-BDDD-6467C06B8D9A}" presName="sibTrans" presStyleCnt="0"/>
      <dgm:spPr/>
    </dgm:pt>
    <dgm:pt modelId="{E9A93A7C-4914-45AB-9889-82EE94DF671E}" type="pres">
      <dgm:prSet presAssocID="{368AA15D-544F-4835-847A-8288D0488622}" presName="composite" presStyleCnt="0"/>
      <dgm:spPr/>
    </dgm:pt>
    <dgm:pt modelId="{301C0A1B-17A6-495D-BEE5-A23648B132E5}" type="pres">
      <dgm:prSet presAssocID="{368AA15D-544F-4835-847A-8288D0488622}" presName="bentUpArrow1" presStyleLbl="alignImgPlace1" presStyleIdx="1" presStyleCnt="5" custAng="10800000" custScaleX="64276" custScaleY="82815" custLinFactNeighborX="-16113" custLinFactNeighborY="12434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bentArrow">
          <a:avLst/>
        </a:prstGeom>
        <a:ln w="63500">
          <a:prstDash val="sysDot"/>
        </a:ln>
      </dgm:spPr>
    </dgm:pt>
    <dgm:pt modelId="{73A06A56-85C6-4BB0-82DD-3A80E7A910D9}" type="pres">
      <dgm:prSet presAssocID="{368AA15D-544F-4835-847A-8288D0488622}" presName="ParentText" presStyleLbl="node1" presStyleIdx="1" presStyleCnt="6" custLinFactNeighborX="-35398" custLinFactNeighborY="12118">
        <dgm:presLayoutVars>
          <dgm:chMax val="1"/>
          <dgm:chPref val="1"/>
          <dgm:bulletEnabled val="1"/>
        </dgm:presLayoutVars>
      </dgm:prSet>
      <dgm:spPr/>
    </dgm:pt>
    <dgm:pt modelId="{1E313D99-A76E-46DB-90B0-F5C92136ACE8}" type="pres">
      <dgm:prSet presAssocID="{368AA15D-544F-4835-847A-8288D0488622}" presName="ChildText" presStyleLbl="revTx" presStyleIdx="1" presStyleCnt="6" custScaleX="366390" custLinFactNeighborX="86570" custLinFactNeighborY="-25052">
        <dgm:presLayoutVars>
          <dgm:chMax val="0"/>
          <dgm:chPref val="0"/>
          <dgm:bulletEnabled val="1"/>
        </dgm:presLayoutVars>
      </dgm:prSet>
      <dgm:spPr/>
    </dgm:pt>
    <dgm:pt modelId="{663426B4-F7CF-4B1A-BDE9-BECD804EB0FF}" type="pres">
      <dgm:prSet presAssocID="{FBF05040-18ED-4BFC-8D61-0CEC3D1D791C}" presName="sibTrans" presStyleCnt="0"/>
      <dgm:spPr/>
    </dgm:pt>
    <dgm:pt modelId="{AE67AA57-6840-4A14-A621-0E3A7F98FF90}" type="pres">
      <dgm:prSet presAssocID="{78B18D16-3A2E-4AE6-B6F3-8CE6EB214DDC}" presName="composite" presStyleCnt="0"/>
      <dgm:spPr/>
    </dgm:pt>
    <dgm:pt modelId="{5F060744-799A-45FB-9DAA-192EAD369DE9}" type="pres">
      <dgm:prSet presAssocID="{78B18D16-3A2E-4AE6-B6F3-8CE6EB214DDC}" presName="bentUpArrow1" presStyleLbl="alignImgPlace1" presStyleIdx="2" presStyleCnt="5" custAng="10800000" custScaleX="69453" custScaleY="86754" custLinFactX="-22029" custLinFactNeighborX="-100000" custLinFactNeighborY="23196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bentArrow">
          <a:avLst/>
        </a:prstGeom>
        <a:ln w="63500">
          <a:prstDash val="sysDot"/>
        </a:ln>
      </dgm:spPr>
    </dgm:pt>
    <dgm:pt modelId="{3F9C7A30-1374-408B-B7D7-EFDE05C907F8}" type="pres">
      <dgm:prSet presAssocID="{78B18D16-3A2E-4AE6-B6F3-8CE6EB214DDC}" presName="ParentText" presStyleLbl="node1" presStyleIdx="2" presStyleCnt="6" custLinFactX="-4692" custLinFactNeighborX="-100000" custLinFactNeighborY="19443">
        <dgm:presLayoutVars>
          <dgm:chMax val="1"/>
          <dgm:chPref val="1"/>
          <dgm:bulletEnabled val="1"/>
        </dgm:presLayoutVars>
      </dgm:prSet>
      <dgm:spPr/>
    </dgm:pt>
    <dgm:pt modelId="{E6883D81-E5AC-49A3-80DE-34B1618E2409}" type="pres">
      <dgm:prSet presAssocID="{78B18D16-3A2E-4AE6-B6F3-8CE6EB214DDC}" presName="ChildText" presStyleLbl="revTx" presStyleIdx="2" presStyleCnt="6" custScaleX="496499" custScaleY="110622" custLinFactNeighborX="56350" custLinFactNeighborY="-7846">
        <dgm:presLayoutVars>
          <dgm:chMax val="0"/>
          <dgm:chPref val="0"/>
          <dgm:bulletEnabled val="1"/>
        </dgm:presLayoutVars>
      </dgm:prSet>
      <dgm:spPr/>
    </dgm:pt>
    <dgm:pt modelId="{83C6D9D9-89ED-44A2-A771-B452599E73C9}" type="pres">
      <dgm:prSet presAssocID="{9539DAE4-AF97-4D00-8C53-407EE216A019}" presName="sibTrans" presStyleCnt="0"/>
      <dgm:spPr/>
    </dgm:pt>
    <dgm:pt modelId="{AD6B6DB2-7FF8-4377-A212-8C65349A8679}" type="pres">
      <dgm:prSet presAssocID="{0718477B-D6C9-4A44-A21C-3DE5DD1E16CC}" presName="composite" presStyleCnt="0"/>
      <dgm:spPr/>
    </dgm:pt>
    <dgm:pt modelId="{7042EC87-4394-4C37-8120-978B5116721B}" type="pres">
      <dgm:prSet presAssocID="{0718477B-D6C9-4A44-A21C-3DE5DD1E16CC}" presName="bentUpArrow1" presStyleLbl="alignImgPlace1" presStyleIdx="3" presStyleCnt="5" custAng="10800000" custScaleX="68566" custScaleY="83150" custLinFactNeighborX="-97016" custLinFactNeighborY="50369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bentArrow">
          <a:avLst/>
        </a:prstGeom>
        <a:ln w="63500">
          <a:prstDash val="sysDot"/>
        </a:ln>
      </dgm:spPr>
    </dgm:pt>
    <dgm:pt modelId="{8EB5C8B5-5711-465B-885B-32E4699FED05}" type="pres">
      <dgm:prSet presAssocID="{0718477B-D6C9-4A44-A21C-3DE5DD1E16CC}" presName="ParentText" presStyleLbl="node1" presStyleIdx="3" presStyleCnt="6" custLinFactX="-2866" custLinFactNeighborX="-100000" custLinFactNeighborY="43221">
        <dgm:presLayoutVars>
          <dgm:chMax val="1"/>
          <dgm:chPref val="1"/>
          <dgm:bulletEnabled val="1"/>
        </dgm:presLayoutVars>
      </dgm:prSet>
      <dgm:spPr/>
    </dgm:pt>
    <dgm:pt modelId="{13EF527D-C07A-4BE6-A34E-6FB1F899CFE2}" type="pres">
      <dgm:prSet presAssocID="{0718477B-D6C9-4A44-A21C-3DE5DD1E16CC}" presName="ChildText" presStyleLbl="revTx" presStyleIdx="3" presStyleCnt="6" custScaleX="424329" custScaleY="49444" custLinFactNeighborX="21295" custLinFactNeighborY="19873">
        <dgm:presLayoutVars>
          <dgm:chMax val="0"/>
          <dgm:chPref val="0"/>
          <dgm:bulletEnabled val="1"/>
        </dgm:presLayoutVars>
      </dgm:prSet>
      <dgm:spPr/>
    </dgm:pt>
    <dgm:pt modelId="{B1BF4880-1DE9-4453-B025-ECB0D7D93872}" type="pres">
      <dgm:prSet presAssocID="{890236D2-0945-4051-9BAD-172FC8B40038}" presName="sibTrans" presStyleCnt="0"/>
      <dgm:spPr/>
    </dgm:pt>
    <dgm:pt modelId="{AF1F4277-3F3C-4969-92A8-0AF5A4C16404}" type="pres">
      <dgm:prSet presAssocID="{F9F36496-33BF-40D7-8F50-12C3BBEAFF78}" presName="composite" presStyleCnt="0"/>
      <dgm:spPr/>
    </dgm:pt>
    <dgm:pt modelId="{0209E210-FFA7-4F73-BF30-737C08FBDD87}" type="pres">
      <dgm:prSet presAssocID="{F9F36496-33BF-40D7-8F50-12C3BBEAFF78}" presName="bentUpArrow1" presStyleLbl="alignImgPlace1" presStyleIdx="4" presStyleCnt="5" custAng="10800000" custScaleX="64781" custScaleY="74063" custLinFactX="-970" custLinFactNeighborX="-100000" custLinFactNeighborY="70905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prstGeom prst="bentArrow">
          <a:avLst/>
        </a:prstGeom>
        <a:ln w="63500">
          <a:prstDash val="sysDot"/>
        </a:ln>
      </dgm:spPr>
    </dgm:pt>
    <dgm:pt modelId="{950AB483-82FF-4CDB-B96C-C9FD47741538}" type="pres">
      <dgm:prSet presAssocID="{F9F36496-33BF-40D7-8F50-12C3BBEAFF78}" presName="ParentText" presStyleLbl="node1" presStyleIdx="4" presStyleCnt="6" custLinFactNeighborX="-95494" custLinFactNeighborY="64311">
        <dgm:presLayoutVars>
          <dgm:chMax val="1"/>
          <dgm:chPref val="1"/>
          <dgm:bulletEnabled val="1"/>
        </dgm:presLayoutVars>
      </dgm:prSet>
      <dgm:spPr/>
    </dgm:pt>
    <dgm:pt modelId="{B0B75164-5581-4F36-BD0A-36090BA1123B}" type="pres">
      <dgm:prSet presAssocID="{F9F36496-33BF-40D7-8F50-12C3BBEAFF78}" presName="ChildText" presStyleLbl="revTx" presStyleIdx="4" presStyleCnt="6" custScaleX="204537" custLinFactNeighborX="-72212" custLinFactNeighborY="40387">
        <dgm:presLayoutVars>
          <dgm:chMax val="0"/>
          <dgm:chPref val="0"/>
          <dgm:bulletEnabled val="1"/>
        </dgm:presLayoutVars>
      </dgm:prSet>
      <dgm:spPr/>
    </dgm:pt>
    <dgm:pt modelId="{35BF8AA9-BECA-4C17-955A-D0AD2905B914}" type="pres">
      <dgm:prSet presAssocID="{8BC9826F-09C6-496B-AF48-DBF14D630794}" presName="sibTrans" presStyleCnt="0"/>
      <dgm:spPr/>
    </dgm:pt>
    <dgm:pt modelId="{EA42E01C-0F7C-4537-B2E3-A09096200403}" type="pres">
      <dgm:prSet presAssocID="{A93E93C3-EC61-41F9-8B8F-E1B0A7FD42BC}" presName="composite" presStyleCnt="0"/>
      <dgm:spPr/>
    </dgm:pt>
    <dgm:pt modelId="{B0FFBA87-1276-4D3C-8B6A-92996668CFE2}" type="pres">
      <dgm:prSet presAssocID="{A93E93C3-EC61-41F9-8B8F-E1B0A7FD42BC}" presName="ParentText" presStyleLbl="node1" presStyleIdx="5" presStyleCnt="6" custLinFactX="-19856" custLinFactNeighborX="-100000" custLinFactNeighborY="66179">
        <dgm:presLayoutVars>
          <dgm:chMax val="1"/>
          <dgm:chPref val="1"/>
          <dgm:bulletEnabled val="1"/>
        </dgm:presLayoutVars>
      </dgm:prSet>
      <dgm:spPr/>
    </dgm:pt>
    <dgm:pt modelId="{DA62BC45-236E-44F2-A764-9AB6D2D523B4}" type="pres">
      <dgm:prSet presAssocID="{A93E93C3-EC61-41F9-8B8F-E1B0A7FD42BC}" presName="FinalChildText" presStyleLbl="revTx" presStyleIdx="5" presStyleCnt="6" custLinFactX="-60743" custLinFactNeighborX="-100000" custLinFactNeighborY="83534">
        <dgm:presLayoutVars>
          <dgm:chMax val="0"/>
          <dgm:chPref val="0"/>
          <dgm:bulletEnabled val="1"/>
        </dgm:presLayoutVars>
      </dgm:prSet>
      <dgm:spPr/>
    </dgm:pt>
  </dgm:ptLst>
  <dgm:cxnLst>
    <dgm:cxn modelId="{0D90230D-C85D-4429-8184-CFE4EFD2B905}" type="presOf" srcId="{78B18D16-3A2E-4AE6-B6F3-8CE6EB214DDC}" destId="{3F9C7A30-1374-408B-B7D7-EFDE05C907F8}" srcOrd="0" destOrd="0" presId="urn:microsoft.com/office/officeart/2005/8/layout/StepDownProcess"/>
    <dgm:cxn modelId="{182DE21B-CD56-4AD2-9591-F6A4C54E39FA}" srcId="{EBF94A37-F342-4A01-AC18-A1F90ACA8AF6}" destId="{81D97F86-B536-4127-B40B-F459F5826291}" srcOrd="0" destOrd="0" parTransId="{281E8CB4-29D3-4B6D-886F-61193C0B7B8B}" sibTransId="{75DD5D0F-0330-44FB-BDDD-6467C06B8D9A}"/>
    <dgm:cxn modelId="{13BFBE1F-12E8-4FD7-8421-9737B15197FE}" srcId="{78B18D16-3A2E-4AE6-B6F3-8CE6EB214DDC}" destId="{E6C1DD3A-29EA-475A-A0D0-A5A44F0150F2}" srcOrd="0" destOrd="0" parTransId="{B7549C19-728F-4E29-9FC5-18D46F0FE363}" sibTransId="{0BCCA904-B299-4335-B01C-2D5DE217FBA7}"/>
    <dgm:cxn modelId="{0B487120-D435-4B5F-A092-257B5A538259}" type="presOf" srcId="{E6C1DD3A-29EA-475A-A0D0-A5A44F0150F2}" destId="{E6883D81-E5AC-49A3-80DE-34B1618E2409}" srcOrd="0" destOrd="0" presId="urn:microsoft.com/office/officeart/2005/8/layout/StepDownProcess"/>
    <dgm:cxn modelId="{DE9E8633-1303-4896-BFD0-F90FDAE263D8}" srcId="{EBF94A37-F342-4A01-AC18-A1F90ACA8AF6}" destId="{368AA15D-544F-4835-847A-8288D0488622}" srcOrd="1" destOrd="0" parTransId="{6154EBB6-692E-4F10-A199-A838E93AF6FC}" sibTransId="{FBF05040-18ED-4BFC-8D61-0CEC3D1D791C}"/>
    <dgm:cxn modelId="{D10EB03C-BD60-456F-9743-7EF0D49BCF82}" srcId="{0718477B-D6C9-4A44-A21C-3DE5DD1E16CC}" destId="{D6C59050-3A9B-4A9A-AE49-035D705D7720}" srcOrd="0" destOrd="0" parTransId="{54144B57-2C02-44FD-8BD3-D8E25FB02CAF}" sibTransId="{818D3E93-EDD6-4C43-815F-20612995D236}"/>
    <dgm:cxn modelId="{FFB6A63F-4FC0-4257-BCA9-D4C0FAA7FD69}" srcId="{EBF94A37-F342-4A01-AC18-A1F90ACA8AF6}" destId="{F9F36496-33BF-40D7-8F50-12C3BBEAFF78}" srcOrd="4" destOrd="0" parTransId="{DB8AFAA2-228F-4B70-8CF2-8539D386F638}" sibTransId="{8BC9826F-09C6-496B-AF48-DBF14D630794}"/>
    <dgm:cxn modelId="{C974654E-E34F-43B7-9537-9EDD8EDBC44C}" type="presOf" srcId="{F4D0C9D9-10EC-4C67-BCEF-69392E7C2E24}" destId="{DA62BC45-236E-44F2-A764-9AB6D2D523B4}" srcOrd="0" destOrd="0" presId="urn:microsoft.com/office/officeart/2005/8/layout/StepDownProcess"/>
    <dgm:cxn modelId="{0AAD0052-82C5-4482-9870-47A82056B7B9}" srcId="{368AA15D-544F-4835-847A-8288D0488622}" destId="{40E0CAE9-53E7-4BB3-8928-4CA1DAB8B89F}" srcOrd="0" destOrd="0" parTransId="{0B34C894-F6D6-49D3-8E74-EA5809CAFE39}" sibTransId="{8F8DB8A9-0F02-406D-AF58-033A0ABBBCAE}"/>
    <dgm:cxn modelId="{3766DA56-F0A5-462E-850D-3ACB21F764F8}" type="presOf" srcId="{A93E93C3-EC61-41F9-8B8F-E1B0A7FD42BC}" destId="{B0FFBA87-1276-4D3C-8B6A-92996668CFE2}" srcOrd="0" destOrd="0" presId="urn:microsoft.com/office/officeart/2005/8/layout/StepDownProcess"/>
    <dgm:cxn modelId="{FB885C65-F812-44BD-AA3D-761EE2F768A0}" type="presOf" srcId="{81D97F86-B536-4127-B40B-F459F5826291}" destId="{B09FB7E4-7B81-4114-874C-36517DFEDB08}" srcOrd="0" destOrd="0" presId="urn:microsoft.com/office/officeart/2005/8/layout/StepDownProcess"/>
    <dgm:cxn modelId="{54D9BC69-DD4E-4BBD-B601-03478F875F36}" type="presOf" srcId="{EBF94A37-F342-4A01-AC18-A1F90ACA8AF6}" destId="{69999EC8-5F05-4F2E-9A52-5EB896DC6ED1}" srcOrd="0" destOrd="0" presId="urn:microsoft.com/office/officeart/2005/8/layout/StepDownProcess"/>
    <dgm:cxn modelId="{3BD75A71-AC57-4343-B11E-894055C53D65}" srcId="{A93E93C3-EC61-41F9-8B8F-E1B0A7FD42BC}" destId="{F4D0C9D9-10EC-4C67-BCEF-69392E7C2E24}" srcOrd="0" destOrd="0" parTransId="{CCDA8A00-84EC-4805-981D-CE79FFA8B9CB}" sibTransId="{87140227-9886-4BBC-8652-2988BA654417}"/>
    <dgm:cxn modelId="{499D1B7A-74D1-405A-A0EC-D079D324BBD2}" srcId="{EBF94A37-F342-4A01-AC18-A1F90ACA8AF6}" destId="{A93E93C3-EC61-41F9-8B8F-E1B0A7FD42BC}" srcOrd="5" destOrd="0" parTransId="{B615FC5A-DF32-4168-8C9A-09BE3C5A8958}" sibTransId="{2A6A4A50-83B6-4CC6-ACF2-4CD664963283}"/>
    <dgm:cxn modelId="{7AABD582-EA5A-43B8-9ADD-AF7EE0EDF177}" type="presOf" srcId="{0718477B-D6C9-4A44-A21C-3DE5DD1E16CC}" destId="{8EB5C8B5-5711-465B-885B-32E4699FED05}" srcOrd="0" destOrd="0" presId="urn:microsoft.com/office/officeart/2005/8/layout/StepDownProcess"/>
    <dgm:cxn modelId="{6F374F86-08F1-49B9-99C0-7458B93EEE82}" type="presOf" srcId="{88149A17-F429-4886-A44B-44FA35F5E98E}" destId="{06BB116B-F1D5-45C6-A5A2-387143C8DFAC}" srcOrd="0" destOrd="0" presId="urn:microsoft.com/office/officeart/2005/8/layout/StepDownProcess"/>
    <dgm:cxn modelId="{2849849D-43C2-4060-8353-4531F69326F7}" type="presOf" srcId="{D6C59050-3A9B-4A9A-AE49-035D705D7720}" destId="{13EF527D-C07A-4BE6-A34E-6FB1F899CFE2}" srcOrd="0" destOrd="0" presId="urn:microsoft.com/office/officeart/2005/8/layout/StepDownProcess"/>
    <dgm:cxn modelId="{47D65CA1-6BFB-4081-8A60-E21E786D81C7}" type="presOf" srcId="{40E0CAE9-53E7-4BB3-8928-4CA1DAB8B89F}" destId="{1E313D99-A76E-46DB-90B0-F5C92136ACE8}" srcOrd="0" destOrd="0" presId="urn:microsoft.com/office/officeart/2005/8/layout/StepDownProcess"/>
    <dgm:cxn modelId="{92CC75B3-27A7-4841-9A8A-1FFEB7781A6D}" type="presOf" srcId="{368AA15D-544F-4835-847A-8288D0488622}" destId="{73A06A56-85C6-4BB0-82DD-3A80E7A910D9}" srcOrd="0" destOrd="0" presId="urn:microsoft.com/office/officeart/2005/8/layout/StepDownProcess"/>
    <dgm:cxn modelId="{D3E0FEB8-0454-495C-B323-9E9C7B5BA51D}" type="presOf" srcId="{F9F36496-33BF-40D7-8F50-12C3BBEAFF78}" destId="{950AB483-82FF-4CDB-B96C-C9FD47741538}" srcOrd="0" destOrd="0" presId="urn:microsoft.com/office/officeart/2005/8/layout/StepDownProcess"/>
    <dgm:cxn modelId="{6C6F86CE-BAE6-4D01-8FC7-10B58CBB6418}" srcId="{81D97F86-B536-4127-B40B-F459F5826291}" destId="{88149A17-F429-4886-A44B-44FA35F5E98E}" srcOrd="0" destOrd="0" parTransId="{10B89210-78D0-4162-9153-A6EE6BF3EA30}" sibTransId="{78E0A0F3-8A70-41BF-9435-A7FA36EFB0B3}"/>
    <dgm:cxn modelId="{2E4E9AD4-A4D6-4EE5-ABC6-305C50874C16}" type="presOf" srcId="{0E0131C5-A05C-475A-B432-76A0DF9584F1}" destId="{B0B75164-5581-4F36-BD0A-36090BA1123B}" srcOrd="0" destOrd="0" presId="urn:microsoft.com/office/officeart/2005/8/layout/StepDownProcess"/>
    <dgm:cxn modelId="{54FE95ED-0014-4A29-A47A-A71A140E5440}" srcId="{EBF94A37-F342-4A01-AC18-A1F90ACA8AF6}" destId="{78B18D16-3A2E-4AE6-B6F3-8CE6EB214DDC}" srcOrd="2" destOrd="0" parTransId="{8A66FE2C-45DF-4796-9E2D-D89D77F350F2}" sibTransId="{9539DAE4-AF97-4D00-8C53-407EE216A019}"/>
    <dgm:cxn modelId="{5F6482EE-2137-43A7-954C-DA21CE43CAA0}" srcId="{F9F36496-33BF-40D7-8F50-12C3BBEAFF78}" destId="{0E0131C5-A05C-475A-B432-76A0DF9584F1}" srcOrd="0" destOrd="0" parTransId="{737FC22B-0CE9-4EF6-B860-8C7F10361420}" sibTransId="{B34A610E-9285-419A-856E-8AA614B8BE4F}"/>
    <dgm:cxn modelId="{98B2E1FC-A018-46E4-AA2D-77A4E3CBFE88}" srcId="{EBF94A37-F342-4A01-AC18-A1F90ACA8AF6}" destId="{0718477B-D6C9-4A44-A21C-3DE5DD1E16CC}" srcOrd="3" destOrd="0" parTransId="{2A465936-278F-4094-9D04-576B39A7FAFB}" sibTransId="{890236D2-0945-4051-9BAD-172FC8B40038}"/>
    <dgm:cxn modelId="{FFAECBB4-BF4C-45AE-9C51-14824963004B}" type="presParOf" srcId="{69999EC8-5F05-4F2E-9A52-5EB896DC6ED1}" destId="{96723B32-86A3-492E-BA4B-980063303920}" srcOrd="0" destOrd="0" presId="urn:microsoft.com/office/officeart/2005/8/layout/StepDownProcess"/>
    <dgm:cxn modelId="{A73EB901-8A94-4934-9B56-7E29731BD30C}" type="presParOf" srcId="{96723B32-86A3-492E-BA4B-980063303920}" destId="{B637C903-9F04-4E19-824D-E6F52D9524B4}" srcOrd="0" destOrd="0" presId="urn:microsoft.com/office/officeart/2005/8/layout/StepDownProcess"/>
    <dgm:cxn modelId="{5F9B5982-AD7D-4F4E-90FB-778315C1E29C}" type="presParOf" srcId="{96723B32-86A3-492E-BA4B-980063303920}" destId="{B09FB7E4-7B81-4114-874C-36517DFEDB08}" srcOrd="1" destOrd="0" presId="urn:microsoft.com/office/officeart/2005/8/layout/StepDownProcess"/>
    <dgm:cxn modelId="{D8B461D7-4EB5-4B5C-9B8B-29BA24A81CC1}" type="presParOf" srcId="{96723B32-86A3-492E-BA4B-980063303920}" destId="{06BB116B-F1D5-45C6-A5A2-387143C8DFAC}" srcOrd="2" destOrd="0" presId="urn:microsoft.com/office/officeart/2005/8/layout/StepDownProcess"/>
    <dgm:cxn modelId="{38D4CEE3-1FFC-4E58-A916-A6F5F8CE97E4}" type="presParOf" srcId="{69999EC8-5F05-4F2E-9A52-5EB896DC6ED1}" destId="{2986EAB0-0954-4E71-85FF-D5A6086E0084}" srcOrd="1" destOrd="0" presId="urn:microsoft.com/office/officeart/2005/8/layout/StepDownProcess"/>
    <dgm:cxn modelId="{0429004C-D489-43FA-A32E-84B65D566927}" type="presParOf" srcId="{69999EC8-5F05-4F2E-9A52-5EB896DC6ED1}" destId="{E9A93A7C-4914-45AB-9889-82EE94DF671E}" srcOrd="2" destOrd="0" presId="urn:microsoft.com/office/officeart/2005/8/layout/StepDownProcess"/>
    <dgm:cxn modelId="{3C74BF66-29C4-4FE3-BA27-25777DAB6E28}" type="presParOf" srcId="{E9A93A7C-4914-45AB-9889-82EE94DF671E}" destId="{301C0A1B-17A6-495D-BEE5-A23648B132E5}" srcOrd="0" destOrd="0" presId="urn:microsoft.com/office/officeart/2005/8/layout/StepDownProcess"/>
    <dgm:cxn modelId="{E6E4DF75-B63F-41BD-BDC1-EA4C1DC0527E}" type="presParOf" srcId="{E9A93A7C-4914-45AB-9889-82EE94DF671E}" destId="{73A06A56-85C6-4BB0-82DD-3A80E7A910D9}" srcOrd="1" destOrd="0" presId="urn:microsoft.com/office/officeart/2005/8/layout/StepDownProcess"/>
    <dgm:cxn modelId="{A344A7A9-8EB4-44BB-9CF5-BA70C80E0B2E}" type="presParOf" srcId="{E9A93A7C-4914-45AB-9889-82EE94DF671E}" destId="{1E313D99-A76E-46DB-90B0-F5C92136ACE8}" srcOrd="2" destOrd="0" presId="urn:microsoft.com/office/officeart/2005/8/layout/StepDownProcess"/>
    <dgm:cxn modelId="{B2CA45DA-0214-4CF4-91B6-5856FB599F7C}" type="presParOf" srcId="{69999EC8-5F05-4F2E-9A52-5EB896DC6ED1}" destId="{663426B4-F7CF-4B1A-BDE9-BECD804EB0FF}" srcOrd="3" destOrd="0" presId="urn:microsoft.com/office/officeart/2005/8/layout/StepDownProcess"/>
    <dgm:cxn modelId="{07AE6618-52CB-45D3-B038-F29477651405}" type="presParOf" srcId="{69999EC8-5F05-4F2E-9A52-5EB896DC6ED1}" destId="{AE67AA57-6840-4A14-A621-0E3A7F98FF90}" srcOrd="4" destOrd="0" presId="urn:microsoft.com/office/officeart/2005/8/layout/StepDownProcess"/>
    <dgm:cxn modelId="{80A5F90E-4387-4139-B037-D4B04F90035B}" type="presParOf" srcId="{AE67AA57-6840-4A14-A621-0E3A7F98FF90}" destId="{5F060744-799A-45FB-9DAA-192EAD369DE9}" srcOrd="0" destOrd="0" presId="urn:microsoft.com/office/officeart/2005/8/layout/StepDownProcess"/>
    <dgm:cxn modelId="{C63568C3-9D46-49B8-A105-1A17B47B013B}" type="presParOf" srcId="{AE67AA57-6840-4A14-A621-0E3A7F98FF90}" destId="{3F9C7A30-1374-408B-B7D7-EFDE05C907F8}" srcOrd="1" destOrd="0" presId="urn:microsoft.com/office/officeart/2005/8/layout/StepDownProcess"/>
    <dgm:cxn modelId="{8FDBF6C1-1265-455F-8383-AE1A24AE549A}" type="presParOf" srcId="{AE67AA57-6840-4A14-A621-0E3A7F98FF90}" destId="{E6883D81-E5AC-49A3-80DE-34B1618E2409}" srcOrd="2" destOrd="0" presId="urn:microsoft.com/office/officeart/2005/8/layout/StepDownProcess"/>
    <dgm:cxn modelId="{F0A3312D-6416-477C-AD10-D1629E031849}" type="presParOf" srcId="{69999EC8-5F05-4F2E-9A52-5EB896DC6ED1}" destId="{83C6D9D9-89ED-44A2-A771-B452599E73C9}" srcOrd="5" destOrd="0" presId="urn:microsoft.com/office/officeart/2005/8/layout/StepDownProcess"/>
    <dgm:cxn modelId="{7285D1C3-725B-4620-B2BD-00D3A31C67DE}" type="presParOf" srcId="{69999EC8-5F05-4F2E-9A52-5EB896DC6ED1}" destId="{AD6B6DB2-7FF8-4377-A212-8C65349A8679}" srcOrd="6" destOrd="0" presId="urn:microsoft.com/office/officeart/2005/8/layout/StepDownProcess"/>
    <dgm:cxn modelId="{57FAC9DD-2729-4E78-B1AD-35B509D89B59}" type="presParOf" srcId="{AD6B6DB2-7FF8-4377-A212-8C65349A8679}" destId="{7042EC87-4394-4C37-8120-978B5116721B}" srcOrd="0" destOrd="0" presId="urn:microsoft.com/office/officeart/2005/8/layout/StepDownProcess"/>
    <dgm:cxn modelId="{F423EAF8-1A02-457E-A3CC-2E48E18974B9}" type="presParOf" srcId="{AD6B6DB2-7FF8-4377-A212-8C65349A8679}" destId="{8EB5C8B5-5711-465B-885B-32E4699FED05}" srcOrd="1" destOrd="0" presId="urn:microsoft.com/office/officeart/2005/8/layout/StepDownProcess"/>
    <dgm:cxn modelId="{E43CC5DB-6D24-4A74-A317-3C1BF1567DFE}" type="presParOf" srcId="{AD6B6DB2-7FF8-4377-A212-8C65349A8679}" destId="{13EF527D-C07A-4BE6-A34E-6FB1F899CFE2}" srcOrd="2" destOrd="0" presId="urn:microsoft.com/office/officeart/2005/8/layout/StepDownProcess"/>
    <dgm:cxn modelId="{856010E6-CAD1-4499-81C9-55B0E33520B5}" type="presParOf" srcId="{69999EC8-5F05-4F2E-9A52-5EB896DC6ED1}" destId="{B1BF4880-1DE9-4453-B025-ECB0D7D93872}" srcOrd="7" destOrd="0" presId="urn:microsoft.com/office/officeart/2005/8/layout/StepDownProcess"/>
    <dgm:cxn modelId="{27880E5E-71F2-4EB9-A2DE-80D12A1B6C52}" type="presParOf" srcId="{69999EC8-5F05-4F2E-9A52-5EB896DC6ED1}" destId="{AF1F4277-3F3C-4969-92A8-0AF5A4C16404}" srcOrd="8" destOrd="0" presId="urn:microsoft.com/office/officeart/2005/8/layout/StepDownProcess"/>
    <dgm:cxn modelId="{6272D4B7-0752-45A8-B146-FB3545F8348D}" type="presParOf" srcId="{AF1F4277-3F3C-4969-92A8-0AF5A4C16404}" destId="{0209E210-FFA7-4F73-BF30-737C08FBDD87}" srcOrd="0" destOrd="0" presId="urn:microsoft.com/office/officeart/2005/8/layout/StepDownProcess"/>
    <dgm:cxn modelId="{4288319C-72A1-4D2D-BF77-9B3BD393BCA7}" type="presParOf" srcId="{AF1F4277-3F3C-4969-92A8-0AF5A4C16404}" destId="{950AB483-82FF-4CDB-B96C-C9FD47741538}" srcOrd="1" destOrd="0" presId="urn:microsoft.com/office/officeart/2005/8/layout/StepDownProcess"/>
    <dgm:cxn modelId="{49052D23-8099-43F0-BFBD-C0FA210F7A91}" type="presParOf" srcId="{AF1F4277-3F3C-4969-92A8-0AF5A4C16404}" destId="{B0B75164-5581-4F36-BD0A-36090BA1123B}" srcOrd="2" destOrd="0" presId="urn:microsoft.com/office/officeart/2005/8/layout/StepDownProcess"/>
    <dgm:cxn modelId="{A699DA00-8C40-4E7A-8223-FF1BA2D4E471}" type="presParOf" srcId="{69999EC8-5F05-4F2E-9A52-5EB896DC6ED1}" destId="{35BF8AA9-BECA-4C17-955A-D0AD2905B914}" srcOrd="9" destOrd="0" presId="urn:microsoft.com/office/officeart/2005/8/layout/StepDownProcess"/>
    <dgm:cxn modelId="{7EE16C34-FAF0-4FB2-9C16-764CA8AA4725}" type="presParOf" srcId="{69999EC8-5F05-4F2E-9A52-5EB896DC6ED1}" destId="{EA42E01C-0F7C-4537-B2E3-A09096200403}" srcOrd="10" destOrd="0" presId="urn:microsoft.com/office/officeart/2005/8/layout/StepDownProcess"/>
    <dgm:cxn modelId="{C8B89F16-B668-4ECD-BA46-A81285519D8B}" type="presParOf" srcId="{EA42E01C-0F7C-4537-B2E3-A09096200403}" destId="{B0FFBA87-1276-4D3C-8B6A-92996668CFE2}" srcOrd="0" destOrd="0" presId="urn:microsoft.com/office/officeart/2005/8/layout/StepDownProcess"/>
    <dgm:cxn modelId="{3F394FB2-2C4F-4D6A-9430-93A6B2D592A3}" type="presParOf" srcId="{EA42E01C-0F7C-4537-B2E3-A09096200403}" destId="{DA62BC45-236E-44F2-A764-9AB6D2D523B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7C903-9F04-4E19-824D-E6F52D9524B4}">
      <dsp:nvSpPr>
        <dsp:cNvPr id="0" name=""/>
        <dsp:cNvSpPr/>
      </dsp:nvSpPr>
      <dsp:spPr>
        <a:xfrm rot="16200000">
          <a:off x="882809" y="9626112"/>
          <a:ext cx="1215240" cy="1206998"/>
        </a:xfrm>
        <a:prstGeom prst="ben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63500" cap="flat" cmpd="sng" algn="ctr">
          <a:solidFill>
            <a:schemeClr val="accent1">
              <a:shade val="95000"/>
              <a:satMod val="105000"/>
            </a:schemeClr>
          </a:solidFill>
          <a:prstDash val="sys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B09FB7E4-7B81-4114-874C-36517DFEDB08}">
      <dsp:nvSpPr>
        <dsp:cNvPr id="0" name=""/>
        <dsp:cNvSpPr/>
      </dsp:nvSpPr>
      <dsp:spPr>
        <a:xfrm>
          <a:off x="7891" y="7703665"/>
          <a:ext cx="2549570" cy="17846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Anforderungen</a:t>
          </a:r>
        </a:p>
      </dsp:txBody>
      <dsp:txXfrm>
        <a:off x="95024" y="7790798"/>
        <a:ext cx="2375304" cy="1610350"/>
      </dsp:txXfrm>
    </dsp:sp>
    <dsp:sp modelId="{06BB116B-F1D5-45C6-A5A2-387143C8DFAC}">
      <dsp:nvSpPr>
        <dsp:cNvPr id="0" name=""/>
        <dsp:cNvSpPr/>
      </dsp:nvSpPr>
      <dsp:spPr>
        <a:xfrm>
          <a:off x="2610968" y="7338830"/>
          <a:ext cx="6225360" cy="155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Erhebung der Anforderungen (Interview, Workshop)</a:t>
          </a:r>
        </a:p>
      </dsp:txBody>
      <dsp:txXfrm>
        <a:off x="2610968" y="7338830"/>
        <a:ext cx="6225360" cy="1550254"/>
      </dsp:txXfrm>
    </dsp:sp>
    <dsp:sp modelId="{301C0A1B-17A6-495D-BEE5-A23648B132E5}">
      <dsp:nvSpPr>
        <dsp:cNvPr id="0" name=""/>
        <dsp:cNvSpPr/>
      </dsp:nvSpPr>
      <dsp:spPr>
        <a:xfrm rot="16200000">
          <a:off x="3424374" y="11733918"/>
          <a:ext cx="1254254" cy="1108269"/>
        </a:xfrm>
        <a:prstGeom prst="ben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63500" cap="flat" cmpd="sng" algn="ctr">
          <a:solidFill>
            <a:schemeClr val="accent1">
              <a:shade val="95000"/>
              <a:satMod val="105000"/>
            </a:schemeClr>
          </a:solidFill>
          <a:prstDash val="sys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3A06A56-85C6-4BB0-82DD-3A80E7A910D9}">
      <dsp:nvSpPr>
        <dsp:cNvPr id="0" name=""/>
        <dsp:cNvSpPr/>
      </dsp:nvSpPr>
      <dsp:spPr>
        <a:xfrm>
          <a:off x="2268310" y="9774996"/>
          <a:ext cx="2549570" cy="17846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Entwurf</a:t>
          </a:r>
        </a:p>
      </dsp:txBody>
      <dsp:txXfrm>
        <a:off x="2355443" y="9862129"/>
        <a:ext cx="2375304" cy="1610350"/>
      </dsp:txXfrm>
    </dsp:sp>
    <dsp:sp modelId="{1E313D99-A76E-46DB-90B0-F5C92136ACE8}">
      <dsp:nvSpPr>
        <dsp:cNvPr id="0" name=""/>
        <dsp:cNvSpPr/>
      </dsp:nvSpPr>
      <dsp:spPr>
        <a:xfrm>
          <a:off x="4855803" y="9367588"/>
          <a:ext cx="6794023" cy="144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Planung der Umsetzung (Auswahl der CRM-Lösung)</a:t>
          </a:r>
        </a:p>
      </dsp:txBody>
      <dsp:txXfrm>
        <a:off x="4855803" y="9367588"/>
        <a:ext cx="6794023" cy="1442405"/>
      </dsp:txXfrm>
    </dsp:sp>
    <dsp:sp modelId="{5F060744-799A-45FB-9DAA-192EAD369DE9}">
      <dsp:nvSpPr>
        <dsp:cNvPr id="0" name=""/>
        <dsp:cNvSpPr/>
      </dsp:nvSpPr>
      <dsp:spPr>
        <a:xfrm rot="16200000">
          <a:off x="5857820" y="13726857"/>
          <a:ext cx="1313912" cy="1197532"/>
        </a:xfrm>
        <a:prstGeom prst="ben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63500" cap="flat" cmpd="sng" algn="ctr">
          <a:solidFill>
            <a:schemeClr val="accent1">
              <a:shade val="95000"/>
              <a:satMod val="105000"/>
            </a:schemeClr>
          </a:solidFill>
          <a:prstDash val="sys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3F9C7A30-1374-408B-B7D7-EFDE05C907F8}">
      <dsp:nvSpPr>
        <dsp:cNvPr id="0" name=""/>
        <dsp:cNvSpPr/>
      </dsp:nvSpPr>
      <dsp:spPr>
        <a:xfrm>
          <a:off x="4791125" y="11780297"/>
          <a:ext cx="2549570" cy="17846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Implementierung</a:t>
          </a:r>
        </a:p>
      </dsp:txBody>
      <dsp:txXfrm>
        <a:off x="4878258" y="11867430"/>
        <a:ext cx="2375304" cy="1610350"/>
      </dsp:txXfrm>
    </dsp:sp>
    <dsp:sp modelId="{E6883D81-E5AC-49A3-80DE-34B1618E2409}">
      <dsp:nvSpPr>
        <dsp:cNvPr id="0" name=""/>
        <dsp:cNvSpPr/>
      </dsp:nvSpPr>
      <dsp:spPr>
        <a:xfrm>
          <a:off x="7378629" y="11413740"/>
          <a:ext cx="9206653" cy="159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Umsetzung (Installation der CRM-Lösung, Datenexport/Datenimport, Konfiguration anhand der Anforderungen usw.)</a:t>
          </a:r>
        </a:p>
      </dsp:txBody>
      <dsp:txXfrm>
        <a:off x="7378629" y="11413740"/>
        <a:ext cx="9206653" cy="1595618"/>
      </dsp:txXfrm>
    </dsp:sp>
    <dsp:sp modelId="{7042EC87-4394-4C37-8120-978B5116721B}">
      <dsp:nvSpPr>
        <dsp:cNvPr id="0" name=""/>
        <dsp:cNvSpPr/>
      </dsp:nvSpPr>
      <dsp:spPr>
        <a:xfrm rot="16200000">
          <a:off x="8810181" y="16050453"/>
          <a:ext cx="1259328" cy="1182238"/>
        </a:xfrm>
        <a:prstGeom prst="ben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63500" cap="flat" cmpd="sng" algn="ctr">
          <a:solidFill>
            <a:schemeClr val="accent1">
              <a:shade val="95000"/>
              <a:satMod val="105000"/>
            </a:schemeClr>
          </a:solidFill>
          <a:prstDash val="sys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8EB5C8B5-5711-465B-885B-32E4699FED05}">
      <dsp:nvSpPr>
        <dsp:cNvPr id="0" name=""/>
        <dsp:cNvSpPr/>
      </dsp:nvSpPr>
      <dsp:spPr>
        <a:xfrm>
          <a:off x="7331467" y="14109049"/>
          <a:ext cx="2549570" cy="17846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Überprüfung</a:t>
          </a:r>
        </a:p>
      </dsp:txBody>
      <dsp:txXfrm>
        <a:off x="7418600" y="14196182"/>
        <a:ext cx="2375304" cy="1610350"/>
      </dsp:txXfrm>
    </dsp:sp>
    <dsp:sp modelId="{13EF527D-C07A-4BE6-A34E-6FB1F899CFE2}">
      <dsp:nvSpPr>
        <dsp:cNvPr id="0" name=""/>
        <dsp:cNvSpPr/>
      </dsp:nvSpPr>
      <dsp:spPr>
        <a:xfrm>
          <a:off x="9891515" y="14159185"/>
          <a:ext cx="7868395" cy="71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Abgleich der gewünschten Anforderungen, Test- &amp; </a:t>
          </a:r>
          <a:r>
            <a:rPr lang="de-DE" sz="1900" kern="1200" dirty="0" err="1"/>
            <a:t>Reviewphase</a:t>
          </a:r>
          <a:endParaRPr lang="de-DE" sz="1900" kern="1200" dirty="0"/>
        </a:p>
      </dsp:txBody>
      <dsp:txXfrm>
        <a:off x="9891515" y="14159185"/>
        <a:ext cx="7868395" cy="713183"/>
      </dsp:txXfrm>
    </dsp:sp>
    <dsp:sp modelId="{0209E210-FFA7-4F73-BF30-737C08FBDD87}">
      <dsp:nvSpPr>
        <dsp:cNvPr id="0" name=""/>
        <dsp:cNvSpPr/>
      </dsp:nvSpPr>
      <dsp:spPr>
        <a:xfrm rot="16200000">
          <a:off x="11516264" y="18271221"/>
          <a:ext cx="1121703" cy="1116976"/>
        </a:xfrm>
        <a:prstGeom prst="ben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63500" cap="flat" cmpd="sng" algn="ctr">
          <a:solidFill>
            <a:schemeClr val="accent1">
              <a:shade val="95000"/>
              <a:satMod val="105000"/>
            </a:schemeClr>
          </a:solidFill>
          <a:prstDash val="sysDot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50AB483-82FF-4CDB-B96C-C9FD47741538}">
      <dsp:nvSpPr>
        <dsp:cNvPr id="0" name=""/>
        <dsp:cNvSpPr/>
      </dsp:nvSpPr>
      <dsp:spPr>
        <a:xfrm>
          <a:off x="10224868" y="16362540"/>
          <a:ext cx="2549570" cy="17846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Einschulung</a:t>
          </a:r>
        </a:p>
      </dsp:txBody>
      <dsp:txXfrm>
        <a:off x="10312001" y="16449673"/>
        <a:ext cx="2375304" cy="1610350"/>
      </dsp:txXfrm>
    </dsp:sp>
    <dsp:sp modelId="{B0B75164-5581-4F36-BD0A-36090BA1123B}">
      <dsp:nvSpPr>
        <dsp:cNvPr id="0" name=""/>
        <dsp:cNvSpPr/>
      </dsp:nvSpPr>
      <dsp:spPr>
        <a:xfrm>
          <a:off x="12900865" y="15967583"/>
          <a:ext cx="3792759" cy="144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Einschulung der Stakeholder</a:t>
          </a:r>
        </a:p>
      </dsp:txBody>
      <dsp:txXfrm>
        <a:off x="12900865" y="15967583"/>
        <a:ext cx="3792759" cy="1442405"/>
      </dsp:txXfrm>
    </dsp:sp>
    <dsp:sp modelId="{B0FFBA87-1276-4D3C-8B6A-92996668CFE2}">
      <dsp:nvSpPr>
        <dsp:cNvPr id="0" name=""/>
        <dsp:cNvSpPr/>
      </dsp:nvSpPr>
      <dsp:spPr>
        <a:xfrm>
          <a:off x="12766658" y="18204178"/>
          <a:ext cx="2549570" cy="178461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Finale Konfiguration</a:t>
          </a:r>
        </a:p>
      </dsp:txBody>
      <dsp:txXfrm>
        <a:off x="12853791" y="18291311"/>
        <a:ext cx="2375304" cy="1610350"/>
      </dsp:txXfrm>
    </dsp:sp>
    <dsp:sp modelId="{DA62BC45-236E-44F2-A764-9AB6D2D523B4}">
      <dsp:nvSpPr>
        <dsp:cNvPr id="0" name=""/>
        <dsp:cNvSpPr/>
      </dsp:nvSpPr>
      <dsp:spPr>
        <a:xfrm>
          <a:off x="15391360" y="18398240"/>
          <a:ext cx="1854314" cy="144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Finale Datenmigration</a:t>
          </a:r>
        </a:p>
      </dsp:txBody>
      <dsp:txXfrm>
        <a:off x="15391360" y="18398240"/>
        <a:ext cx="1854314" cy="1442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7">
            <a:extLst>
              <a:ext uri="{FF2B5EF4-FFF2-40B4-BE49-F238E27FC236}">
                <a16:creationId xmlns:a16="http://schemas.microsoft.com/office/drawing/2014/main" id="{307AC680-9B9E-41AE-8A9A-DF6C61C81BD7}"/>
              </a:ext>
            </a:extLst>
          </p:cNvPr>
          <p:cNvSpPr txBox="1">
            <a:spLocks/>
          </p:cNvSpPr>
          <p:nvPr/>
        </p:nvSpPr>
        <p:spPr>
          <a:xfrm>
            <a:off x="1564070" y="3331510"/>
            <a:ext cx="19402637" cy="20375048"/>
          </a:xfrm>
          <a:prstGeom prst="rect">
            <a:avLst/>
          </a:prstGeom>
        </p:spPr>
        <p:txBody>
          <a:bodyPr/>
          <a:lstStyle>
            <a:lvl1pPr marL="1252652" indent="-125265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652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2718370" indent="-1044266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324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4184089" indent="-83588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8849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5862875" indent="-840565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7536979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8211304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6pPr>
            <a:lvl7pPr marL="8885628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7pPr>
            <a:lvl8pPr marL="9559952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8pPr>
            <a:lvl9pPr marL="10234277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Problembeschreibung</a:t>
            </a:r>
          </a:p>
          <a:p>
            <a:pPr marL="0" indent="0">
              <a:buFontTx/>
              <a:buNone/>
            </a:pPr>
            <a:endParaRPr lang="de-AT" sz="5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Die derzeitige CRM-Lösung entspricht nicht den gewünschten Anforderungen</a:t>
            </a:r>
          </a:p>
          <a:p>
            <a:pPr>
              <a:buFont typeface="Wingdings" panose="05000000000000000000" pitchFamily="2" charset="2"/>
              <a:buChar char="Ø"/>
            </a:pPr>
            <a:endParaRPr lang="de-AT" sz="500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Projektziel</a:t>
            </a:r>
          </a:p>
          <a:p>
            <a:pPr marL="0" indent="0">
              <a:buFontTx/>
              <a:buNone/>
            </a:pPr>
            <a:endParaRPr lang="de-AT" sz="5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Entscheidung treffen ob die derzeitige CRM-Lösung erweitert werden sollte oder eine neu CRM-Lösung eingesetzt werden sollte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Eine CRM-Lösung implementieren, die den gewünschten Anforderungen entspricht</a:t>
            </a:r>
            <a:endParaRPr lang="de-DE" sz="1000" kern="0" dirty="0">
              <a:effectLst/>
            </a:endParaRPr>
          </a:p>
          <a:p>
            <a:pPr marL="0" indent="0">
              <a:buNone/>
            </a:pPr>
            <a:endParaRPr lang="de-AT" sz="2000" b="1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Vorgehensweise</a:t>
            </a:r>
          </a:p>
          <a:p>
            <a:pPr marL="0" indent="0">
              <a:buFontTx/>
              <a:buNone/>
            </a:pPr>
            <a:endParaRPr lang="de-AT" sz="500" kern="0" dirty="0">
              <a:effectLst/>
            </a:endParaRPr>
          </a:p>
          <a:p>
            <a:pPr marL="0" indent="0">
              <a:buFontTx/>
              <a:buNone/>
            </a:pPr>
            <a:endParaRPr lang="de-AT" sz="4000" b="1" kern="0" dirty="0">
              <a:effectLst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072607" y="663998"/>
            <a:ext cx="28731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0" b="1" dirty="0">
                <a:effectLst/>
              </a:rPr>
              <a:t>Evaluierung einer CRM-Lösung</a:t>
            </a:r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62277737-4AF5-43DA-840F-BE338B8293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6" y="28488703"/>
            <a:ext cx="2713656" cy="1296144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3743600" y="29395190"/>
            <a:ext cx="995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Maja </a:t>
            </a:r>
            <a:r>
              <a:rPr lang="de-DE" dirty="0" err="1"/>
              <a:t>Dusanic</a:t>
            </a:r>
            <a:r>
              <a:rPr lang="de-DE" dirty="0"/>
              <a:t>, Anel Ljutic, </a:t>
            </a:r>
            <a:r>
              <a:rPr lang="de-DE" dirty="0" err="1"/>
              <a:t>Merisa</a:t>
            </a:r>
            <a:r>
              <a:rPr lang="de-DE" dirty="0"/>
              <a:t> </a:t>
            </a:r>
            <a:r>
              <a:rPr lang="de-DE" dirty="0" err="1"/>
              <a:t>Pargan</a:t>
            </a:r>
            <a:r>
              <a:rPr lang="de-DE" dirty="0"/>
              <a:t>, Ivan Samardzic, Milos Tomic, 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256.002 IT-Projekt Wirtschaftsinformatik</a:t>
            </a:r>
          </a:p>
        </p:txBody>
      </p:sp>
      <p:pic>
        <p:nvPicPr>
          <p:cNvPr id="28" name="Bild 1" descr="/Users/ivanlazic/Desktop/Unbenannt.png">
            <a:extLst>
              <a:ext uri="{FF2B5EF4-FFF2-40B4-BE49-F238E27FC236}">
                <a16:creationId xmlns:a16="http://schemas.microsoft.com/office/drawing/2014/main" id="{1A9663D6-0375-4F0A-B196-714704AE3B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784" y="400685"/>
            <a:ext cx="2976456" cy="22377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A56763B-1C04-4827-AF86-9E3127B7E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509411"/>
              </p:ext>
            </p:extLst>
          </p:nvPr>
        </p:nvGraphicFramePr>
        <p:xfrm>
          <a:off x="1007297" y="1881896"/>
          <a:ext cx="20234248" cy="2651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987EBE9C-5F0F-1740-8EA6-65206ED22C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89283" y="16343753"/>
            <a:ext cx="9066779" cy="100091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C213F8-B8B5-474F-8EB2-41D4333DD5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18608" y="16343238"/>
            <a:ext cx="9610117" cy="78554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A6EA7C9-F514-D543-9D64-CA7831094039}"/>
              </a:ext>
            </a:extLst>
          </p:cNvPr>
          <p:cNvSpPr txBox="1"/>
          <p:nvPr/>
        </p:nvSpPr>
        <p:spPr>
          <a:xfrm>
            <a:off x="31405644" y="14896688"/>
            <a:ext cx="7125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err="1"/>
              <a:t>Odoo</a:t>
            </a:r>
            <a:r>
              <a:rPr lang="de-DE" sz="8800" dirty="0"/>
              <a:t> CRM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792133-C09F-3B4C-B7EF-2A16DAB34524}"/>
              </a:ext>
            </a:extLst>
          </p:cNvPr>
          <p:cNvSpPr txBox="1"/>
          <p:nvPr/>
        </p:nvSpPr>
        <p:spPr>
          <a:xfrm>
            <a:off x="21238056" y="14836433"/>
            <a:ext cx="90667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err="1"/>
              <a:t>CiviCRM</a:t>
            </a:r>
            <a:endParaRPr lang="de-DE" sz="8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FBFF73-F504-CF47-8F7A-35415843973A}"/>
              </a:ext>
            </a:extLst>
          </p:cNvPr>
          <p:cNvSpPr txBox="1"/>
          <p:nvPr/>
        </p:nvSpPr>
        <p:spPr>
          <a:xfrm>
            <a:off x="22369098" y="4178436"/>
            <a:ext cx="1359086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Anforderungen der Stakeholder:</a:t>
            </a:r>
          </a:p>
          <a:p>
            <a:endParaRPr lang="de-DE" sz="4800" b="1" dirty="0"/>
          </a:p>
          <a:p>
            <a:pPr marL="685800" indent="-685800">
              <a:buFont typeface="Wingdings" pitchFamily="2" charset="2"/>
              <a:buChar char="Ø"/>
            </a:pPr>
            <a:r>
              <a:rPr lang="de-DE" sz="3600" dirty="0"/>
              <a:t>Zugriffsrechte: 4 verschiedene Rollen</a:t>
            </a:r>
          </a:p>
          <a:p>
            <a:pPr marL="685800" indent="-685800">
              <a:buFont typeface="Wingdings" pitchFamily="2" charset="2"/>
              <a:buChar char="Ø"/>
            </a:pPr>
            <a:endParaRPr lang="de-DE" sz="3600" dirty="0"/>
          </a:p>
          <a:p>
            <a:pPr marL="685800" indent="-685800">
              <a:buFont typeface="Wingdings" pitchFamily="2" charset="2"/>
              <a:buChar char="Ø"/>
            </a:pPr>
            <a:r>
              <a:rPr lang="de-DE" sz="3600" dirty="0"/>
              <a:t>Optimierte Bearbeitung der Datensätze</a:t>
            </a:r>
          </a:p>
          <a:p>
            <a:pPr marL="685800" indent="-685800">
              <a:buFont typeface="Wingdings" pitchFamily="2" charset="2"/>
              <a:buChar char="Ø"/>
            </a:pPr>
            <a:endParaRPr lang="de-DE" sz="3600" dirty="0"/>
          </a:p>
          <a:p>
            <a:pPr marL="685800" indent="-685800">
              <a:buFont typeface="Wingdings" pitchFamily="2" charset="2"/>
              <a:buChar char="Ø"/>
            </a:pPr>
            <a:r>
              <a:rPr lang="de-DE" sz="3600" dirty="0"/>
              <a:t>Optimierte Usability </a:t>
            </a:r>
          </a:p>
          <a:p>
            <a:pPr marL="685800" indent="-685800">
              <a:buFont typeface="Wingdings" pitchFamily="2" charset="2"/>
              <a:buChar char="Ø"/>
            </a:pPr>
            <a:endParaRPr lang="de-DE" sz="3600" dirty="0"/>
          </a:p>
          <a:p>
            <a:pPr marL="685800" indent="-685800">
              <a:buFont typeface="Wingdings" pitchFamily="2" charset="2"/>
              <a:buChar char="Ø"/>
            </a:pPr>
            <a:r>
              <a:rPr lang="de-DE" sz="3600" dirty="0"/>
              <a:t>Konfiguration von E-Mail-Templates</a:t>
            </a:r>
          </a:p>
          <a:p>
            <a:pPr marL="685800" indent="-685800">
              <a:buFont typeface="Wingdings" pitchFamily="2" charset="2"/>
              <a:buChar char="Ø"/>
            </a:pPr>
            <a:endParaRPr lang="de-DE" sz="3600" dirty="0"/>
          </a:p>
          <a:p>
            <a:pPr marL="685800" indent="-685800">
              <a:buFont typeface="Wingdings" pitchFamily="2" charset="2"/>
              <a:buChar char="Ø"/>
            </a:pPr>
            <a:r>
              <a:rPr lang="de-DE" sz="3600" dirty="0"/>
              <a:t>Optimiertes Eventmanagement</a:t>
            </a:r>
          </a:p>
          <a:p>
            <a:pPr marL="1143000" lvl="1" indent="-685800">
              <a:buFont typeface="Wingdings" pitchFamily="2" charset="2"/>
              <a:buChar char="Ø"/>
            </a:pPr>
            <a:r>
              <a:rPr lang="de-DE" sz="3600" dirty="0"/>
              <a:t>Event-Einladungen</a:t>
            </a:r>
          </a:p>
          <a:p>
            <a:pPr marL="1143000" lvl="1" indent="-685800">
              <a:buFont typeface="Wingdings" pitchFamily="2" charset="2"/>
              <a:buChar char="Ø"/>
            </a:pPr>
            <a:r>
              <a:rPr lang="de-DE" sz="3600" dirty="0"/>
              <a:t>Event-Tracking</a:t>
            </a:r>
          </a:p>
          <a:p>
            <a:pPr marL="1143000" lvl="1" indent="-685800">
              <a:buFont typeface="Wingdings" pitchFamily="2" charset="2"/>
              <a:buChar char="Ø"/>
            </a:pPr>
            <a:r>
              <a:rPr lang="de-DE" sz="3600" dirty="0"/>
              <a:t>Event-Reporting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Macintosh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Anel Ljutic</cp:lastModifiedBy>
  <cp:revision>202</cp:revision>
  <cp:lastPrinted>2019-06-27T11:05:42Z</cp:lastPrinted>
  <dcterms:created xsi:type="dcterms:W3CDTF">2000-02-09T15:01:13Z</dcterms:created>
  <dcterms:modified xsi:type="dcterms:W3CDTF">2019-06-27T11:10:38Z</dcterms:modified>
</cp:coreProperties>
</file>