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09" autoAdjust="0"/>
    <p:restoredTop sz="95268" autoAdjust="0"/>
  </p:normalViewPr>
  <p:slideViewPr>
    <p:cSldViewPr>
      <p:cViewPr>
        <p:scale>
          <a:sx n="24" d="100"/>
          <a:sy n="24" d="100"/>
        </p:scale>
        <p:origin x="1085" y="-408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28791051" y="1834600"/>
            <a:ext cx="13070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b="1" dirty="0">
                <a:effectLst/>
              </a:rPr>
              <a:t>Projektpartner: </a:t>
            </a:r>
            <a:r>
              <a:rPr lang="de-DE" sz="2800" dirty="0">
                <a:effectLst/>
              </a:rPr>
              <a:t>Institut der Wirtschaftsinformatik – Information Engineering</a:t>
            </a:r>
          </a:p>
          <a:p>
            <a:endParaRPr lang="de-DE" sz="2800" dirty="0">
              <a:effectLst/>
            </a:endParaRPr>
          </a:p>
          <a:p>
            <a:r>
              <a:rPr lang="de-DE" sz="2800" b="1" dirty="0">
                <a:effectLst/>
              </a:rPr>
              <a:t>Projektteam: </a:t>
            </a:r>
            <a:r>
              <a:rPr lang="de-DE" sz="2800" dirty="0">
                <a:effectLst/>
              </a:rPr>
              <a:t>Maja </a:t>
            </a:r>
            <a:r>
              <a:rPr lang="de-DE" sz="2800" dirty="0" err="1">
                <a:effectLst/>
              </a:rPr>
              <a:t>Dusanic</a:t>
            </a:r>
            <a:r>
              <a:rPr lang="de-DE" sz="2800" dirty="0">
                <a:effectLst/>
              </a:rPr>
              <a:t>, </a:t>
            </a:r>
            <a:r>
              <a:rPr lang="de-DE" sz="2800" dirty="0" err="1">
                <a:effectLst/>
              </a:rPr>
              <a:t>Anel</a:t>
            </a:r>
            <a:r>
              <a:rPr lang="de-DE" sz="2800" dirty="0">
                <a:effectLst/>
              </a:rPr>
              <a:t> </a:t>
            </a:r>
            <a:r>
              <a:rPr lang="de-DE" sz="2800" dirty="0" err="1">
                <a:effectLst/>
              </a:rPr>
              <a:t>Ljutic</a:t>
            </a:r>
            <a:r>
              <a:rPr lang="de-DE" sz="2800" dirty="0">
                <a:effectLst/>
              </a:rPr>
              <a:t>, Merisa Pargan, Ivan Samardzic, Milos Tomic</a:t>
            </a:r>
          </a:p>
          <a:p>
            <a:endParaRPr lang="de-DE" sz="28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256.002 IT-Projekt Wirtschaftsinformatik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FBFF73-F504-CF47-8F7A-35415843973A}"/>
              </a:ext>
            </a:extLst>
          </p:cNvPr>
          <p:cNvSpPr txBox="1"/>
          <p:nvPr/>
        </p:nvSpPr>
        <p:spPr>
          <a:xfrm>
            <a:off x="1439344" y="5850892"/>
            <a:ext cx="167329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b="1" dirty="0">
              <a:effectLst/>
            </a:endParaRPr>
          </a:p>
          <a:p>
            <a:r>
              <a:rPr lang="de-DE" sz="4800" b="1" dirty="0">
                <a:effectLst/>
              </a:rPr>
              <a:t>Voraussetzungen:</a:t>
            </a:r>
          </a:p>
          <a:p>
            <a:r>
              <a:rPr lang="de-DE" sz="4800" dirty="0">
                <a:effectLst/>
              </a:rPr>
              <a:t>Open Source Software, keine Lizenzprobleme, Zugriffsrecht von vier verschiedenen Rollen, kein cloudbasiertes System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A9592C-76BA-45A5-8E6D-97CF6D2FA2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74392" y="666581"/>
            <a:ext cx="8892315" cy="124659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03EA79-D21B-4365-99E7-9DBCD09507C0}"/>
              </a:ext>
            </a:extLst>
          </p:cNvPr>
          <p:cNvSpPr/>
          <p:nvPr/>
        </p:nvSpPr>
        <p:spPr>
          <a:xfrm>
            <a:off x="1439344" y="3307583"/>
            <a:ext cx="26282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4800" dirty="0"/>
          </a:p>
          <a:p>
            <a:r>
              <a:rPr lang="de-DE" sz="4800" dirty="0">
                <a:sym typeface="Wingdings" panose="05000000000000000000" pitchFamily="2" charset="2"/>
              </a:rPr>
              <a:t> </a:t>
            </a:r>
            <a:r>
              <a:rPr lang="de-DE" sz="4800" dirty="0">
                <a:effectLst/>
              </a:rPr>
              <a:t>Aufgrund fehlender Funktionalitäten und geringer Usability muss eine Entscheidung getroffen werden, ob das derzeitige CRM-System erweitert oder eine neue CRM-Lösung eingesetzt werden sollte.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F9EA13-35A2-4A09-BDF7-BF3B4A4FC0AE}"/>
              </a:ext>
            </a:extLst>
          </p:cNvPr>
          <p:cNvSpPr txBox="1"/>
          <p:nvPr/>
        </p:nvSpPr>
        <p:spPr>
          <a:xfrm>
            <a:off x="29666480" y="4784910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Prozess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der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Vorgehensweise</a:t>
            </a:r>
            <a:endParaRPr lang="de-DE" b="1" dirty="0">
              <a:effectLst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B95A16-F4B2-40AD-934E-CEEFAF831501}"/>
              </a:ext>
            </a:extLst>
          </p:cNvPr>
          <p:cNvSpPr txBox="1"/>
          <p:nvPr/>
        </p:nvSpPr>
        <p:spPr>
          <a:xfrm>
            <a:off x="1451309" y="9561238"/>
            <a:ext cx="972278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Anforderungen der Stakeholder: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Optimiertes Eventmanagement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 Kontaktverwaltung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 Bearbeitung der Datensätze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Bessere Benutzeroberfläche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Konfiguration von E-Mail-Templates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Massenemail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Optimale Suchfunktion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Einfacher Export von Daten</a:t>
            </a:r>
          </a:p>
          <a:p>
            <a:pPr marL="685800" indent="-685800">
              <a:buFont typeface="Symbol" panose="05050102010706020507" pitchFamily="18" charset="2"/>
              <a:buChar char="-"/>
            </a:pPr>
            <a:endParaRPr lang="de-DE" sz="48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677EEA-933B-4592-BC89-8EFE8B453A8B}"/>
              </a:ext>
            </a:extLst>
          </p:cNvPr>
          <p:cNvSpPr txBox="1"/>
          <p:nvPr/>
        </p:nvSpPr>
        <p:spPr>
          <a:xfrm>
            <a:off x="11747724" y="9561238"/>
            <a:ext cx="68355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dirty="0">
              <a:effectLst/>
            </a:endParaRP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mobiler Zugriff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Zeiterfassung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Kalender bei der Terminverwaltung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Erkennung von   redundanten Daten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Anbindung an soziale Netzwerke (Facebook)</a:t>
            </a:r>
          </a:p>
          <a:p>
            <a:endParaRPr lang="de-DE" sz="4800" dirty="0">
              <a:effectLst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9876B1-A45A-47EF-93E3-FC4FE830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169" y="17544207"/>
            <a:ext cx="20151927" cy="1092986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439344" y="1242871"/>
            <a:ext cx="2873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0" b="1" dirty="0">
                <a:effectLst/>
              </a:rPr>
              <a:t>Evaluierung einer CRM-Lösung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949FB2-0214-429F-94B4-825661305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77" y="6332193"/>
            <a:ext cx="17713968" cy="2163587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242AF1-2EBB-4BA2-B3F8-D4AFD84B22DB}"/>
              </a:ext>
            </a:extLst>
          </p:cNvPr>
          <p:cNvSpPr txBox="1"/>
          <p:nvPr/>
        </p:nvSpPr>
        <p:spPr>
          <a:xfrm>
            <a:off x="29579338" y="6573174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Zu CRM &amp; Eventmanagement, Open Source Software, Make or Buy, Non-profit Organisation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32C0C7-E4D7-469A-9723-0640EAAB0691}"/>
              </a:ext>
            </a:extLst>
          </p:cNvPr>
          <p:cNvSpPr txBox="1"/>
          <p:nvPr/>
        </p:nvSpPr>
        <p:spPr>
          <a:xfrm>
            <a:off x="31466680" y="9852527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Erhebung der Anforderungen (Interview, Workshop)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A39EB1-D214-4156-9923-CED83AE20306}"/>
              </a:ext>
            </a:extLst>
          </p:cNvPr>
          <p:cNvSpPr txBox="1"/>
          <p:nvPr/>
        </p:nvSpPr>
        <p:spPr>
          <a:xfrm>
            <a:off x="33770936" y="1313250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Planung der Umsetzung &amp; Auswahl einer CRM Lösung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AB217D-5286-4A05-B372-3DEBEAB3457A}"/>
              </a:ext>
            </a:extLst>
          </p:cNvPr>
          <p:cNvSpPr txBox="1"/>
          <p:nvPr/>
        </p:nvSpPr>
        <p:spPr>
          <a:xfrm>
            <a:off x="20953300" y="15290740"/>
            <a:ext cx="6953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Installation der CRM Lösung, Konfiguration anhand Anforderungen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337451-DB61-4172-978F-95E00F26687F}"/>
              </a:ext>
            </a:extLst>
          </p:cNvPr>
          <p:cNvSpPr txBox="1"/>
          <p:nvPr/>
        </p:nvSpPr>
        <p:spPr>
          <a:xfrm>
            <a:off x="23951722" y="18516463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Abgleich gewünschter Anforderungen, </a:t>
            </a:r>
          </a:p>
          <a:p>
            <a:pPr algn="ctr"/>
            <a:r>
              <a:rPr lang="de-DE" sz="4000" dirty="0">
                <a:effectLst/>
              </a:rPr>
              <a:t>Test &amp; Reviewphase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0C300BC-A850-43FB-96B3-D398C2BBD41A}"/>
              </a:ext>
            </a:extLst>
          </p:cNvPr>
          <p:cNvSpPr txBox="1"/>
          <p:nvPr/>
        </p:nvSpPr>
        <p:spPr>
          <a:xfrm>
            <a:off x="26030907" y="22301251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Einschulung der Stakeholder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8B7A72-2248-48C1-ACE8-C4549B990E7B}"/>
              </a:ext>
            </a:extLst>
          </p:cNvPr>
          <p:cNvSpPr txBox="1"/>
          <p:nvPr/>
        </p:nvSpPr>
        <p:spPr>
          <a:xfrm>
            <a:off x="27906917" y="2560774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effectLst/>
              </a:rPr>
              <a:t>Finale Datenmigration</a:t>
            </a:r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Symbol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M Pargan</cp:lastModifiedBy>
  <cp:revision>219</cp:revision>
  <cp:lastPrinted>2019-06-27T11:05:42Z</cp:lastPrinted>
  <dcterms:created xsi:type="dcterms:W3CDTF">2000-02-09T15:01:13Z</dcterms:created>
  <dcterms:modified xsi:type="dcterms:W3CDTF">2019-07-01T12:32:12Z</dcterms:modified>
</cp:coreProperties>
</file>