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handoutMasterIdLst>
    <p:handoutMasterId r:id="rId26"/>
  </p:handoutMasterIdLst>
  <p:sldIdLst>
    <p:sldId id="256" r:id="rId2"/>
    <p:sldId id="271" r:id="rId3"/>
    <p:sldId id="274" r:id="rId4"/>
    <p:sldId id="298" r:id="rId5"/>
    <p:sldId id="293" r:id="rId6"/>
    <p:sldId id="279" r:id="rId7"/>
    <p:sldId id="304" r:id="rId8"/>
    <p:sldId id="303" r:id="rId9"/>
    <p:sldId id="305" r:id="rId10"/>
    <p:sldId id="306" r:id="rId11"/>
    <p:sldId id="300" r:id="rId12"/>
    <p:sldId id="307" r:id="rId13"/>
    <p:sldId id="301" r:id="rId14"/>
    <p:sldId id="308" r:id="rId15"/>
    <p:sldId id="309" r:id="rId16"/>
    <p:sldId id="299" r:id="rId17"/>
    <p:sldId id="302" r:id="rId18"/>
    <p:sldId id="280" r:id="rId19"/>
    <p:sldId id="286" r:id="rId20"/>
    <p:sldId id="291" r:id="rId21"/>
    <p:sldId id="288" r:id="rId22"/>
    <p:sldId id="289" r:id="rId23"/>
    <p:sldId id="290" r:id="rId24"/>
  </p:sldIdLst>
  <p:sldSz cx="9144000" cy="6858000" type="screen4x3"/>
  <p:notesSz cx="7102475"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8288"/>
    <a:srgbClr val="D8D8DA"/>
    <a:srgbClr val="EDED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Helle Formatvorlage 1 - Akz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301B821-A1FF-4177-AEE7-76D212191A09}" styleName="Mittlere Formatvorlage 1 - Akz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483" autoAdjust="0"/>
    <p:restoredTop sz="77460" autoAdjust="0"/>
  </p:normalViewPr>
  <p:slideViewPr>
    <p:cSldViewPr snapToGrid="0">
      <p:cViewPr>
        <p:scale>
          <a:sx n="113" d="100"/>
          <a:sy n="113" d="100"/>
        </p:scale>
        <p:origin x="416" y="-680"/>
      </p:cViewPr>
      <p:guideLst/>
    </p:cSldViewPr>
  </p:slideViewPr>
  <p:notesTextViewPr>
    <p:cViewPr>
      <p:scale>
        <a:sx n="3" d="2"/>
        <a:sy n="3" d="2"/>
      </p:scale>
      <p:origin x="0" y="0"/>
    </p:cViewPr>
  </p:notesTextViewPr>
  <p:sorterViewPr>
    <p:cViewPr>
      <p:scale>
        <a:sx n="100" d="100"/>
        <a:sy n="100" d="100"/>
      </p:scale>
      <p:origin x="0" y="0"/>
    </p:cViewPr>
  </p:sorterViewPr>
  <p:notesViewPr>
    <p:cSldViewPr snapToGrid="0">
      <p:cViewPr varScale="1">
        <p:scale>
          <a:sx n="76" d="100"/>
          <a:sy n="76" d="100"/>
        </p:scale>
        <p:origin x="4088" y="21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B23925D-839C-46CD-9567-9CC5CB4CEA35}" type="doc">
      <dgm:prSet loTypeId="urn:microsoft.com/office/officeart/2005/8/layout/bProcess3" loCatId="process" qsTypeId="urn:microsoft.com/office/officeart/2005/8/quickstyle/simple1" qsCatId="simple" csTypeId="urn:microsoft.com/office/officeart/2005/8/colors/accent1_4" csCatId="accent1" phldr="1"/>
      <dgm:spPr/>
      <dgm:t>
        <a:bodyPr/>
        <a:lstStyle/>
        <a:p>
          <a:endParaRPr lang="de-AT"/>
        </a:p>
      </dgm:t>
    </dgm:pt>
    <dgm:pt modelId="{7B654BD3-914F-462F-B49F-E9D9171E60F9}">
      <dgm:prSet/>
      <dgm:spPr/>
      <dgm:t>
        <a:bodyPr/>
        <a:lstStyle/>
        <a:p>
          <a:r>
            <a:rPr lang="de-AT" dirty="0"/>
            <a:t>Testphase mit Demodaten</a:t>
          </a:r>
        </a:p>
      </dgm:t>
    </dgm:pt>
    <dgm:pt modelId="{9720B650-23BC-400A-87C6-0F76D694039A}" type="parTrans" cxnId="{EF17DE2C-936B-4179-AACD-2C2FBDBF956B}">
      <dgm:prSet/>
      <dgm:spPr/>
      <dgm:t>
        <a:bodyPr/>
        <a:lstStyle/>
        <a:p>
          <a:endParaRPr lang="de-AT"/>
        </a:p>
      </dgm:t>
    </dgm:pt>
    <dgm:pt modelId="{D43803FB-3C5B-4553-9E78-51AF41063B39}" type="sibTrans" cxnId="{EF17DE2C-936B-4179-AACD-2C2FBDBF956B}">
      <dgm:prSet/>
      <dgm:spPr/>
      <dgm:t>
        <a:bodyPr/>
        <a:lstStyle/>
        <a:p>
          <a:endParaRPr lang="de-AT"/>
        </a:p>
      </dgm:t>
    </dgm:pt>
    <dgm:pt modelId="{396CC4BF-2947-44CC-BFAD-F9F084E89A35}">
      <dgm:prSet/>
      <dgm:spPr/>
      <dgm:t>
        <a:bodyPr/>
        <a:lstStyle/>
        <a:p>
          <a:r>
            <a:rPr lang="de-DE" baseline="0" dirty="0"/>
            <a:t>Datenexport &amp; -import</a:t>
          </a:r>
          <a:endParaRPr lang="de-AT" dirty="0"/>
        </a:p>
      </dgm:t>
    </dgm:pt>
    <dgm:pt modelId="{0C0329E1-7090-4413-8DB5-7D44A5EB9646}" type="parTrans" cxnId="{59A5ECB9-376B-4D59-9E8B-36BFEF572B23}">
      <dgm:prSet/>
      <dgm:spPr/>
      <dgm:t>
        <a:bodyPr/>
        <a:lstStyle/>
        <a:p>
          <a:endParaRPr lang="de-AT"/>
        </a:p>
      </dgm:t>
    </dgm:pt>
    <dgm:pt modelId="{ECCCE3B7-870C-4BC4-BB65-B630577AF802}" type="sibTrans" cxnId="{59A5ECB9-376B-4D59-9E8B-36BFEF572B23}">
      <dgm:prSet/>
      <dgm:spPr/>
      <dgm:t>
        <a:bodyPr/>
        <a:lstStyle/>
        <a:p>
          <a:endParaRPr lang="de-AT"/>
        </a:p>
      </dgm:t>
    </dgm:pt>
    <dgm:pt modelId="{57AEDABE-4F2E-4E77-84E7-3E19917C8FA3}">
      <dgm:prSet/>
      <dgm:spPr/>
      <dgm:t>
        <a:bodyPr/>
        <a:lstStyle/>
        <a:p>
          <a:r>
            <a:rPr lang="de-DE" baseline="0" dirty="0"/>
            <a:t>Konfigurieren anhand Anforderungen</a:t>
          </a:r>
          <a:endParaRPr lang="de-AT" dirty="0"/>
        </a:p>
      </dgm:t>
    </dgm:pt>
    <dgm:pt modelId="{38B8268F-6A29-46D0-A0DE-FA1018FB54CA}" type="parTrans" cxnId="{453E4BC0-F7ED-4C75-8D71-9E5D4E8689FC}">
      <dgm:prSet/>
      <dgm:spPr/>
      <dgm:t>
        <a:bodyPr/>
        <a:lstStyle/>
        <a:p>
          <a:endParaRPr lang="de-AT"/>
        </a:p>
      </dgm:t>
    </dgm:pt>
    <dgm:pt modelId="{D7FF9834-A014-4848-A6D0-0FBE77325B00}" type="sibTrans" cxnId="{453E4BC0-F7ED-4C75-8D71-9E5D4E8689FC}">
      <dgm:prSet/>
      <dgm:spPr/>
      <dgm:t>
        <a:bodyPr/>
        <a:lstStyle/>
        <a:p>
          <a:endParaRPr lang="de-AT"/>
        </a:p>
      </dgm:t>
    </dgm:pt>
    <dgm:pt modelId="{17B7433F-242C-4D66-9E1E-DFFF35204A14}">
      <dgm:prSet/>
      <dgm:spPr/>
      <dgm:t>
        <a:bodyPr/>
        <a:lstStyle/>
        <a:p>
          <a:r>
            <a:rPr lang="de-DE" baseline="0" dirty="0"/>
            <a:t>Optimieren zwecks Usability</a:t>
          </a:r>
          <a:endParaRPr lang="de-AT" dirty="0"/>
        </a:p>
      </dgm:t>
    </dgm:pt>
    <dgm:pt modelId="{E0CB46F4-B871-4C8F-967A-A27CA11AB983}" type="parTrans" cxnId="{2456DFB4-5475-48D7-9906-8728246BC9EF}">
      <dgm:prSet/>
      <dgm:spPr/>
      <dgm:t>
        <a:bodyPr/>
        <a:lstStyle/>
        <a:p>
          <a:endParaRPr lang="de-AT"/>
        </a:p>
      </dgm:t>
    </dgm:pt>
    <dgm:pt modelId="{D35881C9-AF41-4E4E-92D7-83CFC9388F21}" type="sibTrans" cxnId="{2456DFB4-5475-48D7-9906-8728246BC9EF}">
      <dgm:prSet/>
      <dgm:spPr/>
      <dgm:t>
        <a:bodyPr/>
        <a:lstStyle/>
        <a:p>
          <a:endParaRPr lang="de-AT"/>
        </a:p>
      </dgm:t>
    </dgm:pt>
    <dgm:pt modelId="{AFF2F0AF-46E3-4E03-B187-D71F20AA29F2}">
      <dgm:prSet/>
      <dgm:spPr/>
      <dgm:t>
        <a:bodyPr/>
        <a:lstStyle/>
        <a:p>
          <a:r>
            <a:rPr lang="de-DE" baseline="0" dirty="0"/>
            <a:t>Test- &amp; </a:t>
          </a:r>
          <a:r>
            <a:rPr lang="de-DE" baseline="0" dirty="0" err="1"/>
            <a:t>Reviewphase</a:t>
          </a:r>
          <a:endParaRPr lang="de-AT" dirty="0"/>
        </a:p>
      </dgm:t>
    </dgm:pt>
    <dgm:pt modelId="{FC3A605D-5320-4667-8F93-EAA2A4050930}" type="parTrans" cxnId="{876AACCA-7BFB-46C2-96C0-BE9F2E8DDF8E}">
      <dgm:prSet/>
      <dgm:spPr/>
      <dgm:t>
        <a:bodyPr/>
        <a:lstStyle/>
        <a:p>
          <a:endParaRPr lang="de-AT"/>
        </a:p>
      </dgm:t>
    </dgm:pt>
    <dgm:pt modelId="{B6177548-75EB-4B12-BA7C-65FB396371D1}" type="sibTrans" cxnId="{876AACCA-7BFB-46C2-96C0-BE9F2E8DDF8E}">
      <dgm:prSet/>
      <dgm:spPr/>
      <dgm:t>
        <a:bodyPr/>
        <a:lstStyle/>
        <a:p>
          <a:endParaRPr lang="de-AT"/>
        </a:p>
      </dgm:t>
    </dgm:pt>
    <dgm:pt modelId="{5DE81BC6-D9ED-4CFE-BFB4-FFB680C2A188}">
      <dgm:prSet/>
      <dgm:spPr/>
      <dgm:t>
        <a:bodyPr/>
        <a:lstStyle/>
        <a:p>
          <a:r>
            <a:rPr lang="de-DE" baseline="0" dirty="0"/>
            <a:t>Abgleich umgesetzter Anforderungen</a:t>
          </a:r>
          <a:endParaRPr lang="de-AT" dirty="0"/>
        </a:p>
      </dgm:t>
    </dgm:pt>
    <dgm:pt modelId="{B93AE2B7-C5C4-4D83-86BC-2C92BA69AF56}" type="parTrans" cxnId="{2F3AE2C8-4323-49AA-9F5A-CE91684078C7}">
      <dgm:prSet/>
      <dgm:spPr/>
      <dgm:t>
        <a:bodyPr/>
        <a:lstStyle/>
        <a:p>
          <a:endParaRPr lang="de-AT"/>
        </a:p>
      </dgm:t>
    </dgm:pt>
    <dgm:pt modelId="{8AE4A30B-3690-4E22-BE82-A891ECAD4558}" type="sibTrans" cxnId="{2F3AE2C8-4323-49AA-9F5A-CE91684078C7}">
      <dgm:prSet/>
      <dgm:spPr/>
      <dgm:t>
        <a:bodyPr/>
        <a:lstStyle/>
        <a:p>
          <a:endParaRPr lang="de-AT"/>
        </a:p>
      </dgm:t>
    </dgm:pt>
    <dgm:pt modelId="{477E0D60-C29A-4036-929F-E1EF2300329B}">
      <dgm:prSet/>
      <dgm:spPr/>
      <dgm:t>
        <a:bodyPr/>
        <a:lstStyle/>
        <a:p>
          <a:r>
            <a:rPr lang="de-DE" baseline="0" dirty="0"/>
            <a:t>Einschulungsphase</a:t>
          </a:r>
          <a:endParaRPr lang="de-AT" dirty="0"/>
        </a:p>
      </dgm:t>
    </dgm:pt>
    <dgm:pt modelId="{937AF84B-268D-4D8D-BC45-F5DB378C11AE}" type="parTrans" cxnId="{B791E308-0ABD-4572-87C5-5459E38D3544}">
      <dgm:prSet/>
      <dgm:spPr/>
      <dgm:t>
        <a:bodyPr/>
        <a:lstStyle/>
        <a:p>
          <a:endParaRPr lang="de-AT"/>
        </a:p>
      </dgm:t>
    </dgm:pt>
    <dgm:pt modelId="{397D4B77-4C5C-4458-B099-A86FC35E1019}" type="sibTrans" cxnId="{B791E308-0ABD-4572-87C5-5459E38D3544}">
      <dgm:prSet/>
      <dgm:spPr/>
      <dgm:t>
        <a:bodyPr/>
        <a:lstStyle/>
        <a:p>
          <a:endParaRPr lang="de-AT"/>
        </a:p>
      </dgm:t>
    </dgm:pt>
    <dgm:pt modelId="{56503DD9-4218-43F6-988D-DE7FB18AE31A}">
      <dgm:prSet/>
      <dgm:spPr/>
      <dgm:t>
        <a:bodyPr/>
        <a:lstStyle/>
        <a:p>
          <a:r>
            <a:rPr lang="de-DE" baseline="0" dirty="0"/>
            <a:t>On-</a:t>
          </a:r>
          <a:r>
            <a:rPr lang="de-DE" baseline="0" dirty="0" err="1"/>
            <a:t>Premise</a:t>
          </a:r>
          <a:r>
            <a:rPr lang="de-DE" baseline="0" dirty="0"/>
            <a:t> Lösung</a:t>
          </a:r>
          <a:endParaRPr lang="de-AT" dirty="0"/>
        </a:p>
      </dgm:t>
    </dgm:pt>
    <dgm:pt modelId="{6E5C0508-D4AD-45C0-A226-77994E45FCB4}" type="parTrans" cxnId="{29E2CF8A-A022-4A58-8282-441EFBC0C9C2}">
      <dgm:prSet/>
      <dgm:spPr/>
      <dgm:t>
        <a:bodyPr/>
        <a:lstStyle/>
        <a:p>
          <a:endParaRPr lang="de-AT"/>
        </a:p>
      </dgm:t>
    </dgm:pt>
    <dgm:pt modelId="{C698766B-AD38-47A5-AC76-BB91AC6A492C}" type="sibTrans" cxnId="{29E2CF8A-A022-4A58-8282-441EFBC0C9C2}">
      <dgm:prSet/>
      <dgm:spPr/>
      <dgm:t>
        <a:bodyPr/>
        <a:lstStyle/>
        <a:p>
          <a:endParaRPr lang="de-AT"/>
        </a:p>
      </dgm:t>
    </dgm:pt>
    <dgm:pt modelId="{B54BF1CE-F054-4587-AA1E-9475A57193B7}">
      <dgm:prSet/>
      <dgm:spPr/>
      <dgm:t>
        <a:bodyPr/>
        <a:lstStyle/>
        <a:p>
          <a:r>
            <a:rPr lang="de-DE" baseline="0" dirty="0"/>
            <a:t>Benutzerhandbuch &amp; Tutorials betrachten</a:t>
          </a:r>
          <a:endParaRPr lang="de-AT" dirty="0"/>
        </a:p>
      </dgm:t>
    </dgm:pt>
    <dgm:pt modelId="{0085AA0A-4003-444A-BE79-3D2CC5CC7239}" type="parTrans" cxnId="{F4970E49-39D4-43A9-83C6-0EAB87D10259}">
      <dgm:prSet/>
      <dgm:spPr/>
      <dgm:t>
        <a:bodyPr/>
        <a:lstStyle/>
        <a:p>
          <a:endParaRPr lang="de-AT"/>
        </a:p>
      </dgm:t>
    </dgm:pt>
    <dgm:pt modelId="{A878AEEB-C6C2-446F-847E-A93791C764F3}" type="sibTrans" cxnId="{F4970E49-39D4-43A9-83C6-0EAB87D10259}">
      <dgm:prSet/>
      <dgm:spPr/>
      <dgm:t>
        <a:bodyPr/>
        <a:lstStyle/>
        <a:p>
          <a:endParaRPr lang="de-AT"/>
        </a:p>
      </dgm:t>
    </dgm:pt>
    <dgm:pt modelId="{4142FBA2-EF45-4843-821D-04D00794C61D}">
      <dgm:prSet/>
      <dgm:spPr/>
      <dgm:t>
        <a:bodyPr/>
        <a:lstStyle/>
        <a:p>
          <a:r>
            <a:rPr lang="de-DE" baseline="0" dirty="0"/>
            <a:t>Installation am Server</a:t>
          </a:r>
          <a:endParaRPr lang="de-AT" dirty="0"/>
        </a:p>
      </dgm:t>
    </dgm:pt>
    <dgm:pt modelId="{DA8BEEFC-40C7-4D08-A568-3BAFA46F01FA}" type="parTrans" cxnId="{D63E6C79-1C2F-4587-92B0-7E6F5EB47FA9}">
      <dgm:prSet/>
      <dgm:spPr/>
      <dgm:t>
        <a:bodyPr/>
        <a:lstStyle/>
        <a:p>
          <a:endParaRPr lang="de-AT"/>
        </a:p>
      </dgm:t>
    </dgm:pt>
    <dgm:pt modelId="{79EF8EB2-20B9-4BE2-8B89-F6CF2B8D0199}" type="sibTrans" cxnId="{D63E6C79-1C2F-4587-92B0-7E6F5EB47FA9}">
      <dgm:prSet/>
      <dgm:spPr/>
      <dgm:t>
        <a:bodyPr/>
        <a:lstStyle/>
        <a:p>
          <a:endParaRPr lang="de-AT"/>
        </a:p>
      </dgm:t>
    </dgm:pt>
    <dgm:pt modelId="{8FD0F5D2-8283-4F14-B1C2-15762A25285E}">
      <dgm:prSet/>
      <dgm:spPr/>
      <dgm:t>
        <a:bodyPr/>
        <a:lstStyle/>
        <a:p>
          <a:r>
            <a:rPr lang="de-AT" dirty="0"/>
            <a:t>Export aus Altsystem</a:t>
          </a:r>
        </a:p>
      </dgm:t>
    </dgm:pt>
    <dgm:pt modelId="{47EF4356-E61B-42E6-B1CC-4F690E4FCA63}" type="parTrans" cxnId="{3466DD44-18DB-4A0C-AB73-E1D7F9E55580}">
      <dgm:prSet/>
      <dgm:spPr/>
      <dgm:t>
        <a:bodyPr/>
        <a:lstStyle/>
        <a:p>
          <a:endParaRPr lang="de-AT"/>
        </a:p>
      </dgm:t>
    </dgm:pt>
    <dgm:pt modelId="{9307AEC8-ACA4-4F6E-B97D-C11231D819D4}" type="sibTrans" cxnId="{3466DD44-18DB-4A0C-AB73-E1D7F9E55580}">
      <dgm:prSet/>
      <dgm:spPr/>
      <dgm:t>
        <a:bodyPr/>
        <a:lstStyle/>
        <a:p>
          <a:endParaRPr lang="de-AT"/>
        </a:p>
      </dgm:t>
    </dgm:pt>
    <dgm:pt modelId="{A34D2546-2DD5-4F56-BF14-ED913464D104}">
      <dgm:prSet/>
      <dgm:spPr/>
      <dgm:t>
        <a:bodyPr/>
        <a:lstStyle/>
        <a:p>
          <a:r>
            <a:rPr lang="de-AT" dirty="0"/>
            <a:t>Anschließend Testphase mit Stakeholder</a:t>
          </a:r>
        </a:p>
      </dgm:t>
    </dgm:pt>
    <dgm:pt modelId="{FD082C33-C4CA-446C-903F-848E7801C151}" type="parTrans" cxnId="{696BB8E8-EB96-43DC-A369-1ED2817A7BF0}">
      <dgm:prSet/>
      <dgm:spPr/>
      <dgm:t>
        <a:bodyPr/>
        <a:lstStyle/>
        <a:p>
          <a:endParaRPr lang="de-AT"/>
        </a:p>
      </dgm:t>
    </dgm:pt>
    <dgm:pt modelId="{F65BF15B-495C-4E0B-8194-B002187B1298}" type="sibTrans" cxnId="{696BB8E8-EB96-43DC-A369-1ED2817A7BF0}">
      <dgm:prSet/>
      <dgm:spPr/>
      <dgm:t>
        <a:bodyPr/>
        <a:lstStyle/>
        <a:p>
          <a:endParaRPr lang="de-AT"/>
        </a:p>
      </dgm:t>
    </dgm:pt>
    <dgm:pt modelId="{0745CF95-0149-49D0-A517-926D1CE264F0}">
      <dgm:prSet/>
      <dgm:spPr/>
      <dgm:t>
        <a:bodyPr/>
        <a:lstStyle/>
        <a:p>
          <a:r>
            <a:rPr lang="de-AT" dirty="0"/>
            <a:t>Übersichtliches Design</a:t>
          </a:r>
        </a:p>
      </dgm:t>
    </dgm:pt>
    <dgm:pt modelId="{2DA59BFD-02A1-4D7B-8301-06D4204EAE4F}" type="parTrans" cxnId="{C834E621-8ED5-47B0-A872-75A63965F292}">
      <dgm:prSet/>
      <dgm:spPr/>
      <dgm:t>
        <a:bodyPr/>
        <a:lstStyle/>
        <a:p>
          <a:endParaRPr lang="de-AT"/>
        </a:p>
      </dgm:t>
    </dgm:pt>
    <dgm:pt modelId="{F3C5D498-9AA8-4601-B24F-A82E1126B57A}" type="sibTrans" cxnId="{C834E621-8ED5-47B0-A872-75A63965F292}">
      <dgm:prSet/>
      <dgm:spPr/>
      <dgm:t>
        <a:bodyPr/>
        <a:lstStyle/>
        <a:p>
          <a:endParaRPr lang="de-AT"/>
        </a:p>
      </dgm:t>
    </dgm:pt>
    <dgm:pt modelId="{969EBCC0-F144-476F-828C-8C3F9C494859}">
      <dgm:prSet/>
      <dgm:spPr/>
      <dgm:t>
        <a:bodyPr/>
        <a:lstStyle/>
        <a:p>
          <a:r>
            <a:rPr lang="de-AT" dirty="0"/>
            <a:t>Funktionale Anforderungen</a:t>
          </a:r>
        </a:p>
      </dgm:t>
    </dgm:pt>
    <dgm:pt modelId="{AA334262-DD5A-4D71-9169-B04C047640FA}" type="parTrans" cxnId="{7AC9A855-11A2-409C-9B0E-92B1B428263D}">
      <dgm:prSet/>
      <dgm:spPr/>
      <dgm:t>
        <a:bodyPr/>
        <a:lstStyle/>
        <a:p>
          <a:endParaRPr lang="de-AT"/>
        </a:p>
      </dgm:t>
    </dgm:pt>
    <dgm:pt modelId="{69D94F15-4610-4008-A6EE-7A35B51FDCBF}" type="sibTrans" cxnId="{7AC9A855-11A2-409C-9B0E-92B1B428263D}">
      <dgm:prSet/>
      <dgm:spPr/>
      <dgm:t>
        <a:bodyPr/>
        <a:lstStyle/>
        <a:p>
          <a:endParaRPr lang="de-AT"/>
        </a:p>
      </dgm:t>
    </dgm:pt>
    <dgm:pt modelId="{F8D4544B-E42C-44EC-AB60-C19D5637860A}">
      <dgm:prSet/>
      <dgm:spPr/>
      <dgm:t>
        <a:bodyPr/>
        <a:lstStyle/>
        <a:p>
          <a:r>
            <a:rPr lang="de-AT" dirty="0"/>
            <a:t>Import in neues System</a:t>
          </a:r>
        </a:p>
      </dgm:t>
    </dgm:pt>
    <dgm:pt modelId="{829A1563-5B9D-44A3-84AE-D65DAD0A138D}" type="parTrans" cxnId="{FF6CEC7E-457B-432E-8862-3AC09466485F}">
      <dgm:prSet/>
      <dgm:spPr/>
      <dgm:t>
        <a:bodyPr/>
        <a:lstStyle/>
        <a:p>
          <a:endParaRPr lang="de-AT"/>
        </a:p>
      </dgm:t>
    </dgm:pt>
    <dgm:pt modelId="{94001FEA-E408-4BAB-B8C8-5B305278FE49}" type="sibTrans" cxnId="{FF6CEC7E-457B-432E-8862-3AC09466485F}">
      <dgm:prSet/>
      <dgm:spPr/>
      <dgm:t>
        <a:bodyPr/>
        <a:lstStyle/>
        <a:p>
          <a:endParaRPr lang="de-AT"/>
        </a:p>
      </dgm:t>
    </dgm:pt>
    <dgm:pt modelId="{35D0A281-C278-4122-BC82-CA51CBA0273F}">
      <dgm:prSet/>
      <dgm:spPr/>
      <dgm:t>
        <a:bodyPr/>
        <a:lstStyle/>
        <a:p>
          <a:r>
            <a:rPr lang="de-AT" dirty="0"/>
            <a:t>Dokumentation der Umsetzung</a:t>
          </a:r>
        </a:p>
      </dgm:t>
    </dgm:pt>
    <dgm:pt modelId="{68547EED-ED5E-4999-AAFC-48DA5922C06B}" type="parTrans" cxnId="{4A5FD87B-1C55-4DDC-88FE-752BD8537956}">
      <dgm:prSet/>
      <dgm:spPr/>
      <dgm:t>
        <a:bodyPr/>
        <a:lstStyle/>
        <a:p>
          <a:endParaRPr lang="de-AT"/>
        </a:p>
      </dgm:t>
    </dgm:pt>
    <dgm:pt modelId="{1AA7BCDE-9DA3-40CF-90DA-2D8A35718D96}" type="sibTrans" cxnId="{4A5FD87B-1C55-4DDC-88FE-752BD8537956}">
      <dgm:prSet/>
      <dgm:spPr/>
      <dgm:t>
        <a:bodyPr/>
        <a:lstStyle/>
        <a:p>
          <a:endParaRPr lang="de-AT"/>
        </a:p>
      </dgm:t>
    </dgm:pt>
    <dgm:pt modelId="{95C8663D-9516-4907-ACC0-1B782ED6ACD7}">
      <dgm:prSet/>
      <dgm:spPr/>
      <dgm:t>
        <a:bodyPr/>
        <a:lstStyle/>
        <a:p>
          <a:r>
            <a:rPr lang="de-AT" dirty="0"/>
            <a:t>Fazit</a:t>
          </a:r>
        </a:p>
      </dgm:t>
    </dgm:pt>
    <dgm:pt modelId="{1633A75B-D591-47AC-831C-89C1086FD605}" type="parTrans" cxnId="{0F7ACF2E-D151-4B06-BCBC-9543E61D42C5}">
      <dgm:prSet/>
      <dgm:spPr/>
      <dgm:t>
        <a:bodyPr/>
        <a:lstStyle/>
        <a:p>
          <a:endParaRPr lang="de-AT"/>
        </a:p>
      </dgm:t>
    </dgm:pt>
    <dgm:pt modelId="{4E61DEFB-57EA-415D-847B-672A8862F130}" type="sibTrans" cxnId="{0F7ACF2E-D151-4B06-BCBC-9543E61D42C5}">
      <dgm:prSet/>
      <dgm:spPr/>
      <dgm:t>
        <a:bodyPr/>
        <a:lstStyle/>
        <a:p>
          <a:endParaRPr lang="de-AT"/>
        </a:p>
      </dgm:t>
    </dgm:pt>
    <dgm:pt modelId="{327F6373-A7DF-4375-916F-6DB05539983B}">
      <dgm:prSet/>
      <dgm:spPr/>
      <dgm:t>
        <a:bodyPr/>
        <a:lstStyle/>
        <a:p>
          <a:r>
            <a:rPr lang="de-AT" dirty="0"/>
            <a:t>Abstimmung notwendiger Module</a:t>
          </a:r>
        </a:p>
      </dgm:t>
    </dgm:pt>
    <dgm:pt modelId="{BF5758D9-86DF-4E2D-8BA5-76C0E1330685}" type="parTrans" cxnId="{0912901C-B188-4584-A466-3379D90AABC8}">
      <dgm:prSet/>
      <dgm:spPr/>
      <dgm:t>
        <a:bodyPr/>
        <a:lstStyle/>
        <a:p>
          <a:endParaRPr lang="de-AT"/>
        </a:p>
      </dgm:t>
    </dgm:pt>
    <dgm:pt modelId="{9A98A0C2-70E5-4A86-BCE7-6ECBBCAA06B9}" type="sibTrans" cxnId="{0912901C-B188-4584-A466-3379D90AABC8}">
      <dgm:prSet/>
      <dgm:spPr/>
      <dgm:t>
        <a:bodyPr/>
        <a:lstStyle/>
        <a:p>
          <a:endParaRPr lang="de-AT"/>
        </a:p>
      </dgm:t>
    </dgm:pt>
    <dgm:pt modelId="{FEBE2B98-1520-4996-958A-AA75D23D8A3A}">
      <dgm:prSet/>
      <dgm:spPr/>
      <dgm:t>
        <a:bodyPr/>
        <a:lstStyle/>
        <a:p>
          <a:r>
            <a:rPr lang="de-AT" dirty="0"/>
            <a:t>Prozesse mit Stakeholdern durchgehen</a:t>
          </a:r>
        </a:p>
      </dgm:t>
    </dgm:pt>
    <dgm:pt modelId="{7B539BC0-2649-4779-98A9-37368B28376D}" type="parTrans" cxnId="{7EA4019B-F91C-4B68-AD4E-E1E476904956}">
      <dgm:prSet/>
      <dgm:spPr/>
      <dgm:t>
        <a:bodyPr/>
        <a:lstStyle/>
        <a:p>
          <a:endParaRPr lang="de-AT"/>
        </a:p>
      </dgm:t>
    </dgm:pt>
    <dgm:pt modelId="{63390736-5857-4E02-8B02-A7D5A49A3DCB}" type="sibTrans" cxnId="{7EA4019B-F91C-4B68-AD4E-E1E476904956}">
      <dgm:prSet/>
      <dgm:spPr/>
      <dgm:t>
        <a:bodyPr/>
        <a:lstStyle/>
        <a:p>
          <a:endParaRPr lang="de-AT"/>
        </a:p>
      </dgm:t>
    </dgm:pt>
    <dgm:pt modelId="{5459BF77-DF84-4D39-86FD-AEBAA163DC23}">
      <dgm:prSet/>
      <dgm:spPr/>
      <dgm:t>
        <a:bodyPr/>
        <a:lstStyle/>
        <a:p>
          <a:r>
            <a:rPr lang="de-AT" dirty="0"/>
            <a:t>Finale Konfiguration</a:t>
          </a:r>
        </a:p>
      </dgm:t>
    </dgm:pt>
    <dgm:pt modelId="{BB1867F8-6EDA-4CF2-BFC8-6D556BB36326}" type="parTrans" cxnId="{79B422D7-96E2-41DE-BCE2-23E569708766}">
      <dgm:prSet/>
      <dgm:spPr/>
      <dgm:t>
        <a:bodyPr/>
        <a:lstStyle/>
        <a:p>
          <a:endParaRPr lang="de-AT"/>
        </a:p>
      </dgm:t>
    </dgm:pt>
    <dgm:pt modelId="{9265FBCB-4ECF-4F28-AE5C-AA142124832E}" type="sibTrans" cxnId="{79B422D7-96E2-41DE-BCE2-23E569708766}">
      <dgm:prSet/>
      <dgm:spPr/>
      <dgm:t>
        <a:bodyPr/>
        <a:lstStyle/>
        <a:p>
          <a:endParaRPr lang="de-AT"/>
        </a:p>
      </dgm:t>
    </dgm:pt>
    <dgm:pt modelId="{C3384F2C-B9B1-468C-B1AD-2E2DB8B0E921}">
      <dgm:prSet/>
      <dgm:spPr/>
      <dgm:t>
        <a:bodyPr/>
        <a:lstStyle/>
        <a:p>
          <a:r>
            <a:rPr lang="de-AT" dirty="0"/>
            <a:t>Finale Datenmigration</a:t>
          </a:r>
        </a:p>
      </dgm:t>
    </dgm:pt>
    <dgm:pt modelId="{0633BC68-4A22-4062-B797-B4200CA32E91}" type="parTrans" cxnId="{2D9C8D7B-D5CD-49C4-8B49-65FB3BD85A9B}">
      <dgm:prSet/>
      <dgm:spPr/>
      <dgm:t>
        <a:bodyPr/>
        <a:lstStyle/>
        <a:p>
          <a:endParaRPr lang="de-AT"/>
        </a:p>
      </dgm:t>
    </dgm:pt>
    <dgm:pt modelId="{AAF2546C-2F01-4517-AA3D-EE7CFE937FB0}" type="sibTrans" cxnId="{2D9C8D7B-D5CD-49C4-8B49-65FB3BD85A9B}">
      <dgm:prSet/>
      <dgm:spPr/>
      <dgm:t>
        <a:bodyPr/>
        <a:lstStyle/>
        <a:p>
          <a:endParaRPr lang="de-AT"/>
        </a:p>
      </dgm:t>
    </dgm:pt>
    <dgm:pt modelId="{308CBBD2-9DBF-4153-AA0D-2D479EB3A82B}">
      <dgm:prSet/>
      <dgm:spPr/>
      <dgm:t>
        <a:bodyPr/>
        <a:lstStyle/>
        <a:p>
          <a:r>
            <a:rPr lang="de-AT" dirty="0"/>
            <a:t>Export aus Altsystem</a:t>
          </a:r>
        </a:p>
      </dgm:t>
    </dgm:pt>
    <dgm:pt modelId="{A01352C4-36AB-41C0-AE16-6282E8303252}" type="parTrans" cxnId="{58362327-0EC1-478B-9554-743A644A3BC1}">
      <dgm:prSet/>
      <dgm:spPr/>
      <dgm:t>
        <a:bodyPr/>
        <a:lstStyle/>
        <a:p>
          <a:endParaRPr lang="de-AT"/>
        </a:p>
      </dgm:t>
    </dgm:pt>
    <dgm:pt modelId="{BF134679-4714-40E1-A10F-D4CFCF7C7A7E}" type="sibTrans" cxnId="{58362327-0EC1-478B-9554-743A644A3BC1}">
      <dgm:prSet/>
      <dgm:spPr/>
      <dgm:t>
        <a:bodyPr/>
        <a:lstStyle/>
        <a:p>
          <a:endParaRPr lang="de-AT"/>
        </a:p>
      </dgm:t>
    </dgm:pt>
    <dgm:pt modelId="{FC4519AC-E4EF-4C91-BB49-C3A7103C2651}">
      <dgm:prSet/>
      <dgm:spPr/>
      <dgm:t>
        <a:bodyPr/>
        <a:lstStyle/>
        <a:p>
          <a:r>
            <a:rPr lang="de-AT" dirty="0"/>
            <a:t>Import ins neue System</a:t>
          </a:r>
        </a:p>
      </dgm:t>
    </dgm:pt>
    <dgm:pt modelId="{3EDDD640-04B2-45FB-A236-6FE748B0D4C5}" type="parTrans" cxnId="{BF532C1C-8B9F-4D0F-83E4-8B87F504280F}">
      <dgm:prSet/>
      <dgm:spPr/>
      <dgm:t>
        <a:bodyPr/>
        <a:lstStyle/>
        <a:p>
          <a:endParaRPr lang="de-AT"/>
        </a:p>
      </dgm:t>
    </dgm:pt>
    <dgm:pt modelId="{74473A36-EC4E-4623-9CC6-AD852CA9DB1B}" type="sibTrans" cxnId="{BF532C1C-8B9F-4D0F-83E4-8B87F504280F}">
      <dgm:prSet/>
      <dgm:spPr/>
      <dgm:t>
        <a:bodyPr/>
        <a:lstStyle/>
        <a:p>
          <a:endParaRPr lang="de-AT"/>
        </a:p>
      </dgm:t>
    </dgm:pt>
    <dgm:pt modelId="{54B236AE-150A-4B02-86BF-09E296FFF534}">
      <dgm:prSet/>
      <dgm:spPr/>
      <dgm:t>
        <a:bodyPr/>
        <a:lstStyle/>
        <a:p>
          <a:r>
            <a:rPr lang="de-AT" dirty="0"/>
            <a:t>Ablöse des Altsystems</a:t>
          </a:r>
        </a:p>
      </dgm:t>
    </dgm:pt>
    <dgm:pt modelId="{EB242F47-2E84-4ED4-9DD4-8FAA77F0C6D2}" type="parTrans" cxnId="{3AB13D3B-718A-48E5-8C60-FE80B6E6631F}">
      <dgm:prSet/>
      <dgm:spPr/>
      <dgm:t>
        <a:bodyPr/>
        <a:lstStyle/>
        <a:p>
          <a:endParaRPr lang="de-AT"/>
        </a:p>
      </dgm:t>
    </dgm:pt>
    <dgm:pt modelId="{4E119AF9-DC62-4C66-8769-901070593311}" type="sibTrans" cxnId="{3AB13D3B-718A-48E5-8C60-FE80B6E6631F}">
      <dgm:prSet/>
      <dgm:spPr/>
      <dgm:t>
        <a:bodyPr/>
        <a:lstStyle/>
        <a:p>
          <a:endParaRPr lang="de-AT"/>
        </a:p>
      </dgm:t>
    </dgm:pt>
    <dgm:pt modelId="{E0E2AEA7-B42A-469B-938C-47A2DDA2C048}">
      <dgm:prSet/>
      <dgm:spPr/>
      <dgm:t>
        <a:bodyPr/>
        <a:lstStyle/>
        <a:p>
          <a:r>
            <a:rPr lang="de-AT" dirty="0"/>
            <a:t>Nicht funktionale Anforderungen</a:t>
          </a:r>
        </a:p>
      </dgm:t>
    </dgm:pt>
    <dgm:pt modelId="{BC0F2783-59F4-479F-B7E3-A06412F6333E}" type="parTrans" cxnId="{F751DD00-D19C-46DF-96E5-8A3BFD95D8C5}">
      <dgm:prSet/>
      <dgm:spPr/>
      <dgm:t>
        <a:bodyPr/>
        <a:lstStyle/>
        <a:p>
          <a:endParaRPr lang="de-AT"/>
        </a:p>
      </dgm:t>
    </dgm:pt>
    <dgm:pt modelId="{A80CC30F-4A37-44FC-A3C8-C53D9CE69822}" type="sibTrans" cxnId="{F751DD00-D19C-46DF-96E5-8A3BFD95D8C5}">
      <dgm:prSet/>
      <dgm:spPr/>
      <dgm:t>
        <a:bodyPr/>
        <a:lstStyle/>
        <a:p>
          <a:endParaRPr lang="de-AT"/>
        </a:p>
      </dgm:t>
    </dgm:pt>
    <dgm:pt modelId="{EF64F1C4-970B-413B-8008-A44AFB80734E}" type="pres">
      <dgm:prSet presAssocID="{4B23925D-839C-46CD-9567-9CC5CB4CEA35}" presName="Name0" presStyleCnt="0">
        <dgm:presLayoutVars>
          <dgm:dir/>
          <dgm:resizeHandles val="exact"/>
        </dgm:presLayoutVars>
      </dgm:prSet>
      <dgm:spPr/>
    </dgm:pt>
    <dgm:pt modelId="{99A2FAF6-25E6-46F9-93E5-CA0698572205}" type="pres">
      <dgm:prSet presAssocID="{B54BF1CE-F054-4587-AA1E-9475A57193B7}" presName="node" presStyleLbl="node1" presStyleIdx="0" presStyleCnt="9">
        <dgm:presLayoutVars>
          <dgm:bulletEnabled val="1"/>
        </dgm:presLayoutVars>
      </dgm:prSet>
      <dgm:spPr/>
    </dgm:pt>
    <dgm:pt modelId="{749421B1-1536-4961-A12F-A6F479958432}" type="pres">
      <dgm:prSet presAssocID="{A878AEEB-C6C2-446F-847E-A93791C764F3}" presName="sibTrans" presStyleLbl="sibTrans1D1" presStyleIdx="0" presStyleCnt="8"/>
      <dgm:spPr/>
    </dgm:pt>
    <dgm:pt modelId="{F2F1524B-0B0F-498C-B8E8-29318E373E00}" type="pres">
      <dgm:prSet presAssocID="{A878AEEB-C6C2-446F-847E-A93791C764F3}" presName="connectorText" presStyleLbl="sibTrans1D1" presStyleIdx="0" presStyleCnt="8"/>
      <dgm:spPr/>
    </dgm:pt>
    <dgm:pt modelId="{FD380630-627A-4B4A-8E79-A2F4FFBA621E}" type="pres">
      <dgm:prSet presAssocID="{4142FBA2-EF45-4843-821D-04D00794C61D}" presName="node" presStyleLbl="node1" presStyleIdx="1" presStyleCnt="9">
        <dgm:presLayoutVars>
          <dgm:bulletEnabled val="1"/>
        </dgm:presLayoutVars>
      </dgm:prSet>
      <dgm:spPr/>
    </dgm:pt>
    <dgm:pt modelId="{90A631FF-9762-44E6-B598-EC3044947A4D}" type="pres">
      <dgm:prSet presAssocID="{79EF8EB2-20B9-4BE2-8B89-F6CF2B8D0199}" presName="sibTrans" presStyleLbl="sibTrans1D1" presStyleIdx="1" presStyleCnt="8"/>
      <dgm:spPr/>
    </dgm:pt>
    <dgm:pt modelId="{DBE8B67B-6E38-4ECA-A8DE-EE890F24FFAC}" type="pres">
      <dgm:prSet presAssocID="{79EF8EB2-20B9-4BE2-8B89-F6CF2B8D0199}" presName="connectorText" presStyleLbl="sibTrans1D1" presStyleIdx="1" presStyleCnt="8"/>
      <dgm:spPr/>
    </dgm:pt>
    <dgm:pt modelId="{51320853-D365-4246-A8E1-89D2F971A78D}" type="pres">
      <dgm:prSet presAssocID="{396CC4BF-2947-44CC-BFAD-F9F084E89A35}" presName="node" presStyleLbl="node1" presStyleIdx="2" presStyleCnt="9">
        <dgm:presLayoutVars>
          <dgm:bulletEnabled val="1"/>
        </dgm:presLayoutVars>
      </dgm:prSet>
      <dgm:spPr/>
    </dgm:pt>
    <dgm:pt modelId="{0453D990-E60A-46E7-90F4-940CD5F01015}" type="pres">
      <dgm:prSet presAssocID="{ECCCE3B7-870C-4BC4-BB65-B630577AF802}" presName="sibTrans" presStyleLbl="sibTrans1D1" presStyleIdx="2" presStyleCnt="8"/>
      <dgm:spPr/>
    </dgm:pt>
    <dgm:pt modelId="{1962B294-97E5-4D58-B16F-E0637ED4012A}" type="pres">
      <dgm:prSet presAssocID="{ECCCE3B7-870C-4BC4-BB65-B630577AF802}" presName="connectorText" presStyleLbl="sibTrans1D1" presStyleIdx="2" presStyleCnt="8"/>
      <dgm:spPr/>
    </dgm:pt>
    <dgm:pt modelId="{252EC2D4-5252-484E-B10E-57403BFD947C}" type="pres">
      <dgm:prSet presAssocID="{57AEDABE-4F2E-4E77-84E7-3E19917C8FA3}" presName="node" presStyleLbl="node1" presStyleIdx="3" presStyleCnt="9">
        <dgm:presLayoutVars>
          <dgm:bulletEnabled val="1"/>
        </dgm:presLayoutVars>
      </dgm:prSet>
      <dgm:spPr/>
    </dgm:pt>
    <dgm:pt modelId="{E60D213F-4268-49EE-B355-3F4BCFE3B1B8}" type="pres">
      <dgm:prSet presAssocID="{D7FF9834-A014-4848-A6D0-0FBE77325B00}" presName="sibTrans" presStyleLbl="sibTrans1D1" presStyleIdx="3" presStyleCnt="8"/>
      <dgm:spPr/>
    </dgm:pt>
    <dgm:pt modelId="{DEEED137-00F0-42E7-8549-CF34BC759C0C}" type="pres">
      <dgm:prSet presAssocID="{D7FF9834-A014-4848-A6D0-0FBE77325B00}" presName="connectorText" presStyleLbl="sibTrans1D1" presStyleIdx="3" presStyleCnt="8"/>
      <dgm:spPr/>
    </dgm:pt>
    <dgm:pt modelId="{EB42F865-9217-4D16-BED7-40BB0C97507B}" type="pres">
      <dgm:prSet presAssocID="{17B7433F-242C-4D66-9E1E-DFFF35204A14}" presName="node" presStyleLbl="node1" presStyleIdx="4" presStyleCnt="9">
        <dgm:presLayoutVars>
          <dgm:bulletEnabled val="1"/>
        </dgm:presLayoutVars>
      </dgm:prSet>
      <dgm:spPr/>
    </dgm:pt>
    <dgm:pt modelId="{8EE5C43E-EC3B-4A22-97CD-252123B0EFFF}" type="pres">
      <dgm:prSet presAssocID="{D35881C9-AF41-4E4E-92D7-83CFC9388F21}" presName="sibTrans" presStyleLbl="sibTrans1D1" presStyleIdx="4" presStyleCnt="8"/>
      <dgm:spPr/>
    </dgm:pt>
    <dgm:pt modelId="{22C0AA98-BD7C-4011-80AD-99980C3F011F}" type="pres">
      <dgm:prSet presAssocID="{D35881C9-AF41-4E4E-92D7-83CFC9388F21}" presName="connectorText" presStyleLbl="sibTrans1D1" presStyleIdx="4" presStyleCnt="8"/>
      <dgm:spPr/>
    </dgm:pt>
    <dgm:pt modelId="{ACA06E5E-31C2-4702-839E-1D9DCD3A0828}" type="pres">
      <dgm:prSet presAssocID="{AFF2F0AF-46E3-4E03-B187-D71F20AA29F2}" presName="node" presStyleLbl="node1" presStyleIdx="5" presStyleCnt="9">
        <dgm:presLayoutVars>
          <dgm:bulletEnabled val="1"/>
        </dgm:presLayoutVars>
      </dgm:prSet>
      <dgm:spPr/>
    </dgm:pt>
    <dgm:pt modelId="{5CC638EA-A69A-44D0-BB4C-48102EC886E9}" type="pres">
      <dgm:prSet presAssocID="{B6177548-75EB-4B12-BA7C-65FB396371D1}" presName="sibTrans" presStyleLbl="sibTrans1D1" presStyleIdx="5" presStyleCnt="8"/>
      <dgm:spPr/>
    </dgm:pt>
    <dgm:pt modelId="{94EA418D-F71D-48B1-BC6F-A655553C5155}" type="pres">
      <dgm:prSet presAssocID="{B6177548-75EB-4B12-BA7C-65FB396371D1}" presName="connectorText" presStyleLbl="sibTrans1D1" presStyleIdx="5" presStyleCnt="8"/>
      <dgm:spPr/>
    </dgm:pt>
    <dgm:pt modelId="{EB1469BA-3645-4173-A849-DCAA6E5E43BD}" type="pres">
      <dgm:prSet presAssocID="{5DE81BC6-D9ED-4CFE-BFB4-FFB680C2A188}" presName="node" presStyleLbl="node1" presStyleIdx="6" presStyleCnt="9">
        <dgm:presLayoutVars>
          <dgm:bulletEnabled val="1"/>
        </dgm:presLayoutVars>
      </dgm:prSet>
      <dgm:spPr/>
    </dgm:pt>
    <dgm:pt modelId="{1B64839B-7371-4E9A-9723-AB0005E836FA}" type="pres">
      <dgm:prSet presAssocID="{8AE4A30B-3690-4E22-BE82-A891ECAD4558}" presName="sibTrans" presStyleLbl="sibTrans1D1" presStyleIdx="6" presStyleCnt="8"/>
      <dgm:spPr/>
    </dgm:pt>
    <dgm:pt modelId="{59B165E3-FB2C-4A0D-B975-4478EBD9372C}" type="pres">
      <dgm:prSet presAssocID="{8AE4A30B-3690-4E22-BE82-A891ECAD4558}" presName="connectorText" presStyleLbl="sibTrans1D1" presStyleIdx="6" presStyleCnt="8"/>
      <dgm:spPr/>
    </dgm:pt>
    <dgm:pt modelId="{E59B227F-E736-4BA1-B7CA-4369E50C7ACE}" type="pres">
      <dgm:prSet presAssocID="{477E0D60-C29A-4036-929F-E1EF2300329B}" presName="node" presStyleLbl="node1" presStyleIdx="7" presStyleCnt="9">
        <dgm:presLayoutVars>
          <dgm:bulletEnabled val="1"/>
        </dgm:presLayoutVars>
      </dgm:prSet>
      <dgm:spPr/>
    </dgm:pt>
    <dgm:pt modelId="{430232A6-590A-440B-98F1-B10E5E4C2891}" type="pres">
      <dgm:prSet presAssocID="{397D4B77-4C5C-4458-B099-A86FC35E1019}" presName="sibTrans" presStyleLbl="sibTrans1D1" presStyleIdx="7" presStyleCnt="8"/>
      <dgm:spPr/>
    </dgm:pt>
    <dgm:pt modelId="{40C4E524-67A3-4792-A438-B5BBB83CA9B8}" type="pres">
      <dgm:prSet presAssocID="{397D4B77-4C5C-4458-B099-A86FC35E1019}" presName="connectorText" presStyleLbl="sibTrans1D1" presStyleIdx="7" presStyleCnt="8"/>
      <dgm:spPr/>
    </dgm:pt>
    <dgm:pt modelId="{5245DA9C-9F06-40B5-97B1-8783F3D80ECA}" type="pres">
      <dgm:prSet presAssocID="{C3384F2C-B9B1-468C-B1AD-2E2DB8B0E921}" presName="node" presStyleLbl="node1" presStyleIdx="8" presStyleCnt="9">
        <dgm:presLayoutVars>
          <dgm:bulletEnabled val="1"/>
        </dgm:presLayoutVars>
      </dgm:prSet>
      <dgm:spPr/>
    </dgm:pt>
  </dgm:ptLst>
  <dgm:cxnLst>
    <dgm:cxn modelId="{F751DD00-D19C-46DF-96E5-8A3BFD95D8C5}" srcId="{AFF2F0AF-46E3-4E03-B187-D71F20AA29F2}" destId="{E0E2AEA7-B42A-469B-938C-47A2DDA2C048}" srcOrd="1" destOrd="0" parTransId="{BC0F2783-59F4-479F-B7E3-A06412F6333E}" sibTransId="{A80CC30F-4A37-44FC-A3C8-C53D9CE69822}"/>
    <dgm:cxn modelId="{2D831007-1C83-42DE-9F43-2DFCFF648A2A}" type="presOf" srcId="{ECCCE3B7-870C-4BC4-BB65-B630577AF802}" destId="{0453D990-E60A-46E7-90F4-940CD5F01015}" srcOrd="0" destOrd="0" presId="urn:microsoft.com/office/officeart/2005/8/layout/bProcess3"/>
    <dgm:cxn modelId="{90B91708-9333-4F3A-906A-7EA9813B0DB4}" type="presOf" srcId="{35D0A281-C278-4122-BC82-CA51CBA0273F}" destId="{EB1469BA-3645-4173-A849-DCAA6E5E43BD}" srcOrd="0" destOrd="1" presId="urn:microsoft.com/office/officeart/2005/8/layout/bProcess3"/>
    <dgm:cxn modelId="{B791E308-0ABD-4572-87C5-5459E38D3544}" srcId="{4B23925D-839C-46CD-9567-9CC5CB4CEA35}" destId="{477E0D60-C29A-4036-929F-E1EF2300329B}" srcOrd="7" destOrd="0" parTransId="{937AF84B-268D-4D8D-BC45-F5DB378C11AE}" sibTransId="{397D4B77-4C5C-4458-B099-A86FC35E1019}"/>
    <dgm:cxn modelId="{ED11980E-F38F-41E0-8CC1-17286451202E}" type="presOf" srcId="{AFF2F0AF-46E3-4E03-B187-D71F20AA29F2}" destId="{ACA06E5E-31C2-4702-839E-1D9DCD3A0828}" srcOrd="0" destOrd="0" presId="urn:microsoft.com/office/officeart/2005/8/layout/bProcess3"/>
    <dgm:cxn modelId="{3BB2E50F-1486-4169-A11C-EEDC76862A37}" type="presOf" srcId="{B6177548-75EB-4B12-BA7C-65FB396371D1}" destId="{5CC638EA-A69A-44D0-BB4C-48102EC886E9}" srcOrd="0" destOrd="0" presId="urn:microsoft.com/office/officeart/2005/8/layout/bProcess3"/>
    <dgm:cxn modelId="{99A18512-9ACD-4733-87E1-6C486899AAB4}" type="presOf" srcId="{8AE4A30B-3690-4E22-BE82-A891ECAD4558}" destId="{1B64839B-7371-4E9A-9723-AB0005E836FA}" srcOrd="0" destOrd="0" presId="urn:microsoft.com/office/officeart/2005/8/layout/bProcess3"/>
    <dgm:cxn modelId="{D98C8B15-73ED-4261-89F4-49CFFB675884}" type="presOf" srcId="{A878AEEB-C6C2-446F-847E-A93791C764F3}" destId="{749421B1-1536-4961-A12F-A6F479958432}" srcOrd="0" destOrd="0" presId="urn:microsoft.com/office/officeart/2005/8/layout/bProcess3"/>
    <dgm:cxn modelId="{88D73016-9FD7-43C8-AB01-A654CF581D07}" type="presOf" srcId="{5DE81BC6-D9ED-4CFE-BFB4-FFB680C2A188}" destId="{EB1469BA-3645-4173-A849-DCAA6E5E43BD}" srcOrd="0" destOrd="0" presId="urn:microsoft.com/office/officeart/2005/8/layout/bProcess3"/>
    <dgm:cxn modelId="{BF532C1C-8B9F-4D0F-83E4-8B87F504280F}" srcId="{C3384F2C-B9B1-468C-B1AD-2E2DB8B0E921}" destId="{FC4519AC-E4EF-4C91-BB49-C3A7103C2651}" srcOrd="1" destOrd="0" parTransId="{3EDDD640-04B2-45FB-A236-6FE748B0D4C5}" sibTransId="{74473A36-EC4E-4623-9CC6-AD852CA9DB1B}"/>
    <dgm:cxn modelId="{0912901C-B188-4584-A466-3379D90AABC8}" srcId="{4142FBA2-EF45-4843-821D-04D00794C61D}" destId="{327F6373-A7DF-4375-916F-6DB05539983B}" srcOrd="1" destOrd="0" parTransId="{BF5758D9-86DF-4E2D-8BA5-76C0E1330685}" sibTransId="{9A98A0C2-70E5-4A86-BCE7-6ECBBCAA06B9}"/>
    <dgm:cxn modelId="{6D96C020-C5E1-47C2-86FA-6D626018BD55}" type="presOf" srcId="{4B23925D-839C-46CD-9567-9CC5CB4CEA35}" destId="{EF64F1C4-970B-413B-8008-A44AFB80734E}" srcOrd="0" destOrd="0" presId="urn:microsoft.com/office/officeart/2005/8/layout/bProcess3"/>
    <dgm:cxn modelId="{C834E621-8ED5-47B0-A872-75A63965F292}" srcId="{17B7433F-242C-4D66-9E1E-DFFF35204A14}" destId="{0745CF95-0149-49D0-A517-926D1CE264F0}" srcOrd="0" destOrd="0" parTransId="{2DA59BFD-02A1-4D7B-8301-06D4204EAE4F}" sibTransId="{F3C5D498-9AA8-4601-B24F-A82E1126B57A}"/>
    <dgm:cxn modelId="{4A1D2922-CC55-4051-AFD7-390D311B0381}" type="presOf" srcId="{79EF8EB2-20B9-4BE2-8B89-F6CF2B8D0199}" destId="{DBE8B67B-6E38-4ECA-A8DE-EE890F24FFAC}" srcOrd="1" destOrd="0" presId="urn:microsoft.com/office/officeart/2005/8/layout/bProcess3"/>
    <dgm:cxn modelId="{58362327-0EC1-478B-9554-743A644A3BC1}" srcId="{C3384F2C-B9B1-468C-B1AD-2E2DB8B0E921}" destId="{308CBBD2-9DBF-4153-AA0D-2D479EB3A82B}" srcOrd="0" destOrd="0" parTransId="{A01352C4-36AB-41C0-AE16-6282E8303252}" sibTransId="{BF134679-4714-40E1-A10F-D4CFCF7C7A7E}"/>
    <dgm:cxn modelId="{E5B8682C-182F-4447-B53C-731A7C5C840C}" type="presOf" srcId="{B6177548-75EB-4B12-BA7C-65FB396371D1}" destId="{94EA418D-F71D-48B1-BC6F-A655553C5155}" srcOrd="1" destOrd="0" presId="urn:microsoft.com/office/officeart/2005/8/layout/bProcess3"/>
    <dgm:cxn modelId="{EF17DE2C-936B-4179-AACD-2C2FBDBF956B}" srcId="{B54BF1CE-F054-4587-AA1E-9475A57193B7}" destId="{7B654BD3-914F-462F-B49F-E9D9171E60F9}" srcOrd="0" destOrd="0" parTransId="{9720B650-23BC-400A-87C6-0F76D694039A}" sibTransId="{D43803FB-3C5B-4553-9E78-51AF41063B39}"/>
    <dgm:cxn modelId="{3A05092E-6B2A-4200-B50F-254963286E8F}" type="presOf" srcId="{7B654BD3-914F-462F-B49F-E9D9171E60F9}" destId="{99A2FAF6-25E6-46F9-93E5-CA0698572205}" srcOrd="0" destOrd="1" presId="urn:microsoft.com/office/officeart/2005/8/layout/bProcess3"/>
    <dgm:cxn modelId="{0F7ACF2E-D151-4B06-BCBC-9543E61D42C5}" srcId="{5DE81BC6-D9ED-4CFE-BFB4-FFB680C2A188}" destId="{95C8663D-9516-4907-ACC0-1B782ED6ACD7}" srcOrd="1" destOrd="0" parTransId="{1633A75B-D591-47AC-831C-89C1086FD605}" sibTransId="{4E61DEFB-57EA-415D-847B-672A8862F130}"/>
    <dgm:cxn modelId="{D81EF134-4BEE-44F6-A063-C0D61D228898}" type="presOf" srcId="{8FD0F5D2-8283-4F14-B1C2-15762A25285E}" destId="{51320853-D365-4246-A8E1-89D2F971A78D}" srcOrd="0" destOrd="1" presId="urn:microsoft.com/office/officeart/2005/8/layout/bProcess3"/>
    <dgm:cxn modelId="{3AB13D3B-718A-48E5-8C60-FE80B6E6631F}" srcId="{C3384F2C-B9B1-468C-B1AD-2E2DB8B0E921}" destId="{54B236AE-150A-4B02-86BF-09E296FFF534}" srcOrd="2" destOrd="0" parTransId="{EB242F47-2E84-4ED4-9DD4-8FAA77F0C6D2}" sibTransId="{4E119AF9-DC62-4C66-8769-901070593311}"/>
    <dgm:cxn modelId="{112DAA40-7E07-4456-A3D4-F125C9A11613}" type="presOf" srcId="{F8D4544B-E42C-44EC-AB60-C19D5637860A}" destId="{51320853-D365-4246-A8E1-89D2F971A78D}" srcOrd="0" destOrd="2" presId="urn:microsoft.com/office/officeart/2005/8/layout/bProcess3"/>
    <dgm:cxn modelId="{3466DD44-18DB-4A0C-AB73-E1D7F9E55580}" srcId="{396CC4BF-2947-44CC-BFAD-F9F084E89A35}" destId="{8FD0F5D2-8283-4F14-B1C2-15762A25285E}" srcOrd="0" destOrd="0" parTransId="{47EF4356-E61B-42E6-B1CC-4F690E4FCA63}" sibTransId="{9307AEC8-ACA4-4F6E-B97D-C11231D819D4}"/>
    <dgm:cxn modelId="{F4970E49-39D4-43A9-83C6-0EAB87D10259}" srcId="{4B23925D-839C-46CD-9567-9CC5CB4CEA35}" destId="{B54BF1CE-F054-4587-AA1E-9475A57193B7}" srcOrd="0" destOrd="0" parTransId="{0085AA0A-4003-444A-BE79-3D2CC5CC7239}" sibTransId="{A878AEEB-C6C2-446F-847E-A93791C764F3}"/>
    <dgm:cxn modelId="{7AC9A855-11A2-409C-9B0E-92B1B428263D}" srcId="{AFF2F0AF-46E3-4E03-B187-D71F20AA29F2}" destId="{969EBCC0-F144-476F-828C-8C3F9C494859}" srcOrd="0" destOrd="0" parTransId="{AA334262-DD5A-4D71-9169-B04C047640FA}" sibTransId="{69D94F15-4610-4008-A6EE-7A35B51FDCBF}"/>
    <dgm:cxn modelId="{48039856-B1D3-49E2-B3DC-EB71CEDA92DE}" type="presOf" srcId="{397D4B77-4C5C-4458-B099-A86FC35E1019}" destId="{40C4E524-67A3-4792-A438-B5BBB83CA9B8}" srcOrd="1" destOrd="0" presId="urn:microsoft.com/office/officeart/2005/8/layout/bProcess3"/>
    <dgm:cxn modelId="{FBA25157-C49D-4A51-900B-0E345C2F3690}" type="presOf" srcId="{327F6373-A7DF-4375-916F-6DB05539983B}" destId="{FD380630-627A-4B4A-8E79-A2F4FFBA621E}" srcOrd="0" destOrd="2" presId="urn:microsoft.com/office/officeart/2005/8/layout/bProcess3"/>
    <dgm:cxn modelId="{DC299557-F8F9-4E37-893A-023E73A87E8E}" type="presOf" srcId="{ECCCE3B7-870C-4BC4-BB65-B630577AF802}" destId="{1962B294-97E5-4D58-B16F-E0637ED4012A}" srcOrd="1" destOrd="0" presId="urn:microsoft.com/office/officeart/2005/8/layout/bProcess3"/>
    <dgm:cxn modelId="{BF5AB55B-273A-4C12-9691-B47A0E277A89}" type="presOf" srcId="{308CBBD2-9DBF-4153-AA0D-2D479EB3A82B}" destId="{5245DA9C-9F06-40B5-97B1-8783F3D80ECA}" srcOrd="0" destOrd="1" presId="urn:microsoft.com/office/officeart/2005/8/layout/bProcess3"/>
    <dgm:cxn modelId="{1990D660-8872-48B4-8695-1D9FCFB04963}" type="presOf" srcId="{8AE4A30B-3690-4E22-BE82-A891ECAD4558}" destId="{59B165E3-FB2C-4A0D-B975-4478EBD9372C}" srcOrd="1" destOrd="0" presId="urn:microsoft.com/office/officeart/2005/8/layout/bProcess3"/>
    <dgm:cxn modelId="{2EB0C666-8547-44BC-AE99-14B63A5309B7}" type="presOf" srcId="{A34D2546-2DD5-4F56-BF14-ED913464D104}" destId="{252EC2D4-5252-484E-B10E-57403BFD947C}" srcOrd="0" destOrd="1" presId="urn:microsoft.com/office/officeart/2005/8/layout/bProcess3"/>
    <dgm:cxn modelId="{A38F2167-23AE-4632-AEF7-3BDFBE39910C}" type="presOf" srcId="{396CC4BF-2947-44CC-BFAD-F9F084E89A35}" destId="{51320853-D365-4246-A8E1-89D2F971A78D}" srcOrd="0" destOrd="0" presId="urn:microsoft.com/office/officeart/2005/8/layout/bProcess3"/>
    <dgm:cxn modelId="{4B4DE971-5F44-4C6E-9501-EFAC4A726BA7}" type="presOf" srcId="{D7FF9834-A014-4848-A6D0-0FBE77325B00}" destId="{E60D213F-4268-49EE-B355-3F4BCFE3B1B8}" srcOrd="0" destOrd="0" presId="urn:microsoft.com/office/officeart/2005/8/layout/bProcess3"/>
    <dgm:cxn modelId="{D63E6C79-1C2F-4587-92B0-7E6F5EB47FA9}" srcId="{4B23925D-839C-46CD-9567-9CC5CB4CEA35}" destId="{4142FBA2-EF45-4843-821D-04D00794C61D}" srcOrd="1" destOrd="0" parTransId="{DA8BEEFC-40C7-4D08-A568-3BAFA46F01FA}" sibTransId="{79EF8EB2-20B9-4BE2-8B89-F6CF2B8D0199}"/>
    <dgm:cxn modelId="{2D9C8D7B-D5CD-49C4-8B49-65FB3BD85A9B}" srcId="{4B23925D-839C-46CD-9567-9CC5CB4CEA35}" destId="{C3384F2C-B9B1-468C-B1AD-2E2DB8B0E921}" srcOrd="8" destOrd="0" parTransId="{0633BC68-4A22-4062-B797-B4200CA32E91}" sibTransId="{AAF2546C-2F01-4517-AA3D-EE7CFE937FB0}"/>
    <dgm:cxn modelId="{4A5FD87B-1C55-4DDC-88FE-752BD8537956}" srcId="{5DE81BC6-D9ED-4CFE-BFB4-FFB680C2A188}" destId="{35D0A281-C278-4122-BC82-CA51CBA0273F}" srcOrd="0" destOrd="0" parTransId="{68547EED-ED5E-4999-AAFC-48DA5922C06B}" sibTransId="{1AA7BCDE-9DA3-40CF-90DA-2D8A35718D96}"/>
    <dgm:cxn modelId="{B1023C7D-F584-4661-BB9D-295D552985AF}" type="presOf" srcId="{D35881C9-AF41-4E4E-92D7-83CFC9388F21}" destId="{8EE5C43E-EC3B-4A22-97CD-252123B0EFFF}" srcOrd="0" destOrd="0" presId="urn:microsoft.com/office/officeart/2005/8/layout/bProcess3"/>
    <dgm:cxn modelId="{FF6CEC7E-457B-432E-8862-3AC09466485F}" srcId="{396CC4BF-2947-44CC-BFAD-F9F084E89A35}" destId="{F8D4544B-E42C-44EC-AB60-C19D5637860A}" srcOrd="1" destOrd="0" parTransId="{829A1563-5B9D-44A3-84AE-D65DAD0A138D}" sibTransId="{94001FEA-E408-4BAB-B8C8-5B305278FE49}"/>
    <dgm:cxn modelId="{4BA4BD81-9ECC-4F98-9ED5-2591B8A01F5A}" type="presOf" srcId="{A878AEEB-C6C2-446F-847E-A93791C764F3}" destId="{F2F1524B-0B0F-498C-B8E8-29318E373E00}" srcOrd="1" destOrd="0" presId="urn:microsoft.com/office/officeart/2005/8/layout/bProcess3"/>
    <dgm:cxn modelId="{E6B8E684-C2C7-459E-A07E-E81F220A88AA}" type="presOf" srcId="{56503DD9-4218-43F6-988D-DE7FB18AE31A}" destId="{FD380630-627A-4B4A-8E79-A2F4FFBA621E}" srcOrd="0" destOrd="1" presId="urn:microsoft.com/office/officeart/2005/8/layout/bProcess3"/>
    <dgm:cxn modelId="{6CE19F85-6708-437D-80E2-2B99AF53A60A}" type="presOf" srcId="{4142FBA2-EF45-4843-821D-04D00794C61D}" destId="{FD380630-627A-4B4A-8E79-A2F4FFBA621E}" srcOrd="0" destOrd="0" presId="urn:microsoft.com/office/officeart/2005/8/layout/bProcess3"/>
    <dgm:cxn modelId="{407A1087-2559-425C-A44E-9963E3E74400}" type="presOf" srcId="{397D4B77-4C5C-4458-B099-A86FC35E1019}" destId="{430232A6-590A-440B-98F1-B10E5E4C2891}" srcOrd="0" destOrd="0" presId="urn:microsoft.com/office/officeart/2005/8/layout/bProcess3"/>
    <dgm:cxn modelId="{29E2CF8A-A022-4A58-8282-441EFBC0C9C2}" srcId="{4142FBA2-EF45-4843-821D-04D00794C61D}" destId="{56503DD9-4218-43F6-988D-DE7FB18AE31A}" srcOrd="0" destOrd="0" parTransId="{6E5C0508-D4AD-45C0-A226-77994E45FCB4}" sibTransId="{C698766B-AD38-47A5-AC76-BB91AC6A492C}"/>
    <dgm:cxn modelId="{1904868D-E5C1-4720-B394-80C49738468F}" type="presOf" srcId="{FEBE2B98-1520-4996-958A-AA75D23D8A3A}" destId="{E59B227F-E736-4BA1-B7CA-4369E50C7ACE}" srcOrd="0" destOrd="1" presId="urn:microsoft.com/office/officeart/2005/8/layout/bProcess3"/>
    <dgm:cxn modelId="{7EA4019B-F91C-4B68-AD4E-E1E476904956}" srcId="{477E0D60-C29A-4036-929F-E1EF2300329B}" destId="{FEBE2B98-1520-4996-958A-AA75D23D8A3A}" srcOrd="0" destOrd="0" parTransId="{7B539BC0-2649-4779-98A9-37368B28376D}" sibTransId="{63390736-5857-4E02-8B02-A7D5A49A3DCB}"/>
    <dgm:cxn modelId="{245183A3-3CCB-4E3A-A4ED-DC248C7F2C36}" type="presOf" srcId="{B54BF1CE-F054-4587-AA1E-9475A57193B7}" destId="{99A2FAF6-25E6-46F9-93E5-CA0698572205}" srcOrd="0" destOrd="0" presId="urn:microsoft.com/office/officeart/2005/8/layout/bProcess3"/>
    <dgm:cxn modelId="{86FA48A4-094B-49EA-95A5-5DEF27C32781}" type="presOf" srcId="{D35881C9-AF41-4E4E-92D7-83CFC9388F21}" destId="{22C0AA98-BD7C-4011-80AD-99980C3F011F}" srcOrd="1" destOrd="0" presId="urn:microsoft.com/office/officeart/2005/8/layout/bProcess3"/>
    <dgm:cxn modelId="{2456DFB4-5475-48D7-9906-8728246BC9EF}" srcId="{4B23925D-839C-46CD-9567-9CC5CB4CEA35}" destId="{17B7433F-242C-4D66-9E1E-DFFF35204A14}" srcOrd="4" destOrd="0" parTransId="{E0CB46F4-B871-4C8F-967A-A27CA11AB983}" sibTransId="{D35881C9-AF41-4E4E-92D7-83CFC9388F21}"/>
    <dgm:cxn modelId="{A26CE6B5-A86F-43AF-B89E-4A564C39845E}" type="presOf" srcId="{C3384F2C-B9B1-468C-B1AD-2E2DB8B0E921}" destId="{5245DA9C-9F06-40B5-97B1-8783F3D80ECA}" srcOrd="0" destOrd="0" presId="urn:microsoft.com/office/officeart/2005/8/layout/bProcess3"/>
    <dgm:cxn modelId="{AB1001B7-14B6-438F-8786-6ACF4B6F69B9}" type="presOf" srcId="{D7FF9834-A014-4848-A6D0-0FBE77325B00}" destId="{DEEED137-00F0-42E7-8549-CF34BC759C0C}" srcOrd="1" destOrd="0" presId="urn:microsoft.com/office/officeart/2005/8/layout/bProcess3"/>
    <dgm:cxn modelId="{235F93B8-EEE8-42F9-B626-C1AE9BEC953A}" type="presOf" srcId="{E0E2AEA7-B42A-469B-938C-47A2DDA2C048}" destId="{ACA06E5E-31C2-4702-839E-1D9DCD3A0828}" srcOrd="0" destOrd="2" presId="urn:microsoft.com/office/officeart/2005/8/layout/bProcess3"/>
    <dgm:cxn modelId="{6922D5B8-CA19-45EA-9E3A-1FF0DF81039B}" type="presOf" srcId="{17B7433F-242C-4D66-9E1E-DFFF35204A14}" destId="{EB42F865-9217-4D16-BED7-40BB0C97507B}" srcOrd="0" destOrd="0" presId="urn:microsoft.com/office/officeart/2005/8/layout/bProcess3"/>
    <dgm:cxn modelId="{59A5ECB9-376B-4D59-9E8B-36BFEF572B23}" srcId="{4B23925D-839C-46CD-9567-9CC5CB4CEA35}" destId="{396CC4BF-2947-44CC-BFAD-F9F084E89A35}" srcOrd="2" destOrd="0" parTransId="{0C0329E1-7090-4413-8DB5-7D44A5EB9646}" sibTransId="{ECCCE3B7-870C-4BC4-BB65-B630577AF802}"/>
    <dgm:cxn modelId="{A6B476BB-ED7C-4C99-ADEB-0C1AA3FEA9FB}" type="presOf" srcId="{FC4519AC-E4EF-4C91-BB49-C3A7103C2651}" destId="{5245DA9C-9F06-40B5-97B1-8783F3D80ECA}" srcOrd="0" destOrd="2" presId="urn:microsoft.com/office/officeart/2005/8/layout/bProcess3"/>
    <dgm:cxn modelId="{C1DAC3BB-2E23-416C-9346-79F505A02C8C}" type="presOf" srcId="{79EF8EB2-20B9-4BE2-8B89-F6CF2B8D0199}" destId="{90A631FF-9762-44E6-B598-EC3044947A4D}" srcOrd="0" destOrd="0" presId="urn:microsoft.com/office/officeart/2005/8/layout/bProcess3"/>
    <dgm:cxn modelId="{453E4BC0-F7ED-4C75-8D71-9E5D4E8689FC}" srcId="{4B23925D-839C-46CD-9567-9CC5CB4CEA35}" destId="{57AEDABE-4F2E-4E77-84E7-3E19917C8FA3}" srcOrd="3" destOrd="0" parTransId="{38B8268F-6A29-46D0-A0DE-FA1018FB54CA}" sibTransId="{D7FF9834-A014-4848-A6D0-0FBE77325B00}"/>
    <dgm:cxn modelId="{585EF2C1-3C68-4631-A730-83C9F8013360}" type="presOf" srcId="{477E0D60-C29A-4036-929F-E1EF2300329B}" destId="{E59B227F-E736-4BA1-B7CA-4369E50C7ACE}" srcOrd="0" destOrd="0" presId="urn:microsoft.com/office/officeart/2005/8/layout/bProcess3"/>
    <dgm:cxn modelId="{2F3AE2C8-4323-49AA-9F5A-CE91684078C7}" srcId="{4B23925D-839C-46CD-9567-9CC5CB4CEA35}" destId="{5DE81BC6-D9ED-4CFE-BFB4-FFB680C2A188}" srcOrd="6" destOrd="0" parTransId="{B93AE2B7-C5C4-4D83-86BC-2C92BA69AF56}" sibTransId="{8AE4A30B-3690-4E22-BE82-A891ECAD4558}"/>
    <dgm:cxn modelId="{876AACCA-7BFB-46C2-96C0-BE9F2E8DDF8E}" srcId="{4B23925D-839C-46CD-9567-9CC5CB4CEA35}" destId="{AFF2F0AF-46E3-4E03-B187-D71F20AA29F2}" srcOrd="5" destOrd="0" parTransId="{FC3A605D-5320-4667-8F93-EAA2A4050930}" sibTransId="{B6177548-75EB-4B12-BA7C-65FB396371D1}"/>
    <dgm:cxn modelId="{79B422D7-96E2-41DE-BCE2-23E569708766}" srcId="{477E0D60-C29A-4036-929F-E1EF2300329B}" destId="{5459BF77-DF84-4D39-86FD-AEBAA163DC23}" srcOrd="1" destOrd="0" parTransId="{BB1867F8-6EDA-4CF2-BFC8-6D556BB36326}" sibTransId="{9265FBCB-4ECF-4F28-AE5C-AA142124832E}"/>
    <dgm:cxn modelId="{B0F196D8-D526-4C6B-9E30-B112AC40103C}" type="presOf" srcId="{969EBCC0-F144-476F-828C-8C3F9C494859}" destId="{ACA06E5E-31C2-4702-839E-1D9DCD3A0828}" srcOrd="0" destOrd="1" presId="urn:microsoft.com/office/officeart/2005/8/layout/bProcess3"/>
    <dgm:cxn modelId="{5E00C1DA-D821-48EF-A718-F2EBE49E41AD}" type="presOf" srcId="{57AEDABE-4F2E-4E77-84E7-3E19917C8FA3}" destId="{252EC2D4-5252-484E-B10E-57403BFD947C}" srcOrd="0" destOrd="0" presId="urn:microsoft.com/office/officeart/2005/8/layout/bProcess3"/>
    <dgm:cxn modelId="{EB3919E3-0105-4907-954B-AB1E07470E05}" type="presOf" srcId="{0745CF95-0149-49D0-A517-926D1CE264F0}" destId="{EB42F865-9217-4D16-BED7-40BB0C97507B}" srcOrd="0" destOrd="1" presId="urn:microsoft.com/office/officeart/2005/8/layout/bProcess3"/>
    <dgm:cxn modelId="{696BB8E8-EB96-43DC-A369-1ED2817A7BF0}" srcId="{57AEDABE-4F2E-4E77-84E7-3E19917C8FA3}" destId="{A34D2546-2DD5-4F56-BF14-ED913464D104}" srcOrd="0" destOrd="0" parTransId="{FD082C33-C4CA-446C-903F-848E7801C151}" sibTransId="{F65BF15B-495C-4E0B-8194-B002187B1298}"/>
    <dgm:cxn modelId="{6C53F4F4-9C75-477D-A9A6-2F2139DD7605}" type="presOf" srcId="{54B236AE-150A-4B02-86BF-09E296FFF534}" destId="{5245DA9C-9F06-40B5-97B1-8783F3D80ECA}" srcOrd="0" destOrd="3" presId="urn:microsoft.com/office/officeart/2005/8/layout/bProcess3"/>
    <dgm:cxn modelId="{B42BC4F8-3320-48C1-8CC5-45F2D06B43D3}" type="presOf" srcId="{95C8663D-9516-4907-ACC0-1B782ED6ACD7}" destId="{EB1469BA-3645-4173-A849-DCAA6E5E43BD}" srcOrd="0" destOrd="2" presId="urn:microsoft.com/office/officeart/2005/8/layout/bProcess3"/>
    <dgm:cxn modelId="{D87CD4FC-9F99-4BEA-9E6D-FF5750F44AA5}" type="presOf" srcId="{5459BF77-DF84-4D39-86FD-AEBAA163DC23}" destId="{E59B227F-E736-4BA1-B7CA-4369E50C7ACE}" srcOrd="0" destOrd="2" presId="urn:microsoft.com/office/officeart/2005/8/layout/bProcess3"/>
    <dgm:cxn modelId="{7CE39442-0637-4980-A9E2-ADF54F74DAC9}" type="presParOf" srcId="{EF64F1C4-970B-413B-8008-A44AFB80734E}" destId="{99A2FAF6-25E6-46F9-93E5-CA0698572205}" srcOrd="0" destOrd="0" presId="urn:microsoft.com/office/officeart/2005/8/layout/bProcess3"/>
    <dgm:cxn modelId="{42B8E8BC-C9D9-4F19-9FC1-9E3B2E3C0D39}" type="presParOf" srcId="{EF64F1C4-970B-413B-8008-A44AFB80734E}" destId="{749421B1-1536-4961-A12F-A6F479958432}" srcOrd="1" destOrd="0" presId="urn:microsoft.com/office/officeart/2005/8/layout/bProcess3"/>
    <dgm:cxn modelId="{A981404B-004C-49E1-B854-403A9C1F207E}" type="presParOf" srcId="{749421B1-1536-4961-A12F-A6F479958432}" destId="{F2F1524B-0B0F-498C-B8E8-29318E373E00}" srcOrd="0" destOrd="0" presId="urn:microsoft.com/office/officeart/2005/8/layout/bProcess3"/>
    <dgm:cxn modelId="{C88EE574-A4B5-4F33-BC09-546817F66654}" type="presParOf" srcId="{EF64F1C4-970B-413B-8008-A44AFB80734E}" destId="{FD380630-627A-4B4A-8E79-A2F4FFBA621E}" srcOrd="2" destOrd="0" presId="urn:microsoft.com/office/officeart/2005/8/layout/bProcess3"/>
    <dgm:cxn modelId="{C4120E43-58CE-4DB0-A722-3F99A6F0C300}" type="presParOf" srcId="{EF64F1C4-970B-413B-8008-A44AFB80734E}" destId="{90A631FF-9762-44E6-B598-EC3044947A4D}" srcOrd="3" destOrd="0" presId="urn:microsoft.com/office/officeart/2005/8/layout/bProcess3"/>
    <dgm:cxn modelId="{FFC10E19-3B2A-4C25-B162-90617079D522}" type="presParOf" srcId="{90A631FF-9762-44E6-B598-EC3044947A4D}" destId="{DBE8B67B-6E38-4ECA-A8DE-EE890F24FFAC}" srcOrd="0" destOrd="0" presId="urn:microsoft.com/office/officeart/2005/8/layout/bProcess3"/>
    <dgm:cxn modelId="{C4C3C970-5BFF-4663-8131-25A101412079}" type="presParOf" srcId="{EF64F1C4-970B-413B-8008-A44AFB80734E}" destId="{51320853-D365-4246-A8E1-89D2F971A78D}" srcOrd="4" destOrd="0" presId="urn:microsoft.com/office/officeart/2005/8/layout/bProcess3"/>
    <dgm:cxn modelId="{6D0266A6-0129-42E5-8945-38A6BF4AB6A4}" type="presParOf" srcId="{EF64F1C4-970B-413B-8008-A44AFB80734E}" destId="{0453D990-E60A-46E7-90F4-940CD5F01015}" srcOrd="5" destOrd="0" presId="urn:microsoft.com/office/officeart/2005/8/layout/bProcess3"/>
    <dgm:cxn modelId="{79AD5F29-3130-4570-99F6-0B8B81EB4468}" type="presParOf" srcId="{0453D990-E60A-46E7-90F4-940CD5F01015}" destId="{1962B294-97E5-4D58-B16F-E0637ED4012A}" srcOrd="0" destOrd="0" presId="urn:microsoft.com/office/officeart/2005/8/layout/bProcess3"/>
    <dgm:cxn modelId="{81B03BC8-71B9-46D2-AFA0-9C3A2120E65E}" type="presParOf" srcId="{EF64F1C4-970B-413B-8008-A44AFB80734E}" destId="{252EC2D4-5252-484E-B10E-57403BFD947C}" srcOrd="6" destOrd="0" presId="urn:microsoft.com/office/officeart/2005/8/layout/bProcess3"/>
    <dgm:cxn modelId="{694A8CA5-2CCE-45D1-AE56-9A57991A5AE3}" type="presParOf" srcId="{EF64F1C4-970B-413B-8008-A44AFB80734E}" destId="{E60D213F-4268-49EE-B355-3F4BCFE3B1B8}" srcOrd="7" destOrd="0" presId="urn:microsoft.com/office/officeart/2005/8/layout/bProcess3"/>
    <dgm:cxn modelId="{F3ACD52A-695D-4844-AFE6-2FAE82290DDE}" type="presParOf" srcId="{E60D213F-4268-49EE-B355-3F4BCFE3B1B8}" destId="{DEEED137-00F0-42E7-8549-CF34BC759C0C}" srcOrd="0" destOrd="0" presId="urn:microsoft.com/office/officeart/2005/8/layout/bProcess3"/>
    <dgm:cxn modelId="{BAC707A1-08E3-4511-85BE-4B317A221D89}" type="presParOf" srcId="{EF64F1C4-970B-413B-8008-A44AFB80734E}" destId="{EB42F865-9217-4D16-BED7-40BB0C97507B}" srcOrd="8" destOrd="0" presId="urn:microsoft.com/office/officeart/2005/8/layout/bProcess3"/>
    <dgm:cxn modelId="{1DADEDC7-2D96-4C55-846A-E4FE67FFFB44}" type="presParOf" srcId="{EF64F1C4-970B-413B-8008-A44AFB80734E}" destId="{8EE5C43E-EC3B-4A22-97CD-252123B0EFFF}" srcOrd="9" destOrd="0" presId="urn:microsoft.com/office/officeart/2005/8/layout/bProcess3"/>
    <dgm:cxn modelId="{E0182B7B-C2BF-4FA7-84E2-1024089B291C}" type="presParOf" srcId="{8EE5C43E-EC3B-4A22-97CD-252123B0EFFF}" destId="{22C0AA98-BD7C-4011-80AD-99980C3F011F}" srcOrd="0" destOrd="0" presId="urn:microsoft.com/office/officeart/2005/8/layout/bProcess3"/>
    <dgm:cxn modelId="{CE21E7B5-C9CC-46D3-883F-8DCC141E7EAD}" type="presParOf" srcId="{EF64F1C4-970B-413B-8008-A44AFB80734E}" destId="{ACA06E5E-31C2-4702-839E-1D9DCD3A0828}" srcOrd="10" destOrd="0" presId="urn:microsoft.com/office/officeart/2005/8/layout/bProcess3"/>
    <dgm:cxn modelId="{9FF04500-AA95-4FFE-B1BC-EBDA4D5DC0D9}" type="presParOf" srcId="{EF64F1C4-970B-413B-8008-A44AFB80734E}" destId="{5CC638EA-A69A-44D0-BB4C-48102EC886E9}" srcOrd="11" destOrd="0" presId="urn:microsoft.com/office/officeart/2005/8/layout/bProcess3"/>
    <dgm:cxn modelId="{06F66FD3-D2E8-4EC9-A32C-19A17FCE1F4E}" type="presParOf" srcId="{5CC638EA-A69A-44D0-BB4C-48102EC886E9}" destId="{94EA418D-F71D-48B1-BC6F-A655553C5155}" srcOrd="0" destOrd="0" presId="urn:microsoft.com/office/officeart/2005/8/layout/bProcess3"/>
    <dgm:cxn modelId="{8C8D35C3-C980-4B34-9597-A1EDBA8E438E}" type="presParOf" srcId="{EF64F1C4-970B-413B-8008-A44AFB80734E}" destId="{EB1469BA-3645-4173-A849-DCAA6E5E43BD}" srcOrd="12" destOrd="0" presId="urn:microsoft.com/office/officeart/2005/8/layout/bProcess3"/>
    <dgm:cxn modelId="{45BE7086-7FD1-49AB-A1A3-48111B51A24D}" type="presParOf" srcId="{EF64F1C4-970B-413B-8008-A44AFB80734E}" destId="{1B64839B-7371-4E9A-9723-AB0005E836FA}" srcOrd="13" destOrd="0" presId="urn:microsoft.com/office/officeart/2005/8/layout/bProcess3"/>
    <dgm:cxn modelId="{2164994D-C970-4237-97D5-64330C17F8F6}" type="presParOf" srcId="{1B64839B-7371-4E9A-9723-AB0005E836FA}" destId="{59B165E3-FB2C-4A0D-B975-4478EBD9372C}" srcOrd="0" destOrd="0" presId="urn:microsoft.com/office/officeart/2005/8/layout/bProcess3"/>
    <dgm:cxn modelId="{630FEB69-5DAA-425C-85D0-8ECFE2AF52C8}" type="presParOf" srcId="{EF64F1C4-970B-413B-8008-A44AFB80734E}" destId="{E59B227F-E736-4BA1-B7CA-4369E50C7ACE}" srcOrd="14" destOrd="0" presId="urn:microsoft.com/office/officeart/2005/8/layout/bProcess3"/>
    <dgm:cxn modelId="{B245C01C-1D7E-4D13-A624-8EC262C01738}" type="presParOf" srcId="{EF64F1C4-970B-413B-8008-A44AFB80734E}" destId="{430232A6-590A-440B-98F1-B10E5E4C2891}" srcOrd="15" destOrd="0" presId="urn:microsoft.com/office/officeart/2005/8/layout/bProcess3"/>
    <dgm:cxn modelId="{EBFBA228-5D29-4A04-8806-CEEDFD29EF5D}" type="presParOf" srcId="{430232A6-590A-440B-98F1-B10E5E4C2891}" destId="{40C4E524-67A3-4792-A438-B5BBB83CA9B8}" srcOrd="0" destOrd="0" presId="urn:microsoft.com/office/officeart/2005/8/layout/bProcess3"/>
    <dgm:cxn modelId="{56B53D1F-C431-411E-BCF3-AAD245E024D1}" type="presParOf" srcId="{EF64F1C4-970B-413B-8008-A44AFB80734E}" destId="{5245DA9C-9F06-40B5-97B1-8783F3D80ECA}" srcOrd="16" destOrd="0" presId="urn:microsoft.com/office/officeart/2005/8/layout/b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9421B1-1536-4961-A12F-A6F479958432}">
      <dsp:nvSpPr>
        <dsp:cNvPr id="0" name=""/>
        <dsp:cNvSpPr/>
      </dsp:nvSpPr>
      <dsp:spPr>
        <a:xfrm>
          <a:off x="2565201" y="531723"/>
          <a:ext cx="411125" cy="91440"/>
        </a:xfrm>
        <a:custGeom>
          <a:avLst/>
          <a:gdLst/>
          <a:ahLst/>
          <a:cxnLst/>
          <a:rect l="0" t="0" r="0" b="0"/>
          <a:pathLst>
            <a:path>
              <a:moveTo>
                <a:pt x="0" y="45720"/>
              </a:moveTo>
              <a:lnTo>
                <a:pt x="411125" y="45720"/>
              </a:lnTo>
            </a:path>
          </a:pathLst>
        </a:custGeom>
        <a:noFill/>
        <a:ln w="6350" cap="flat" cmpd="sng" algn="ctr">
          <a:solidFill>
            <a:schemeClr val="accent1">
              <a:shade val="90000"/>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de-AT" sz="500" kern="1200"/>
        </a:p>
      </dsp:txBody>
      <dsp:txXfrm>
        <a:off x="2759720" y="575235"/>
        <a:ext cx="22086" cy="4417"/>
      </dsp:txXfrm>
    </dsp:sp>
    <dsp:sp modelId="{99A2FAF6-25E6-46F9-93E5-CA0698572205}">
      <dsp:nvSpPr>
        <dsp:cNvPr id="0" name=""/>
        <dsp:cNvSpPr/>
      </dsp:nvSpPr>
      <dsp:spPr>
        <a:xfrm>
          <a:off x="646454" y="1280"/>
          <a:ext cx="1920546" cy="1152327"/>
        </a:xfrm>
        <a:prstGeom prst="rect">
          <a:avLst/>
        </a:prstGeom>
        <a:solidFill>
          <a:schemeClr val="accent1">
            <a:shade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0">
          <a:noAutofit/>
        </a:bodyPr>
        <a:lstStyle/>
        <a:p>
          <a:pPr marL="0" lvl="0" indent="0" algn="l" defTabSz="622300">
            <a:lnSpc>
              <a:spcPct val="90000"/>
            </a:lnSpc>
            <a:spcBef>
              <a:spcPct val="0"/>
            </a:spcBef>
            <a:spcAft>
              <a:spcPct val="35000"/>
            </a:spcAft>
            <a:buNone/>
          </a:pPr>
          <a:r>
            <a:rPr lang="de-DE" sz="1400" kern="1200" baseline="0" dirty="0"/>
            <a:t>Benutzerhandbuch &amp; Tutorials betrachten</a:t>
          </a:r>
          <a:endParaRPr lang="de-AT" sz="1400" kern="1200" dirty="0"/>
        </a:p>
        <a:p>
          <a:pPr marL="57150" lvl="1" indent="-57150" algn="l" defTabSz="488950">
            <a:lnSpc>
              <a:spcPct val="90000"/>
            </a:lnSpc>
            <a:spcBef>
              <a:spcPct val="0"/>
            </a:spcBef>
            <a:spcAft>
              <a:spcPct val="15000"/>
            </a:spcAft>
            <a:buChar char="•"/>
          </a:pPr>
          <a:r>
            <a:rPr lang="de-AT" sz="1100" kern="1200" dirty="0"/>
            <a:t>Testphase mit Demodaten</a:t>
          </a:r>
        </a:p>
      </dsp:txBody>
      <dsp:txXfrm>
        <a:off x="646454" y="1280"/>
        <a:ext cx="1920546" cy="1152327"/>
      </dsp:txXfrm>
    </dsp:sp>
    <dsp:sp modelId="{90A631FF-9762-44E6-B598-EC3044947A4D}">
      <dsp:nvSpPr>
        <dsp:cNvPr id="0" name=""/>
        <dsp:cNvSpPr/>
      </dsp:nvSpPr>
      <dsp:spPr>
        <a:xfrm>
          <a:off x="4927473" y="531723"/>
          <a:ext cx="411125" cy="91440"/>
        </a:xfrm>
        <a:custGeom>
          <a:avLst/>
          <a:gdLst/>
          <a:ahLst/>
          <a:cxnLst/>
          <a:rect l="0" t="0" r="0" b="0"/>
          <a:pathLst>
            <a:path>
              <a:moveTo>
                <a:pt x="0" y="45720"/>
              </a:moveTo>
              <a:lnTo>
                <a:pt x="411125" y="45720"/>
              </a:lnTo>
            </a:path>
          </a:pathLst>
        </a:custGeom>
        <a:noFill/>
        <a:ln w="6350" cap="flat" cmpd="sng" algn="ctr">
          <a:solidFill>
            <a:schemeClr val="accent1">
              <a:shade val="90000"/>
              <a:hueOff val="5175"/>
              <a:satOff val="-188"/>
              <a:lumOff val="7845"/>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de-AT" sz="500" kern="1200"/>
        </a:p>
      </dsp:txBody>
      <dsp:txXfrm>
        <a:off x="5121992" y="575235"/>
        <a:ext cx="22086" cy="4417"/>
      </dsp:txXfrm>
    </dsp:sp>
    <dsp:sp modelId="{FD380630-627A-4B4A-8E79-A2F4FFBA621E}">
      <dsp:nvSpPr>
        <dsp:cNvPr id="0" name=""/>
        <dsp:cNvSpPr/>
      </dsp:nvSpPr>
      <dsp:spPr>
        <a:xfrm>
          <a:off x="3008726" y="1280"/>
          <a:ext cx="1920546" cy="1152327"/>
        </a:xfrm>
        <a:prstGeom prst="rect">
          <a:avLst/>
        </a:prstGeom>
        <a:solidFill>
          <a:schemeClr val="accent1">
            <a:shade val="50000"/>
            <a:hueOff val="4480"/>
            <a:satOff val="-178"/>
            <a:lumOff val="911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0">
          <a:noAutofit/>
        </a:bodyPr>
        <a:lstStyle/>
        <a:p>
          <a:pPr marL="0" lvl="0" indent="0" algn="l" defTabSz="622300">
            <a:lnSpc>
              <a:spcPct val="90000"/>
            </a:lnSpc>
            <a:spcBef>
              <a:spcPct val="0"/>
            </a:spcBef>
            <a:spcAft>
              <a:spcPct val="35000"/>
            </a:spcAft>
            <a:buNone/>
          </a:pPr>
          <a:r>
            <a:rPr lang="de-DE" sz="1400" kern="1200" baseline="0" dirty="0"/>
            <a:t>Installation am Server</a:t>
          </a:r>
          <a:endParaRPr lang="de-AT" sz="1400" kern="1200" dirty="0"/>
        </a:p>
        <a:p>
          <a:pPr marL="57150" lvl="1" indent="-57150" algn="l" defTabSz="488950">
            <a:lnSpc>
              <a:spcPct val="90000"/>
            </a:lnSpc>
            <a:spcBef>
              <a:spcPct val="0"/>
            </a:spcBef>
            <a:spcAft>
              <a:spcPct val="15000"/>
            </a:spcAft>
            <a:buChar char="•"/>
          </a:pPr>
          <a:r>
            <a:rPr lang="de-DE" sz="1100" kern="1200" baseline="0" dirty="0"/>
            <a:t>On-</a:t>
          </a:r>
          <a:r>
            <a:rPr lang="de-DE" sz="1100" kern="1200" baseline="0" dirty="0" err="1"/>
            <a:t>Premise</a:t>
          </a:r>
          <a:r>
            <a:rPr lang="de-DE" sz="1100" kern="1200" baseline="0" dirty="0"/>
            <a:t> Lösung</a:t>
          </a:r>
          <a:endParaRPr lang="de-AT" sz="1100" kern="1200" dirty="0"/>
        </a:p>
        <a:p>
          <a:pPr marL="57150" lvl="1" indent="-57150" algn="l" defTabSz="488950">
            <a:lnSpc>
              <a:spcPct val="90000"/>
            </a:lnSpc>
            <a:spcBef>
              <a:spcPct val="0"/>
            </a:spcBef>
            <a:spcAft>
              <a:spcPct val="15000"/>
            </a:spcAft>
            <a:buChar char="•"/>
          </a:pPr>
          <a:r>
            <a:rPr lang="de-AT" sz="1100" kern="1200" dirty="0"/>
            <a:t>Abstimmung notwendiger Module</a:t>
          </a:r>
        </a:p>
      </dsp:txBody>
      <dsp:txXfrm>
        <a:off x="3008726" y="1280"/>
        <a:ext cx="1920546" cy="1152327"/>
      </dsp:txXfrm>
    </dsp:sp>
    <dsp:sp modelId="{0453D990-E60A-46E7-90F4-940CD5F01015}">
      <dsp:nvSpPr>
        <dsp:cNvPr id="0" name=""/>
        <dsp:cNvSpPr/>
      </dsp:nvSpPr>
      <dsp:spPr>
        <a:xfrm>
          <a:off x="1606727" y="1151807"/>
          <a:ext cx="4724544" cy="411125"/>
        </a:xfrm>
        <a:custGeom>
          <a:avLst/>
          <a:gdLst/>
          <a:ahLst/>
          <a:cxnLst/>
          <a:rect l="0" t="0" r="0" b="0"/>
          <a:pathLst>
            <a:path>
              <a:moveTo>
                <a:pt x="4724544" y="0"/>
              </a:moveTo>
              <a:lnTo>
                <a:pt x="4724544" y="222662"/>
              </a:lnTo>
              <a:lnTo>
                <a:pt x="0" y="222662"/>
              </a:lnTo>
              <a:lnTo>
                <a:pt x="0" y="411125"/>
              </a:lnTo>
            </a:path>
          </a:pathLst>
        </a:custGeom>
        <a:noFill/>
        <a:ln w="6350" cap="flat" cmpd="sng" algn="ctr">
          <a:solidFill>
            <a:schemeClr val="accent1">
              <a:shade val="90000"/>
              <a:hueOff val="10350"/>
              <a:satOff val="-377"/>
              <a:lumOff val="15689"/>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de-AT" sz="500" kern="1200"/>
        </a:p>
      </dsp:txBody>
      <dsp:txXfrm>
        <a:off x="3850371" y="1355162"/>
        <a:ext cx="237257" cy="4417"/>
      </dsp:txXfrm>
    </dsp:sp>
    <dsp:sp modelId="{51320853-D365-4246-A8E1-89D2F971A78D}">
      <dsp:nvSpPr>
        <dsp:cNvPr id="0" name=""/>
        <dsp:cNvSpPr/>
      </dsp:nvSpPr>
      <dsp:spPr>
        <a:xfrm>
          <a:off x="5370998" y="1280"/>
          <a:ext cx="1920546" cy="1152327"/>
        </a:xfrm>
        <a:prstGeom prst="rect">
          <a:avLst/>
        </a:prstGeom>
        <a:solidFill>
          <a:schemeClr val="accent1">
            <a:shade val="50000"/>
            <a:hueOff val="8960"/>
            <a:satOff val="-356"/>
            <a:lumOff val="1822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0">
          <a:noAutofit/>
        </a:bodyPr>
        <a:lstStyle/>
        <a:p>
          <a:pPr marL="0" lvl="0" indent="0" algn="l" defTabSz="622300">
            <a:lnSpc>
              <a:spcPct val="90000"/>
            </a:lnSpc>
            <a:spcBef>
              <a:spcPct val="0"/>
            </a:spcBef>
            <a:spcAft>
              <a:spcPct val="35000"/>
            </a:spcAft>
            <a:buNone/>
          </a:pPr>
          <a:r>
            <a:rPr lang="de-DE" sz="1400" kern="1200" baseline="0" dirty="0"/>
            <a:t>Datenexport &amp; -import</a:t>
          </a:r>
          <a:endParaRPr lang="de-AT" sz="1400" kern="1200" dirty="0"/>
        </a:p>
        <a:p>
          <a:pPr marL="57150" lvl="1" indent="-57150" algn="l" defTabSz="488950">
            <a:lnSpc>
              <a:spcPct val="90000"/>
            </a:lnSpc>
            <a:spcBef>
              <a:spcPct val="0"/>
            </a:spcBef>
            <a:spcAft>
              <a:spcPct val="15000"/>
            </a:spcAft>
            <a:buChar char="•"/>
          </a:pPr>
          <a:r>
            <a:rPr lang="de-AT" sz="1100" kern="1200" dirty="0"/>
            <a:t>Export aus Altsystem</a:t>
          </a:r>
        </a:p>
        <a:p>
          <a:pPr marL="57150" lvl="1" indent="-57150" algn="l" defTabSz="488950">
            <a:lnSpc>
              <a:spcPct val="90000"/>
            </a:lnSpc>
            <a:spcBef>
              <a:spcPct val="0"/>
            </a:spcBef>
            <a:spcAft>
              <a:spcPct val="15000"/>
            </a:spcAft>
            <a:buChar char="•"/>
          </a:pPr>
          <a:r>
            <a:rPr lang="de-AT" sz="1100" kern="1200" dirty="0"/>
            <a:t>Import in neues System</a:t>
          </a:r>
        </a:p>
      </dsp:txBody>
      <dsp:txXfrm>
        <a:off x="5370998" y="1280"/>
        <a:ext cx="1920546" cy="1152327"/>
      </dsp:txXfrm>
    </dsp:sp>
    <dsp:sp modelId="{E60D213F-4268-49EE-B355-3F4BCFE3B1B8}">
      <dsp:nvSpPr>
        <dsp:cNvPr id="0" name=""/>
        <dsp:cNvSpPr/>
      </dsp:nvSpPr>
      <dsp:spPr>
        <a:xfrm>
          <a:off x="2565201" y="2125777"/>
          <a:ext cx="411125" cy="91440"/>
        </a:xfrm>
        <a:custGeom>
          <a:avLst/>
          <a:gdLst/>
          <a:ahLst/>
          <a:cxnLst/>
          <a:rect l="0" t="0" r="0" b="0"/>
          <a:pathLst>
            <a:path>
              <a:moveTo>
                <a:pt x="0" y="45720"/>
              </a:moveTo>
              <a:lnTo>
                <a:pt x="411125" y="45720"/>
              </a:lnTo>
            </a:path>
          </a:pathLst>
        </a:custGeom>
        <a:noFill/>
        <a:ln w="6350" cap="flat" cmpd="sng" algn="ctr">
          <a:solidFill>
            <a:schemeClr val="accent1">
              <a:shade val="90000"/>
              <a:hueOff val="15525"/>
              <a:satOff val="-565"/>
              <a:lumOff val="23534"/>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de-AT" sz="500" kern="1200"/>
        </a:p>
      </dsp:txBody>
      <dsp:txXfrm>
        <a:off x="2759720" y="2169288"/>
        <a:ext cx="22086" cy="4417"/>
      </dsp:txXfrm>
    </dsp:sp>
    <dsp:sp modelId="{252EC2D4-5252-484E-B10E-57403BFD947C}">
      <dsp:nvSpPr>
        <dsp:cNvPr id="0" name=""/>
        <dsp:cNvSpPr/>
      </dsp:nvSpPr>
      <dsp:spPr>
        <a:xfrm>
          <a:off x="646454" y="1595333"/>
          <a:ext cx="1920546" cy="1152327"/>
        </a:xfrm>
        <a:prstGeom prst="rect">
          <a:avLst/>
        </a:prstGeom>
        <a:solidFill>
          <a:schemeClr val="accent1">
            <a:shade val="50000"/>
            <a:hueOff val="13440"/>
            <a:satOff val="-535"/>
            <a:lumOff val="2733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0">
          <a:noAutofit/>
        </a:bodyPr>
        <a:lstStyle/>
        <a:p>
          <a:pPr marL="0" lvl="0" indent="0" algn="l" defTabSz="622300">
            <a:lnSpc>
              <a:spcPct val="90000"/>
            </a:lnSpc>
            <a:spcBef>
              <a:spcPct val="0"/>
            </a:spcBef>
            <a:spcAft>
              <a:spcPct val="35000"/>
            </a:spcAft>
            <a:buNone/>
          </a:pPr>
          <a:r>
            <a:rPr lang="de-DE" sz="1400" kern="1200" baseline="0" dirty="0"/>
            <a:t>Konfigurieren anhand Anforderungen</a:t>
          </a:r>
          <a:endParaRPr lang="de-AT" sz="1400" kern="1200" dirty="0"/>
        </a:p>
        <a:p>
          <a:pPr marL="57150" lvl="1" indent="-57150" algn="l" defTabSz="488950">
            <a:lnSpc>
              <a:spcPct val="90000"/>
            </a:lnSpc>
            <a:spcBef>
              <a:spcPct val="0"/>
            </a:spcBef>
            <a:spcAft>
              <a:spcPct val="15000"/>
            </a:spcAft>
            <a:buChar char="•"/>
          </a:pPr>
          <a:r>
            <a:rPr lang="de-AT" sz="1100" kern="1200" dirty="0"/>
            <a:t>Anschließend Testphase mit Stakeholder</a:t>
          </a:r>
        </a:p>
      </dsp:txBody>
      <dsp:txXfrm>
        <a:off x="646454" y="1595333"/>
        <a:ext cx="1920546" cy="1152327"/>
      </dsp:txXfrm>
    </dsp:sp>
    <dsp:sp modelId="{8EE5C43E-EC3B-4A22-97CD-252123B0EFFF}">
      <dsp:nvSpPr>
        <dsp:cNvPr id="0" name=""/>
        <dsp:cNvSpPr/>
      </dsp:nvSpPr>
      <dsp:spPr>
        <a:xfrm>
          <a:off x="4927473" y="2125777"/>
          <a:ext cx="411125" cy="91440"/>
        </a:xfrm>
        <a:custGeom>
          <a:avLst/>
          <a:gdLst/>
          <a:ahLst/>
          <a:cxnLst/>
          <a:rect l="0" t="0" r="0" b="0"/>
          <a:pathLst>
            <a:path>
              <a:moveTo>
                <a:pt x="0" y="45720"/>
              </a:moveTo>
              <a:lnTo>
                <a:pt x="411125" y="45720"/>
              </a:lnTo>
            </a:path>
          </a:pathLst>
        </a:custGeom>
        <a:noFill/>
        <a:ln w="6350" cap="flat" cmpd="sng" algn="ctr">
          <a:solidFill>
            <a:schemeClr val="accent1">
              <a:shade val="90000"/>
              <a:hueOff val="20700"/>
              <a:satOff val="-754"/>
              <a:lumOff val="31379"/>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de-AT" sz="500" kern="1200"/>
        </a:p>
      </dsp:txBody>
      <dsp:txXfrm>
        <a:off x="5121992" y="2169288"/>
        <a:ext cx="22086" cy="4417"/>
      </dsp:txXfrm>
    </dsp:sp>
    <dsp:sp modelId="{EB42F865-9217-4D16-BED7-40BB0C97507B}">
      <dsp:nvSpPr>
        <dsp:cNvPr id="0" name=""/>
        <dsp:cNvSpPr/>
      </dsp:nvSpPr>
      <dsp:spPr>
        <a:xfrm>
          <a:off x="3008726" y="1595333"/>
          <a:ext cx="1920546" cy="1152327"/>
        </a:xfrm>
        <a:prstGeom prst="rect">
          <a:avLst/>
        </a:prstGeom>
        <a:solidFill>
          <a:schemeClr val="accent1">
            <a:shade val="50000"/>
            <a:hueOff val="17920"/>
            <a:satOff val="-713"/>
            <a:lumOff val="364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0">
          <a:noAutofit/>
        </a:bodyPr>
        <a:lstStyle/>
        <a:p>
          <a:pPr marL="0" lvl="0" indent="0" algn="l" defTabSz="622300">
            <a:lnSpc>
              <a:spcPct val="90000"/>
            </a:lnSpc>
            <a:spcBef>
              <a:spcPct val="0"/>
            </a:spcBef>
            <a:spcAft>
              <a:spcPct val="35000"/>
            </a:spcAft>
            <a:buNone/>
          </a:pPr>
          <a:r>
            <a:rPr lang="de-DE" sz="1400" kern="1200" baseline="0" dirty="0"/>
            <a:t>Optimieren zwecks Usability</a:t>
          </a:r>
          <a:endParaRPr lang="de-AT" sz="1400" kern="1200" dirty="0"/>
        </a:p>
        <a:p>
          <a:pPr marL="57150" lvl="1" indent="-57150" algn="l" defTabSz="488950">
            <a:lnSpc>
              <a:spcPct val="90000"/>
            </a:lnSpc>
            <a:spcBef>
              <a:spcPct val="0"/>
            </a:spcBef>
            <a:spcAft>
              <a:spcPct val="15000"/>
            </a:spcAft>
            <a:buChar char="•"/>
          </a:pPr>
          <a:r>
            <a:rPr lang="de-AT" sz="1100" kern="1200" dirty="0"/>
            <a:t>Übersichtliches Design</a:t>
          </a:r>
        </a:p>
      </dsp:txBody>
      <dsp:txXfrm>
        <a:off x="3008726" y="1595333"/>
        <a:ext cx="1920546" cy="1152327"/>
      </dsp:txXfrm>
    </dsp:sp>
    <dsp:sp modelId="{5CC638EA-A69A-44D0-BB4C-48102EC886E9}">
      <dsp:nvSpPr>
        <dsp:cNvPr id="0" name=""/>
        <dsp:cNvSpPr/>
      </dsp:nvSpPr>
      <dsp:spPr>
        <a:xfrm>
          <a:off x="1606727" y="2745861"/>
          <a:ext cx="4724544" cy="411125"/>
        </a:xfrm>
        <a:custGeom>
          <a:avLst/>
          <a:gdLst/>
          <a:ahLst/>
          <a:cxnLst/>
          <a:rect l="0" t="0" r="0" b="0"/>
          <a:pathLst>
            <a:path>
              <a:moveTo>
                <a:pt x="4724544" y="0"/>
              </a:moveTo>
              <a:lnTo>
                <a:pt x="4724544" y="222662"/>
              </a:lnTo>
              <a:lnTo>
                <a:pt x="0" y="222662"/>
              </a:lnTo>
              <a:lnTo>
                <a:pt x="0" y="411125"/>
              </a:lnTo>
            </a:path>
          </a:pathLst>
        </a:custGeom>
        <a:noFill/>
        <a:ln w="6350" cap="flat" cmpd="sng" algn="ctr">
          <a:solidFill>
            <a:schemeClr val="accent1">
              <a:shade val="90000"/>
              <a:hueOff val="15525"/>
              <a:satOff val="-565"/>
              <a:lumOff val="23534"/>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de-AT" sz="500" kern="1200"/>
        </a:p>
      </dsp:txBody>
      <dsp:txXfrm>
        <a:off x="3850371" y="2949215"/>
        <a:ext cx="237257" cy="4417"/>
      </dsp:txXfrm>
    </dsp:sp>
    <dsp:sp modelId="{ACA06E5E-31C2-4702-839E-1D9DCD3A0828}">
      <dsp:nvSpPr>
        <dsp:cNvPr id="0" name=""/>
        <dsp:cNvSpPr/>
      </dsp:nvSpPr>
      <dsp:spPr>
        <a:xfrm>
          <a:off x="5370998" y="1595333"/>
          <a:ext cx="1920546" cy="1152327"/>
        </a:xfrm>
        <a:prstGeom prst="rect">
          <a:avLst/>
        </a:prstGeom>
        <a:solidFill>
          <a:schemeClr val="accent1">
            <a:shade val="50000"/>
            <a:hueOff val="17920"/>
            <a:satOff val="-713"/>
            <a:lumOff val="364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0">
          <a:noAutofit/>
        </a:bodyPr>
        <a:lstStyle/>
        <a:p>
          <a:pPr marL="0" lvl="0" indent="0" algn="l" defTabSz="622300">
            <a:lnSpc>
              <a:spcPct val="90000"/>
            </a:lnSpc>
            <a:spcBef>
              <a:spcPct val="0"/>
            </a:spcBef>
            <a:spcAft>
              <a:spcPct val="35000"/>
            </a:spcAft>
            <a:buNone/>
          </a:pPr>
          <a:r>
            <a:rPr lang="de-DE" sz="1400" kern="1200" baseline="0" dirty="0"/>
            <a:t>Test- &amp; </a:t>
          </a:r>
          <a:r>
            <a:rPr lang="de-DE" sz="1400" kern="1200" baseline="0" dirty="0" err="1"/>
            <a:t>Reviewphase</a:t>
          </a:r>
          <a:endParaRPr lang="de-AT" sz="1400" kern="1200" dirty="0"/>
        </a:p>
        <a:p>
          <a:pPr marL="57150" lvl="1" indent="-57150" algn="l" defTabSz="488950">
            <a:lnSpc>
              <a:spcPct val="90000"/>
            </a:lnSpc>
            <a:spcBef>
              <a:spcPct val="0"/>
            </a:spcBef>
            <a:spcAft>
              <a:spcPct val="15000"/>
            </a:spcAft>
            <a:buChar char="•"/>
          </a:pPr>
          <a:r>
            <a:rPr lang="de-AT" sz="1100" kern="1200" dirty="0"/>
            <a:t>Funktionale Anforderungen</a:t>
          </a:r>
        </a:p>
        <a:p>
          <a:pPr marL="57150" lvl="1" indent="-57150" algn="l" defTabSz="488950">
            <a:lnSpc>
              <a:spcPct val="90000"/>
            </a:lnSpc>
            <a:spcBef>
              <a:spcPct val="0"/>
            </a:spcBef>
            <a:spcAft>
              <a:spcPct val="15000"/>
            </a:spcAft>
            <a:buChar char="•"/>
          </a:pPr>
          <a:r>
            <a:rPr lang="de-AT" sz="1100" kern="1200" dirty="0"/>
            <a:t>Nicht funktionale Anforderungen</a:t>
          </a:r>
        </a:p>
      </dsp:txBody>
      <dsp:txXfrm>
        <a:off x="5370998" y="1595333"/>
        <a:ext cx="1920546" cy="1152327"/>
      </dsp:txXfrm>
    </dsp:sp>
    <dsp:sp modelId="{1B64839B-7371-4E9A-9723-AB0005E836FA}">
      <dsp:nvSpPr>
        <dsp:cNvPr id="0" name=""/>
        <dsp:cNvSpPr/>
      </dsp:nvSpPr>
      <dsp:spPr>
        <a:xfrm>
          <a:off x="2565201" y="3719831"/>
          <a:ext cx="411125" cy="91440"/>
        </a:xfrm>
        <a:custGeom>
          <a:avLst/>
          <a:gdLst/>
          <a:ahLst/>
          <a:cxnLst/>
          <a:rect l="0" t="0" r="0" b="0"/>
          <a:pathLst>
            <a:path>
              <a:moveTo>
                <a:pt x="0" y="45720"/>
              </a:moveTo>
              <a:lnTo>
                <a:pt x="411125" y="45720"/>
              </a:lnTo>
            </a:path>
          </a:pathLst>
        </a:custGeom>
        <a:noFill/>
        <a:ln w="6350" cap="flat" cmpd="sng" algn="ctr">
          <a:solidFill>
            <a:schemeClr val="accent1">
              <a:shade val="90000"/>
              <a:hueOff val="10350"/>
              <a:satOff val="-377"/>
              <a:lumOff val="15689"/>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de-AT" sz="500" kern="1200"/>
        </a:p>
      </dsp:txBody>
      <dsp:txXfrm>
        <a:off x="2759720" y="3763342"/>
        <a:ext cx="22086" cy="4417"/>
      </dsp:txXfrm>
    </dsp:sp>
    <dsp:sp modelId="{EB1469BA-3645-4173-A849-DCAA6E5E43BD}">
      <dsp:nvSpPr>
        <dsp:cNvPr id="0" name=""/>
        <dsp:cNvSpPr/>
      </dsp:nvSpPr>
      <dsp:spPr>
        <a:xfrm>
          <a:off x="646454" y="3189387"/>
          <a:ext cx="1920546" cy="1152327"/>
        </a:xfrm>
        <a:prstGeom prst="rect">
          <a:avLst/>
        </a:prstGeom>
        <a:solidFill>
          <a:schemeClr val="accent1">
            <a:shade val="50000"/>
            <a:hueOff val="13440"/>
            <a:satOff val="-535"/>
            <a:lumOff val="2733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0">
          <a:noAutofit/>
        </a:bodyPr>
        <a:lstStyle/>
        <a:p>
          <a:pPr marL="0" lvl="0" indent="0" algn="l" defTabSz="622300">
            <a:lnSpc>
              <a:spcPct val="90000"/>
            </a:lnSpc>
            <a:spcBef>
              <a:spcPct val="0"/>
            </a:spcBef>
            <a:spcAft>
              <a:spcPct val="35000"/>
            </a:spcAft>
            <a:buNone/>
          </a:pPr>
          <a:r>
            <a:rPr lang="de-DE" sz="1400" kern="1200" baseline="0" dirty="0"/>
            <a:t>Abgleich umgesetzter Anforderungen</a:t>
          </a:r>
          <a:endParaRPr lang="de-AT" sz="1400" kern="1200" dirty="0"/>
        </a:p>
        <a:p>
          <a:pPr marL="57150" lvl="1" indent="-57150" algn="l" defTabSz="488950">
            <a:lnSpc>
              <a:spcPct val="90000"/>
            </a:lnSpc>
            <a:spcBef>
              <a:spcPct val="0"/>
            </a:spcBef>
            <a:spcAft>
              <a:spcPct val="15000"/>
            </a:spcAft>
            <a:buChar char="•"/>
          </a:pPr>
          <a:r>
            <a:rPr lang="de-AT" sz="1100" kern="1200" dirty="0"/>
            <a:t>Dokumentation der Umsetzung</a:t>
          </a:r>
        </a:p>
        <a:p>
          <a:pPr marL="57150" lvl="1" indent="-57150" algn="l" defTabSz="488950">
            <a:lnSpc>
              <a:spcPct val="90000"/>
            </a:lnSpc>
            <a:spcBef>
              <a:spcPct val="0"/>
            </a:spcBef>
            <a:spcAft>
              <a:spcPct val="15000"/>
            </a:spcAft>
            <a:buChar char="•"/>
          </a:pPr>
          <a:r>
            <a:rPr lang="de-AT" sz="1100" kern="1200" dirty="0"/>
            <a:t>Fazit</a:t>
          </a:r>
        </a:p>
      </dsp:txBody>
      <dsp:txXfrm>
        <a:off x="646454" y="3189387"/>
        <a:ext cx="1920546" cy="1152327"/>
      </dsp:txXfrm>
    </dsp:sp>
    <dsp:sp modelId="{430232A6-590A-440B-98F1-B10E5E4C2891}">
      <dsp:nvSpPr>
        <dsp:cNvPr id="0" name=""/>
        <dsp:cNvSpPr/>
      </dsp:nvSpPr>
      <dsp:spPr>
        <a:xfrm>
          <a:off x="4927473" y="3719831"/>
          <a:ext cx="411125" cy="91440"/>
        </a:xfrm>
        <a:custGeom>
          <a:avLst/>
          <a:gdLst/>
          <a:ahLst/>
          <a:cxnLst/>
          <a:rect l="0" t="0" r="0" b="0"/>
          <a:pathLst>
            <a:path>
              <a:moveTo>
                <a:pt x="0" y="45720"/>
              </a:moveTo>
              <a:lnTo>
                <a:pt x="411125" y="45720"/>
              </a:lnTo>
            </a:path>
          </a:pathLst>
        </a:custGeom>
        <a:noFill/>
        <a:ln w="6350" cap="flat" cmpd="sng" algn="ctr">
          <a:solidFill>
            <a:schemeClr val="accent1">
              <a:shade val="90000"/>
              <a:hueOff val="5175"/>
              <a:satOff val="-188"/>
              <a:lumOff val="7845"/>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de-AT" sz="500" kern="1200"/>
        </a:p>
      </dsp:txBody>
      <dsp:txXfrm>
        <a:off x="5121992" y="3763342"/>
        <a:ext cx="22086" cy="4417"/>
      </dsp:txXfrm>
    </dsp:sp>
    <dsp:sp modelId="{E59B227F-E736-4BA1-B7CA-4369E50C7ACE}">
      <dsp:nvSpPr>
        <dsp:cNvPr id="0" name=""/>
        <dsp:cNvSpPr/>
      </dsp:nvSpPr>
      <dsp:spPr>
        <a:xfrm>
          <a:off x="3008726" y="3189387"/>
          <a:ext cx="1920546" cy="1152327"/>
        </a:xfrm>
        <a:prstGeom prst="rect">
          <a:avLst/>
        </a:prstGeom>
        <a:solidFill>
          <a:schemeClr val="accent1">
            <a:shade val="50000"/>
            <a:hueOff val="8960"/>
            <a:satOff val="-356"/>
            <a:lumOff val="1822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0">
          <a:noAutofit/>
        </a:bodyPr>
        <a:lstStyle/>
        <a:p>
          <a:pPr marL="0" lvl="0" indent="0" algn="l" defTabSz="622300">
            <a:lnSpc>
              <a:spcPct val="90000"/>
            </a:lnSpc>
            <a:spcBef>
              <a:spcPct val="0"/>
            </a:spcBef>
            <a:spcAft>
              <a:spcPct val="35000"/>
            </a:spcAft>
            <a:buNone/>
          </a:pPr>
          <a:r>
            <a:rPr lang="de-DE" sz="1400" kern="1200" baseline="0" dirty="0"/>
            <a:t>Einschulungsphase</a:t>
          </a:r>
          <a:endParaRPr lang="de-AT" sz="1400" kern="1200" dirty="0"/>
        </a:p>
        <a:p>
          <a:pPr marL="57150" lvl="1" indent="-57150" algn="l" defTabSz="488950">
            <a:lnSpc>
              <a:spcPct val="90000"/>
            </a:lnSpc>
            <a:spcBef>
              <a:spcPct val="0"/>
            </a:spcBef>
            <a:spcAft>
              <a:spcPct val="15000"/>
            </a:spcAft>
            <a:buChar char="•"/>
          </a:pPr>
          <a:r>
            <a:rPr lang="de-AT" sz="1100" kern="1200" dirty="0"/>
            <a:t>Prozesse mit Stakeholdern durchgehen</a:t>
          </a:r>
        </a:p>
        <a:p>
          <a:pPr marL="57150" lvl="1" indent="-57150" algn="l" defTabSz="488950">
            <a:lnSpc>
              <a:spcPct val="90000"/>
            </a:lnSpc>
            <a:spcBef>
              <a:spcPct val="0"/>
            </a:spcBef>
            <a:spcAft>
              <a:spcPct val="15000"/>
            </a:spcAft>
            <a:buChar char="•"/>
          </a:pPr>
          <a:r>
            <a:rPr lang="de-AT" sz="1100" kern="1200" dirty="0"/>
            <a:t>Finale Konfiguration</a:t>
          </a:r>
        </a:p>
      </dsp:txBody>
      <dsp:txXfrm>
        <a:off x="3008726" y="3189387"/>
        <a:ext cx="1920546" cy="1152327"/>
      </dsp:txXfrm>
    </dsp:sp>
    <dsp:sp modelId="{5245DA9C-9F06-40B5-97B1-8783F3D80ECA}">
      <dsp:nvSpPr>
        <dsp:cNvPr id="0" name=""/>
        <dsp:cNvSpPr/>
      </dsp:nvSpPr>
      <dsp:spPr>
        <a:xfrm>
          <a:off x="5370998" y="3189387"/>
          <a:ext cx="1920546" cy="1152327"/>
        </a:xfrm>
        <a:prstGeom prst="rect">
          <a:avLst/>
        </a:prstGeom>
        <a:solidFill>
          <a:schemeClr val="accent1">
            <a:shade val="50000"/>
            <a:hueOff val="4480"/>
            <a:satOff val="-178"/>
            <a:lumOff val="911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0">
          <a:noAutofit/>
        </a:bodyPr>
        <a:lstStyle/>
        <a:p>
          <a:pPr marL="0" lvl="0" indent="0" algn="l" defTabSz="622300">
            <a:lnSpc>
              <a:spcPct val="90000"/>
            </a:lnSpc>
            <a:spcBef>
              <a:spcPct val="0"/>
            </a:spcBef>
            <a:spcAft>
              <a:spcPct val="35000"/>
            </a:spcAft>
            <a:buNone/>
          </a:pPr>
          <a:r>
            <a:rPr lang="de-AT" sz="1400" kern="1200" dirty="0"/>
            <a:t>Finale Datenmigration</a:t>
          </a:r>
        </a:p>
        <a:p>
          <a:pPr marL="57150" lvl="1" indent="-57150" algn="l" defTabSz="488950">
            <a:lnSpc>
              <a:spcPct val="90000"/>
            </a:lnSpc>
            <a:spcBef>
              <a:spcPct val="0"/>
            </a:spcBef>
            <a:spcAft>
              <a:spcPct val="15000"/>
            </a:spcAft>
            <a:buChar char="•"/>
          </a:pPr>
          <a:r>
            <a:rPr lang="de-AT" sz="1100" kern="1200" dirty="0"/>
            <a:t>Export aus Altsystem</a:t>
          </a:r>
        </a:p>
        <a:p>
          <a:pPr marL="57150" lvl="1" indent="-57150" algn="l" defTabSz="488950">
            <a:lnSpc>
              <a:spcPct val="90000"/>
            </a:lnSpc>
            <a:spcBef>
              <a:spcPct val="0"/>
            </a:spcBef>
            <a:spcAft>
              <a:spcPct val="15000"/>
            </a:spcAft>
            <a:buChar char="•"/>
          </a:pPr>
          <a:r>
            <a:rPr lang="de-AT" sz="1100" kern="1200" dirty="0"/>
            <a:t>Import ins neue System</a:t>
          </a:r>
        </a:p>
        <a:p>
          <a:pPr marL="57150" lvl="1" indent="-57150" algn="l" defTabSz="488950">
            <a:lnSpc>
              <a:spcPct val="90000"/>
            </a:lnSpc>
            <a:spcBef>
              <a:spcPct val="0"/>
            </a:spcBef>
            <a:spcAft>
              <a:spcPct val="15000"/>
            </a:spcAft>
            <a:buChar char="•"/>
          </a:pPr>
          <a:r>
            <a:rPr lang="de-AT" sz="1100" kern="1200" dirty="0"/>
            <a:t>Ablöse des Altsystems</a:t>
          </a:r>
        </a:p>
      </dsp:txBody>
      <dsp:txXfrm>
        <a:off x="5370998" y="3189387"/>
        <a:ext cx="1920546" cy="1152327"/>
      </dsp:txXfrm>
    </dsp:sp>
  </dsp:spTree>
</dsp:drawing>
</file>

<file path=ppt/diagrams/layout1.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sz="quarter" idx="1"/>
          </p:nvPr>
        </p:nvSpPr>
        <p:spPr>
          <a:xfrm>
            <a:off x="4022725" y="0"/>
            <a:ext cx="3078163" cy="512763"/>
          </a:xfrm>
          <a:prstGeom prst="rect">
            <a:avLst/>
          </a:prstGeom>
        </p:spPr>
        <p:txBody>
          <a:bodyPr vert="horz" lIns="91440" tIns="45720" rIns="91440" bIns="45720" rtlCol="0"/>
          <a:lstStyle>
            <a:lvl1pPr algn="r">
              <a:defRPr sz="1200"/>
            </a:lvl1pPr>
          </a:lstStyle>
          <a:p>
            <a:fld id="{05E02316-A3A9-40CE-8399-988D8D269502}" type="datetimeFigureOut">
              <a:rPr lang="de-AT" smtClean="0"/>
              <a:t>23.05.19</a:t>
            </a:fld>
            <a:endParaRPr lang="de-AT"/>
          </a:p>
        </p:txBody>
      </p:sp>
      <p:sp>
        <p:nvSpPr>
          <p:cNvPr id="4" name="Fußzeilenplatzhalter 3"/>
          <p:cNvSpPr>
            <a:spLocks noGrp="1"/>
          </p:cNvSpPr>
          <p:nvPr>
            <p:ph type="ftr" sz="quarter" idx="2"/>
          </p:nvPr>
        </p:nvSpPr>
        <p:spPr>
          <a:xfrm>
            <a:off x="0" y="9721850"/>
            <a:ext cx="3078163" cy="512763"/>
          </a:xfrm>
          <a:prstGeom prst="rect">
            <a:avLst/>
          </a:prstGeom>
        </p:spPr>
        <p:txBody>
          <a:bodyPr vert="horz" lIns="91440" tIns="45720" rIns="91440" bIns="45720" rtlCol="0" anchor="b"/>
          <a:lstStyle>
            <a:lvl1pPr algn="l">
              <a:defRPr sz="1200"/>
            </a:lvl1pPr>
          </a:lstStyle>
          <a:p>
            <a:endParaRPr lang="de-AT"/>
          </a:p>
        </p:txBody>
      </p:sp>
      <p:sp>
        <p:nvSpPr>
          <p:cNvPr id="5" name="Foliennummernplatzhalter 4"/>
          <p:cNvSpPr>
            <a:spLocks noGrp="1"/>
          </p:cNvSpPr>
          <p:nvPr>
            <p:ph type="sldNum" sz="quarter" idx="3"/>
          </p:nvPr>
        </p:nvSpPr>
        <p:spPr>
          <a:xfrm>
            <a:off x="4022725" y="9721850"/>
            <a:ext cx="3078163" cy="512763"/>
          </a:xfrm>
          <a:prstGeom prst="rect">
            <a:avLst/>
          </a:prstGeom>
        </p:spPr>
        <p:txBody>
          <a:bodyPr vert="horz" lIns="91440" tIns="45720" rIns="91440" bIns="45720" rtlCol="0" anchor="b"/>
          <a:lstStyle>
            <a:lvl1pPr algn="r">
              <a:defRPr sz="1200"/>
            </a:lvl1pPr>
          </a:lstStyle>
          <a:p>
            <a:fld id="{5C731D18-B53C-4622-9947-A3FBDDB0C9B1}" type="slidenum">
              <a:rPr lang="de-AT" smtClean="0"/>
              <a:t>‹Nr.›</a:t>
            </a:fld>
            <a:endParaRPr lang="de-AT"/>
          </a:p>
        </p:txBody>
      </p:sp>
    </p:spTree>
    <p:extLst>
      <p:ext uri="{BB962C8B-B14F-4D97-AF65-F5344CB8AC3E}">
        <p14:creationId xmlns:p14="http://schemas.microsoft.com/office/powerpoint/2010/main" val="7711709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idx="1"/>
          </p:nvPr>
        </p:nvSpPr>
        <p:spPr>
          <a:xfrm>
            <a:off x="4022725" y="0"/>
            <a:ext cx="3078163" cy="512763"/>
          </a:xfrm>
          <a:prstGeom prst="rect">
            <a:avLst/>
          </a:prstGeom>
        </p:spPr>
        <p:txBody>
          <a:bodyPr vert="horz" lIns="91440" tIns="45720" rIns="91440" bIns="45720" rtlCol="0"/>
          <a:lstStyle>
            <a:lvl1pPr algn="r">
              <a:defRPr sz="1200"/>
            </a:lvl1pPr>
          </a:lstStyle>
          <a:p>
            <a:fld id="{F5E89DEF-C035-41A2-9AFE-A6026D4C04BE}" type="datetimeFigureOut">
              <a:rPr lang="de-AT" smtClean="0"/>
              <a:t>23.05.19</a:t>
            </a:fld>
            <a:endParaRPr lang="de-AT"/>
          </a:p>
        </p:txBody>
      </p:sp>
      <p:sp>
        <p:nvSpPr>
          <p:cNvPr id="4" name="Folienbildplatzhalter 3"/>
          <p:cNvSpPr>
            <a:spLocks noGrp="1" noRot="1" noChangeAspect="1"/>
          </p:cNvSpPr>
          <p:nvPr>
            <p:ph type="sldImg" idx="2"/>
          </p:nvPr>
        </p:nvSpPr>
        <p:spPr>
          <a:xfrm>
            <a:off x="1247775" y="1279525"/>
            <a:ext cx="4606925" cy="3454400"/>
          </a:xfrm>
          <a:prstGeom prst="rect">
            <a:avLst/>
          </a:prstGeom>
          <a:noFill/>
          <a:ln w="12700">
            <a:solidFill>
              <a:prstClr val="black"/>
            </a:solidFill>
          </a:ln>
        </p:spPr>
        <p:txBody>
          <a:bodyPr vert="horz" lIns="91440" tIns="45720" rIns="91440" bIns="45720" rtlCol="0" anchor="ctr"/>
          <a:lstStyle/>
          <a:p>
            <a:endParaRPr lang="de-AT"/>
          </a:p>
        </p:txBody>
      </p:sp>
      <p:sp>
        <p:nvSpPr>
          <p:cNvPr id="5" name="Notizenplatzhalter 4"/>
          <p:cNvSpPr>
            <a:spLocks noGrp="1"/>
          </p:cNvSpPr>
          <p:nvPr>
            <p:ph type="body" sz="quarter" idx="3"/>
          </p:nvPr>
        </p:nvSpPr>
        <p:spPr>
          <a:xfrm>
            <a:off x="709613" y="4926013"/>
            <a:ext cx="5683250" cy="4029075"/>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6" name="Fußzeilenplatzhalter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de-AT"/>
          </a:p>
        </p:txBody>
      </p:sp>
      <p:sp>
        <p:nvSpPr>
          <p:cNvPr id="7" name="Foliennummernplatzhalter 6"/>
          <p:cNvSpPr>
            <a:spLocks noGrp="1"/>
          </p:cNvSpPr>
          <p:nvPr>
            <p:ph type="sldNum" sz="quarter" idx="5"/>
          </p:nvPr>
        </p:nvSpPr>
        <p:spPr>
          <a:xfrm>
            <a:off x="4022725" y="9721850"/>
            <a:ext cx="3078163" cy="512763"/>
          </a:xfrm>
          <a:prstGeom prst="rect">
            <a:avLst/>
          </a:prstGeom>
        </p:spPr>
        <p:txBody>
          <a:bodyPr vert="horz" lIns="91440" tIns="45720" rIns="91440" bIns="45720" rtlCol="0" anchor="b"/>
          <a:lstStyle>
            <a:lvl1pPr algn="r">
              <a:defRPr sz="1200"/>
            </a:lvl1pPr>
          </a:lstStyle>
          <a:p>
            <a:fld id="{BEF2A079-E7F8-4A78-8EEA-DD00A8D5DE37}" type="slidenum">
              <a:rPr lang="de-AT" smtClean="0"/>
              <a:t>‹Nr.›</a:t>
            </a:fld>
            <a:endParaRPr lang="de-AT"/>
          </a:p>
        </p:txBody>
      </p:sp>
    </p:spTree>
    <p:extLst>
      <p:ext uri="{BB962C8B-B14F-4D97-AF65-F5344CB8AC3E}">
        <p14:creationId xmlns:p14="http://schemas.microsoft.com/office/powerpoint/2010/main" val="37372442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a:t>Sehr geehrter Herr Koch, liebe Barbara, lieber David, ich möchte Sie rechtherzlich zu unserem 2. Meilensteintermin begrüßen</a:t>
            </a:r>
          </a:p>
        </p:txBody>
      </p:sp>
      <p:sp>
        <p:nvSpPr>
          <p:cNvPr id="4" name="Foliennummernplatzhalter 3"/>
          <p:cNvSpPr>
            <a:spLocks noGrp="1"/>
          </p:cNvSpPr>
          <p:nvPr>
            <p:ph type="sldNum" sz="quarter" idx="10"/>
          </p:nvPr>
        </p:nvSpPr>
        <p:spPr/>
        <p:txBody>
          <a:bodyPr/>
          <a:lstStyle/>
          <a:p>
            <a:fld id="{BEF2A079-E7F8-4A78-8EEA-DD00A8D5DE37}" type="slidenum">
              <a:rPr lang="de-AT" smtClean="0"/>
              <a:t>2</a:t>
            </a:fld>
            <a:endParaRPr lang="de-AT"/>
          </a:p>
        </p:txBody>
      </p:sp>
    </p:spTree>
    <p:extLst>
      <p:ext uri="{BB962C8B-B14F-4D97-AF65-F5344CB8AC3E}">
        <p14:creationId xmlns:p14="http://schemas.microsoft.com/office/powerpoint/2010/main" val="18654646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BEF2A079-E7F8-4A78-8EEA-DD00A8D5DE37}" type="slidenum">
              <a:rPr lang="de-AT" smtClean="0"/>
              <a:t>11</a:t>
            </a:fld>
            <a:endParaRPr lang="de-AT"/>
          </a:p>
        </p:txBody>
      </p:sp>
    </p:spTree>
    <p:extLst>
      <p:ext uri="{BB962C8B-B14F-4D97-AF65-F5344CB8AC3E}">
        <p14:creationId xmlns:p14="http://schemas.microsoft.com/office/powerpoint/2010/main" val="20745462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BEF2A079-E7F8-4A78-8EEA-DD00A8D5DE37}" type="slidenum">
              <a:rPr lang="de-AT" smtClean="0"/>
              <a:t>12</a:t>
            </a:fld>
            <a:endParaRPr lang="de-AT"/>
          </a:p>
        </p:txBody>
      </p:sp>
    </p:spTree>
    <p:extLst>
      <p:ext uri="{BB962C8B-B14F-4D97-AF65-F5344CB8AC3E}">
        <p14:creationId xmlns:p14="http://schemas.microsoft.com/office/powerpoint/2010/main" val="18667864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BEF2A079-E7F8-4A78-8EEA-DD00A8D5DE37}" type="slidenum">
              <a:rPr lang="de-AT" smtClean="0"/>
              <a:t>13</a:t>
            </a:fld>
            <a:endParaRPr lang="de-AT"/>
          </a:p>
        </p:txBody>
      </p:sp>
    </p:spTree>
    <p:extLst>
      <p:ext uri="{BB962C8B-B14F-4D97-AF65-F5344CB8AC3E}">
        <p14:creationId xmlns:p14="http://schemas.microsoft.com/office/powerpoint/2010/main" val="38422123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BEF2A079-E7F8-4A78-8EEA-DD00A8D5DE37}" type="slidenum">
              <a:rPr lang="de-AT" smtClean="0"/>
              <a:t>14</a:t>
            </a:fld>
            <a:endParaRPr lang="de-AT"/>
          </a:p>
        </p:txBody>
      </p:sp>
    </p:spTree>
    <p:extLst>
      <p:ext uri="{BB962C8B-B14F-4D97-AF65-F5344CB8AC3E}">
        <p14:creationId xmlns:p14="http://schemas.microsoft.com/office/powerpoint/2010/main" val="9783275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BEF2A079-E7F8-4A78-8EEA-DD00A8D5DE37}" type="slidenum">
              <a:rPr lang="de-AT" smtClean="0"/>
              <a:t>15</a:t>
            </a:fld>
            <a:endParaRPr lang="de-AT"/>
          </a:p>
        </p:txBody>
      </p:sp>
    </p:spTree>
    <p:extLst>
      <p:ext uri="{BB962C8B-B14F-4D97-AF65-F5344CB8AC3E}">
        <p14:creationId xmlns:p14="http://schemas.microsoft.com/office/powerpoint/2010/main" val="3534085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BEF2A079-E7F8-4A78-8EEA-DD00A8D5DE37}" type="slidenum">
              <a:rPr lang="de-AT" smtClean="0"/>
              <a:t>16</a:t>
            </a:fld>
            <a:endParaRPr lang="de-AT"/>
          </a:p>
        </p:txBody>
      </p:sp>
    </p:spTree>
    <p:extLst>
      <p:ext uri="{BB962C8B-B14F-4D97-AF65-F5344CB8AC3E}">
        <p14:creationId xmlns:p14="http://schemas.microsoft.com/office/powerpoint/2010/main" val="27633884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lvl="0"/>
            <a:r>
              <a:rPr lang="de-DE" sz="1200" u="none" strike="noStrike" kern="1200" dirty="0">
                <a:solidFill>
                  <a:schemeClr val="tx1"/>
                </a:solidFill>
                <a:effectLst/>
                <a:latin typeface="+mn-lt"/>
                <a:ea typeface="+mn-ea"/>
                <a:cs typeface="+mn-cs"/>
              </a:rPr>
              <a:t>Installation am Server: Herunterladen der benötigten Dateien und am Web Server anpassen; Installieren der CRM Lösung</a:t>
            </a:r>
            <a:endParaRPr lang="de-AT" sz="1200" u="none" strike="noStrike" kern="1200" dirty="0">
              <a:solidFill>
                <a:schemeClr val="tx1"/>
              </a:solidFill>
              <a:effectLst/>
              <a:latin typeface="+mn-lt"/>
              <a:ea typeface="+mn-ea"/>
              <a:cs typeface="+mn-cs"/>
            </a:endParaRPr>
          </a:p>
          <a:p>
            <a:pPr lvl="0"/>
            <a:r>
              <a:rPr lang="de-DE" sz="1200" u="none" strike="noStrike" kern="1200" dirty="0">
                <a:solidFill>
                  <a:schemeClr val="tx1"/>
                </a:solidFill>
                <a:effectLst/>
                <a:latin typeface="+mn-lt"/>
                <a:ea typeface="+mn-ea"/>
                <a:cs typeface="+mn-cs"/>
              </a:rPr>
              <a:t>Datenimport: Kontakte und weiter wichtige Daten importieren </a:t>
            </a:r>
            <a:endParaRPr lang="de-AT" sz="1200" u="none" strike="noStrike" kern="1200" dirty="0">
              <a:solidFill>
                <a:schemeClr val="tx1"/>
              </a:solidFill>
              <a:effectLst/>
              <a:latin typeface="+mn-lt"/>
              <a:ea typeface="+mn-ea"/>
              <a:cs typeface="+mn-cs"/>
            </a:endParaRPr>
          </a:p>
          <a:p>
            <a:pPr lvl="0"/>
            <a:r>
              <a:rPr lang="de-DE" sz="1200" u="none" strike="noStrike" kern="1200" dirty="0">
                <a:solidFill>
                  <a:schemeClr val="tx1"/>
                </a:solidFill>
                <a:effectLst/>
                <a:latin typeface="+mn-lt"/>
                <a:ea typeface="+mn-ea"/>
                <a:cs typeface="+mn-cs"/>
              </a:rPr>
              <a:t>Sich mit dem System auseinandersetzen/vertraut machen: Benutzerhandbuch (wenn vorhanden) durchlesen, Tutorials anschauen</a:t>
            </a:r>
            <a:endParaRPr lang="de-AT" sz="1200" u="none" strike="noStrike" kern="1200" dirty="0">
              <a:solidFill>
                <a:schemeClr val="tx1"/>
              </a:solidFill>
              <a:effectLst/>
              <a:latin typeface="+mn-lt"/>
              <a:ea typeface="+mn-ea"/>
              <a:cs typeface="+mn-cs"/>
            </a:endParaRPr>
          </a:p>
          <a:p>
            <a:pPr lvl="0"/>
            <a:r>
              <a:rPr lang="de-DE" sz="1200" u="none" strike="noStrike" kern="1200" dirty="0">
                <a:solidFill>
                  <a:schemeClr val="tx1"/>
                </a:solidFill>
                <a:effectLst/>
                <a:latin typeface="+mn-lt"/>
                <a:ea typeface="+mn-ea"/>
                <a:cs typeface="+mn-cs"/>
              </a:rPr>
              <a:t>Konfigurieren nach Anforderungen: System nach </a:t>
            </a:r>
            <a:r>
              <a:rPr lang="de-DE" sz="1200" u="none" strike="noStrike" kern="1200" dirty="0" err="1">
                <a:solidFill>
                  <a:schemeClr val="tx1"/>
                </a:solidFill>
                <a:effectLst/>
                <a:latin typeface="+mn-lt"/>
                <a:ea typeface="+mn-ea"/>
                <a:cs typeface="+mn-cs"/>
              </a:rPr>
              <a:t>need-to-have</a:t>
            </a:r>
            <a:r>
              <a:rPr lang="de-DE" sz="1200" u="none" strike="noStrike" kern="1200" dirty="0">
                <a:solidFill>
                  <a:schemeClr val="tx1"/>
                </a:solidFill>
                <a:effectLst/>
                <a:latin typeface="+mn-lt"/>
                <a:ea typeface="+mn-ea"/>
                <a:cs typeface="+mn-cs"/>
              </a:rPr>
              <a:t> Anforderungen anpassen und wenn möglich nice-</a:t>
            </a:r>
            <a:r>
              <a:rPr lang="de-DE" sz="1200" u="none" strike="noStrike" kern="1200" dirty="0" err="1">
                <a:solidFill>
                  <a:schemeClr val="tx1"/>
                </a:solidFill>
                <a:effectLst/>
                <a:latin typeface="+mn-lt"/>
                <a:ea typeface="+mn-ea"/>
                <a:cs typeface="+mn-cs"/>
              </a:rPr>
              <a:t>to</a:t>
            </a:r>
            <a:r>
              <a:rPr lang="de-DE" sz="1200" u="none" strike="noStrike" kern="1200" dirty="0">
                <a:solidFill>
                  <a:schemeClr val="tx1"/>
                </a:solidFill>
                <a:effectLst/>
                <a:latin typeface="+mn-lt"/>
                <a:ea typeface="+mn-ea"/>
                <a:cs typeface="+mn-cs"/>
              </a:rPr>
              <a:t>-</a:t>
            </a:r>
            <a:r>
              <a:rPr lang="de-DE" sz="1200" u="none" strike="noStrike" kern="1200" dirty="0" err="1">
                <a:solidFill>
                  <a:schemeClr val="tx1"/>
                </a:solidFill>
                <a:effectLst/>
                <a:latin typeface="+mn-lt"/>
                <a:ea typeface="+mn-ea"/>
                <a:cs typeface="+mn-cs"/>
              </a:rPr>
              <a:t>have</a:t>
            </a:r>
            <a:r>
              <a:rPr lang="de-DE" sz="1200" u="none" strike="noStrike" kern="1200" dirty="0">
                <a:solidFill>
                  <a:schemeClr val="tx1"/>
                </a:solidFill>
                <a:effectLst/>
                <a:latin typeface="+mn-lt"/>
                <a:ea typeface="+mn-ea"/>
                <a:cs typeface="+mn-cs"/>
              </a:rPr>
              <a:t> Features hinzufügen</a:t>
            </a:r>
            <a:endParaRPr lang="de-AT" sz="1200" u="none" strike="noStrike" kern="1200" dirty="0">
              <a:solidFill>
                <a:schemeClr val="tx1"/>
              </a:solidFill>
              <a:effectLst/>
              <a:latin typeface="+mn-lt"/>
              <a:ea typeface="+mn-ea"/>
              <a:cs typeface="+mn-cs"/>
            </a:endParaRPr>
          </a:p>
          <a:p>
            <a:pPr lvl="0"/>
            <a:r>
              <a:rPr lang="de-DE" sz="1200" u="none" strike="noStrike" kern="1200" dirty="0">
                <a:solidFill>
                  <a:schemeClr val="tx1"/>
                </a:solidFill>
                <a:effectLst/>
                <a:latin typeface="+mn-lt"/>
                <a:ea typeface="+mn-ea"/>
                <a:cs typeface="+mn-cs"/>
              </a:rPr>
              <a:t>Optimieren zwecks Usability: Design benutzerfreundlich gestalten, wichtige Funktionen leicht auffindbar machen</a:t>
            </a:r>
            <a:endParaRPr lang="de-AT" sz="1200" u="none" strike="noStrike" kern="1200" dirty="0">
              <a:solidFill>
                <a:schemeClr val="tx1"/>
              </a:solidFill>
              <a:effectLst/>
              <a:latin typeface="+mn-lt"/>
              <a:ea typeface="+mn-ea"/>
              <a:cs typeface="+mn-cs"/>
            </a:endParaRPr>
          </a:p>
          <a:p>
            <a:pPr lvl="0"/>
            <a:r>
              <a:rPr lang="de-DE" sz="1200" u="none" strike="noStrike" kern="1200" dirty="0">
                <a:solidFill>
                  <a:schemeClr val="tx1"/>
                </a:solidFill>
                <a:effectLst/>
                <a:latin typeface="+mn-lt"/>
                <a:ea typeface="+mn-ea"/>
                <a:cs typeface="+mn-cs"/>
              </a:rPr>
              <a:t>Testen: Überprüfen aller benötigten Funktionen</a:t>
            </a:r>
            <a:endParaRPr lang="de-AT" sz="1200" u="none" strike="noStrike" kern="1200" dirty="0">
              <a:solidFill>
                <a:schemeClr val="tx1"/>
              </a:solidFill>
              <a:effectLst/>
              <a:latin typeface="+mn-lt"/>
              <a:ea typeface="+mn-ea"/>
              <a:cs typeface="+mn-cs"/>
            </a:endParaRPr>
          </a:p>
          <a:p>
            <a:pPr lvl="0"/>
            <a:r>
              <a:rPr lang="de-DE" sz="1200" u="none" strike="noStrike" kern="1200" dirty="0">
                <a:solidFill>
                  <a:schemeClr val="tx1"/>
                </a:solidFill>
                <a:effectLst/>
                <a:latin typeface="+mn-lt"/>
                <a:ea typeface="+mn-ea"/>
                <a:cs typeface="+mn-cs"/>
              </a:rPr>
              <a:t>Einschulung mittels Workshop: Benutzerhandbuch schreiben, alle Funktionalitäten den Benutzern/Administratoren zeigen und vermitteln</a:t>
            </a:r>
            <a:endParaRPr lang="de-AT" sz="1200" u="none" strike="noStrike" kern="1200" dirty="0">
              <a:solidFill>
                <a:schemeClr val="tx1"/>
              </a:solidFill>
              <a:effectLst/>
              <a:latin typeface="+mn-lt"/>
              <a:ea typeface="+mn-ea"/>
              <a:cs typeface="+mn-cs"/>
            </a:endParaRPr>
          </a:p>
        </p:txBody>
      </p:sp>
      <p:sp>
        <p:nvSpPr>
          <p:cNvPr id="4" name="Foliennummernplatzhalter 3"/>
          <p:cNvSpPr>
            <a:spLocks noGrp="1"/>
          </p:cNvSpPr>
          <p:nvPr>
            <p:ph type="sldNum" sz="quarter" idx="10"/>
          </p:nvPr>
        </p:nvSpPr>
        <p:spPr/>
        <p:txBody>
          <a:bodyPr/>
          <a:lstStyle/>
          <a:p>
            <a:fld id="{BEF2A079-E7F8-4A78-8EEA-DD00A8D5DE37}" type="slidenum">
              <a:rPr lang="de-AT" smtClean="0"/>
              <a:t>17</a:t>
            </a:fld>
            <a:endParaRPr lang="de-AT"/>
          </a:p>
        </p:txBody>
      </p:sp>
    </p:spTree>
    <p:extLst>
      <p:ext uri="{BB962C8B-B14F-4D97-AF65-F5344CB8AC3E}">
        <p14:creationId xmlns:p14="http://schemas.microsoft.com/office/powerpoint/2010/main" val="25390219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BEF2A079-E7F8-4A78-8EEA-DD00A8D5DE37}" type="slidenum">
              <a:rPr lang="de-AT" smtClean="0"/>
              <a:t>18</a:t>
            </a:fld>
            <a:endParaRPr lang="de-AT"/>
          </a:p>
        </p:txBody>
      </p:sp>
    </p:spTree>
    <p:extLst>
      <p:ext uri="{BB962C8B-B14F-4D97-AF65-F5344CB8AC3E}">
        <p14:creationId xmlns:p14="http://schemas.microsoft.com/office/powerpoint/2010/main" val="5173285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a:t>Plan auf Tagesbasis dargestellt, da wir sich persönlich die </a:t>
            </a:r>
            <a:r>
              <a:rPr lang="de-AT" dirty="0" err="1"/>
              <a:t>uhrzeiten</a:t>
            </a:r>
            <a:r>
              <a:rPr lang="de-AT" dirty="0"/>
              <a:t> für </a:t>
            </a:r>
            <a:r>
              <a:rPr lang="de-AT" dirty="0" err="1"/>
              <a:t>meetings</a:t>
            </a:r>
            <a:r>
              <a:rPr lang="de-AT" dirty="0"/>
              <a:t> ausmachen und auch die </a:t>
            </a:r>
            <a:r>
              <a:rPr lang="de-AT" dirty="0" err="1"/>
              <a:t>zeiterfassung</a:t>
            </a:r>
            <a:r>
              <a:rPr lang="de-AT" dirty="0"/>
              <a:t> /</a:t>
            </a:r>
            <a:r>
              <a:rPr lang="de-AT" dirty="0" err="1"/>
              <a:t>dokumenation</a:t>
            </a:r>
            <a:r>
              <a:rPr lang="de-AT" dirty="0"/>
              <a:t> separat erfolgt</a:t>
            </a:r>
          </a:p>
          <a:p>
            <a:r>
              <a:rPr lang="de-AT" dirty="0"/>
              <a:t>Balkendiagramm welches graphisch zeitliche Abfolge darstellt</a:t>
            </a:r>
          </a:p>
        </p:txBody>
      </p:sp>
      <p:sp>
        <p:nvSpPr>
          <p:cNvPr id="4" name="Foliennummernplatzhalter 3"/>
          <p:cNvSpPr>
            <a:spLocks noGrp="1"/>
          </p:cNvSpPr>
          <p:nvPr>
            <p:ph type="sldNum" sz="quarter" idx="10"/>
          </p:nvPr>
        </p:nvSpPr>
        <p:spPr/>
        <p:txBody>
          <a:bodyPr/>
          <a:lstStyle/>
          <a:p>
            <a:fld id="{BEF2A079-E7F8-4A78-8EEA-DD00A8D5DE37}" type="slidenum">
              <a:rPr lang="de-AT" smtClean="0"/>
              <a:t>19</a:t>
            </a:fld>
            <a:endParaRPr lang="de-AT"/>
          </a:p>
        </p:txBody>
      </p:sp>
    </p:spTree>
    <p:extLst>
      <p:ext uri="{BB962C8B-B14F-4D97-AF65-F5344CB8AC3E}">
        <p14:creationId xmlns:p14="http://schemas.microsoft.com/office/powerpoint/2010/main" val="22400757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de-AT" dirty="0"/>
          </a:p>
        </p:txBody>
      </p:sp>
      <p:sp>
        <p:nvSpPr>
          <p:cNvPr id="4" name="Foliennummernplatzhalter 3"/>
          <p:cNvSpPr>
            <a:spLocks noGrp="1"/>
          </p:cNvSpPr>
          <p:nvPr>
            <p:ph type="sldNum" sz="quarter" idx="10"/>
          </p:nvPr>
        </p:nvSpPr>
        <p:spPr/>
        <p:txBody>
          <a:bodyPr/>
          <a:lstStyle/>
          <a:p>
            <a:fld id="{BEF2A079-E7F8-4A78-8EEA-DD00A8D5DE37}" type="slidenum">
              <a:rPr lang="de-AT" smtClean="0"/>
              <a:t>3</a:t>
            </a:fld>
            <a:endParaRPr lang="de-AT"/>
          </a:p>
        </p:txBody>
      </p:sp>
    </p:spTree>
    <p:extLst>
      <p:ext uri="{BB962C8B-B14F-4D97-AF65-F5344CB8AC3E}">
        <p14:creationId xmlns:p14="http://schemas.microsoft.com/office/powerpoint/2010/main" val="27434916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10"/>
          </p:nvPr>
        </p:nvSpPr>
        <p:spPr/>
        <p:txBody>
          <a:bodyPr/>
          <a:lstStyle/>
          <a:p>
            <a:fld id="{BEF2A079-E7F8-4A78-8EEA-DD00A8D5DE37}" type="slidenum">
              <a:rPr lang="de-AT" smtClean="0"/>
              <a:t>4</a:t>
            </a:fld>
            <a:endParaRPr lang="de-AT"/>
          </a:p>
        </p:txBody>
      </p:sp>
    </p:spTree>
    <p:extLst>
      <p:ext uri="{BB962C8B-B14F-4D97-AF65-F5344CB8AC3E}">
        <p14:creationId xmlns:p14="http://schemas.microsoft.com/office/powerpoint/2010/main" val="5153865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10"/>
          </p:nvPr>
        </p:nvSpPr>
        <p:spPr/>
        <p:txBody>
          <a:bodyPr/>
          <a:lstStyle/>
          <a:p>
            <a:fld id="{BEF2A079-E7F8-4A78-8EEA-DD00A8D5DE37}" type="slidenum">
              <a:rPr lang="de-AT" smtClean="0"/>
              <a:t>5</a:t>
            </a:fld>
            <a:endParaRPr lang="de-AT"/>
          </a:p>
        </p:txBody>
      </p:sp>
    </p:spTree>
    <p:extLst>
      <p:ext uri="{BB962C8B-B14F-4D97-AF65-F5344CB8AC3E}">
        <p14:creationId xmlns:p14="http://schemas.microsoft.com/office/powerpoint/2010/main" val="6615445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BEF2A079-E7F8-4A78-8EEA-DD00A8D5DE37}" type="slidenum">
              <a:rPr lang="de-AT" smtClean="0"/>
              <a:t>6</a:t>
            </a:fld>
            <a:endParaRPr lang="de-AT"/>
          </a:p>
        </p:txBody>
      </p:sp>
    </p:spTree>
    <p:extLst>
      <p:ext uri="{BB962C8B-B14F-4D97-AF65-F5344CB8AC3E}">
        <p14:creationId xmlns:p14="http://schemas.microsoft.com/office/powerpoint/2010/main" val="3767253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BEF2A079-E7F8-4A78-8EEA-DD00A8D5DE37}" type="slidenum">
              <a:rPr lang="de-AT" smtClean="0"/>
              <a:t>7</a:t>
            </a:fld>
            <a:endParaRPr lang="de-AT"/>
          </a:p>
        </p:txBody>
      </p:sp>
    </p:spTree>
    <p:extLst>
      <p:ext uri="{BB962C8B-B14F-4D97-AF65-F5344CB8AC3E}">
        <p14:creationId xmlns:p14="http://schemas.microsoft.com/office/powerpoint/2010/main" val="16068243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BEF2A079-E7F8-4A78-8EEA-DD00A8D5DE37}" type="slidenum">
              <a:rPr lang="de-AT" smtClean="0"/>
              <a:t>8</a:t>
            </a:fld>
            <a:endParaRPr lang="de-AT"/>
          </a:p>
        </p:txBody>
      </p:sp>
    </p:spTree>
    <p:extLst>
      <p:ext uri="{BB962C8B-B14F-4D97-AF65-F5344CB8AC3E}">
        <p14:creationId xmlns:p14="http://schemas.microsoft.com/office/powerpoint/2010/main" val="16016431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BEF2A079-E7F8-4A78-8EEA-DD00A8D5DE37}" type="slidenum">
              <a:rPr lang="de-AT" smtClean="0"/>
              <a:t>9</a:t>
            </a:fld>
            <a:endParaRPr lang="de-AT"/>
          </a:p>
        </p:txBody>
      </p:sp>
    </p:spTree>
    <p:extLst>
      <p:ext uri="{BB962C8B-B14F-4D97-AF65-F5344CB8AC3E}">
        <p14:creationId xmlns:p14="http://schemas.microsoft.com/office/powerpoint/2010/main" val="29504706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BEF2A079-E7F8-4A78-8EEA-DD00A8D5DE37}" type="slidenum">
              <a:rPr lang="de-AT" smtClean="0"/>
              <a:t>10</a:t>
            </a:fld>
            <a:endParaRPr lang="de-AT"/>
          </a:p>
        </p:txBody>
      </p:sp>
    </p:spTree>
    <p:extLst>
      <p:ext uri="{BB962C8B-B14F-4D97-AF65-F5344CB8AC3E}">
        <p14:creationId xmlns:p14="http://schemas.microsoft.com/office/powerpoint/2010/main" val="4048739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2.emf"/><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JKU Logo">
    <p:spTree>
      <p:nvGrpSpPr>
        <p:cNvPr id="1" name=""/>
        <p:cNvGrpSpPr/>
        <p:nvPr/>
      </p:nvGrpSpPr>
      <p:grpSpPr>
        <a:xfrm>
          <a:off x="0" y="0"/>
          <a:ext cx="0" cy="0"/>
          <a:chOff x="0" y="0"/>
          <a:chExt cx="0" cy="0"/>
        </a:xfrm>
      </p:grpSpPr>
      <p:pic>
        <p:nvPicPr>
          <p:cNvPr id="4" name="Grafik 3"/>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272227" y="1463400"/>
            <a:ext cx="6599546" cy="3931200"/>
          </a:xfrm>
          <a:prstGeom prst="rect">
            <a:avLst/>
          </a:prstGeom>
        </p:spPr>
      </p:pic>
    </p:spTree>
    <p:extLst>
      <p:ext uri="{BB962C8B-B14F-4D97-AF65-F5344CB8AC3E}">
        <p14:creationId xmlns:p14="http://schemas.microsoft.com/office/powerpoint/2010/main" val="30735824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Grosses Bild und Text mit Quel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0800" y="651700"/>
            <a:ext cx="7938000" cy="938696"/>
          </a:xfrm>
        </p:spPr>
        <p:txBody>
          <a:bodyPr/>
          <a:lstStyle>
            <a:lvl1pPr>
              <a:defRPr baseline="0"/>
            </a:lvl1pPr>
          </a:lstStyle>
          <a:p>
            <a:r>
              <a:rPr lang="de-DE" dirty="0"/>
              <a:t>Platz für</a:t>
            </a:r>
            <a:br>
              <a:rPr lang="de-DE" dirty="0"/>
            </a:br>
            <a:r>
              <a:rPr lang="de-DE" dirty="0" err="1"/>
              <a:t>titel</a:t>
            </a:r>
            <a:r>
              <a:rPr lang="de-DE" dirty="0"/>
              <a:t>, </a:t>
            </a:r>
            <a:r>
              <a:rPr lang="de-DE" dirty="0" err="1"/>
              <a:t>grosses</a:t>
            </a:r>
            <a:r>
              <a:rPr lang="de-DE" dirty="0"/>
              <a:t> </a:t>
            </a:r>
            <a:r>
              <a:rPr lang="de-DE" dirty="0" err="1"/>
              <a:t>bild</a:t>
            </a:r>
            <a:r>
              <a:rPr lang="de-DE" dirty="0"/>
              <a:t> und </a:t>
            </a:r>
            <a:r>
              <a:rPr lang="de-DE" dirty="0" err="1"/>
              <a:t>text</a:t>
            </a:r>
            <a:endParaRPr lang="en-US" dirty="0"/>
          </a:p>
        </p:txBody>
      </p:sp>
      <p:sp>
        <p:nvSpPr>
          <p:cNvPr id="8" name="Bildplatzhalter 7"/>
          <p:cNvSpPr>
            <a:spLocks noGrp="1"/>
          </p:cNvSpPr>
          <p:nvPr>
            <p:ph type="pic" sz="quarter" idx="13"/>
          </p:nvPr>
        </p:nvSpPr>
        <p:spPr>
          <a:xfrm>
            <a:off x="550800" y="1778400"/>
            <a:ext cx="5184000" cy="4427138"/>
          </a:xfrm>
        </p:spPr>
        <p:txBody>
          <a:bodyPr/>
          <a:lstStyle>
            <a:lvl1pPr marL="0" indent="0">
              <a:buNone/>
              <a:defRPr/>
            </a:lvl1pPr>
          </a:lstStyle>
          <a:p>
            <a:r>
              <a:rPr lang="de-DE"/>
              <a:t>Bild durch Klicken auf Symbol hinzufügen</a:t>
            </a:r>
            <a:endParaRPr lang="de-AT" dirty="0"/>
          </a:p>
        </p:txBody>
      </p:sp>
      <p:sp>
        <p:nvSpPr>
          <p:cNvPr id="9" name="Bildplatzhalter 8"/>
          <p:cNvSpPr>
            <a:spLocks noGrp="1"/>
          </p:cNvSpPr>
          <p:nvPr>
            <p:ph type="pic" sz="quarter" idx="14" hasCustomPrompt="1"/>
          </p:nvPr>
        </p:nvSpPr>
        <p:spPr>
          <a:xfrm>
            <a:off x="1549400" y="6356350"/>
            <a:ext cx="763200" cy="352800"/>
          </a:xfrm>
        </p:spPr>
        <p:txBody>
          <a:bodyPr lIns="36000" tIns="72000" bIns="0">
            <a:noAutofit/>
          </a:bodyPr>
          <a:lstStyle>
            <a:lvl1pPr marL="0" indent="0">
              <a:lnSpc>
                <a:spcPts val="900"/>
              </a:lnSpc>
              <a:spcBef>
                <a:spcPts val="0"/>
              </a:spcBef>
              <a:buNone/>
              <a:defRPr sz="800" baseline="0"/>
            </a:lvl1pPr>
          </a:lstStyle>
          <a:p>
            <a:r>
              <a:rPr lang="de-AT" dirty="0"/>
              <a:t>Platz für ein Partnerlogo</a:t>
            </a:r>
          </a:p>
        </p:txBody>
      </p:sp>
      <p:sp>
        <p:nvSpPr>
          <p:cNvPr id="10" name="Textplatzhalter 5"/>
          <p:cNvSpPr>
            <a:spLocks noGrp="1"/>
          </p:cNvSpPr>
          <p:nvPr>
            <p:ph type="body" sz="quarter" idx="25" hasCustomPrompt="1"/>
          </p:nvPr>
        </p:nvSpPr>
        <p:spPr>
          <a:xfrm>
            <a:off x="550800" y="5927411"/>
            <a:ext cx="5184000" cy="278127"/>
          </a:xfrm>
        </p:spPr>
        <p:txBody>
          <a:bodyPr anchor="b">
            <a:noAutofit/>
          </a:bodyPr>
          <a:lstStyle>
            <a:lvl1pPr marL="0" indent="0">
              <a:lnSpc>
                <a:spcPct val="83000"/>
              </a:lnSpc>
              <a:buNone/>
              <a:defRPr sz="800" b="0">
                <a:latin typeface="+mn-lt"/>
              </a:defRPr>
            </a:lvl1pPr>
            <a:lvl2pPr marL="198000" indent="0">
              <a:lnSpc>
                <a:spcPts val="1000"/>
              </a:lnSpc>
              <a:buNone/>
              <a:defRPr sz="750"/>
            </a:lvl2pPr>
            <a:lvl3pPr marL="396000" indent="0">
              <a:lnSpc>
                <a:spcPts val="1000"/>
              </a:lnSpc>
              <a:buNone/>
              <a:defRPr sz="750"/>
            </a:lvl3pPr>
            <a:lvl4pPr marL="594000" indent="0">
              <a:lnSpc>
                <a:spcPts val="1000"/>
              </a:lnSpc>
              <a:buNone/>
              <a:defRPr sz="750"/>
            </a:lvl4pPr>
            <a:lvl5pPr marL="792000" indent="0">
              <a:lnSpc>
                <a:spcPts val="1000"/>
              </a:lnSpc>
              <a:buNone/>
              <a:defRPr sz="750"/>
            </a:lvl5pPr>
          </a:lstStyle>
          <a:p>
            <a:pPr lvl="0"/>
            <a:r>
              <a:rPr lang="de-DE" dirty="0"/>
              <a:t>Quelle: Textmasterformat bearbeiten</a:t>
            </a:r>
          </a:p>
        </p:txBody>
      </p:sp>
      <p:sp>
        <p:nvSpPr>
          <p:cNvPr id="13" name="Datumsplatzhalter 12"/>
          <p:cNvSpPr>
            <a:spLocks noGrp="1"/>
          </p:cNvSpPr>
          <p:nvPr>
            <p:ph type="dt" sz="half" idx="26"/>
          </p:nvPr>
        </p:nvSpPr>
        <p:spPr/>
        <p:txBody>
          <a:bodyPr/>
          <a:lstStyle/>
          <a:p>
            <a:r>
              <a:rPr lang="de-AT" dirty="0"/>
              <a:t>01.02.2018</a:t>
            </a:r>
            <a:endParaRPr lang="en-US" dirty="0"/>
          </a:p>
        </p:txBody>
      </p:sp>
      <p:sp>
        <p:nvSpPr>
          <p:cNvPr id="14" name="Fußzeilenplatzhalter 13"/>
          <p:cNvSpPr>
            <a:spLocks noGrp="1"/>
          </p:cNvSpPr>
          <p:nvPr>
            <p:ph type="ftr" sz="quarter" idx="27"/>
          </p:nvPr>
        </p:nvSpPr>
        <p:spPr/>
        <p:txBody>
          <a:bodyPr/>
          <a:lstStyle/>
          <a:p>
            <a:r>
              <a:rPr lang="en-US"/>
              <a:t>Platz für Autor und LVA-Nummer</a:t>
            </a:r>
            <a:endParaRPr lang="en-US" dirty="0"/>
          </a:p>
        </p:txBody>
      </p:sp>
      <p:sp>
        <p:nvSpPr>
          <p:cNvPr id="15" name="Foliennummernplatzhalter 14"/>
          <p:cNvSpPr>
            <a:spLocks noGrp="1"/>
          </p:cNvSpPr>
          <p:nvPr>
            <p:ph type="sldNum" sz="quarter" idx="28"/>
          </p:nvPr>
        </p:nvSpPr>
        <p:spPr/>
        <p:txBody>
          <a:bodyPr/>
          <a:lstStyle/>
          <a:p>
            <a:fld id="{68F3185B-C653-42AE-8B74-FF214C291574}" type="slidenum">
              <a:rPr lang="en-US" smtClean="0"/>
              <a:pPr/>
              <a:t>‹Nr.›</a:t>
            </a:fld>
            <a:endParaRPr lang="en-US"/>
          </a:p>
        </p:txBody>
      </p:sp>
      <p:sp>
        <p:nvSpPr>
          <p:cNvPr id="11" name="Content Placeholder 2"/>
          <p:cNvSpPr>
            <a:spLocks noGrp="1"/>
          </p:cNvSpPr>
          <p:nvPr>
            <p:ph idx="1"/>
          </p:nvPr>
        </p:nvSpPr>
        <p:spPr>
          <a:xfrm>
            <a:off x="6055200" y="1778400"/>
            <a:ext cx="2433600" cy="4428658"/>
          </a:xfrm>
        </p:spPr>
        <p:txBody>
          <a:bodyPr/>
          <a:lstStyle>
            <a:lvl1pPr>
              <a:spcBef>
                <a:spcPts val="600"/>
              </a:spcBef>
              <a:defRPr/>
            </a:lvl1pPr>
            <a:lvl2pPr>
              <a:spcBef>
                <a:spcPts val="200"/>
              </a:spcBef>
              <a:spcAft>
                <a:spcPts val="400"/>
              </a:spcAft>
              <a:defRPr/>
            </a:lvl2pPr>
            <a:lvl3pPr>
              <a:spcAft>
                <a:spcPts val="300"/>
              </a:spcAft>
              <a:defRPr/>
            </a:lvl3pPr>
            <a:lvl4pPr>
              <a:spcAft>
                <a:spcPts val="300"/>
              </a:spcAft>
              <a:defRPr/>
            </a:lvl4pPr>
          </a:lstStyle>
          <a:p>
            <a:pPr lvl="0"/>
            <a:r>
              <a:rPr lang="de-DE" noProof="0"/>
              <a:t>Formatvorlagen des Textmasters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de-AT" noProof="0" dirty="0"/>
          </a:p>
        </p:txBody>
      </p:sp>
    </p:spTree>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Grosses Bild und Text ohne Quel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0800" y="651700"/>
            <a:ext cx="7938000" cy="938696"/>
          </a:xfrm>
        </p:spPr>
        <p:txBody>
          <a:bodyPr/>
          <a:lstStyle>
            <a:lvl1pPr>
              <a:defRPr baseline="0"/>
            </a:lvl1pPr>
          </a:lstStyle>
          <a:p>
            <a:r>
              <a:rPr lang="de-DE" dirty="0"/>
              <a:t>Platz für</a:t>
            </a:r>
            <a:br>
              <a:rPr lang="de-DE" dirty="0"/>
            </a:br>
            <a:r>
              <a:rPr lang="de-DE" dirty="0" err="1"/>
              <a:t>titel</a:t>
            </a:r>
            <a:r>
              <a:rPr lang="de-DE" dirty="0"/>
              <a:t>, </a:t>
            </a:r>
            <a:r>
              <a:rPr lang="de-DE" dirty="0" err="1"/>
              <a:t>grosses</a:t>
            </a:r>
            <a:r>
              <a:rPr lang="de-DE" dirty="0"/>
              <a:t> </a:t>
            </a:r>
            <a:r>
              <a:rPr lang="de-DE" dirty="0" err="1"/>
              <a:t>bild</a:t>
            </a:r>
            <a:r>
              <a:rPr lang="de-DE" dirty="0"/>
              <a:t> und </a:t>
            </a:r>
            <a:r>
              <a:rPr lang="de-DE" dirty="0" err="1"/>
              <a:t>text</a:t>
            </a:r>
            <a:endParaRPr lang="en-US" dirty="0"/>
          </a:p>
        </p:txBody>
      </p:sp>
      <p:sp>
        <p:nvSpPr>
          <p:cNvPr id="8" name="Bildplatzhalter 7"/>
          <p:cNvSpPr>
            <a:spLocks noGrp="1"/>
          </p:cNvSpPr>
          <p:nvPr>
            <p:ph type="pic" sz="quarter" idx="13"/>
          </p:nvPr>
        </p:nvSpPr>
        <p:spPr>
          <a:xfrm>
            <a:off x="550800" y="1778400"/>
            <a:ext cx="5184000" cy="4427138"/>
          </a:xfrm>
        </p:spPr>
        <p:txBody>
          <a:bodyPr/>
          <a:lstStyle>
            <a:lvl1pPr marL="0" indent="0">
              <a:buNone/>
              <a:defRPr/>
            </a:lvl1pPr>
          </a:lstStyle>
          <a:p>
            <a:r>
              <a:rPr lang="de-DE"/>
              <a:t>Bild durch Klicken auf Symbol hinzufügen</a:t>
            </a:r>
            <a:endParaRPr lang="de-AT" dirty="0"/>
          </a:p>
        </p:txBody>
      </p:sp>
      <p:sp>
        <p:nvSpPr>
          <p:cNvPr id="9" name="Bildplatzhalter 8"/>
          <p:cNvSpPr>
            <a:spLocks noGrp="1"/>
          </p:cNvSpPr>
          <p:nvPr>
            <p:ph type="pic" sz="quarter" idx="14" hasCustomPrompt="1"/>
          </p:nvPr>
        </p:nvSpPr>
        <p:spPr>
          <a:xfrm>
            <a:off x="1549400" y="6356350"/>
            <a:ext cx="763200" cy="352800"/>
          </a:xfrm>
        </p:spPr>
        <p:txBody>
          <a:bodyPr lIns="36000" tIns="72000" bIns="0">
            <a:noAutofit/>
          </a:bodyPr>
          <a:lstStyle>
            <a:lvl1pPr marL="0" indent="0">
              <a:lnSpc>
                <a:spcPts val="900"/>
              </a:lnSpc>
              <a:spcBef>
                <a:spcPts val="0"/>
              </a:spcBef>
              <a:buNone/>
              <a:defRPr sz="800" baseline="0"/>
            </a:lvl1pPr>
          </a:lstStyle>
          <a:p>
            <a:r>
              <a:rPr lang="de-AT" dirty="0"/>
              <a:t>Platz für ein Partnerlogo</a:t>
            </a:r>
          </a:p>
        </p:txBody>
      </p:sp>
      <p:sp>
        <p:nvSpPr>
          <p:cNvPr id="13" name="Datumsplatzhalter 12"/>
          <p:cNvSpPr>
            <a:spLocks noGrp="1"/>
          </p:cNvSpPr>
          <p:nvPr>
            <p:ph type="dt" sz="half" idx="26"/>
          </p:nvPr>
        </p:nvSpPr>
        <p:spPr/>
        <p:txBody>
          <a:bodyPr/>
          <a:lstStyle/>
          <a:p>
            <a:r>
              <a:rPr lang="de-AT" dirty="0"/>
              <a:t>01.02.2018</a:t>
            </a:r>
            <a:endParaRPr lang="en-US" dirty="0"/>
          </a:p>
        </p:txBody>
      </p:sp>
      <p:sp>
        <p:nvSpPr>
          <p:cNvPr id="14" name="Fußzeilenplatzhalter 13"/>
          <p:cNvSpPr>
            <a:spLocks noGrp="1"/>
          </p:cNvSpPr>
          <p:nvPr>
            <p:ph type="ftr" sz="quarter" idx="27"/>
          </p:nvPr>
        </p:nvSpPr>
        <p:spPr/>
        <p:txBody>
          <a:bodyPr/>
          <a:lstStyle/>
          <a:p>
            <a:r>
              <a:rPr lang="en-US"/>
              <a:t>Platz für Autor und LVA-Nummer</a:t>
            </a:r>
            <a:endParaRPr lang="en-US" dirty="0"/>
          </a:p>
        </p:txBody>
      </p:sp>
      <p:sp>
        <p:nvSpPr>
          <p:cNvPr id="15" name="Foliennummernplatzhalter 14"/>
          <p:cNvSpPr>
            <a:spLocks noGrp="1"/>
          </p:cNvSpPr>
          <p:nvPr>
            <p:ph type="sldNum" sz="quarter" idx="28"/>
          </p:nvPr>
        </p:nvSpPr>
        <p:spPr/>
        <p:txBody>
          <a:bodyPr/>
          <a:lstStyle/>
          <a:p>
            <a:fld id="{68F3185B-C653-42AE-8B74-FF214C291574}" type="slidenum">
              <a:rPr lang="en-US" smtClean="0"/>
              <a:pPr/>
              <a:t>‹Nr.›</a:t>
            </a:fld>
            <a:endParaRPr lang="en-US"/>
          </a:p>
        </p:txBody>
      </p:sp>
      <p:sp>
        <p:nvSpPr>
          <p:cNvPr id="11" name="Content Placeholder 2"/>
          <p:cNvSpPr>
            <a:spLocks noGrp="1"/>
          </p:cNvSpPr>
          <p:nvPr>
            <p:ph idx="1"/>
          </p:nvPr>
        </p:nvSpPr>
        <p:spPr>
          <a:xfrm>
            <a:off x="6055200" y="1778400"/>
            <a:ext cx="2433600" cy="4428658"/>
          </a:xfrm>
        </p:spPr>
        <p:txBody>
          <a:bodyPr/>
          <a:lstStyle>
            <a:lvl1pPr>
              <a:spcBef>
                <a:spcPts val="600"/>
              </a:spcBef>
              <a:defRPr/>
            </a:lvl1pPr>
            <a:lvl2pPr>
              <a:spcBef>
                <a:spcPts val="200"/>
              </a:spcBef>
              <a:spcAft>
                <a:spcPts val="400"/>
              </a:spcAft>
              <a:defRPr/>
            </a:lvl2pPr>
            <a:lvl3pPr>
              <a:spcAft>
                <a:spcPts val="300"/>
              </a:spcAft>
              <a:defRPr/>
            </a:lvl3pPr>
            <a:lvl4pPr>
              <a:spcAft>
                <a:spcPts val="300"/>
              </a:spcAft>
              <a:defRPr/>
            </a:lvl4pPr>
          </a:lstStyle>
          <a:p>
            <a:pPr lvl="0"/>
            <a:r>
              <a:rPr lang="de-DE" noProof="0"/>
              <a:t>Formatvorlagen des Textmasters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de-AT" noProof="0" dirty="0"/>
          </a:p>
        </p:txBody>
      </p:sp>
    </p:spTree>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kleine Bilder u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de-AT" noProof="0" dirty="0"/>
              <a:t>Platz für</a:t>
            </a:r>
            <a:br>
              <a:rPr lang="de-AT" noProof="0" dirty="0"/>
            </a:br>
            <a:r>
              <a:rPr lang="de-AT" noProof="0" dirty="0" err="1"/>
              <a:t>titel</a:t>
            </a:r>
            <a:r>
              <a:rPr lang="de-AT" noProof="0" dirty="0"/>
              <a:t>, 3 kleine </a:t>
            </a:r>
            <a:r>
              <a:rPr lang="de-AT" noProof="0" dirty="0" err="1"/>
              <a:t>bilder</a:t>
            </a:r>
            <a:r>
              <a:rPr lang="de-AT" noProof="0" dirty="0"/>
              <a:t> und </a:t>
            </a:r>
            <a:r>
              <a:rPr lang="de-AT" noProof="0" dirty="0" err="1"/>
              <a:t>text</a:t>
            </a:r>
            <a:endParaRPr lang="de-AT" noProof="0" dirty="0"/>
          </a:p>
        </p:txBody>
      </p:sp>
      <p:sp>
        <p:nvSpPr>
          <p:cNvPr id="8" name="Bildplatzhalter 7"/>
          <p:cNvSpPr>
            <a:spLocks noGrp="1"/>
          </p:cNvSpPr>
          <p:nvPr>
            <p:ph type="pic" sz="quarter" idx="13"/>
          </p:nvPr>
        </p:nvSpPr>
        <p:spPr>
          <a:xfrm>
            <a:off x="549322" y="1777809"/>
            <a:ext cx="2414023" cy="1368000"/>
          </a:xfrm>
        </p:spPr>
        <p:txBody>
          <a:bodyPr/>
          <a:lstStyle>
            <a:lvl1pPr marL="0" indent="0">
              <a:buNone/>
              <a:defRPr/>
            </a:lvl1pPr>
          </a:lstStyle>
          <a:p>
            <a:r>
              <a:rPr lang="de-DE"/>
              <a:t>Bild durch Klicken auf Symbol hinzufügen</a:t>
            </a:r>
            <a:endParaRPr lang="de-AT" dirty="0"/>
          </a:p>
        </p:txBody>
      </p:sp>
      <p:sp>
        <p:nvSpPr>
          <p:cNvPr id="9" name="Bildplatzhalter 7"/>
          <p:cNvSpPr>
            <a:spLocks noGrp="1"/>
          </p:cNvSpPr>
          <p:nvPr>
            <p:ph type="pic" sz="quarter" idx="14"/>
          </p:nvPr>
        </p:nvSpPr>
        <p:spPr>
          <a:xfrm>
            <a:off x="549322" y="3309042"/>
            <a:ext cx="2414023" cy="1368000"/>
          </a:xfrm>
        </p:spPr>
        <p:txBody>
          <a:bodyPr/>
          <a:lstStyle>
            <a:lvl1pPr marL="0" indent="0">
              <a:buNone/>
              <a:defRPr/>
            </a:lvl1pPr>
          </a:lstStyle>
          <a:p>
            <a:r>
              <a:rPr lang="de-DE"/>
              <a:t>Bild durch Klicken auf Symbol hinzufügen</a:t>
            </a:r>
            <a:endParaRPr lang="de-AT" dirty="0"/>
          </a:p>
        </p:txBody>
      </p:sp>
      <p:sp>
        <p:nvSpPr>
          <p:cNvPr id="10" name="Bildplatzhalter 7"/>
          <p:cNvSpPr>
            <a:spLocks noGrp="1"/>
          </p:cNvSpPr>
          <p:nvPr>
            <p:ph type="pic" sz="quarter" idx="15"/>
          </p:nvPr>
        </p:nvSpPr>
        <p:spPr>
          <a:xfrm>
            <a:off x="549322" y="4834936"/>
            <a:ext cx="2414023" cy="1368000"/>
          </a:xfrm>
        </p:spPr>
        <p:txBody>
          <a:bodyPr/>
          <a:lstStyle>
            <a:lvl1pPr marL="0" indent="0">
              <a:buNone/>
              <a:defRPr/>
            </a:lvl1pPr>
          </a:lstStyle>
          <a:p>
            <a:r>
              <a:rPr lang="de-DE"/>
              <a:t>Bild durch Klicken auf Symbol hinzufügen</a:t>
            </a:r>
            <a:endParaRPr lang="de-AT" dirty="0"/>
          </a:p>
        </p:txBody>
      </p:sp>
      <p:sp>
        <p:nvSpPr>
          <p:cNvPr id="11" name="Bildplatzhalter 8"/>
          <p:cNvSpPr>
            <a:spLocks noGrp="1"/>
          </p:cNvSpPr>
          <p:nvPr>
            <p:ph type="pic" sz="quarter" idx="16" hasCustomPrompt="1"/>
          </p:nvPr>
        </p:nvSpPr>
        <p:spPr>
          <a:xfrm>
            <a:off x="1549400" y="6356350"/>
            <a:ext cx="763200" cy="352800"/>
          </a:xfrm>
        </p:spPr>
        <p:txBody>
          <a:bodyPr lIns="36000" tIns="72000" bIns="0">
            <a:noAutofit/>
          </a:bodyPr>
          <a:lstStyle>
            <a:lvl1pPr marL="0" indent="0">
              <a:lnSpc>
                <a:spcPts val="900"/>
              </a:lnSpc>
              <a:spcBef>
                <a:spcPts val="0"/>
              </a:spcBef>
              <a:buNone/>
              <a:defRPr sz="800" baseline="0"/>
            </a:lvl1pPr>
          </a:lstStyle>
          <a:p>
            <a:r>
              <a:rPr lang="de-AT" dirty="0"/>
              <a:t>Platz für ein Partnerlogo</a:t>
            </a:r>
          </a:p>
        </p:txBody>
      </p:sp>
      <p:sp>
        <p:nvSpPr>
          <p:cNvPr id="7" name="Datumsplatzhalter 6"/>
          <p:cNvSpPr>
            <a:spLocks noGrp="1"/>
          </p:cNvSpPr>
          <p:nvPr>
            <p:ph type="dt" sz="half" idx="17"/>
          </p:nvPr>
        </p:nvSpPr>
        <p:spPr/>
        <p:txBody>
          <a:bodyPr/>
          <a:lstStyle/>
          <a:p>
            <a:r>
              <a:rPr lang="de-AT" dirty="0"/>
              <a:t>01.02.2018</a:t>
            </a:r>
            <a:endParaRPr lang="en-US" dirty="0"/>
          </a:p>
        </p:txBody>
      </p:sp>
      <p:sp>
        <p:nvSpPr>
          <p:cNvPr id="12" name="Fußzeilenplatzhalter 11"/>
          <p:cNvSpPr>
            <a:spLocks noGrp="1"/>
          </p:cNvSpPr>
          <p:nvPr>
            <p:ph type="ftr" sz="quarter" idx="18"/>
          </p:nvPr>
        </p:nvSpPr>
        <p:spPr/>
        <p:txBody>
          <a:bodyPr/>
          <a:lstStyle/>
          <a:p>
            <a:r>
              <a:rPr lang="de-AT" noProof="0" dirty="0"/>
              <a:t>Platz für Autor und LVA-Nummer</a:t>
            </a:r>
          </a:p>
        </p:txBody>
      </p:sp>
      <p:sp>
        <p:nvSpPr>
          <p:cNvPr id="13" name="Foliennummernplatzhalter 12"/>
          <p:cNvSpPr>
            <a:spLocks noGrp="1"/>
          </p:cNvSpPr>
          <p:nvPr>
            <p:ph type="sldNum" sz="quarter" idx="19"/>
          </p:nvPr>
        </p:nvSpPr>
        <p:spPr/>
        <p:txBody>
          <a:bodyPr/>
          <a:lstStyle/>
          <a:p>
            <a:fld id="{68F3185B-C653-42AE-8B74-FF214C291574}" type="slidenum">
              <a:rPr lang="en-US" smtClean="0"/>
              <a:pPr/>
              <a:t>‹Nr.›</a:t>
            </a:fld>
            <a:endParaRPr lang="en-US"/>
          </a:p>
        </p:txBody>
      </p:sp>
      <p:sp>
        <p:nvSpPr>
          <p:cNvPr id="14" name="Rechteck 13"/>
          <p:cNvSpPr/>
          <p:nvPr userDrawn="1"/>
        </p:nvSpPr>
        <p:spPr>
          <a:xfrm>
            <a:off x="3683660" y="1444171"/>
            <a:ext cx="469900" cy="43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6" name="Content Placeholder 2"/>
          <p:cNvSpPr>
            <a:spLocks noGrp="1"/>
          </p:cNvSpPr>
          <p:nvPr>
            <p:ph idx="1"/>
          </p:nvPr>
        </p:nvSpPr>
        <p:spPr>
          <a:xfrm>
            <a:off x="3404316" y="1777809"/>
            <a:ext cx="5083200" cy="4428658"/>
          </a:xfrm>
        </p:spPr>
        <p:txBody>
          <a:bodyPr/>
          <a:lstStyle>
            <a:lvl1pPr>
              <a:spcBef>
                <a:spcPts val="600"/>
              </a:spcBef>
              <a:defRPr/>
            </a:lvl1pPr>
            <a:lvl2pPr>
              <a:spcBef>
                <a:spcPts val="200"/>
              </a:spcBef>
              <a:spcAft>
                <a:spcPts val="400"/>
              </a:spcAft>
              <a:defRPr/>
            </a:lvl2pPr>
            <a:lvl3pPr>
              <a:spcAft>
                <a:spcPts val="300"/>
              </a:spcAft>
              <a:defRPr/>
            </a:lvl3pPr>
            <a:lvl4pPr>
              <a:spcAft>
                <a:spcPts val="300"/>
              </a:spcAft>
              <a:defRPr/>
            </a:lvl4pPr>
          </a:lstStyle>
          <a:p>
            <a:pPr lvl="0"/>
            <a:r>
              <a:rPr lang="de-DE" noProof="0"/>
              <a:t>Formatvorlagen des Textmasters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de-AT" noProof="0" dirty="0"/>
          </a:p>
        </p:txBody>
      </p:sp>
    </p:spTree>
    <p:extLst>
      <p:ext uri="{BB962C8B-B14F-4D97-AF65-F5344CB8AC3E}">
        <p14:creationId xmlns:p14="http://schemas.microsoft.com/office/powerpoint/2010/main" val="33353753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chmales Bild u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de-DE" dirty="0"/>
              <a:t>Platz für</a:t>
            </a:r>
            <a:br>
              <a:rPr lang="de-DE" dirty="0"/>
            </a:br>
            <a:r>
              <a:rPr lang="de-DE" dirty="0" err="1"/>
              <a:t>titel</a:t>
            </a:r>
            <a:r>
              <a:rPr lang="de-DE" dirty="0"/>
              <a:t>, schmales </a:t>
            </a:r>
            <a:r>
              <a:rPr lang="de-DE" dirty="0" err="1"/>
              <a:t>bild</a:t>
            </a:r>
            <a:r>
              <a:rPr lang="de-DE" dirty="0"/>
              <a:t> und </a:t>
            </a:r>
            <a:r>
              <a:rPr lang="de-DE" dirty="0" err="1"/>
              <a:t>text</a:t>
            </a:r>
            <a:endParaRPr lang="en-US" dirty="0"/>
          </a:p>
        </p:txBody>
      </p:sp>
      <p:sp>
        <p:nvSpPr>
          <p:cNvPr id="8" name="Bildplatzhalter 7"/>
          <p:cNvSpPr>
            <a:spLocks noGrp="1"/>
          </p:cNvSpPr>
          <p:nvPr>
            <p:ph type="pic" sz="quarter" idx="13"/>
          </p:nvPr>
        </p:nvSpPr>
        <p:spPr>
          <a:xfrm>
            <a:off x="549322" y="1778467"/>
            <a:ext cx="2418223" cy="4428000"/>
          </a:xfrm>
        </p:spPr>
        <p:txBody>
          <a:bodyPr/>
          <a:lstStyle>
            <a:lvl1pPr marL="0" indent="0">
              <a:buNone/>
              <a:defRPr/>
            </a:lvl1pPr>
          </a:lstStyle>
          <a:p>
            <a:r>
              <a:rPr lang="de-DE"/>
              <a:t>Bild durch Klicken auf Symbol hinzufügen</a:t>
            </a:r>
            <a:endParaRPr lang="de-AT"/>
          </a:p>
        </p:txBody>
      </p:sp>
      <p:sp>
        <p:nvSpPr>
          <p:cNvPr id="10" name="Bildplatzhalter 8"/>
          <p:cNvSpPr>
            <a:spLocks noGrp="1"/>
          </p:cNvSpPr>
          <p:nvPr>
            <p:ph type="pic" sz="quarter" idx="14" hasCustomPrompt="1"/>
          </p:nvPr>
        </p:nvSpPr>
        <p:spPr>
          <a:xfrm>
            <a:off x="1549400" y="6356350"/>
            <a:ext cx="763200" cy="352800"/>
          </a:xfrm>
        </p:spPr>
        <p:txBody>
          <a:bodyPr lIns="36000" tIns="72000" bIns="0">
            <a:noAutofit/>
          </a:bodyPr>
          <a:lstStyle>
            <a:lvl1pPr marL="0" indent="0">
              <a:lnSpc>
                <a:spcPts val="900"/>
              </a:lnSpc>
              <a:spcBef>
                <a:spcPts val="0"/>
              </a:spcBef>
              <a:buNone/>
              <a:defRPr sz="800" baseline="0"/>
            </a:lvl1pPr>
          </a:lstStyle>
          <a:p>
            <a:r>
              <a:rPr lang="de-AT" dirty="0"/>
              <a:t>Platz für ein Partnerlogo</a:t>
            </a:r>
          </a:p>
        </p:txBody>
      </p:sp>
      <p:sp>
        <p:nvSpPr>
          <p:cNvPr id="7" name="Datumsplatzhalter 6"/>
          <p:cNvSpPr>
            <a:spLocks noGrp="1"/>
          </p:cNvSpPr>
          <p:nvPr>
            <p:ph type="dt" sz="half" idx="15"/>
          </p:nvPr>
        </p:nvSpPr>
        <p:spPr/>
        <p:txBody>
          <a:bodyPr/>
          <a:lstStyle/>
          <a:p>
            <a:r>
              <a:rPr lang="de-AT" dirty="0"/>
              <a:t>01.02.2018</a:t>
            </a:r>
            <a:endParaRPr lang="en-US" dirty="0"/>
          </a:p>
        </p:txBody>
      </p:sp>
      <p:sp>
        <p:nvSpPr>
          <p:cNvPr id="9" name="Fußzeilenplatzhalter 8"/>
          <p:cNvSpPr>
            <a:spLocks noGrp="1"/>
          </p:cNvSpPr>
          <p:nvPr>
            <p:ph type="ftr" sz="quarter" idx="16"/>
          </p:nvPr>
        </p:nvSpPr>
        <p:spPr/>
        <p:txBody>
          <a:bodyPr/>
          <a:lstStyle/>
          <a:p>
            <a:r>
              <a:rPr lang="de-AT" noProof="0" dirty="0"/>
              <a:t>Platz für Autor und LVA-Nummer</a:t>
            </a:r>
          </a:p>
        </p:txBody>
      </p:sp>
      <p:sp>
        <p:nvSpPr>
          <p:cNvPr id="11" name="Foliennummernplatzhalter 10"/>
          <p:cNvSpPr>
            <a:spLocks noGrp="1"/>
          </p:cNvSpPr>
          <p:nvPr>
            <p:ph type="sldNum" sz="quarter" idx="17"/>
          </p:nvPr>
        </p:nvSpPr>
        <p:spPr/>
        <p:txBody>
          <a:bodyPr/>
          <a:lstStyle/>
          <a:p>
            <a:fld id="{68F3185B-C653-42AE-8B74-FF214C291574}" type="slidenum">
              <a:rPr lang="en-US" smtClean="0"/>
              <a:pPr/>
              <a:t>‹Nr.›</a:t>
            </a:fld>
            <a:endParaRPr lang="en-US"/>
          </a:p>
        </p:txBody>
      </p:sp>
      <p:sp>
        <p:nvSpPr>
          <p:cNvPr id="12" name="Content Placeholder 2"/>
          <p:cNvSpPr>
            <a:spLocks noGrp="1"/>
          </p:cNvSpPr>
          <p:nvPr>
            <p:ph idx="1"/>
          </p:nvPr>
        </p:nvSpPr>
        <p:spPr>
          <a:xfrm>
            <a:off x="3404316" y="1777809"/>
            <a:ext cx="5083200" cy="4428658"/>
          </a:xfrm>
        </p:spPr>
        <p:txBody>
          <a:bodyPr/>
          <a:lstStyle>
            <a:lvl1pPr>
              <a:spcBef>
                <a:spcPts val="600"/>
              </a:spcBef>
              <a:defRPr/>
            </a:lvl1pPr>
            <a:lvl2pPr>
              <a:spcBef>
                <a:spcPts val="200"/>
              </a:spcBef>
              <a:spcAft>
                <a:spcPts val="400"/>
              </a:spcAft>
              <a:defRPr/>
            </a:lvl2pPr>
            <a:lvl3pPr>
              <a:spcAft>
                <a:spcPts val="300"/>
              </a:spcAft>
              <a:defRPr/>
            </a:lvl3pPr>
            <a:lvl4pPr>
              <a:spcAft>
                <a:spcPts val="300"/>
              </a:spcAft>
              <a:defRPr/>
            </a:lvl4pPr>
          </a:lstStyle>
          <a:p>
            <a:pPr lvl="0"/>
            <a:r>
              <a:rPr lang="de-DE" noProof="0"/>
              <a:t>Formatvorlagen des Textmasters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de-AT" noProof="0" dirty="0"/>
          </a:p>
        </p:txBody>
      </p:sp>
    </p:spTree>
    <p:extLst>
      <p:ext uri="{BB962C8B-B14F-4D97-AF65-F5344CB8AC3E}">
        <p14:creationId xmlns:p14="http://schemas.microsoft.com/office/powerpoint/2010/main" val="14064157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Großes Imagebild">
    <p:spTree>
      <p:nvGrpSpPr>
        <p:cNvPr id="1" name=""/>
        <p:cNvGrpSpPr/>
        <p:nvPr/>
      </p:nvGrpSpPr>
      <p:grpSpPr>
        <a:xfrm>
          <a:off x="0" y="0"/>
          <a:ext cx="0" cy="0"/>
          <a:chOff x="0" y="0"/>
          <a:chExt cx="0" cy="0"/>
        </a:xfrm>
      </p:grpSpPr>
      <p:sp>
        <p:nvSpPr>
          <p:cNvPr id="7" name="Bildplatzhalter 6"/>
          <p:cNvSpPr>
            <a:spLocks noGrp="1"/>
          </p:cNvSpPr>
          <p:nvPr>
            <p:ph type="pic" sz="quarter" idx="13"/>
          </p:nvPr>
        </p:nvSpPr>
        <p:spPr>
          <a:xfrm>
            <a:off x="0" y="0"/>
            <a:ext cx="9144000" cy="6858000"/>
          </a:xfrm>
        </p:spPr>
        <p:txBody>
          <a:bodyPr/>
          <a:lstStyle>
            <a:lvl1pPr marL="0" indent="0">
              <a:buNone/>
              <a:defRPr/>
            </a:lvl1pPr>
          </a:lstStyle>
          <a:p>
            <a:r>
              <a:rPr lang="de-DE"/>
              <a:t>Bild durch Klicken auf Symbol hinzufügen</a:t>
            </a:r>
            <a:endParaRPr lang="en-US" dirty="0"/>
          </a:p>
        </p:txBody>
      </p:sp>
      <p:sp>
        <p:nvSpPr>
          <p:cNvPr id="2" name="Title 1"/>
          <p:cNvSpPr>
            <a:spLocks noGrp="1"/>
          </p:cNvSpPr>
          <p:nvPr>
            <p:ph type="title" hasCustomPrompt="1"/>
          </p:nvPr>
        </p:nvSpPr>
        <p:spPr/>
        <p:txBody>
          <a:bodyPr/>
          <a:lstStyle>
            <a:lvl1pPr>
              <a:defRPr baseline="0"/>
            </a:lvl1pPr>
          </a:lstStyle>
          <a:p>
            <a:r>
              <a:rPr lang="de-DE" dirty="0"/>
              <a:t>Platz für</a:t>
            </a:r>
            <a:br>
              <a:rPr lang="de-DE" dirty="0"/>
            </a:br>
            <a:r>
              <a:rPr lang="de-DE" dirty="0" err="1"/>
              <a:t>titel</a:t>
            </a:r>
            <a:r>
              <a:rPr lang="de-DE" dirty="0"/>
              <a:t> und </a:t>
            </a:r>
            <a:r>
              <a:rPr lang="de-DE" dirty="0" err="1"/>
              <a:t>grosses</a:t>
            </a:r>
            <a:r>
              <a:rPr lang="de-DE" dirty="0"/>
              <a:t> </a:t>
            </a:r>
            <a:r>
              <a:rPr lang="de-DE" dirty="0" err="1"/>
              <a:t>imagebild</a:t>
            </a:r>
            <a:endParaRPr lang="en-US" dirty="0"/>
          </a:p>
        </p:txBody>
      </p:sp>
    </p:spTree>
    <p:extLst>
      <p:ext uri="{BB962C8B-B14F-4D97-AF65-F5344CB8AC3E}">
        <p14:creationId xmlns:p14="http://schemas.microsoft.com/office/powerpoint/2010/main" val="32449428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ormel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de-DE" dirty="0"/>
              <a:t>Platz für</a:t>
            </a:r>
            <a:br>
              <a:rPr lang="de-DE" dirty="0"/>
            </a:br>
            <a:r>
              <a:rPr lang="de-DE" dirty="0" err="1"/>
              <a:t>titel</a:t>
            </a:r>
            <a:r>
              <a:rPr lang="de-DE" dirty="0"/>
              <a:t> und Formeln</a:t>
            </a:r>
            <a:endParaRPr lang="en-US" dirty="0"/>
          </a:p>
        </p:txBody>
      </p:sp>
      <p:sp>
        <p:nvSpPr>
          <p:cNvPr id="8" name="Bildplatzhalter 7"/>
          <p:cNvSpPr>
            <a:spLocks noGrp="1"/>
          </p:cNvSpPr>
          <p:nvPr>
            <p:ph type="pic" sz="quarter" idx="13"/>
          </p:nvPr>
        </p:nvSpPr>
        <p:spPr>
          <a:xfrm>
            <a:off x="1598864" y="1775981"/>
            <a:ext cx="5940000" cy="4172400"/>
          </a:xfrm>
        </p:spPr>
        <p:txBody>
          <a:bodyPr/>
          <a:lstStyle>
            <a:lvl1pPr marL="0" indent="0">
              <a:buNone/>
              <a:defRPr/>
            </a:lvl1pPr>
          </a:lstStyle>
          <a:p>
            <a:r>
              <a:rPr lang="de-DE"/>
              <a:t>Bild durch Klicken auf Symbol hinzufügen</a:t>
            </a:r>
            <a:endParaRPr lang="de-AT"/>
          </a:p>
        </p:txBody>
      </p:sp>
      <p:sp>
        <p:nvSpPr>
          <p:cNvPr id="9" name="Bildplatzhalter 8"/>
          <p:cNvSpPr>
            <a:spLocks noGrp="1"/>
          </p:cNvSpPr>
          <p:nvPr>
            <p:ph type="pic" sz="quarter" idx="14" hasCustomPrompt="1"/>
          </p:nvPr>
        </p:nvSpPr>
        <p:spPr>
          <a:xfrm>
            <a:off x="1549400" y="6356350"/>
            <a:ext cx="763200" cy="352800"/>
          </a:xfrm>
        </p:spPr>
        <p:txBody>
          <a:bodyPr lIns="36000" tIns="72000" bIns="0">
            <a:noAutofit/>
          </a:bodyPr>
          <a:lstStyle>
            <a:lvl1pPr marL="0" indent="0">
              <a:lnSpc>
                <a:spcPts val="900"/>
              </a:lnSpc>
              <a:spcBef>
                <a:spcPts val="0"/>
              </a:spcBef>
              <a:buNone/>
              <a:defRPr sz="800" baseline="0"/>
            </a:lvl1pPr>
          </a:lstStyle>
          <a:p>
            <a:r>
              <a:rPr lang="de-AT" dirty="0"/>
              <a:t>Platz für ein Partnerlogo</a:t>
            </a:r>
          </a:p>
        </p:txBody>
      </p:sp>
      <p:sp>
        <p:nvSpPr>
          <p:cNvPr id="10" name="Textplatzhalter 5"/>
          <p:cNvSpPr>
            <a:spLocks noGrp="1"/>
          </p:cNvSpPr>
          <p:nvPr>
            <p:ph type="body" sz="quarter" idx="25" hasCustomPrompt="1"/>
          </p:nvPr>
        </p:nvSpPr>
        <p:spPr>
          <a:xfrm>
            <a:off x="1598864" y="5948381"/>
            <a:ext cx="5940000" cy="252000"/>
          </a:xfrm>
        </p:spPr>
        <p:txBody>
          <a:bodyPr anchor="b">
            <a:noAutofit/>
          </a:bodyPr>
          <a:lstStyle>
            <a:lvl1pPr marL="0" indent="0">
              <a:lnSpc>
                <a:spcPct val="83000"/>
              </a:lnSpc>
              <a:buNone/>
              <a:defRPr sz="800" b="0">
                <a:latin typeface="+mn-lt"/>
              </a:defRPr>
            </a:lvl1pPr>
            <a:lvl2pPr marL="198000" indent="0">
              <a:lnSpc>
                <a:spcPts val="1000"/>
              </a:lnSpc>
              <a:buNone/>
              <a:defRPr sz="750"/>
            </a:lvl2pPr>
            <a:lvl3pPr marL="396000" indent="0">
              <a:lnSpc>
                <a:spcPts val="1000"/>
              </a:lnSpc>
              <a:buNone/>
              <a:defRPr sz="750"/>
            </a:lvl3pPr>
            <a:lvl4pPr marL="594000" indent="0">
              <a:lnSpc>
                <a:spcPts val="1000"/>
              </a:lnSpc>
              <a:buNone/>
              <a:defRPr sz="750"/>
            </a:lvl4pPr>
            <a:lvl5pPr marL="792000" indent="0">
              <a:lnSpc>
                <a:spcPts val="1000"/>
              </a:lnSpc>
              <a:buNone/>
              <a:defRPr sz="750"/>
            </a:lvl5pPr>
          </a:lstStyle>
          <a:p>
            <a:pPr lvl="0"/>
            <a:r>
              <a:rPr lang="de-DE" dirty="0"/>
              <a:t>Quelle: Textmasterformat bearbeiten</a:t>
            </a:r>
          </a:p>
        </p:txBody>
      </p:sp>
      <p:sp>
        <p:nvSpPr>
          <p:cNvPr id="3" name="Datumsplatzhalter 2"/>
          <p:cNvSpPr>
            <a:spLocks noGrp="1"/>
          </p:cNvSpPr>
          <p:nvPr>
            <p:ph type="dt" sz="half" idx="26"/>
          </p:nvPr>
        </p:nvSpPr>
        <p:spPr/>
        <p:txBody>
          <a:bodyPr/>
          <a:lstStyle/>
          <a:p>
            <a:r>
              <a:rPr lang="de-AT" dirty="0"/>
              <a:t>01.02.2018</a:t>
            </a:r>
            <a:endParaRPr lang="en-US" dirty="0"/>
          </a:p>
        </p:txBody>
      </p:sp>
      <p:sp>
        <p:nvSpPr>
          <p:cNvPr id="7" name="Fußzeilenplatzhalter 6"/>
          <p:cNvSpPr>
            <a:spLocks noGrp="1"/>
          </p:cNvSpPr>
          <p:nvPr>
            <p:ph type="ftr" sz="quarter" idx="27"/>
          </p:nvPr>
        </p:nvSpPr>
        <p:spPr/>
        <p:txBody>
          <a:bodyPr/>
          <a:lstStyle/>
          <a:p>
            <a:r>
              <a:rPr lang="de-AT" noProof="0" dirty="0"/>
              <a:t>Platz für Autor und LVA-Nummer</a:t>
            </a:r>
          </a:p>
        </p:txBody>
      </p:sp>
      <p:sp>
        <p:nvSpPr>
          <p:cNvPr id="11" name="Foliennummernplatzhalter 10"/>
          <p:cNvSpPr>
            <a:spLocks noGrp="1"/>
          </p:cNvSpPr>
          <p:nvPr>
            <p:ph type="sldNum" sz="quarter" idx="28"/>
          </p:nvPr>
        </p:nvSpPr>
        <p:spPr/>
        <p:txBody>
          <a:bodyPr/>
          <a:lstStyle/>
          <a:p>
            <a:fld id="{68F3185B-C653-42AE-8B74-FF214C291574}" type="slidenum">
              <a:rPr lang="en-US" smtClean="0"/>
              <a:pPr/>
              <a:t>‹Nr.›</a:t>
            </a:fld>
            <a:endParaRPr lang="en-US"/>
          </a:p>
        </p:txBody>
      </p:sp>
    </p:spTree>
    <p:extLst>
      <p:ext uri="{BB962C8B-B14F-4D97-AF65-F5344CB8AC3E}">
        <p14:creationId xmlns:p14="http://schemas.microsoft.com/office/powerpoint/2010/main" val="10896943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Video">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baseline="0"/>
            </a:lvl1pPr>
          </a:lstStyle>
          <a:p>
            <a:r>
              <a:rPr lang="de-DE" dirty="0"/>
              <a:t>Platz für</a:t>
            </a:r>
            <a:br>
              <a:rPr lang="de-DE" dirty="0"/>
            </a:br>
            <a:r>
              <a:rPr lang="de-DE" dirty="0" err="1"/>
              <a:t>titel</a:t>
            </a:r>
            <a:r>
              <a:rPr lang="de-DE" dirty="0"/>
              <a:t> und </a:t>
            </a:r>
            <a:r>
              <a:rPr lang="de-DE" dirty="0" err="1"/>
              <a:t>video</a:t>
            </a:r>
            <a:endParaRPr lang="de-AT" dirty="0"/>
          </a:p>
        </p:txBody>
      </p:sp>
      <p:sp>
        <p:nvSpPr>
          <p:cNvPr id="7" name="Medienplatzhalter 6"/>
          <p:cNvSpPr>
            <a:spLocks noGrp="1"/>
          </p:cNvSpPr>
          <p:nvPr>
            <p:ph type="media" sz="quarter" idx="13"/>
          </p:nvPr>
        </p:nvSpPr>
        <p:spPr>
          <a:xfrm>
            <a:off x="549322" y="1785900"/>
            <a:ext cx="7935578" cy="4172400"/>
          </a:xfrm>
        </p:spPr>
        <p:txBody>
          <a:bodyPr/>
          <a:lstStyle/>
          <a:p>
            <a:r>
              <a:rPr lang="de-DE"/>
              <a:t>Mediaclip durch Klicken auf Symbol hinzufügen</a:t>
            </a:r>
            <a:endParaRPr lang="de-AT" dirty="0"/>
          </a:p>
        </p:txBody>
      </p:sp>
      <p:sp>
        <p:nvSpPr>
          <p:cNvPr id="8" name="Bildplatzhalter 8"/>
          <p:cNvSpPr>
            <a:spLocks noGrp="1"/>
          </p:cNvSpPr>
          <p:nvPr>
            <p:ph type="pic" sz="quarter" idx="14" hasCustomPrompt="1"/>
          </p:nvPr>
        </p:nvSpPr>
        <p:spPr>
          <a:xfrm>
            <a:off x="1549400" y="6356350"/>
            <a:ext cx="763200" cy="352800"/>
          </a:xfrm>
        </p:spPr>
        <p:txBody>
          <a:bodyPr lIns="36000" tIns="72000" bIns="0">
            <a:noAutofit/>
          </a:bodyPr>
          <a:lstStyle>
            <a:lvl1pPr marL="0" indent="0">
              <a:lnSpc>
                <a:spcPts val="900"/>
              </a:lnSpc>
              <a:spcBef>
                <a:spcPts val="0"/>
              </a:spcBef>
              <a:buNone/>
              <a:defRPr sz="800" baseline="0"/>
            </a:lvl1pPr>
          </a:lstStyle>
          <a:p>
            <a:r>
              <a:rPr lang="de-AT" dirty="0"/>
              <a:t>Platz für ein Partnerlogo</a:t>
            </a:r>
          </a:p>
        </p:txBody>
      </p:sp>
      <p:sp>
        <p:nvSpPr>
          <p:cNvPr id="9" name="Textplatzhalter 5"/>
          <p:cNvSpPr>
            <a:spLocks noGrp="1"/>
          </p:cNvSpPr>
          <p:nvPr>
            <p:ph type="body" sz="quarter" idx="25" hasCustomPrompt="1"/>
          </p:nvPr>
        </p:nvSpPr>
        <p:spPr>
          <a:xfrm>
            <a:off x="549322" y="5958300"/>
            <a:ext cx="7935578" cy="252000"/>
          </a:xfrm>
        </p:spPr>
        <p:txBody>
          <a:bodyPr anchor="b">
            <a:noAutofit/>
          </a:bodyPr>
          <a:lstStyle>
            <a:lvl1pPr marL="0" indent="0">
              <a:lnSpc>
                <a:spcPct val="83000"/>
              </a:lnSpc>
              <a:buNone/>
              <a:defRPr sz="800" b="0">
                <a:latin typeface="+mn-lt"/>
              </a:defRPr>
            </a:lvl1pPr>
            <a:lvl2pPr marL="198000" indent="0">
              <a:lnSpc>
                <a:spcPts val="1000"/>
              </a:lnSpc>
              <a:buNone/>
              <a:defRPr sz="750"/>
            </a:lvl2pPr>
            <a:lvl3pPr marL="396000" indent="0">
              <a:lnSpc>
                <a:spcPts val="1000"/>
              </a:lnSpc>
              <a:buNone/>
              <a:defRPr sz="750"/>
            </a:lvl3pPr>
            <a:lvl4pPr marL="594000" indent="0">
              <a:lnSpc>
                <a:spcPts val="1000"/>
              </a:lnSpc>
              <a:buNone/>
              <a:defRPr sz="750"/>
            </a:lvl4pPr>
            <a:lvl5pPr marL="792000" indent="0">
              <a:lnSpc>
                <a:spcPts val="1000"/>
              </a:lnSpc>
              <a:buNone/>
              <a:defRPr sz="750"/>
            </a:lvl5pPr>
          </a:lstStyle>
          <a:p>
            <a:pPr lvl="0"/>
            <a:r>
              <a:rPr lang="de-DE" dirty="0"/>
              <a:t>Quelle: Textmasterformat bearbeiten</a:t>
            </a:r>
          </a:p>
        </p:txBody>
      </p:sp>
      <p:sp>
        <p:nvSpPr>
          <p:cNvPr id="6" name="Datumsplatzhalter 5"/>
          <p:cNvSpPr>
            <a:spLocks noGrp="1"/>
          </p:cNvSpPr>
          <p:nvPr>
            <p:ph type="dt" sz="half" idx="26"/>
          </p:nvPr>
        </p:nvSpPr>
        <p:spPr/>
        <p:txBody>
          <a:bodyPr/>
          <a:lstStyle/>
          <a:p>
            <a:r>
              <a:rPr lang="de-AT" dirty="0"/>
              <a:t>01.02.2018</a:t>
            </a:r>
            <a:endParaRPr lang="en-US" dirty="0"/>
          </a:p>
        </p:txBody>
      </p:sp>
      <p:sp>
        <p:nvSpPr>
          <p:cNvPr id="10" name="Fußzeilenplatzhalter 9"/>
          <p:cNvSpPr>
            <a:spLocks noGrp="1"/>
          </p:cNvSpPr>
          <p:nvPr>
            <p:ph type="ftr" sz="quarter" idx="27"/>
          </p:nvPr>
        </p:nvSpPr>
        <p:spPr/>
        <p:txBody>
          <a:bodyPr/>
          <a:lstStyle/>
          <a:p>
            <a:r>
              <a:rPr lang="de-AT" noProof="0" dirty="0"/>
              <a:t>Platz für Autor und LVA-Nummer</a:t>
            </a:r>
          </a:p>
        </p:txBody>
      </p:sp>
      <p:sp>
        <p:nvSpPr>
          <p:cNvPr id="11" name="Foliennummernplatzhalter 10"/>
          <p:cNvSpPr>
            <a:spLocks noGrp="1"/>
          </p:cNvSpPr>
          <p:nvPr>
            <p:ph type="sldNum" sz="quarter" idx="28"/>
          </p:nvPr>
        </p:nvSpPr>
        <p:spPr/>
        <p:txBody>
          <a:bodyPr/>
          <a:lstStyle/>
          <a:p>
            <a:fld id="{68F3185B-C653-42AE-8B74-FF214C291574}" type="slidenum">
              <a:rPr lang="en-US" smtClean="0"/>
              <a:pPr/>
              <a:t>‹Nr.›</a:t>
            </a:fld>
            <a:endParaRPr lang="en-US"/>
          </a:p>
        </p:txBody>
      </p:sp>
    </p:spTree>
    <p:extLst>
      <p:ext uri="{BB962C8B-B14F-4D97-AF65-F5344CB8AC3E}">
        <p14:creationId xmlns:p14="http://schemas.microsoft.com/office/powerpoint/2010/main" val="11999099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Schluss">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557460" y="4810654"/>
            <a:ext cx="6333450" cy="845078"/>
          </a:xfrm>
        </p:spPr>
        <p:txBody>
          <a:bodyPr>
            <a:noAutofit/>
          </a:bodyPr>
          <a:lstStyle>
            <a:lvl1pPr marL="0" indent="0" algn="l">
              <a:spcBef>
                <a:spcPts val="0"/>
              </a:spcBef>
              <a:buNone/>
              <a:defRPr sz="17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dirty="0"/>
              <a:t>Platz für Details und nächste Schritte.</a:t>
            </a:r>
            <a:endParaRPr lang="en-US" dirty="0"/>
          </a:p>
        </p:txBody>
      </p:sp>
      <p:sp>
        <p:nvSpPr>
          <p:cNvPr id="7" name="Titel 6"/>
          <p:cNvSpPr>
            <a:spLocks noGrp="1"/>
          </p:cNvSpPr>
          <p:nvPr>
            <p:ph type="title" hasCustomPrompt="1"/>
          </p:nvPr>
        </p:nvSpPr>
        <p:spPr>
          <a:xfrm>
            <a:off x="543600" y="1181193"/>
            <a:ext cx="6333450" cy="2226283"/>
          </a:xfrm>
        </p:spPr>
        <p:txBody>
          <a:bodyPr anchor="b"/>
          <a:lstStyle>
            <a:lvl1pPr>
              <a:defRPr sz="4500"/>
            </a:lvl1pPr>
          </a:lstStyle>
          <a:p>
            <a:r>
              <a:rPr lang="de-DE" dirty="0"/>
              <a:t>Platz für </a:t>
            </a:r>
            <a:br>
              <a:rPr lang="de-DE" dirty="0"/>
            </a:br>
            <a:r>
              <a:rPr lang="de-DE" dirty="0"/>
              <a:t>ein danke</a:t>
            </a:r>
            <a:endParaRPr lang="en-US" dirty="0"/>
          </a:p>
        </p:txBody>
      </p:sp>
      <p:pic>
        <p:nvPicPr>
          <p:cNvPr id="5" name="Grafik 4"/>
          <p:cNvPicPr>
            <a:picLocks noChangeAspect="1"/>
          </p:cNvPicPr>
          <p:nvPr userDrawn="1"/>
        </p:nvPicPr>
        <p:blipFill rotWithShape="1">
          <a:blip r:embed="rId2" cstate="print">
            <a:extLst>
              <a:ext uri="{28A0092B-C50C-407E-A947-70E740481C1C}">
                <a14:useLocalDpi xmlns:a14="http://schemas.microsoft.com/office/drawing/2010/main"/>
              </a:ext>
            </a:extLst>
          </a:blip>
          <a:srcRect l="27339" t="15819" r="44018" b="42469"/>
          <a:stretch/>
        </p:blipFill>
        <p:spPr>
          <a:xfrm>
            <a:off x="450000" y="3314568"/>
            <a:ext cx="1730551" cy="1501200"/>
          </a:xfrm>
          <a:prstGeom prst="rect">
            <a:avLst/>
          </a:prstGeom>
        </p:spPr>
      </p:pic>
      <p:sp>
        <p:nvSpPr>
          <p:cNvPr id="6" name="Textfeld 5"/>
          <p:cNvSpPr txBox="1"/>
          <p:nvPr userDrawn="1"/>
        </p:nvSpPr>
        <p:spPr>
          <a:xfrm>
            <a:off x="7179820" y="5554800"/>
            <a:ext cx="1380286" cy="733534"/>
          </a:xfrm>
          <a:prstGeom prst="rect">
            <a:avLst/>
          </a:prstGeom>
          <a:noFill/>
        </p:spPr>
        <p:txBody>
          <a:bodyPr wrap="square" rtlCol="0">
            <a:spAutoFit/>
          </a:bodyPr>
          <a:lstStyle/>
          <a:p>
            <a:pPr>
              <a:lnSpc>
                <a:spcPts val="1000"/>
              </a:lnSpc>
            </a:pPr>
            <a:r>
              <a:rPr lang="de-AT" sz="800" b="0" dirty="0">
                <a:solidFill>
                  <a:schemeClr val="tx1"/>
                </a:solidFill>
                <a:latin typeface="+mj-lt"/>
              </a:rPr>
              <a:t>JOHANNES</a:t>
            </a:r>
            <a:r>
              <a:rPr lang="de-AT" sz="800" b="0" baseline="0" dirty="0">
                <a:solidFill>
                  <a:schemeClr val="tx1"/>
                </a:solidFill>
                <a:latin typeface="+mj-lt"/>
              </a:rPr>
              <a:t> KEPLER UNIVERSITÄT LINZ</a:t>
            </a:r>
          </a:p>
          <a:p>
            <a:pPr>
              <a:lnSpc>
                <a:spcPts val="1000"/>
              </a:lnSpc>
            </a:pPr>
            <a:r>
              <a:rPr lang="de-AT" sz="800" b="0" baseline="0" dirty="0">
                <a:solidFill>
                  <a:schemeClr val="tx1"/>
                </a:solidFill>
                <a:latin typeface="+mn-lt"/>
              </a:rPr>
              <a:t>Altenberger Straße 69</a:t>
            </a:r>
          </a:p>
          <a:p>
            <a:pPr>
              <a:lnSpc>
                <a:spcPts val="1000"/>
              </a:lnSpc>
            </a:pPr>
            <a:r>
              <a:rPr lang="de-AT" sz="800" b="0" baseline="0" dirty="0">
                <a:solidFill>
                  <a:schemeClr val="tx1"/>
                </a:solidFill>
                <a:latin typeface="+mn-lt"/>
              </a:rPr>
              <a:t>4040 Linz, Österreich</a:t>
            </a:r>
          </a:p>
          <a:p>
            <a:pPr>
              <a:lnSpc>
                <a:spcPts val="1000"/>
              </a:lnSpc>
            </a:pPr>
            <a:r>
              <a:rPr lang="de-AT" sz="800" b="0" baseline="0" dirty="0">
                <a:solidFill>
                  <a:schemeClr val="tx1"/>
                </a:solidFill>
                <a:latin typeface="+mn-lt"/>
              </a:rPr>
              <a:t>www.jku.at</a:t>
            </a:r>
            <a:endParaRPr lang="de-AT" sz="800" b="0" dirty="0">
              <a:solidFill>
                <a:schemeClr val="tx1"/>
              </a:solidFill>
              <a:latin typeface="+mn-lt"/>
            </a:endParaRPr>
          </a:p>
        </p:txBody>
      </p:sp>
      <p:pic>
        <p:nvPicPr>
          <p:cNvPr id="8" name="Grafik 7"/>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6629907" y="403200"/>
            <a:ext cx="2115244" cy="1260000"/>
          </a:xfrm>
          <a:prstGeom prst="rect">
            <a:avLst/>
          </a:prstGeom>
        </p:spPr>
      </p:pic>
    </p:spTree>
    <p:extLst>
      <p:ext uri="{BB962C8B-B14F-4D97-AF65-F5344CB8AC3E}">
        <p14:creationId xmlns:p14="http://schemas.microsoft.com/office/powerpoint/2010/main" val="1725939567"/>
      </p:ext>
    </p:extLst>
  </p:cSld>
  <p:clrMapOvr>
    <a:masterClrMapping/>
  </p:clrMapOvr>
  <p:extLst mod="1">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JKU Logo grau">
    <p:spTree>
      <p:nvGrpSpPr>
        <p:cNvPr id="1" name=""/>
        <p:cNvGrpSpPr/>
        <p:nvPr/>
      </p:nvGrpSpPr>
      <p:grpSpPr>
        <a:xfrm>
          <a:off x="0" y="0"/>
          <a:ext cx="0" cy="0"/>
          <a:chOff x="0" y="0"/>
          <a:chExt cx="0" cy="0"/>
        </a:xfrm>
      </p:grpSpPr>
      <p:sp>
        <p:nvSpPr>
          <p:cNvPr id="3" name="Rechteck 2"/>
          <p:cNvSpPr/>
          <p:nvPr userDrawn="1"/>
        </p:nvSpPr>
        <p:spPr>
          <a:xfrm>
            <a:off x="217960" y="216000"/>
            <a:ext cx="8708080" cy="642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pic>
        <p:nvPicPr>
          <p:cNvPr id="2" name="Grafik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272227" y="1463400"/>
            <a:ext cx="6599546" cy="3931200"/>
          </a:xfrm>
          <a:prstGeom prst="rect">
            <a:avLst/>
          </a:prstGeom>
        </p:spPr>
      </p:pic>
    </p:spTree>
    <p:extLst>
      <p:ext uri="{BB962C8B-B14F-4D97-AF65-F5344CB8AC3E}">
        <p14:creationId xmlns:p14="http://schemas.microsoft.com/office/powerpoint/2010/main" val="32923422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el mit Logo">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4971" y="551477"/>
            <a:ext cx="7938000" cy="1943630"/>
          </a:xfrm>
        </p:spPr>
        <p:txBody>
          <a:bodyPr anchor="b">
            <a:noAutofit/>
          </a:bodyPr>
          <a:lstStyle>
            <a:lvl1pPr algn="l">
              <a:defRPr sz="4500" baseline="0">
                <a:latin typeface="Arial Black" panose="020B0A04020102020204" pitchFamily="34" charset="0"/>
              </a:defRPr>
            </a:lvl1pPr>
          </a:lstStyle>
          <a:p>
            <a:r>
              <a:rPr lang="de-AT" noProof="0" dirty="0"/>
              <a:t>Platz für</a:t>
            </a:r>
            <a:br>
              <a:rPr lang="de-AT" noProof="0" dirty="0"/>
            </a:br>
            <a:r>
              <a:rPr lang="de-AT" noProof="0" dirty="0"/>
              <a:t>den Titel</a:t>
            </a:r>
          </a:p>
        </p:txBody>
      </p:sp>
      <p:sp>
        <p:nvSpPr>
          <p:cNvPr id="3" name="Subtitle 2"/>
          <p:cNvSpPr>
            <a:spLocks noGrp="1"/>
          </p:cNvSpPr>
          <p:nvPr>
            <p:ph type="subTitle" idx="1" hasCustomPrompt="1"/>
          </p:nvPr>
        </p:nvSpPr>
        <p:spPr>
          <a:xfrm>
            <a:off x="556045" y="3879265"/>
            <a:ext cx="7926926" cy="845078"/>
          </a:xfrm>
        </p:spPr>
        <p:txBody>
          <a:bodyPr>
            <a:noAutofit/>
          </a:bodyPr>
          <a:lstStyle>
            <a:lvl1pPr marL="0" indent="0" algn="l">
              <a:spcBef>
                <a:spcPts val="0"/>
              </a:spcBef>
              <a:buNone/>
              <a:defRPr sz="17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AT" noProof="0" dirty="0"/>
              <a:t>Platz für Details und Erklärungen zum Thema</a:t>
            </a:r>
          </a:p>
        </p:txBody>
      </p:sp>
      <p:sp>
        <p:nvSpPr>
          <p:cNvPr id="10" name="Bildplatzhalter 9"/>
          <p:cNvSpPr>
            <a:spLocks noGrp="1"/>
          </p:cNvSpPr>
          <p:nvPr>
            <p:ph type="pic" sz="quarter" idx="10" hasCustomPrompt="1"/>
          </p:nvPr>
        </p:nvSpPr>
        <p:spPr>
          <a:xfrm>
            <a:off x="5957925" y="5472268"/>
            <a:ext cx="1385047" cy="770400"/>
          </a:xfrm>
        </p:spPr>
        <p:txBody>
          <a:bodyPr>
            <a:noAutofit/>
          </a:bodyPr>
          <a:lstStyle>
            <a:lvl1pPr marL="0" indent="0">
              <a:buNone/>
              <a:defRPr sz="1400"/>
            </a:lvl1pPr>
          </a:lstStyle>
          <a:p>
            <a:r>
              <a:rPr lang="en-US" dirty="0" err="1"/>
              <a:t>Platz</a:t>
            </a:r>
            <a:r>
              <a:rPr lang="en-US" dirty="0"/>
              <a:t> </a:t>
            </a:r>
            <a:r>
              <a:rPr lang="en-US" dirty="0" err="1"/>
              <a:t>für</a:t>
            </a:r>
            <a:r>
              <a:rPr lang="en-US" dirty="0"/>
              <a:t> </a:t>
            </a:r>
            <a:r>
              <a:rPr lang="en-US" dirty="0" err="1"/>
              <a:t>ein</a:t>
            </a:r>
            <a:r>
              <a:rPr lang="en-US" dirty="0"/>
              <a:t> </a:t>
            </a:r>
            <a:r>
              <a:rPr lang="en-US" dirty="0" err="1"/>
              <a:t>Partnerlogo</a:t>
            </a:r>
            <a:endParaRPr lang="en-US" dirty="0"/>
          </a:p>
        </p:txBody>
      </p:sp>
      <p:pic>
        <p:nvPicPr>
          <p:cNvPr id="8" name="Grafik 7"/>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401305" y="5191200"/>
            <a:ext cx="2115244" cy="1260000"/>
          </a:xfrm>
          <a:prstGeom prst="rect">
            <a:avLst/>
          </a:prstGeom>
        </p:spPr>
      </p:pic>
      <p:pic>
        <p:nvPicPr>
          <p:cNvPr id="9" name="Grafik 8"/>
          <p:cNvPicPr>
            <a:picLocks noChangeAspect="1"/>
          </p:cNvPicPr>
          <p:nvPr userDrawn="1"/>
        </p:nvPicPr>
        <p:blipFill rotWithShape="1">
          <a:blip r:embed="rId3" cstate="print">
            <a:extLst>
              <a:ext uri="{28A0092B-C50C-407E-A947-70E740481C1C}">
                <a14:useLocalDpi xmlns:a14="http://schemas.microsoft.com/office/drawing/2010/main"/>
              </a:ext>
            </a:extLst>
          </a:blip>
          <a:srcRect l="27339" t="15819" r="44018" b="42469"/>
          <a:stretch/>
        </p:blipFill>
        <p:spPr>
          <a:xfrm>
            <a:off x="451069" y="2412000"/>
            <a:ext cx="1730551" cy="1501200"/>
          </a:xfrm>
          <a:prstGeom prst="rect">
            <a:avLst/>
          </a:prstGeom>
        </p:spPr>
      </p:pic>
      <p:sp>
        <p:nvSpPr>
          <p:cNvPr id="12" name="Textplatzhalter 3"/>
          <p:cNvSpPr>
            <a:spLocks noGrp="1"/>
          </p:cNvSpPr>
          <p:nvPr>
            <p:ph type="body" sz="quarter" idx="12" hasCustomPrompt="1"/>
          </p:nvPr>
        </p:nvSpPr>
        <p:spPr>
          <a:xfrm>
            <a:off x="2181509" y="2623322"/>
            <a:ext cx="6301462" cy="1130300"/>
          </a:xfrm>
        </p:spPr>
        <p:txBody>
          <a:bodyPr anchor="ctr"/>
          <a:lstStyle>
            <a:lvl1pPr marL="0" indent="0">
              <a:buNone/>
              <a:defRPr baseline="0">
                <a:latin typeface="+mj-lt"/>
              </a:defRPr>
            </a:lvl1pPr>
          </a:lstStyle>
          <a:p>
            <a:pPr marL="324000" marR="0" lvl="0" indent="-324000" algn="l" defTabSz="914400" rtl="0" eaLnBrk="1" fontAlgn="auto" latinLnBrk="0" hangingPunct="1">
              <a:lnSpc>
                <a:spcPct val="105000"/>
              </a:lnSpc>
              <a:spcBef>
                <a:spcPts val="800"/>
              </a:spcBef>
              <a:spcAft>
                <a:spcPts val="0"/>
              </a:spcAft>
              <a:buClrTx/>
              <a:buSzPct val="90000"/>
              <a:tabLst/>
              <a:defRPr/>
            </a:pPr>
            <a:r>
              <a:rPr lang="de-AT" dirty="0"/>
              <a:t>Platz für einen Untertitel</a:t>
            </a:r>
          </a:p>
        </p:txBody>
      </p:sp>
      <p:pic>
        <p:nvPicPr>
          <p:cNvPr id="5" name="Bild 4"/>
          <p:cNvPicPr>
            <a:picLocks noChangeAspect="1"/>
          </p:cNvPicPr>
          <p:nvPr userDrawn="1"/>
        </p:nvPicPr>
        <p:blipFill>
          <a:blip r:embed="rId4">
            <a:extLst>
              <a:ext uri="{28A0092B-C50C-407E-A947-70E740481C1C}">
                <a14:useLocalDpi xmlns:a14="http://schemas.microsoft.com/office/drawing/2010/main"/>
              </a:ext>
            </a:extLst>
          </a:blip>
          <a:stretch>
            <a:fillRect/>
          </a:stretch>
        </p:blipFill>
        <p:spPr>
          <a:xfrm>
            <a:off x="7425539" y="5468397"/>
            <a:ext cx="1057432" cy="774271"/>
          </a:xfrm>
          <a:prstGeom prst="rect">
            <a:avLst/>
          </a:prstGeom>
        </p:spPr>
      </p:pic>
    </p:spTree>
    <p:extLst>
      <p:ext uri="{BB962C8B-B14F-4D97-AF65-F5344CB8AC3E}">
        <p14:creationId xmlns:p14="http://schemas.microsoft.com/office/powerpoint/2010/main" val="2370650819"/>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el ohne Logo">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557460" y="4810654"/>
            <a:ext cx="7924140" cy="845078"/>
          </a:xfrm>
        </p:spPr>
        <p:txBody>
          <a:bodyPr>
            <a:noAutofit/>
          </a:bodyPr>
          <a:lstStyle>
            <a:lvl1pPr marL="0" indent="0" algn="l">
              <a:spcBef>
                <a:spcPts val="0"/>
              </a:spcBef>
              <a:buNone/>
              <a:defRPr sz="17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AT" noProof="0" dirty="0"/>
              <a:t>Platz für Details und Erklärungen zum Thema.</a:t>
            </a:r>
          </a:p>
        </p:txBody>
      </p:sp>
      <p:sp>
        <p:nvSpPr>
          <p:cNvPr id="7" name="Titel 6"/>
          <p:cNvSpPr>
            <a:spLocks noGrp="1"/>
          </p:cNvSpPr>
          <p:nvPr>
            <p:ph type="title" hasCustomPrompt="1"/>
          </p:nvPr>
        </p:nvSpPr>
        <p:spPr>
          <a:xfrm>
            <a:off x="543600" y="1181193"/>
            <a:ext cx="7938000" cy="2226283"/>
          </a:xfrm>
        </p:spPr>
        <p:txBody>
          <a:bodyPr anchor="b"/>
          <a:lstStyle>
            <a:lvl1pPr>
              <a:defRPr sz="4500"/>
            </a:lvl1pPr>
          </a:lstStyle>
          <a:p>
            <a:r>
              <a:rPr lang="de-AT" noProof="0" dirty="0"/>
              <a:t>Platz für </a:t>
            </a:r>
            <a:br>
              <a:rPr lang="de-AT" noProof="0" dirty="0"/>
            </a:br>
            <a:r>
              <a:rPr lang="de-AT" noProof="0" dirty="0"/>
              <a:t>den Titel</a:t>
            </a:r>
          </a:p>
        </p:txBody>
      </p:sp>
      <p:pic>
        <p:nvPicPr>
          <p:cNvPr id="5" name="Grafik 4"/>
          <p:cNvPicPr>
            <a:picLocks noChangeAspect="1"/>
          </p:cNvPicPr>
          <p:nvPr userDrawn="1"/>
        </p:nvPicPr>
        <p:blipFill rotWithShape="1">
          <a:blip r:embed="rId2" cstate="print">
            <a:extLst>
              <a:ext uri="{28A0092B-C50C-407E-A947-70E740481C1C}">
                <a14:useLocalDpi xmlns:a14="http://schemas.microsoft.com/office/drawing/2010/main"/>
              </a:ext>
            </a:extLst>
          </a:blip>
          <a:srcRect l="27339" t="15819" r="44018" b="42469"/>
          <a:stretch/>
        </p:blipFill>
        <p:spPr>
          <a:xfrm>
            <a:off x="450000" y="3314568"/>
            <a:ext cx="1730551" cy="1501200"/>
          </a:xfrm>
          <a:prstGeom prst="rect">
            <a:avLst/>
          </a:prstGeom>
        </p:spPr>
      </p:pic>
      <p:sp>
        <p:nvSpPr>
          <p:cNvPr id="4" name="Textplatzhalter 3"/>
          <p:cNvSpPr>
            <a:spLocks noGrp="1"/>
          </p:cNvSpPr>
          <p:nvPr>
            <p:ph type="body" sz="quarter" idx="10" hasCustomPrompt="1"/>
          </p:nvPr>
        </p:nvSpPr>
        <p:spPr>
          <a:xfrm>
            <a:off x="2180551" y="3543300"/>
            <a:ext cx="6301462" cy="1130300"/>
          </a:xfrm>
        </p:spPr>
        <p:txBody>
          <a:bodyPr anchor="ctr"/>
          <a:lstStyle>
            <a:lvl1pPr marL="0" indent="0">
              <a:buNone/>
              <a:defRPr baseline="0">
                <a:latin typeface="+mj-lt"/>
              </a:defRPr>
            </a:lvl1pPr>
          </a:lstStyle>
          <a:p>
            <a:pPr marL="324000" marR="0" lvl="0" indent="-324000" algn="l" defTabSz="914400" rtl="0" eaLnBrk="1" fontAlgn="auto" latinLnBrk="0" hangingPunct="1">
              <a:lnSpc>
                <a:spcPct val="105000"/>
              </a:lnSpc>
              <a:spcBef>
                <a:spcPts val="800"/>
              </a:spcBef>
              <a:spcAft>
                <a:spcPts val="0"/>
              </a:spcAft>
              <a:buClrTx/>
              <a:buSzPct val="90000"/>
              <a:tabLst/>
              <a:defRPr/>
            </a:pPr>
            <a:r>
              <a:rPr lang="de-AT" dirty="0"/>
              <a:t>Platz für einen Untertitel</a:t>
            </a:r>
          </a:p>
        </p:txBody>
      </p:sp>
    </p:spTree>
    <p:extLst>
      <p:ext uri="{BB962C8B-B14F-4D97-AF65-F5344CB8AC3E}">
        <p14:creationId xmlns:p14="http://schemas.microsoft.com/office/powerpoint/2010/main" val="31764892"/>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Übersicht Kooperationen">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543600" y="1936933"/>
            <a:ext cx="7938000" cy="470091"/>
          </a:xfrm>
        </p:spPr>
        <p:txBody>
          <a:bodyPr/>
          <a:lstStyle>
            <a:lvl1pPr>
              <a:defRPr/>
            </a:lvl1pPr>
          </a:lstStyle>
          <a:p>
            <a:r>
              <a:rPr lang="de-AT" noProof="0" dirty="0"/>
              <a:t>In Kooperation mit</a:t>
            </a:r>
          </a:p>
        </p:txBody>
      </p:sp>
      <p:sp>
        <p:nvSpPr>
          <p:cNvPr id="7" name="Bildplatzhalter 6"/>
          <p:cNvSpPr>
            <a:spLocks noGrp="1"/>
          </p:cNvSpPr>
          <p:nvPr>
            <p:ph type="pic" sz="quarter" idx="13" hasCustomPrompt="1"/>
          </p:nvPr>
        </p:nvSpPr>
        <p:spPr>
          <a:xfrm>
            <a:off x="3852000" y="2672237"/>
            <a:ext cx="1440000" cy="1440000"/>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vl1pPr>
          </a:lstStyle>
          <a:p>
            <a:r>
              <a:rPr lang="de-AT" dirty="0"/>
              <a:t>Platz für ein Partnerlogo</a:t>
            </a:r>
            <a:endParaRPr lang="en-US" dirty="0"/>
          </a:p>
          <a:p>
            <a:endParaRPr lang="en-US" dirty="0"/>
          </a:p>
        </p:txBody>
      </p:sp>
      <p:sp>
        <p:nvSpPr>
          <p:cNvPr id="8" name="Bildplatzhalter 6"/>
          <p:cNvSpPr>
            <a:spLocks noGrp="1"/>
          </p:cNvSpPr>
          <p:nvPr>
            <p:ph type="pic" sz="quarter" idx="14" hasCustomPrompt="1"/>
          </p:nvPr>
        </p:nvSpPr>
        <p:spPr>
          <a:xfrm>
            <a:off x="5443236" y="2672237"/>
            <a:ext cx="1440000" cy="1440000"/>
          </a:xfrm>
        </p:spPr>
        <p:txBody>
          <a:bodyPr/>
          <a:lstStyle>
            <a:lvl1pPr marL="0" indent="0">
              <a:buFontTx/>
              <a:buNone/>
              <a:defRPr sz="1600"/>
            </a:lvl1pPr>
          </a:lstStyle>
          <a:p>
            <a:r>
              <a:rPr lang="de-AT" dirty="0"/>
              <a:t>Platz für ein Partnerlogo</a:t>
            </a:r>
            <a:endParaRPr lang="en-US" dirty="0"/>
          </a:p>
        </p:txBody>
      </p:sp>
      <p:sp>
        <p:nvSpPr>
          <p:cNvPr id="9" name="Bildplatzhalter 6"/>
          <p:cNvSpPr>
            <a:spLocks noGrp="1"/>
          </p:cNvSpPr>
          <p:nvPr>
            <p:ph type="pic" sz="quarter" idx="15" hasCustomPrompt="1"/>
          </p:nvPr>
        </p:nvSpPr>
        <p:spPr>
          <a:xfrm>
            <a:off x="7039492" y="2672237"/>
            <a:ext cx="1440000" cy="1440000"/>
          </a:xfrm>
        </p:spPr>
        <p:txBody>
          <a:bodyPr>
            <a:normAutofit/>
          </a:bodyPr>
          <a:lstStyle>
            <a:lvl1pPr marL="0" indent="0">
              <a:buFontTx/>
              <a:buNone/>
              <a:defRPr sz="1600" baseline="0"/>
            </a:lvl1pPr>
          </a:lstStyle>
          <a:p>
            <a:r>
              <a:rPr lang="de-AT" dirty="0"/>
              <a:t>Platz für ein Partnerlogo</a:t>
            </a:r>
            <a:endParaRPr lang="en-US" dirty="0"/>
          </a:p>
        </p:txBody>
      </p:sp>
      <p:sp>
        <p:nvSpPr>
          <p:cNvPr id="10" name="Bildplatzhalter 6"/>
          <p:cNvSpPr>
            <a:spLocks noGrp="1"/>
          </p:cNvSpPr>
          <p:nvPr>
            <p:ph type="pic" sz="quarter" idx="16" hasCustomPrompt="1"/>
          </p:nvPr>
        </p:nvSpPr>
        <p:spPr>
          <a:xfrm>
            <a:off x="656621" y="2672237"/>
            <a:ext cx="1440000" cy="1440000"/>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vl1pPr>
          </a:lstStyle>
          <a:p>
            <a:r>
              <a:rPr lang="de-AT" dirty="0"/>
              <a:t>Platz für ein Partnerlogo</a:t>
            </a:r>
            <a:endParaRPr lang="en-US" dirty="0"/>
          </a:p>
          <a:p>
            <a:endParaRPr lang="en-US" dirty="0"/>
          </a:p>
        </p:txBody>
      </p:sp>
      <p:sp>
        <p:nvSpPr>
          <p:cNvPr id="11" name="Bildplatzhalter 6"/>
          <p:cNvSpPr>
            <a:spLocks noGrp="1"/>
          </p:cNvSpPr>
          <p:nvPr>
            <p:ph type="pic" sz="quarter" idx="17" hasCustomPrompt="1"/>
          </p:nvPr>
        </p:nvSpPr>
        <p:spPr>
          <a:xfrm>
            <a:off x="2271800" y="2671200"/>
            <a:ext cx="1440000" cy="1440000"/>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vl1pPr>
          </a:lstStyle>
          <a:p>
            <a:r>
              <a:rPr lang="de-AT" dirty="0"/>
              <a:t>Platz für ein Partnerlogo</a:t>
            </a:r>
            <a:endParaRPr lang="en-US" dirty="0"/>
          </a:p>
          <a:p>
            <a:endParaRPr lang="en-US" dirty="0"/>
          </a:p>
        </p:txBody>
      </p:sp>
      <p:sp>
        <p:nvSpPr>
          <p:cNvPr id="12" name="Bildplatzhalter 6"/>
          <p:cNvSpPr>
            <a:spLocks noGrp="1"/>
          </p:cNvSpPr>
          <p:nvPr>
            <p:ph type="pic" sz="quarter" idx="18" hasCustomPrompt="1"/>
          </p:nvPr>
        </p:nvSpPr>
        <p:spPr>
          <a:xfrm>
            <a:off x="3852000" y="4272437"/>
            <a:ext cx="1440000" cy="1440000"/>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vl1pPr>
          </a:lstStyle>
          <a:p>
            <a:r>
              <a:rPr lang="de-AT" dirty="0"/>
              <a:t>Platz für ein Partnerlogo</a:t>
            </a:r>
            <a:endParaRPr lang="en-US" dirty="0"/>
          </a:p>
          <a:p>
            <a:endParaRPr lang="en-US" dirty="0"/>
          </a:p>
        </p:txBody>
      </p:sp>
      <p:sp>
        <p:nvSpPr>
          <p:cNvPr id="13" name="Bildplatzhalter 6"/>
          <p:cNvSpPr>
            <a:spLocks noGrp="1"/>
          </p:cNvSpPr>
          <p:nvPr>
            <p:ph type="pic" sz="quarter" idx="19" hasCustomPrompt="1"/>
          </p:nvPr>
        </p:nvSpPr>
        <p:spPr>
          <a:xfrm>
            <a:off x="5443236" y="4272437"/>
            <a:ext cx="1440000" cy="1440000"/>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vl1pPr>
          </a:lstStyle>
          <a:p>
            <a:r>
              <a:rPr lang="de-AT" dirty="0"/>
              <a:t>Platz für ein Partnerlogo</a:t>
            </a:r>
            <a:endParaRPr lang="en-US" dirty="0"/>
          </a:p>
          <a:p>
            <a:endParaRPr lang="en-US" dirty="0"/>
          </a:p>
        </p:txBody>
      </p:sp>
      <p:sp>
        <p:nvSpPr>
          <p:cNvPr id="14" name="Bildplatzhalter 6"/>
          <p:cNvSpPr>
            <a:spLocks noGrp="1"/>
          </p:cNvSpPr>
          <p:nvPr>
            <p:ph type="pic" sz="quarter" idx="20" hasCustomPrompt="1"/>
          </p:nvPr>
        </p:nvSpPr>
        <p:spPr>
          <a:xfrm>
            <a:off x="7039492" y="4272437"/>
            <a:ext cx="1440000" cy="1440000"/>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vl1pPr>
          </a:lstStyle>
          <a:p>
            <a:r>
              <a:rPr lang="de-AT" dirty="0"/>
              <a:t>Platz für ein Partnerlogo</a:t>
            </a:r>
            <a:endParaRPr lang="en-US" dirty="0"/>
          </a:p>
          <a:p>
            <a:endParaRPr lang="en-US" dirty="0"/>
          </a:p>
        </p:txBody>
      </p:sp>
      <p:sp>
        <p:nvSpPr>
          <p:cNvPr id="15" name="Bildplatzhalter 6"/>
          <p:cNvSpPr>
            <a:spLocks noGrp="1"/>
          </p:cNvSpPr>
          <p:nvPr>
            <p:ph type="pic" sz="quarter" idx="21" hasCustomPrompt="1"/>
          </p:nvPr>
        </p:nvSpPr>
        <p:spPr>
          <a:xfrm>
            <a:off x="656621" y="4272437"/>
            <a:ext cx="1440000" cy="1440000"/>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vl1pPr>
          </a:lstStyle>
          <a:p>
            <a:r>
              <a:rPr lang="de-AT" dirty="0"/>
              <a:t>Platz für ein Partnerlogo</a:t>
            </a:r>
            <a:endParaRPr lang="en-US" dirty="0"/>
          </a:p>
          <a:p>
            <a:endParaRPr lang="en-US" dirty="0"/>
          </a:p>
        </p:txBody>
      </p:sp>
      <p:sp>
        <p:nvSpPr>
          <p:cNvPr id="16" name="Bildplatzhalter 6"/>
          <p:cNvSpPr>
            <a:spLocks noGrp="1"/>
          </p:cNvSpPr>
          <p:nvPr>
            <p:ph type="pic" sz="quarter" idx="22" hasCustomPrompt="1"/>
          </p:nvPr>
        </p:nvSpPr>
        <p:spPr>
          <a:xfrm>
            <a:off x="2271800" y="4271400"/>
            <a:ext cx="1440000" cy="1440000"/>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vl1pPr>
          </a:lstStyle>
          <a:p>
            <a:r>
              <a:rPr lang="de-AT" dirty="0"/>
              <a:t>Platz für ein Partnerlogo</a:t>
            </a:r>
            <a:endParaRPr lang="en-US" dirty="0"/>
          </a:p>
          <a:p>
            <a:endParaRPr lang="en-US" dirty="0"/>
          </a:p>
        </p:txBody>
      </p:sp>
      <p:pic>
        <p:nvPicPr>
          <p:cNvPr id="18" name="Grafik 17"/>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629907" y="403200"/>
            <a:ext cx="2115244" cy="1260000"/>
          </a:xfrm>
          <a:prstGeom prst="rect">
            <a:avLst/>
          </a:prstGeom>
        </p:spPr>
      </p:pic>
    </p:spTree>
    <p:extLst>
      <p:ext uri="{BB962C8B-B14F-4D97-AF65-F5344CB8AC3E}">
        <p14:creationId xmlns:p14="http://schemas.microsoft.com/office/powerpoint/2010/main" val="474561612"/>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Übersicht / Agenda">
    <p:spTree>
      <p:nvGrpSpPr>
        <p:cNvPr id="1" name=""/>
        <p:cNvGrpSpPr/>
        <p:nvPr/>
      </p:nvGrpSpPr>
      <p:grpSpPr>
        <a:xfrm>
          <a:off x="0" y="0"/>
          <a:ext cx="0" cy="0"/>
          <a:chOff x="0" y="0"/>
          <a:chExt cx="0" cy="0"/>
        </a:xfrm>
      </p:grpSpPr>
      <p:sp>
        <p:nvSpPr>
          <p:cNvPr id="9" name="Textplatzhalter 8"/>
          <p:cNvSpPr>
            <a:spLocks noGrp="1"/>
          </p:cNvSpPr>
          <p:nvPr>
            <p:ph type="body" sz="quarter" idx="13" hasCustomPrompt="1"/>
          </p:nvPr>
        </p:nvSpPr>
        <p:spPr>
          <a:xfrm>
            <a:off x="549322" y="1779938"/>
            <a:ext cx="7938000" cy="4424400"/>
          </a:xfrm>
        </p:spPr>
        <p:txBody>
          <a:bodyPr/>
          <a:lstStyle>
            <a:lvl1pPr marL="0" indent="0">
              <a:lnSpc>
                <a:spcPct val="105000"/>
              </a:lnSpc>
              <a:spcBef>
                <a:spcPts val="1000"/>
              </a:spcBef>
              <a:buFontTx/>
              <a:buNone/>
              <a:defRPr lang="de-AT" sz="1700" kern="1200" baseline="0" noProof="0" dirty="0" smtClean="0">
                <a:solidFill>
                  <a:schemeClr val="tx1"/>
                </a:solidFill>
                <a:latin typeface="+mj-lt"/>
                <a:ea typeface="+mn-ea"/>
                <a:cs typeface="+mn-cs"/>
              </a:defRPr>
            </a:lvl1pPr>
            <a:lvl2pPr marL="266700" indent="-266700">
              <a:lnSpc>
                <a:spcPct val="105000"/>
              </a:lnSpc>
              <a:spcBef>
                <a:spcPts val="0"/>
              </a:spcBef>
              <a:buFont typeface="Wingdings 2" panose="05020102010507070707" pitchFamily="18" charset="2"/>
              <a:buChar char=""/>
              <a:defRPr sz="1500"/>
            </a:lvl2pPr>
          </a:lstStyle>
          <a:p>
            <a:pPr lvl="0"/>
            <a:r>
              <a:rPr lang="de-AT" noProof="0" dirty="0"/>
              <a:t>Kapitel 1</a:t>
            </a:r>
          </a:p>
          <a:p>
            <a:pPr lvl="1"/>
            <a:r>
              <a:rPr lang="de-AT" noProof="0" dirty="0"/>
              <a:t>Unterkapitel 1</a:t>
            </a:r>
          </a:p>
          <a:p>
            <a:pPr lvl="1"/>
            <a:r>
              <a:rPr lang="de-AT" noProof="0" dirty="0"/>
              <a:t>Unterkapitel 2</a:t>
            </a:r>
          </a:p>
          <a:p>
            <a:pPr marL="0" lvl="0" indent="0" algn="l" defTabSz="914400" rtl="0" eaLnBrk="1" latinLnBrk="0" hangingPunct="1">
              <a:lnSpc>
                <a:spcPct val="105000"/>
              </a:lnSpc>
              <a:spcBef>
                <a:spcPts val="1000"/>
              </a:spcBef>
              <a:spcAft>
                <a:spcPts val="600"/>
              </a:spcAft>
              <a:buSzPct val="90000"/>
              <a:buFontTx/>
              <a:buNone/>
            </a:pPr>
            <a:r>
              <a:rPr lang="de-AT" noProof="0" dirty="0"/>
              <a:t>Kapitel 2</a:t>
            </a:r>
          </a:p>
          <a:p>
            <a:pPr lvl="1"/>
            <a:r>
              <a:rPr lang="de-AT" noProof="0" dirty="0"/>
              <a:t>Unterkapitel 1</a:t>
            </a:r>
          </a:p>
          <a:p>
            <a:pPr lvl="1"/>
            <a:r>
              <a:rPr lang="de-AT" noProof="0" dirty="0"/>
              <a:t>Unterkapitel 2</a:t>
            </a:r>
          </a:p>
          <a:p>
            <a:pPr marL="0" lvl="0" indent="0" algn="l" defTabSz="914400" rtl="0" eaLnBrk="1" latinLnBrk="0" hangingPunct="1">
              <a:lnSpc>
                <a:spcPct val="105000"/>
              </a:lnSpc>
              <a:spcBef>
                <a:spcPts val="1000"/>
              </a:spcBef>
              <a:spcAft>
                <a:spcPts val="600"/>
              </a:spcAft>
              <a:buSzPct val="90000"/>
              <a:buFontTx/>
              <a:buNone/>
            </a:pPr>
            <a:r>
              <a:rPr lang="de-AT" noProof="0" dirty="0"/>
              <a:t>Kapitel 3</a:t>
            </a:r>
          </a:p>
          <a:p>
            <a:pPr lvl="1"/>
            <a:r>
              <a:rPr lang="de-AT" noProof="0" dirty="0"/>
              <a:t>Unterkapitel 1</a:t>
            </a:r>
          </a:p>
          <a:p>
            <a:pPr lvl="1"/>
            <a:r>
              <a:rPr lang="de-AT" noProof="0" dirty="0"/>
              <a:t>Unterkapitel 2</a:t>
            </a:r>
          </a:p>
        </p:txBody>
      </p:sp>
      <p:sp>
        <p:nvSpPr>
          <p:cNvPr id="10" name="Bildplatzhalter 8"/>
          <p:cNvSpPr>
            <a:spLocks noGrp="1"/>
          </p:cNvSpPr>
          <p:nvPr>
            <p:ph type="pic" sz="quarter" idx="14" hasCustomPrompt="1"/>
          </p:nvPr>
        </p:nvSpPr>
        <p:spPr>
          <a:xfrm>
            <a:off x="1549400" y="6356350"/>
            <a:ext cx="763200" cy="352800"/>
          </a:xfrm>
        </p:spPr>
        <p:txBody>
          <a:bodyPr lIns="36000" tIns="72000" bIns="0">
            <a:noAutofit/>
          </a:bodyPr>
          <a:lstStyle>
            <a:lvl1pPr marL="0" indent="0">
              <a:lnSpc>
                <a:spcPts val="900"/>
              </a:lnSpc>
              <a:spcBef>
                <a:spcPts val="0"/>
              </a:spcBef>
              <a:buNone/>
              <a:defRPr sz="800" baseline="0"/>
            </a:lvl1pPr>
          </a:lstStyle>
          <a:p>
            <a:r>
              <a:rPr lang="de-AT" dirty="0"/>
              <a:t>Platz für ein Partnerlogo</a:t>
            </a:r>
          </a:p>
        </p:txBody>
      </p:sp>
      <p:sp>
        <p:nvSpPr>
          <p:cNvPr id="6" name="Datumsplatzhalter 5"/>
          <p:cNvSpPr>
            <a:spLocks noGrp="1"/>
          </p:cNvSpPr>
          <p:nvPr>
            <p:ph type="dt" sz="half" idx="15"/>
          </p:nvPr>
        </p:nvSpPr>
        <p:spPr/>
        <p:txBody>
          <a:bodyPr/>
          <a:lstStyle/>
          <a:p>
            <a:r>
              <a:rPr lang="de-AT" dirty="0"/>
              <a:t>01.02.2018</a:t>
            </a:r>
            <a:endParaRPr lang="en-US" dirty="0"/>
          </a:p>
        </p:txBody>
      </p:sp>
      <p:sp>
        <p:nvSpPr>
          <p:cNvPr id="7" name="Fußzeilenplatzhalter 6"/>
          <p:cNvSpPr>
            <a:spLocks noGrp="1"/>
          </p:cNvSpPr>
          <p:nvPr>
            <p:ph type="ftr" sz="quarter" idx="16"/>
          </p:nvPr>
        </p:nvSpPr>
        <p:spPr/>
        <p:txBody>
          <a:bodyPr/>
          <a:lstStyle/>
          <a:p>
            <a:r>
              <a:rPr lang="de-AT" noProof="0" dirty="0"/>
              <a:t>Platz für Autor und LVA-Nummer</a:t>
            </a:r>
          </a:p>
        </p:txBody>
      </p:sp>
      <p:sp>
        <p:nvSpPr>
          <p:cNvPr id="8" name="Foliennummernplatzhalter 7"/>
          <p:cNvSpPr>
            <a:spLocks noGrp="1"/>
          </p:cNvSpPr>
          <p:nvPr>
            <p:ph type="sldNum" sz="quarter" idx="17"/>
          </p:nvPr>
        </p:nvSpPr>
        <p:spPr/>
        <p:txBody>
          <a:bodyPr/>
          <a:lstStyle/>
          <a:p>
            <a:fld id="{68F3185B-C653-42AE-8B74-FF214C291574}" type="slidenum">
              <a:rPr lang="en-US" smtClean="0"/>
              <a:pPr/>
              <a:t>‹Nr.›</a:t>
            </a:fld>
            <a:endParaRPr lang="en-US"/>
          </a:p>
        </p:txBody>
      </p:sp>
      <p:sp>
        <p:nvSpPr>
          <p:cNvPr id="12" name="Title 1"/>
          <p:cNvSpPr>
            <a:spLocks noGrp="1"/>
          </p:cNvSpPr>
          <p:nvPr>
            <p:ph type="title" hasCustomPrompt="1"/>
          </p:nvPr>
        </p:nvSpPr>
        <p:spPr>
          <a:xfrm>
            <a:off x="549322" y="651700"/>
            <a:ext cx="7938194" cy="938696"/>
          </a:xfrm>
        </p:spPr>
        <p:txBody>
          <a:bodyPr/>
          <a:lstStyle>
            <a:lvl1pPr>
              <a:defRPr baseline="0"/>
            </a:lvl1pPr>
          </a:lstStyle>
          <a:p>
            <a:r>
              <a:rPr lang="de-DE" noProof="0" dirty="0"/>
              <a:t>Platz für</a:t>
            </a:r>
            <a:br>
              <a:rPr lang="de-DE" noProof="0" dirty="0"/>
            </a:br>
            <a:r>
              <a:rPr lang="de-DE" noProof="0" dirty="0"/>
              <a:t>EINE ÜBERSICHT / AGENDA</a:t>
            </a:r>
          </a:p>
        </p:txBody>
      </p:sp>
    </p:spTree>
    <p:extLst>
      <p:ext uri="{BB962C8B-B14F-4D97-AF65-F5344CB8AC3E}">
        <p14:creationId xmlns:p14="http://schemas.microsoft.com/office/powerpoint/2010/main" val="27907171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 Bild / etc. mit Quel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de-AT" noProof="0" dirty="0"/>
              <a:t>Platz für</a:t>
            </a:r>
            <a:br>
              <a:rPr lang="de-AT" noProof="0" dirty="0"/>
            </a:br>
            <a:r>
              <a:rPr lang="de-AT" noProof="0" dirty="0"/>
              <a:t>Titel und Text, Bilder, etc.</a:t>
            </a:r>
          </a:p>
        </p:txBody>
      </p:sp>
      <p:sp>
        <p:nvSpPr>
          <p:cNvPr id="7" name="Bildplatzhalter 8"/>
          <p:cNvSpPr>
            <a:spLocks noGrp="1"/>
          </p:cNvSpPr>
          <p:nvPr>
            <p:ph type="pic" sz="quarter" idx="13" hasCustomPrompt="1"/>
          </p:nvPr>
        </p:nvSpPr>
        <p:spPr>
          <a:xfrm>
            <a:off x="1549400" y="6356350"/>
            <a:ext cx="763200" cy="352800"/>
          </a:xfrm>
        </p:spPr>
        <p:txBody>
          <a:bodyPr lIns="36000" tIns="72000" bIns="0">
            <a:noAutofit/>
          </a:bodyPr>
          <a:lstStyle>
            <a:lvl1pPr marL="0" indent="0">
              <a:lnSpc>
                <a:spcPts val="900"/>
              </a:lnSpc>
              <a:spcBef>
                <a:spcPts val="0"/>
              </a:spcBef>
              <a:buNone/>
              <a:defRPr sz="800" baseline="0"/>
            </a:lvl1pPr>
          </a:lstStyle>
          <a:p>
            <a:r>
              <a:rPr lang="de-AT" dirty="0"/>
              <a:t>Platz für ein Partnerlogo</a:t>
            </a:r>
          </a:p>
        </p:txBody>
      </p:sp>
      <p:sp>
        <p:nvSpPr>
          <p:cNvPr id="8" name="Textplatzhalter 5"/>
          <p:cNvSpPr>
            <a:spLocks noGrp="1"/>
          </p:cNvSpPr>
          <p:nvPr>
            <p:ph type="body" sz="quarter" idx="25" hasCustomPrompt="1"/>
          </p:nvPr>
        </p:nvSpPr>
        <p:spPr>
          <a:xfrm>
            <a:off x="548268" y="5927411"/>
            <a:ext cx="7925378" cy="278642"/>
          </a:xfrm>
        </p:spPr>
        <p:txBody>
          <a:bodyPr anchor="b">
            <a:noAutofit/>
          </a:bodyPr>
          <a:lstStyle>
            <a:lvl1pPr marL="0" indent="0">
              <a:lnSpc>
                <a:spcPct val="83000"/>
              </a:lnSpc>
              <a:buNone/>
              <a:defRPr sz="800" b="0">
                <a:latin typeface="+mn-lt"/>
              </a:defRPr>
            </a:lvl1pPr>
            <a:lvl2pPr marL="198000" indent="0">
              <a:lnSpc>
                <a:spcPts val="1000"/>
              </a:lnSpc>
              <a:buNone/>
              <a:defRPr sz="750"/>
            </a:lvl2pPr>
            <a:lvl3pPr marL="396000" indent="0">
              <a:lnSpc>
                <a:spcPts val="1000"/>
              </a:lnSpc>
              <a:buNone/>
              <a:defRPr sz="750"/>
            </a:lvl3pPr>
            <a:lvl4pPr marL="594000" indent="0">
              <a:lnSpc>
                <a:spcPts val="1000"/>
              </a:lnSpc>
              <a:buNone/>
              <a:defRPr sz="750"/>
            </a:lvl4pPr>
            <a:lvl5pPr marL="792000" indent="0">
              <a:lnSpc>
                <a:spcPts val="1000"/>
              </a:lnSpc>
              <a:buNone/>
              <a:defRPr sz="750"/>
            </a:lvl5pPr>
          </a:lstStyle>
          <a:p>
            <a:pPr lvl="0"/>
            <a:r>
              <a:rPr lang="de-DE" dirty="0"/>
              <a:t>Quelle: Textmasterformat bearbeiten</a:t>
            </a:r>
          </a:p>
        </p:txBody>
      </p:sp>
      <p:sp>
        <p:nvSpPr>
          <p:cNvPr id="9" name="Datumsplatzhalter 8"/>
          <p:cNvSpPr>
            <a:spLocks noGrp="1"/>
          </p:cNvSpPr>
          <p:nvPr>
            <p:ph type="dt" sz="half" idx="26"/>
          </p:nvPr>
        </p:nvSpPr>
        <p:spPr/>
        <p:txBody>
          <a:bodyPr/>
          <a:lstStyle/>
          <a:p>
            <a:r>
              <a:rPr lang="de-AT" dirty="0"/>
              <a:t>01.02.2018</a:t>
            </a:r>
            <a:endParaRPr lang="en-US" dirty="0"/>
          </a:p>
        </p:txBody>
      </p:sp>
      <p:sp>
        <p:nvSpPr>
          <p:cNvPr id="10" name="Fußzeilenplatzhalter 9"/>
          <p:cNvSpPr>
            <a:spLocks noGrp="1"/>
          </p:cNvSpPr>
          <p:nvPr>
            <p:ph type="ftr" sz="quarter" idx="27"/>
          </p:nvPr>
        </p:nvSpPr>
        <p:spPr/>
        <p:txBody>
          <a:bodyPr/>
          <a:lstStyle/>
          <a:p>
            <a:r>
              <a:rPr lang="de-AT" noProof="0" dirty="0"/>
              <a:t>Platz für Autor und LVA-Nummer</a:t>
            </a:r>
          </a:p>
        </p:txBody>
      </p:sp>
      <p:sp>
        <p:nvSpPr>
          <p:cNvPr id="11" name="Foliennummernplatzhalter 10"/>
          <p:cNvSpPr>
            <a:spLocks noGrp="1"/>
          </p:cNvSpPr>
          <p:nvPr>
            <p:ph type="sldNum" sz="quarter" idx="28"/>
          </p:nvPr>
        </p:nvSpPr>
        <p:spPr/>
        <p:txBody>
          <a:bodyPr/>
          <a:lstStyle>
            <a:lvl1pPr>
              <a:defRPr/>
            </a:lvl1pPr>
          </a:lstStyle>
          <a:p>
            <a:fld id="{DFB297D7-21D1-0549-A74D-BD032133048A}" type="slidenum">
              <a:rPr lang="en-US" smtClean="0"/>
              <a:pPr/>
              <a:t>‹Nr.›</a:t>
            </a:fld>
            <a:endParaRPr lang="en-US" dirty="0"/>
          </a:p>
        </p:txBody>
      </p:sp>
      <p:sp>
        <p:nvSpPr>
          <p:cNvPr id="12" name="Content Placeholder 2"/>
          <p:cNvSpPr>
            <a:spLocks noGrp="1"/>
          </p:cNvSpPr>
          <p:nvPr>
            <p:ph idx="1"/>
          </p:nvPr>
        </p:nvSpPr>
        <p:spPr>
          <a:xfrm>
            <a:off x="548268" y="1777395"/>
            <a:ext cx="7925378" cy="4150016"/>
          </a:xfrm>
        </p:spPr>
        <p:txBody>
          <a:bodyPr/>
          <a:lstStyle>
            <a:lvl1pPr>
              <a:spcBef>
                <a:spcPts val="600"/>
              </a:spcBef>
              <a:defRPr/>
            </a:lvl1pPr>
            <a:lvl2pPr>
              <a:spcBef>
                <a:spcPts val="200"/>
              </a:spcBef>
              <a:spcAft>
                <a:spcPts val="400"/>
              </a:spcAft>
              <a:defRPr/>
            </a:lvl2pPr>
            <a:lvl3pPr>
              <a:spcAft>
                <a:spcPts val="300"/>
              </a:spcAft>
              <a:defRPr/>
            </a:lvl3pPr>
            <a:lvl4pPr>
              <a:spcAft>
                <a:spcPts val="300"/>
              </a:spcAft>
              <a:defRPr/>
            </a:lvl4pPr>
          </a:lstStyle>
          <a:p>
            <a:pPr lvl="0"/>
            <a:r>
              <a:rPr lang="de-DE" noProof="0"/>
              <a:t>Formatvorlagen des Textmasters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de-AT" noProof="0" dirty="0"/>
          </a:p>
        </p:txBody>
      </p:sp>
    </p:spTree>
    <p:extLst>
      <p:ext uri="{BB962C8B-B14F-4D97-AF65-F5344CB8AC3E}">
        <p14:creationId xmlns:p14="http://schemas.microsoft.com/office/powerpoint/2010/main" val="3664993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 Bild / etc. ohne Quel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de-AT" noProof="0" dirty="0"/>
              <a:t>Platz für</a:t>
            </a:r>
            <a:br>
              <a:rPr lang="de-AT" noProof="0" dirty="0"/>
            </a:br>
            <a:r>
              <a:rPr lang="de-AT" noProof="0" dirty="0"/>
              <a:t>Titel und Text, Bilder, etc.</a:t>
            </a:r>
          </a:p>
        </p:txBody>
      </p:sp>
      <p:sp>
        <p:nvSpPr>
          <p:cNvPr id="3" name="Content Placeholder 2"/>
          <p:cNvSpPr>
            <a:spLocks noGrp="1"/>
          </p:cNvSpPr>
          <p:nvPr>
            <p:ph idx="1"/>
          </p:nvPr>
        </p:nvSpPr>
        <p:spPr>
          <a:xfrm>
            <a:off x="548268" y="1777395"/>
            <a:ext cx="7925378" cy="4428658"/>
          </a:xfrm>
        </p:spPr>
        <p:txBody>
          <a:bodyPr/>
          <a:lstStyle>
            <a:lvl1pPr>
              <a:spcBef>
                <a:spcPts val="600"/>
              </a:spcBef>
              <a:defRPr/>
            </a:lvl1pPr>
            <a:lvl2pPr>
              <a:spcBef>
                <a:spcPts val="200"/>
              </a:spcBef>
              <a:spcAft>
                <a:spcPts val="400"/>
              </a:spcAft>
              <a:defRPr/>
            </a:lvl2pPr>
            <a:lvl3pPr>
              <a:spcAft>
                <a:spcPts val="300"/>
              </a:spcAft>
              <a:defRPr/>
            </a:lvl3pPr>
            <a:lvl4pPr>
              <a:spcAft>
                <a:spcPts val="300"/>
              </a:spcAft>
              <a:defRPr/>
            </a:lvl4pPr>
          </a:lstStyle>
          <a:p>
            <a:pPr lvl="0"/>
            <a:r>
              <a:rPr lang="de-DE" noProof="0"/>
              <a:t>Formatvorlagen des Textmasters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de-AT" noProof="0" dirty="0"/>
          </a:p>
        </p:txBody>
      </p:sp>
      <p:sp>
        <p:nvSpPr>
          <p:cNvPr id="7" name="Bildplatzhalter 8"/>
          <p:cNvSpPr>
            <a:spLocks noGrp="1"/>
          </p:cNvSpPr>
          <p:nvPr>
            <p:ph type="pic" sz="quarter" idx="13" hasCustomPrompt="1"/>
          </p:nvPr>
        </p:nvSpPr>
        <p:spPr>
          <a:xfrm>
            <a:off x="1549400" y="6356350"/>
            <a:ext cx="763200" cy="352800"/>
          </a:xfrm>
        </p:spPr>
        <p:txBody>
          <a:bodyPr lIns="36000" tIns="72000" bIns="0">
            <a:noAutofit/>
          </a:bodyPr>
          <a:lstStyle>
            <a:lvl1pPr marL="0" indent="0">
              <a:lnSpc>
                <a:spcPts val="900"/>
              </a:lnSpc>
              <a:spcBef>
                <a:spcPts val="0"/>
              </a:spcBef>
              <a:buNone/>
              <a:defRPr sz="800" baseline="0"/>
            </a:lvl1pPr>
          </a:lstStyle>
          <a:p>
            <a:r>
              <a:rPr lang="de-AT" dirty="0"/>
              <a:t>Platz für ein Partnerlogo</a:t>
            </a:r>
          </a:p>
        </p:txBody>
      </p:sp>
      <p:sp>
        <p:nvSpPr>
          <p:cNvPr id="9" name="Datumsplatzhalter 8"/>
          <p:cNvSpPr>
            <a:spLocks noGrp="1"/>
          </p:cNvSpPr>
          <p:nvPr>
            <p:ph type="dt" sz="half" idx="26"/>
          </p:nvPr>
        </p:nvSpPr>
        <p:spPr/>
        <p:txBody>
          <a:bodyPr/>
          <a:lstStyle/>
          <a:p>
            <a:r>
              <a:rPr lang="de-AT" dirty="0"/>
              <a:t>01.02.2018</a:t>
            </a:r>
            <a:endParaRPr lang="en-US" dirty="0"/>
          </a:p>
        </p:txBody>
      </p:sp>
      <p:sp>
        <p:nvSpPr>
          <p:cNvPr id="10" name="Fußzeilenplatzhalter 9"/>
          <p:cNvSpPr>
            <a:spLocks noGrp="1"/>
          </p:cNvSpPr>
          <p:nvPr>
            <p:ph type="ftr" sz="quarter" idx="27"/>
          </p:nvPr>
        </p:nvSpPr>
        <p:spPr/>
        <p:txBody>
          <a:bodyPr/>
          <a:lstStyle/>
          <a:p>
            <a:r>
              <a:rPr lang="de-AT" noProof="0" dirty="0"/>
              <a:t>Platz für Autor und LVA-Nummer</a:t>
            </a:r>
          </a:p>
        </p:txBody>
      </p:sp>
      <p:sp>
        <p:nvSpPr>
          <p:cNvPr id="11" name="Foliennummernplatzhalter 10"/>
          <p:cNvSpPr>
            <a:spLocks noGrp="1"/>
          </p:cNvSpPr>
          <p:nvPr>
            <p:ph type="sldNum" sz="quarter" idx="28"/>
          </p:nvPr>
        </p:nvSpPr>
        <p:spPr/>
        <p:txBody>
          <a:bodyPr/>
          <a:lstStyle>
            <a:lvl1pPr>
              <a:defRPr/>
            </a:lvl1pPr>
          </a:lstStyle>
          <a:p>
            <a:fld id="{2FCA2C60-3929-1D49-B29C-C60A97789EE3}" type="slidenum">
              <a:rPr lang="en-US" smtClean="0"/>
              <a:pPr/>
              <a:t>‹Nr.›</a:t>
            </a:fld>
            <a:endParaRPr lang="en-US" dirty="0"/>
          </a:p>
        </p:txBody>
      </p:sp>
    </p:spTree>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ergleich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de-AT" noProof="0" dirty="0"/>
              <a:t>Platz für</a:t>
            </a:r>
            <a:br>
              <a:rPr lang="de-AT" noProof="0" dirty="0"/>
            </a:br>
            <a:r>
              <a:rPr lang="de-AT" noProof="0" dirty="0"/>
              <a:t>Titel und vergleich</a:t>
            </a:r>
          </a:p>
        </p:txBody>
      </p:sp>
      <p:sp>
        <p:nvSpPr>
          <p:cNvPr id="8" name="Bildplatzhalter 8"/>
          <p:cNvSpPr>
            <a:spLocks noGrp="1"/>
          </p:cNvSpPr>
          <p:nvPr>
            <p:ph type="pic" sz="quarter" idx="13" hasCustomPrompt="1"/>
          </p:nvPr>
        </p:nvSpPr>
        <p:spPr>
          <a:xfrm>
            <a:off x="1549400" y="6356350"/>
            <a:ext cx="763200" cy="352800"/>
          </a:xfrm>
        </p:spPr>
        <p:txBody>
          <a:bodyPr lIns="36000" tIns="72000" bIns="0">
            <a:noAutofit/>
          </a:bodyPr>
          <a:lstStyle>
            <a:lvl1pPr marL="0" indent="0">
              <a:lnSpc>
                <a:spcPts val="900"/>
              </a:lnSpc>
              <a:spcBef>
                <a:spcPts val="0"/>
              </a:spcBef>
              <a:buNone/>
              <a:defRPr sz="800" baseline="0"/>
            </a:lvl1pPr>
          </a:lstStyle>
          <a:p>
            <a:r>
              <a:rPr lang="de-AT" dirty="0"/>
              <a:t>Platz für ein Partnerlogo</a:t>
            </a:r>
          </a:p>
        </p:txBody>
      </p:sp>
      <p:sp>
        <p:nvSpPr>
          <p:cNvPr id="9" name="Datumsplatzhalter 8"/>
          <p:cNvSpPr>
            <a:spLocks noGrp="1"/>
          </p:cNvSpPr>
          <p:nvPr>
            <p:ph type="dt" sz="half" idx="14"/>
          </p:nvPr>
        </p:nvSpPr>
        <p:spPr/>
        <p:txBody>
          <a:bodyPr/>
          <a:lstStyle/>
          <a:p>
            <a:r>
              <a:rPr lang="de-AT" dirty="0"/>
              <a:t>01.02.2018</a:t>
            </a:r>
            <a:endParaRPr lang="en-US" dirty="0"/>
          </a:p>
        </p:txBody>
      </p:sp>
      <p:sp>
        <p:nvSpPr>
          <p:cNvPr id="10" name="Fußzeilenplatzhalter 9"/>
          <p:cNvSpPr>
            <a:spLocks noGrp="1"/>
          </p:cNvSpPr>
          <p:nvPr>
            <p:ph type="ftr" sz="quarter" idx="15"/>
          </p:nvPr>
        </p:nvSpPr>
        <p:spPr/>
        <p:txBody>
          <a:bodyPr/>
          <a:lstStyle/>
          <a:p>
            <a:r>
              <a:rPr lang="de-AT" noProof="0" dirty="0"/>
              <a:t>Platz für Autor und LVA-Nummer</a:t>
            </a:r>
          </a:p>
        </p:txBody>
      </p:sp>
      <p:sp>
        <p:nvSpPr>
          <p:cNvPr id="11" name="Foliennummernplatzhalter 10"/>
          <p:cNvSpPr>
            <a:spLocks noGrp="1"/>
          </p:cNvSpPr>
          <p:nvPr>
            <p:ph type="sldNum" sz="quarter" idx="16"/>
          </p:nvPr>
        </p:nvSpPr>
        <p:spPr/>
        <p:txBody>
          <a:bodyPr/>
          <a:lstStyle/>
          <a:p>
            <a:fld id="{68F3185B-C653-42AE-8B74-FF214C291574}" type="slidenum">
              <a:rPr lang="en-US" smtClean="0"/>
              <a:pPr/>
              <a:t>‹Nr.›</a:t>
            </a:fld>
            <a:endParaRPr lang="en-US"/>
          </a:p>
        </p:txBody>
      </p:sp>
      <p:sp>
        <p:nvSpPr>
          <p:cNvPr id="13" name="Content Placeholder 2"/>
          <p:cNvSpPr>
            <a:spLocks noGrp="1"/>
          </p:cNvSpPr>
          <p:nvPr>
            <p:ph idx="1"/>
          </p:nvPr>
        </p:nvSpPr>
        <p:spPr>
          <a:xfrm>
            <a:off x="548268" y="1777395"/>
            <a:ext cx="3794400" cy="4428658"/>
          </a:xfrm>
        </p:spPr>
        <p:txBody>
          <a:bodyPr/>
          <a:lstStyle>
            <a:lvl1pPr>
              <a:spcBef>
                <a:spcPts val="600"/>
              </a:spcBef>
              <a:defRPr/>
            </a:lvl1pPr>
            <a:lvl2pPr>
              <a:spcBef>
                <a:spcPts val="200"/>
              </a:spcBef>
              <a:spcAft>
                <a:spcPts val="400"/>
              </a:spcAft>
              <a:defRPr/>
            </a:lvl2pPr>
            <a:lvl3pPr>
              <a:spcAft>
                <a:spcPts val="300"/>
              </a:spcAft>
              <a:defRPr/>
            </a:lvl3pPr>
            <a:lvl4pPr>
              <a:spcAft>
                <a:spcPts val="300"/>
              </a:spcAft>
              <a:defRPr/>
            </a:lvl4pPr>
          </a:lstStyle>
          <a:p>
            <a:pPr lvl="0"/>
            <a:r>
              <a:rPr lang="de-DE" noProof="0"/>
              <a:t>Formatvorlagen des Textmasters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de-AT" noProof="0" dirty="0"/>
          </a:p>
        </p:txBody>
      </p:sp>
      <p:sp>
        <p:nvSpPr>
          <p:cNvPr id="14" name="Content Placeholder 2"/>
          <p:cNvSpPr>
            <a:spLocks noGrp="1"/>
          </p:cNvSpPr>
          <p:nvPr>
            <p:ph idx="17"/>
          </p:nvPr>
        </p:nvSpPr>
        <p:spPr>
          <a:xfrm>
            <a:off x="4693116" y="1777395"/>
            <a:ext cx="3794400" cy="4428658"/>
          </a:xfrm>
        </p:spPr>
        <p:txBody>
          <a:bodyPr/>
          <a:lstStyle>
            <a:lvl1pPr>
              <a:spcBef>
                <a:spcPts val="600"/>
              </a:spcBef>
              <a:defRPr/>
            </a:lvl1pPr>
            <a:lvl2pPr>
              <a:spcBef>
                <a:spcPts val="200"/>
              </a:spcBef>
              <a:spcAft>
                <a:spcPts val="400"/>
              </a:spcAft>
              <a:defRPr/>
            </a:lvl2pPr>
            <a:lvl3pPr>
              <a:spcAft>
                <a:spcPts val="300"/>
              </a:spcAft>
              <a:defRPr/>
            </a:lvl3pPr>
            <a:lvl4pPr>
              <a:spcAft>
                <a:spcPts val="300"/>
              </a:spcAft>
              <a:defRPr/>
            </a:lvl4pPr>
          </a:lstStyle>
          <a:p>
            <a:pPr lvl="0"/>
            <a:r>
              <a:rPr lang="de-DE" noProof="0"/>
              <a:t>Formatvorlagen des Textmasters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de-AT" noProof="0" dirty="0"/>
          </a:p>
        </p:txBody>
      </p:sp>
    </p:spTree>
    <p:extLst>
      <p:ext uri="{BB962C8B-B14F-4D97-AF65-F5344CB8AC3E}">
        <p14:creationId xmlns:p14="http://schemas.microsoft.com/office/powerpoint/2010/main" val="40393015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9322" y="651700"/>
            <a:ext cx="7938194" cy="938696"/>
          </a:xfrm>
          <a:prstGeom prst="rect">
            <a:avLst/>
          </a:prstGeom>
        </p:spPr>
        <p:txBody>
          <a:bodyPr vert="horz" lIns="91440" tIns="45720" rIns="91440" bIns="45720" rtlCol="0" anchor="t">
            <a:noAutofit/>
          </a:bodyPr>
          <a:lstStyle/>
          <a:p>
            <a:r>
              <a:rPr lang="de-AT" noProof="0" dirty="0"/>
              <a:t>TitelmUsterformat durch Klicken bearbeiten</a:t>
            </a:r>
          </a:p>
        </p:txBody>
      </p:sp>
      <p:sp>
        <p:nvSpPr>
          <p:cNvPr id="3" name="Text Placeholder 2"/>
          <p:cNvSpPr>
            <a:spLocks noGrp="1"/>
          </p:cNvSpPr>
          <p:nvPr>
            <p:ph type="body" idx="1"/>
          </p:nvPr>
        </p:nvSpPr>
        <p:spPr>
          <a:xfrm>
            <a:off x="535646" y="1777395"/>
            <a:ext cx="7938000" cy="4428658"/>
          </a:xfrm>
          <a:prstGeom prst="rect">
            <a:avLst/>
          </a:prstGeom>
        </p:spPr>
        <p:txBody>
          <a:bodyPr vert="horz" lIns="91440" tIns="45720" rIns="91440" bIns="45720" rtlCol="0">
            <a:noAutofit/>
          </a:bodyPr>
          <a:lstStyle/>
          <a:p>
            <a:pPr lvl="0"/>
            <a:r>
              <a:rPr lang="de-AT" noProof="0" dirty="0"/>
              <a:t>Textmasterformat bearbeiten</a:t>
            </a:r>
          </a:p>
          <a:p>
            <a:pPr lvl="1"/>
            <a:r>
              <a:rPr lang="de-AT" noProof="0" dirty="0"/>
              <a:t>Zweite Ebene</a:t>
            </a:r>
          </a:p>
          <a:p>
            <a:pPr lvl="2"/>
            <a:r>
              <a:rPr lang="de-AT" noProof="0" dirty="0"/>
              <a:t>Dritte Ebene</a:t>
            </a:r>
          </a:p>
          <a:p>
            <a:pPr lvl="3"/>
            <a:r>
              <a:rPr lang="de-AT" noProof="0" dirty="0"/>
              <a:t>Vierte Ebene</a:t>
            </a:r>
          </a:p>
          <a:p>
            <a:pPr lvl="4"/>
            <a:r>
              <a:rPr lang="de-AT" noProof="0" dirty="0"/>
              <a:t>Fünfte Ebene</a:t>
            </a:r>
          </a:p>
        </p:txBody>
      </p:sp>
      <p:sp>
        <p:nvSpPr>
          <p:cNvPr id="4" name="Date Placeholder 3"/>
          <p:cNvSpPr>
            <a:spLocks noGrp="1"/>
          </p:cNvSpPr>
          <p:nvPr>
            <p:ph type="dt" sz="half" idx="2"/>
          </p:nvPr>
        </p:nvSpPr>
        <p:spPr>
          <a:xfrm>
            <a:off x="2886433" y="6397200"/>
            <a:ext cx="1173413" cy="365125"/>
          </a:xfrm>
          <a:prstGeom prst="rect">
            <a:avLst/>
          </a:prstGeom>
        </p:spPr>
        <p:txBody>
          <a:bodyPr vert="horz" lIns="91440" tIns="45720" rIns="91440" bIns="45720" rtlCol="0" anchor="ctr"/>
          <a:lstStyle>
            <a:lvl1pPr algn="l">
              <a:defRPr sz="1000" b="1">
                <a:solidFill>
                  <a:schemeClr val="tx1"/>
                </a:solidFill>
                <a:latin typeface="+mn-lt"/>
              </a:defRPr>
            </a:lvl1pPr>
          </a:lstStyle>
          <a:p>
            <a:r>
              <a:rPr lang="de-AT" dirty="0"/>
              <a:t>01.02.2018</a:t>
            </a:r>
            <a:endParaRPr lang="en-US" dirty="0"/>
          </a:p>
        </p:txBody>
      </p:sp>
      <p:sp>
        <p:nvSpPr>
          <p:cNvPr id="5" name="Footer Placeholder 4"/>
          <p:cNvSpPr>
            <a:spLocks noGrp="1"/>
          </p:cNvSpPr>
          <p:nvPr>
            <p:ph type="ftr" sz="quarter" idx="3"/>
          </p:nvPr>
        </p:nvSpPr>
        <p:spPr>
          <a:xfrm>
            <a:off x="4273550" y="6395540"/>
            <a:ext cx="3086100" cy="365125"/>
          </a:xfrm>
          <a:prstGeom prst="rect">
            <a:avLst/>
          </a:prstGeom>
        </p:spPr>
        <p:txBody>
          <a:bodyPr vert="horz" lIns="91440" tIns="45720" rIns="91440" bIns="45720" rtlCol="0" anchor="ctr"/>
          <a:lstStyle>
            <a:lvl1pPr marL="0" marR="0" indent="0" algn="l" defTabSz="914400" rtl="0" eaLnBrk="1" fontAlgn="auto" latinLnBrk="0" hangingPunct="1">
              <a:lnSpc>
                <a:spcPct val="100000"/>
              </a:lnSpc>
              <a:spcBef>
                <a:spcPts val="0"/>
              </a:spcBef>
              <a:spcAft>
                <a:spcPts val="0"/>
              </a:spcAft>
              <a:buClrTx/>
              <a:buSzTx/>
              <a:buFontTx/>
              <a:buNone/>
              <a:tabLst/>
              <a:defRPr sz="1000" b="1">
                <a:solidFill>
                  <a:schemeClr val="tx1"/>
                </a:solidFill>
                <a:latin typeface="+mn-lt"/>
              </a:defRPr>
            </a:lvl1pPr>
          </a:lstStyle>
          <a:p>
            <a:r>
              <a:rPr lang="de-AT" noProof="0" dirty="0"/>
              <a:t>Platz für Autor und LVA-Nummer</a:t>
            </a:r>
          </a:p>
        </p:txBody>
      </p:sp>
      <p:sp>
        <p:nvSpPr>
          <p:cNvPr id="6" name="Slide Number Placeholder 5"/>
          <p:cNvSpPr>
            <a:spLocks noGrp="1"/>
          </p:cNvSpPr>
          <p:nvPr>
            <p:ph type="sldNum" sz="quarter" idx="4"/>
          </p:nvPr>
        </p:nvSpPr>
        <p:spPr>
          <a:xfrm>
            <a:off x="8087836" y="6395540"/>
            <a:ext cx="514350" cy="365125"/>
          </a:xfrm>
          <a:prstGeom prst="rect">
            <a:avLst/>
          </a:prstGeom>
        </p:spPr>
        <p:txBody>
          <a:bodyPr vert="horz" lIns="91440" tIns="45720" rIns="91440" bIns="45720" rtlCol="0" anchor="ctr"/>
          <a:lstStyle>
            <a:lvl1pPr algn="r">
              <a:defRPr sz="1000" b="1">
                <a:solidFill>
                  <a:schemeClr val="tx1"/>
                </a:solidFill>
                <a:latin typeface="+mn-lt"/>
              </a:defRPr>
            </a:lvl1pPr>
          </a:lstStyle>
          <a:p>
            <a:fld id="{977D763E-6462-E748-A364-8301CFB7D350}" type="slidenum">
              <a:rPr lang="en-US" smtClean="0"/>
              <a:pPr/>
              <a:t>‹Nr.›</a:t>
            </a:fld>
            <a:endParaRPr lang="en-US" dirty="0"/>
          </a:p>
        </p:txBody>
      </p:sp>
      <p:pic>
        <p:nvPicPr>
          <p:cNvPr id="9" name="Grafik 8"/>
          <p:cNvPicPr>
            <a:picLocks noChangeAspect="1"/>
          </p:cNvPicPr>
          <p:nvPr userDrawn="1"/>
        </p:nvPicPr>
        <p:blipFill rotWithShape="1">
          <a:blip r:embed="rId19" cstate="print">
            <a:extLst>
              <a:ext uri="{28A0092B-C50C-407E-A947-70E740481C1C}">
                <a14:useLocalDpi xmlns:a14="http://schemas.microsoft.com/office/drawing/2010/main"/>
              </a:ext>
            </a:extLst>
          </a:blip>
          <a:srcRect l="6391" t="9873" r="13244" b="34352"/>
          <a:stretch/>
        </p:blipFill>
        <p:spPr>
          <a:xfrm>
            <a:off x="600037" y="6326089"/>
            <a:ext cx="914352" cy="378000"/>
          </a:xfrm>
          <a:prstGeom prst="rect">
            <a:avLst/>
          </a:prstGeom>
        </p:spPr>
      </p:pic>
    </p:spTree>
    <p:extLst>
      <p:ext uri="{BB962C8B-B14F-4D97-AF65-F5344CB8AC3E}">
        <p14:creationId xmlns:p14="http://schemas.microsoft.com/office/powerpoint/2010/main" val="2195679428"/>
      </p:ext>
    </p:extLst>
  </p:cSld>
  <p:clrMap bg1="lt1" tx1="dk1" bg2="lt2" tx2="dk2" accent1="accent1" accent2="accent2" accent3="accent3" accent4="accent4" accent5="accent5" accent6="accent6" hlink="hlink" folHlink="folHlink"/>
  <p:sldLayoutIdLst>
    <p:sldLayoutId id="2147483667" r:id="rId1"/>
    <p:sldLayoutId id="2147483679" r:id="rId2"/>
    <p:sldLayoutId id="2147483668" r:id="rId3"/>
    <p:sldLayoutId id="2147483661" r:id="rId4"/>
    <p:sldLayoutId id="2147483669" r:id="rId5"/>
    <p:sldLayoutId id="2147483670" r:id="rId6"/>
    <p:sldLayoutId id="2147483662" r:id="rId7"/>
    <p:sldLayoutId id="2147483681" r:id="rId8"/>
    <p:sldLayoutId id="2147483664" r:id="rId9"/>
    <p:sldLayoutId id="2147483683" r:id="rId10"/>
    <p:sldLayoutId id="2147483684" r:id="rId11"/>
    <p:sldLayoutId id="2147483675" r:id="rId12"/>
    <p:sldLayoutId id="2147483674" r:id="rId13"/>
    <p:sldLayoutId id="2147483666" r:id="rId14"/>
    <p:sldLayoutId id="2147483672" r:id="rId15"/>
    <p:sldLayoutId id="2147483673" r:id="rId16"/>
    <p:sldLayoutId id="2147483680" r:id="rId17"/>
  </p:sldLayoutIdLst>
  <p:hf hdr="0" dt="0"/>
  <p:txStyles>
    <p:titleStyle>
      <a:lvl1pPr algn="l" defTabSz="914400" rtl="0" eaLnBrk="1" latinLnBrk="0" hangingPunct="1">
        <a:lnSpc>
          <a:spcPct val="83000"/>
        </a:lnSpc>
        <a:spcBef>
          <a:spcPct val="0"/>
        </a:spcBef>
        <a:buNone/>
        <a:defRPr sz="3000" kern="1200" cap="all" baseline="0">
          <a:solidFill>
            <a:schemeClr val="tx1"/>
          </a:solidFill>
          <a:latin typeface="+mj-lt"/>
          <a:ea typeface="+mj-ea"/>
          <a:cs typeface="+mj-cs"/>
        </a:defRPr>
      </a:lvl1pPr>
    </p:titleStyle>
    <p:bodyStyle>
      <a:lvl1pPr marL="324000" indent="-324000" algn="l" defTabSz="914400" rtl="0" eaLnBrk="1" latinLnBrk="0" hangingPunct="1">
        <a:lnSpc>
          <a:spcPct val="105000"/>
        </a:lnSpc>
        <a:spcBef>
          <a:spcPts val="0"/>
        </a:spcBef>
        <a:spcAft>
          <a:spcPts val="600"/>
        </a:spcAft>
        <a:buSzPct val="90000"/>
        <a:buFont typeface="Wingdings 2" panose="05020102010507070707" pitchFamily="18" charset="2"/>
        <a:buChar char=""/>
        <a:defRPr sz="2000" kern="1200">
          <a:solidFill>
            <a:schemeClr val="tx1"/>
          </a:solidFill>
          <a:latin typeface="+mn-lt"/>
          <a:ea typeface="+mn-ea"/>
          <a:cs typeface="+mn-cs"/>
        </a:defRPr>
      </a:lvl1pPr>
      <a:lvl2pPr marL="648000" indent="-324000" algn="l" defTabSz="914400" rtl="0" eaLnBrk="1" latinLnBrk="0" hangingPunct="1">
        <a:lnSpc>
          <a:spcPct val="105000"/>
        </a:lnSpc>
        <a:spcBef>
          <a:spcPts val="0"/>
        </a:spcBef>
        <a:spcAft>
          <a:spcPts val="600"/>
        </a:spcAft>
        <a:buSzPct val="90000"/>
        <a:buFont typeface="Wingdings 2" panose="05020102010507070707" pitchFamily="18" charset="2"/>
        <a:buChar char=""/>
        <a:defRPr sz="1800" kern="1200">
          <a:solidFill>
            <a:schemeClr val="tx1"/>
          </a:solidFill>
          <a:latin typeface="+mn-lt"/>
          <a:ea typeface="+mn-ea"/>
          <a:cs typeface="+mn-cs"/>
        </a:defRPr>
      </a:lvl2pPr>
      <a:lvl3pPr marL="936000" indent="-288000" algn="l" defTabSz="914400" rtl="0" eaLnBrk="1" latinLnBrk="0" hangingPunct="1">
        <a:lnSpc>
          <a:spcPct val="105000"/>
        </a:lnSpc>
        <a:spcBef>
          <a:spcPts val="0"/>
        </a:spcBef>
        <a:spcAft>
          <a:spcPts val="600"/>
        </a:spcAft>
        <a:buFont typeface="Wingdings 2" panose="05020102010507070707" pitchFamily="18" charset="2"/>
        <a:buChar char=""/>
        <a:defRPr sz="1600" kern="1200">
          <a:solidFill>
            <a:schemeClr val="tx1"/>
          </a:solidFill>
          <a:latin typeface="+mn-lt"/>
          <a:ea typeface="+mn-ea"/>
          <a:cs typeface="+mn-cs"/>
        </a:defRPr>
      </a:lvl3pPr>
      <a:lvl4pPr marL="1224000" indent="-288000" algn="l" defTabSz="914400" rtl="0" eaLnBrk="1" latinLnBrk="0" hangingPunct="1">
        <a:lnSpc>
          <a:spcPct val="105000"/>
        </a:lnSpc>
        <a:spcBef>
          <a:spcPts val="0"/>
        </a:spcBef>
        <a:spcAft>
          <a:spcPts val="600"/>
        </a:spcAft>
        <a:buFont typeface="Wingdings 2" panose="05020102010507070707" pitchFamily="18" charset="2"/>
        <a:buChar char=""/>
        <a:defRPr sz="1500" kern="1200">
          <a:solidFill>
            <a:schemeClr val="tx1"/>
          </a:solidFill>
          <a:latin typeface="+mn-lt"/>
          <a:ea typeface="+mn-ea"/>
          <a:cs typeface="+mn-cs"/>
        </a:defRPr>
      </a:lvl4pPr>
      <a:lvl5pPr marL="1512000" indent="-288000" algn="l" defTabSz="914400" rtl="0" eaLnBrk="1" latinLnBrk="0" hangingPunct="1">
        <a:lnSpc>
          <a:spcPct val="105000"/>
        </a:lnSpc>
        <a:spcBef>
          <a:spcPts val="0"/>
        </a:spcBef>
        <a:spcAft>
          <a:spcPts val="600"/>
        </a:spcAft>
        <a:buFont typeface="Wingdings 2" panose="05020102010507070707" pitchFamily="18"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178" userDrawn="1">
          <p15:clr>
            <a:srgbClr val="F26B43"/>
          </p15:clr>
        </p15:guide>
        <p15:guide id="2" pos="40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6.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1850067"/>
      </p:ext>
    </p:extLst>
  </p:cSld>
  <p:clrMapOvr>
    <a:masterClrMapping/>
  </p:clrMapOvr>
  <mc:AlternateContent xmlns:mc="http://schemas.openxmlformats.org/markup-compatibility/2006" xmlns:p14="http://schemas.microsoft.com/office/powerpoint/2010/main">
    <mc:Choice Requires="p14">
      <p:transition spd="slow" p14:dur="2000" advTm="1696"/>
    </mc:Choice>
    <mc:Fallback xmlns="">
      <p:transition spd="slow" advTm="1696"/>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62C85FB2-1022-4081-ABAD-803398685F11}"/>
              </a:ext>
            </a:extLst>
          </p:cNvPr>
          <p:cNvSpPr>
            <a:spLocks noGrp="1"/>
          </p:cNvSpPr>
          <p:nvPr>
            <p:ph type="body" sz="quarter" idx="13"/>
          </p:nvPr>
        </p:nvSpPr>
        <p:spPr>
          <a:xfrm>
            <a:off x="549322" y="1442838"/>
            <a:ext cx="7938000" cy="4424400"/>
          </a:xfrm>
        </p:spPr>
        <p:txBody>
          <a:bodyPr/>
          <a:lstStyle/>
          <a:p>
            <a:r>
              <a:rPr lang="de-DE" u="sng" dirty="0"/>
              <a:t> </a:t>
            </a:r>
          </a:p>
        </p:txBody>
      </p:sp>
      <p:sp>
        <p:nvSpPr>
          <p:cNvPr id="4" name="Fußzeilenplatzhalter 3">
            <a:extLst>
              <a:ext uri="{FF2B5EF4-FFF2-40B4-BE49-F238E27FC236}">
                <a16:creationId xmlns:a16="http://schemas.microsoft.com/office/drawing/2014/main" id="{506052DC-7049-4393-B1C5-754A14BCDAFA}"/>
              </a:ext>
            </a:extLst>
          </p:cNvPr>
          <p:cNvSpPr>
            <a:spLocks noGrp="1"/>
          </p:cNvSpPr>
          <p:nvPr>
            <p:ph type="ftr" sz="quarter" idx="16"/>
          </p:nvPr>
        </p:nvSpPr>
        <p:spPr>
          <a:xfrm>
            <a:off x="4273550" y="6395540"/>
            <a:ext cx="3086100" cy="365125"/>
          </a:xfrm>
        </p:spPr>
        <p:txBody>
          <a:bodyPr/>
          <a:lstStyle/>
          <a:p>
            <a:r>
              <a:rPr lang="de-AT" noProof="0" dirty="0"/>
              <a:t>LVA-Nr.: 256.002</a:t>
            </a:r>
          </a:p>
        </p:txBody>
      </p:sp>
      <p:sp>
        <p:nvSpPr>
          <p:cNvPr id="5" name="Foliennummernplatzhalter 4">
            <a:extLst>
              <a:ext uri="{FF2B5EF4-FFF2-40B4-BE49-F238E27FC236}">
                <a16:creationId xmlns:a16="http://schemas.microsoft.com/office/drawing/2014/main" id="{5BE28071-B805-4E3A-8BBA-20469274180D}"/>
              </a:ext>
            </a:extLst>
          </p:cNvPr>
          <p:cNvSpPr>
            <a:spLocks noGrp="1"/>
          </p:cNvSpPr>
          <p:nvPr>
            <p:ph type="sldNum" sz="quarter" idx="17"/>
          </p:nvPr>
        </p:nvSpPr>
        <p:spPr/>
        <p:txBody>
          <a:bodyPr/>
          <a:lstStyle/>
          <a:p>
            <a:fld id="{68F3185B-C653-42AE-8B74-FF214C291574}" type="slidenum">
              <a:rPr lang="en-US" smtClean="0"/>
              <a:pPr/>
              <a:t>10</a:t>
            </a:fld>
            <a:endParaRPr lang="en-US"/>
          </a:p>
        </p:txBody>
      </p:sp>
      <p:sp>
        <p:nvSpPr>
          <p:cNvPr id="6" name="Titel 5">
            <a:extLst>
              <a:ext uri="{FF2B5EF4-FFF2-40B4-BE49-F238E27FC236}">
                <a16:creationId xmlns:a16="http://schemas.microsoft.com/office/drawing/2014/main" id="{ECD1BE86-B780-416C-8EAA-2B4B75B29378}"/>
              </a:ext>
            </a:extLst>
          </p:cNvPr>
          <p:cNvSpPr>
            <a:spLocks noGrp="1"/>
          </p:cNvSpPr>
          <p:nvPr>
            <p:ph type="title"/>
          </p:nvPr>
        </p:nvSpPr>
        <p:spPr/>
        <p:txBody>
          <a:bodyPr/>
          <a:lstStyle/>
          <a:p>
            <a:r>
              <a:rPr lang="de-AT" sz="3200" dirty="0"/>
              <a:t>Abstimmung erhobener Anforderungen</a:t>
            </a:r>
            <a:endParaRPr lang="de-AT" dirty="0"/>
          </a:p>
        </p:txBody>
      </p:sp>
      <p:graphicFrame>
        <p:nvGraphicFramePr>
          <p:cNvPr id="8" name="Tabelle 7">
            <a:extLst>
              <a:ext uri="{FF2B5EF4-FFF2-40B4-BE49-F238E27FC236}">
                <a16:creationId xmlns:a16="http://schemas.microsoft.com/office/drawing/2014/main" id="{331FEEE3-19CB-D743-9CAB-D460F7FC9EB0}"/>
              </a:ext>
            </a:extLst>
          </p:cNvPr>
          <p:cNvGraphicFramePr>
            <a:graphicFrameLocks noGrp="1"/>
          </p:cNvGraphicFramePr>
          <p:nvPr>
            <p:extLst>
              <p:ext uri="{D42A27DB-BD31-4B8C-83A1-F6EECF244321}">
                <p14:modId xmlns:p14="http://schemas.microsoft.com/office/powerpoint/2010/main" val="3576696596"/>
              </p:ext>
            </p:extLst>
          </p:nvPr>
        </p:nvGraphicFramePr>
        <p:xfrm>
          <a:off x="304006" y="1567152"/>
          <a:ext cx="8183316" cy="4488374"/>
        </p:xfrm>
        <a:graphic>
          <a:graphicData uri="http://schemas.openxmlformats.org/drawingml/2006/table">
            <a:tbl>
              <a:tblPr>
                <a:tableStyleId>{5C22544A-7EE6-4342-B048-85BDC9FD1C3A}</a:tableStyleId>
              </a:tblPr>
              <a:tblGrid>
                <a:gridCol w="8183316">
                  <a:extLst>
                    <a:ext uri="{9D8B030D-6E8A-4147-A177-3AD203B41FA5}">
                      <a16:colId xmlns:a16="http://schemas.microsoft.com/office/drawing/2014/main" val="318561346"/>
                    </a:ext>
                  </a:extLst>
                </a:gridCol>
              </a:tblGrid>
              <a:tr h="1623945">
                <a:tc>
                  <a:txBody>
                    <a:bodyPr/>
                    <a:lstStyle/>
                    <a:p>
                      <a:pPr algn="l" fontAlgn="t"/>
                      <a:r>
                        <a:rPr lang="de-AT" sz="1400" u="none" strike="noStrike" dirty="0">
                          <a:effectLst/>
                          <a:latin typeface="+mn-lt"/>
                        </a:rPr>
                        <a:t>Wie soll das Event-Management funktionieren? (Zukünftig / Soll Anforderungen)</a:t>
                      </a:r>
                    </a:p>
                    <a:p>
                      <a:pPr algn="l" fontAlgn="t"/>
                      <a:r>
                        <a:rPr lang="de-AT" sz="1400" u="none" strike="noStrike" dirty="0">
                          <a:effectLst/>
                          <a:latin typeface="+mn-lt"/>
                        </a:rPr>
                        <a:t>Was soll es machen?</a:t>
                      </a:r>
                    </a:p>
                    <a:p>
                      <a:pPr algn="l" fontAlgn="t"/>
                      <a:endParaRPr lang="de-AT" sz="1400" u="none" strike="noStrike" dirty="0">
                        <a:effectLst/>
                        <a:latin typeface="+mn-lt"/>
                      </a:endParaRPr>
                    </a:p>
                    <a:p>
                      <a:pPr algn="l" fontAlgn="t"/>
                      <a:r>
                        <a:rPr lang="de-AT" sz="1400" u="none" strike="noStrike" dirty="0">
                          <a:effectLst/>
                          <a:latin typeface="+mn-lt"/>
                        </a:rPr>
                        <a:t>Angela: </a:t>
                      </a:r>
                    </a:p>
                    <a:p>
                      <a:pPr algn="l" fontAlgn="t"/>
                      <a:r>
                        <a:rPr lang="de-AT" sz="1400" u="none" strike="noStrike" dirty="0">
                          <a:effectLst/>
                          <a:latin typeface="+mn-lt"/>
                        </a:rPr>
                        <a:t>Event was angelegt wird, mehr nicht.. Chat-Funktion oder Kommentarfeld--&gt; eher Kommentarfeld.. Kein Kalender verfügbar</a:t>
                      </a:r>
                    </a:p>
                    <a:p>
                      <a:pPr algn="l" fontAlgn="t"/>
                      <a:endParaRPr lang="de-AT" sz="1400" b="0" i="0" u="none" strike="noStrike" dirty="0">
                        <a:solidFill>
                          <a:srgbClr val="000000"/>
                        </a:solidFill>
                        <a:effectLst/>
                        <a:latin typeface="+mn-lt"/>
                      </a:endParaRPr>
                    </a:p>
                    <a:p>
                      <a:pPr algn="l" fontAlgn="t"/>
                      <a:r>
                        <a:rPr lang="de-AT" sz="1400" b="0" i="0" u="none" strike="noStrike" dirty="0">
                          <a:solidFill>
                            <a:srgbClr val="000000"/>
                          </a:solidFill>
                          <a:effectLst/>
                          <a:latin typeface="+mn-lt"/>
                        </a:rPr>
                        <a:t>Barbara :</a:t>
                      </a:r>
                    </a:p>
                    <a:p>
                      <a:pPr algn="l" fontAlgn="t"/>
                      <a:r>
                        <a:rPr lang="de-AT" sz="1400" b="0" i="0" u="none" strike="noStrike" dirty="0">
                          <a:solidFill>
                            <a:srgbClr val="000000"/>
                          </a:solidFill>
                          <a:effectLst/>
                          <a:latin typeface="+mn-lt"/>
                        </a:rPr>
                        <a:t>gut und einfach.. Erwarten, dass wir einfach eine Liste der Leute erstellen können die wir zu bestimmten Events einladen können.. Selbst ohne technische Hilfe Mails verschicken können.. Status einfach umändern können.. Dass wir sortieren </a:t>
                      </a:r>
                      <a:r>
                        <a:rPr lang="de-AT" sz="1400" b="0" i="0" u="none" strike="noStrike" dirty="0" err="1">
                          <a:solidFill>
                            <a:srgbClr val="000000"/>
                          </a:solidFill>
                          <a:effectLst/>
                          <a:latin typeface="+mn-lt"/>
                        </a:rPr>
                        <a:t>konnen</a:t>
                      </a:r>
                      <a:r>
                        <a:rPr lang="de-AT" sz="1400" b="0" i="0" u="none" strike="noStrike" dirty="0">
                          <a:solidFill>
                            <a:srgbClr val="000000"/>
                          </a:solidFill>
                          <a:effectLst/>
                          <a:latin typeface="+mn-lt"/>
                        </a:rPr>
                        <a:t> (nach </a:t>
                      </a:r>
                      <a:r>
                        <a:rPr lang="de-AT" sz="1400" b="0" i="0" u="none" strike="noStrike" dirty="0" err="1">
                          <a:solidFill>
                            <a:srgbClr val="000000"/>
                          </a:solidFill>
                          <a:effectLst/>
                          <a:latin typeface="+mn-lt"/>
                        </a:rPr>
                        <a:t>accept</a:t>
                      </a:r>
                      <a:r>
                        <a:rPr lang="de-AT" sz="1400" b="0" i="0" u="none" strike="noStrike" dirty="0">
                          <a:solidFill>
                            <a:srgbClr val="000000"/>
                          </a:solidFill>
                          <a:effectLst/>
                          <a:latin typeface="+mn-lt"/>
                        </a:rPr>
                        <a:t> und </a:t>
                      </a:r>
                      <a:r>
                        <a:rPr lang="de-AT" sz="1400" b="0" i="0" u="none" strike="noStrike" dirty="0" err="1">
                          <a:solidFill>
                            <a:srgbClr val="000000"/>
                          </a:solidFill>
                          <a:effectLst/>
                          <a:latin typeface="+mn-lt"/>
                        </a:rPr>
                        <a:t>decline</a:t>
                      </a:r>
                      <a:r>
                        <a:rPr lang="de-AT" sz="1400" b="0" i="0" u="none" strike="noStrike" dirty="0">
                          <a:solidFill>
                            <a:srgbClr val="000000"/>
                          </a:solidFill>
                          <a:effectLst/>
                          <a:latin typeface="+mn-lt"/>
                        </a:rPr>
                        <a:t> und nicht beantwortet) </a:t>
                      </a:r>
                      <a:r>
                        <a:rPr lang="de-AT" sz="1400" b="0" i="0" u="none" strike="noStrike" dirty="0" err="1">
                          <a:solidFill>
                            <a:srgbClr val="000000"/>
                          </a:solidFill>
                          <a:effectLst/>
                          <a:latin typeface="+mn-lt"/>
                        </a:rPr>
                        <a:t>RemiderMail</a:t>
                      </a:r>
                      <a:r>
                        <a:rPr lang="de-AT" sz="1400" b="0" i="0" u="none" strike="noStrike" dirty="0">
                          <a:solidFill>
                            <a:srgbClr val="000000"/>
                          </a:solidFill>
                          <a:effectLst/>
                          <a:latin typeface="+mn-lt"/>
                        </a:rPr>
                        <a:t> an die, die nicht geantwortet haben.. Persönliche Ansprache wäre schön.. gibt es zurzeit nicht.. wünschenswert aber nicht höchste Priorität..</a:t>
                      </a:r>
                    </a:p>
                    <a:p>
                      <a:pPr algn="l" fontAlgn="t"/>
                      <a:endParaRPr lang="de-AT" sz="1400" b="0" i="0" u="none" strike="noStrike" dirty="0">
                        <a:solidFill>
                          <a:srgbClr val="000000"/>
                        </a:solidFill>
                        <a:effectLst/>
                        <a:latin typeface="+mn-lt"/>
                      </a:endParaRPr>
                    </a:p>
                    <a:p>
                      <a:pPr algn="l" fontAlgn="t"/>
                      <a:r>
                        <a:rPr lang="de-AT" sz="1400" b="0" i="0" u="none" strike="noStrike" dirty="0">
                          <a:solidFill>
                            <a:srgbClr val="000000"/>
                          </a:solidFill>
                          <a:effectLst/>
                          <a:latin typeface="+mn-lt"/>
                        </a:rPr>
                        <a:t>David:</a:t>
                      </a:r>
                    </a:p>
                    <a:p>
                      <a:pPr algn="l" fontAlgn="t"/>
                      <a:r>
                        <a:rPr lang="de-AT" sz="1400" b="0" i="0" u="none" strike="noStrike" dirty="0">
                          <a:solidFill>
                            <a:srgbClr val="000000"/>
                          </a:solidFill>
                          <a:effectLst/>
                          <a:latin typeface="+mn-lt"/>
                        </a:rPr>
                        <a:t>Einfacher.. Es soll uns ermöglichen, dass wir sehr viel selbst machen und nicht so viel auf den Techniker angewiesen..</a:t>
                      </a:r>
                    </a:p>
                    <a:p>
                      <a:pPr algn="l" fontAlgn="t"/>
                      <a:endParaRPr lang="de-AT" sz="1400" b="0" i="0" u="none" strike="noStrike" dirty="0">
                        <a:solidFill>
                          <a:srgbClr val="000000"/>
                        </a:solidFill>
                        <a:effectLst/>
                        <a:latin typeface="+mn-lt"/>
                      </a:endParaRPr>
                    </a:p>
                    <a:p>
                      <a:pPr algn="l" fontAlgn="t"/>
                      <a:r>
                        <a:rPr lang="de-AT" sz="1400" b="0" i="0" u="none" strike="noStrike" dirty="0">
                          <a:solidFill>
                            <a:srgbClr val="000000"/>
                          </a:solidFill>
                          <a:effectLst/>
                          <a:latin typeface="+mn-lt"/>
                        </a:rPr>
                        <a:t>Einmalige Definition von Email-Templates</a:t>
                      </a:r>
                    </a:p>
                    <a:p>
                      <a:pPr algn="l" fontAlgn="t"/>
                      <a:r>
                        <a:rPr lang="de-AT" sz="1400" b="0" i="0" u="none" strike="noStrike" dirty="0">
                          <a:solidFill>
                            <a:srgbClr val="000000"/>
                          </a:solidFill>
                          <a:effectLst/>
                          <a:latin typeface="+mn-lt"/>
                        </a:rPr>
                        <a:t>Erfordert Abstimmung</a:t>
                      </a:r>
                    </a:p>
                    <a:p>
                      <a:pPr algn="l" fontAlgn="t"/>
                      <a:r>
                        <a:rPr lang="de-AT" sz="1400" b="0" i="0" u="none" strike="noStrike" dirty="0">
                          <a:solidFill>
                            <a:srgbClr val="000000"/>
                          </a:solidFill>
                          <a:effectLst/>
                          <a:latin typeface="+mn-lt"/>
                        </a:rPr>
                        <a:t>Folgend automatisiert</a:t>
                      </a:r>
                    </a:p>
                  </a:txBody>
                  <a:tcPr marL="7814" marR="7814" marT="7814" marB="0"/>
                </a:tc>
                <a:extLst>
                  <a:ext uri="{0D108BD9-81ED-4DB2-BD59-A6C34878D82A}">
                    <a16:rowId xmlns:a16="http://schemas.microsoft.com/office/drawing/2014/main" val="1853564704"/>
                  </a:ext>
                </a:extLst>
              </a:tr>
            </a:tbl>
          </a:graphicData>
        </a:graphic>
      </p:graphicFrame>
    </p:spTree>
    <p:extLst>
      <p:ext uri="{BB962C8B-B14F-4D97-AF65-F5344CB8AC3E}">
        <p14:creationId xmlns:p14="http://schemas.microsoft.com/office/powerpoint/2010/main" val="31726656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62C85FB2-1022-4081-ABAD-803398685F11}"/>
              </a:ext>
            </a:extLst>
          </p:cNvPr>
          <p:cNvSpPr>
            <a:spLocks noGrp="1"/>
          </p:cNvSpPr>
          <p:nvPr>
            <p:ph type="body" sz="quarter" idx="13"/>
          </p:nvPr>
        </p:nvSpPr>
        <p:spPr>
          <a:xfrm>
            <a:off x="549322" y="1442838"/>
            <a:ext cx="7938000" cy="4424400"/>
          </a:xfrm>
        </p:spPr>
        <p:txBody>
          <a:bodyPr/>
          <a:lstStyle/>
          <a:p>
            <a:r>
              <a:rPr lang="de-DE" u="sng" dirty="0"/>
              <a:t> </a:t>
            </a:r>
          </a:p>
        </p:txBody>
      </p:sp>
      <p:sp>
        <p:nvSpPr>
          <p:cNvPr id="4" name="Fußzeilenplatzhalter 3">
            <a:extLst>
              <a:ext uri="{FF2B5EF4-FFF2-40B4-BE49-F238E27FC236}">
                <a16:creationId xmlns:a16="http://schemas.microsoft.com/office/drawing/2014/main" id="{506052DC-7049-4393-B1C5-754A14BCDAFA}"/>
              </a:ext>
            </a:extLst>
          </p:cNvPr>
          <p:cNvSpPr>
            <a:spLocks noGrp="1"/>
          </p:cNvSpPr>
          <p:nvPr>
            <p:ph type="ftr" sz="quarter" idx="16"/>
          </p:nvPr>
        </p:nvSpPr>
        <p:spPr>
          <a:xfrm>
            <a:off x="4273550" y="6395540"/>
            <a:ext cx="3086100" cy="365125"/>
          </a:xfrm>
        </p:spPr>
        <p:txBody>
          <a:bodyPr/>
          <a:lstStyle/>
          <a:p>
            <a:r>
              <a:rPr lang="de-AT" noProof="0" dirty="0"/>
              <a:t>LVA-Nr.: 256.002</a:t>
            </a:r>
          </a:p>
        </p:txBody>
      </p:sp>
      <p:sp>
        <p:nvSpPr>
          <p:cNvPr id="5" name="Foliennummernplatzhalter 4">
            <a:extLst>
              <a:ext uri="{FF2B5EF4-FFF2-40B4-BE49-F238E27FC236}">
                <a16:creationId xmlns:a16="http://schemas.microsoft.com/office/drawing/2014/main" id="{5BE28071-B805-4E3A-8BBA-20469274180D}"/>
              </a:ext>
            </a:extLst>
          </p:cNvPr>
          <p:cNvSpPr>
            <a:spLocks noGrp="1"/>
          </p:cNvSpPr>
          <p:nvPr>
            <p:ph type="sldNum" sz="quarter" idx="17"/>
          </p:nvPr>
        </p:nvSpPr>
        <p:spPr/>
        <p:txBody>
          <a:bodyPr/>
          <a:lstStyle/>
          <a:p>
            <a:fld id="{68F3185B-C653-42AE-8B74-FF214C291574}" type="slidenum">
              <a:rPr lang="en-US" smtClean="0"/>
              <a:pPr/>
              <a:t>11</a:t>
            </a:fld>
            <a:endParaRPr lang="en-US"/>
          </a:p>
        </p:txBody>
      </p:sp>
      <p:sp>
        <p:nvSpPr>
          <p:cNvPr id="6" name="Titel 5">
            <a:extLst>
              <a:ext uri="{FF2B5EF4-FFF2-40B4-BE49-F238E27FC236}">
                <a16:creationId xmlns:a16="http://schemas.microsoft.com/office/drawing/2014/main" id="{ECD1BE86-B780-416C-8EAA-2B4B75B29378}"/>
              </a:ext>
            </a:extLst>
          </p:cNvPr>
          <p:cNvSpPr>
            <a:spLocks noGrp="1"/>
          </p:cNvSpPr>
          <p:nvPr>
            <p:ph type="title"/>
          </p:nvPr>
        </p:nvSpPr>
        <p:spPr/>
        <p:txBody>
          <a:bodyPr/>
          <a:lstStyle/>
          <a:p>
            <a:r>
              <a:rPr lang="de-AT" sz="3200" dirty="0"/>
              <a:t>Abstimmung erhobener Anforderungen</a:t>
            </a:r>
            <a:endParaRPr lang="de-AT" dirty="0"/>
          </a:p>
        </p:txBody>
      </p:sp>
      <p:graphicFrame>
        <p:nvGraphicFramePr>
          <p:cNvPr id="8" name="Tabelle 7">
            <a:extLst>
              <a:ext uri="{FF2B5EF4-FFF2-40B4-BE49-F238E27FC236}">
                <a16:creationId xmlns:a16="http://schemas.microsoft.com/office/drawing/2014/main" id="{2856C229-9853-A047-8E63-4F7F06CA6C40}"/>
              </a:ext>
            </a:extLst>
          </p:cNvPr>
          <p:cNvGraphicFramePr>
            <a:graphicFrameLocks noGrp="1"/>
          </p:cNvGraphicFramePr>
          <p:nvPr>
            <p:extLst>
              <p:ext uri="{D42A27DB-BD31-4B8C-83A1-F6EECF244321}">
                <p14:modId xmlns:p14="http://schemas.microsoft.com/office/powerpoint/2010/main" val="3473615558"/>
              </p:ext>
            </p:extLst>
          </p:nvPr>
        </p:nvGraphicFramePr>
        <p:xfrm>
          <a:off x="340658" y="2008093"/>
          <a:ext cx="8146663" cy="3423285"/>
        </p:xfrm>
        <a:graphic>
          <a:graphicData uri="http://schemas.openxmlformats.org/drawingml/2006/table">
            <a:tbl>
              <a:tblPr>
                <a:tableStyleId>{5C22544A-7EE6-4342-B048-85BDC9FD1C3A}</a:tableStyleId>
              </a:tblPr>
              <a:tblGrid>
                <a:gridCol w="8146663">
                  <a:extLst>
                    <a:ext uri="{9D8B030D-6E8A-4147-A177-3AD203B41FA5}">
                      <a16:colId xmlns:a16="http://schemas.microsoft.com/office/drawing/2014/main" val="1536547655"/>
                    </a:ext>
                  </a:extLst>
                </a:gridCol>
              </a:tblGrid>
              <a:tr h="3098745">
                <a:tc>
                  <a:txBody>
                    <a:bodyPr/>
                    <a:lstStyle/>
                    <a:p>
                      <a:pPr algn="l" fontAlgn="t"/>
                      <a:r>
                        <a:rPr lang="de-AT" sz="1400" u="none" strike="noStrike" dirty="0">
                          <a:effectLst/>
                          <a:latin typeface="+mn-lt"/>
                        </a:rPr>
                        <a:t>Welche Arten ausgehender E-Mails werden unterstützt? (einzeln, </a:t>
                      </a:r>
                      <a:r>
                        <a:rPr lang="de-AT" sz="1400" u="none" strike="noStrike" dirty="0" err="1">
                          <a:effectLst/>
                          <a:latin typeface="+mn-lt"/>
                        </a:rPr>
                        <a:t>massenmails</a:t>
                      </a:r>
                      <a:r>
                        <a:rPr lang="de-AT" sz="1400" u="none" strike="noStrike" dirty="0">
                          <a:effectLst/>
                          <a:latin typeface="+mn-lt"/>
                        </a:rPr>
                        <a:t>?)</a:t>
                      </a:r>
                    </a:p>
                    <a:p>
                      <a:pPr algn="l" fontAlgn="t"/>
                      <a:endParaRPr lang="de-AT" sz="1400" b="0" i="0" u="none" strike="noStrike" dirty="0">
                        <a:solidFill>
                          <a:srgbClr val="000000"/>
                        </a:solidFill>
                        <a:effectLst/>
                        <a:latin typeface="+mn-lt"/>
                      </a:endParaRPr>
                    </a:p>
                    <a:p>
                      <a:pPr algn="l" fontAlgn="t"/>
                      <a:endParaRPr lang="de-AT" sz="1400" b="0" i="0" u="none" strike="noStrike" dirty="0">
                        <a:solidFill>
                          <a:srgbClr val="000000"/>
                        </a:solidFill>
                        <a:effectLst/>
                        <a:latin typeface="+mn-lt"/>
                      </a:endParaRPr>
                    </a:p>
                    <a:p>
                      <a:pPr algn="l" fontAlgn="t"/>
                      <a:r>
                        <a:rPr lang="de-AT" sz="1400" b="0" i="0" u="none" strike="noStrike" dirty="0">
                          <a:solidFill>
                            <a:srgbClr val="000000"/>
                          </a:solidFill>
                          <a:effectLst/>
                          <a:latin typeface="+mn-lt"/>
                        </a:rPr>
                        <a:t>Angela: man kann beides --&gt; Serienbrief wäre gut.</a:t>
                      </a:r>
                    </a:p>
                    <a:p>
                      <a:pPr algn="l" fontAlgn="t"/>
                      <a:endParaRPr lang="de-AT" sz="1400" b="0" i="0" u="none" strike="noStrike" dirty="0">
                        <a:solidFill>
                          <a:srgbClr val="000000"/>
                        </a:solidFill>
                        <a:effectLst/>
                        <a:latin typeface="+mn-lt"/>
                      </a:endParaRPr>
                    </a:p>
                    <a:p>
                      <a:pPr algn="l" fontAlgn="t"/>
                      <a:r>
                        <a:rPr lang="de-AT" sz="1400" b="0" i="0" u="none" strike="noStrike" dirty="0">
                          <a:solidFill>
                            <a:srgbClr val="000000"/>
                          </a:solidFill>
                          <a:effectLst/>
                          <a:latin typeface="+mn-lt"/>
                        </a:rPr>
                        <a:t>Barbara:</a:t>
                      </a:r>
                    </a:p>
                    <a:p>
                      <a:pPr algn="l" fontAlgn="t"/>
                      <a:r>
                        <a:rPr lang="de-AT" sz="1400" b="0" i="0" u="none" strike="noStrike" dirty="0">
                          <a:solidFill>
                            <a:srgbClr val="000000"/>
                          </a:solidFill>
                          <a:effectLst/>
                          <a:latin typeface="+mn-lt"/>
                        </a:rPr>
                        <a:t>Einzelmails und Michael ermöglicht mit einem Workaround Massenmails.. </a:t>
                      </a:r>
                    </a:p>
                    <a:p>
                      <a:pPr algn="l" fontAlgn="t"/>
                      <a:endParaRPr lang="de-AT" sz="1400" b="0" i="0" u="none" strike="noStrike" dirty="0">
                        <a:solidFill>
                          <a:srgbClr val="000000"/>
                        </a:solidFill>
                        <a:effectLst/>
                        <a:latin typeface="+mn-lt"/>
                      </a:endParaRPr>
                    </a:p>
                    <a:p>
                      <a:pPr algn="l" fontAlgn="t"/>
                      <a:r>
                        <a:rPr lang="de-AT" sz="1400" b="0" i="0" u="none" strike="noStrike" dirty="0">
                          <a:solidFill>
                            <a:srgbClr val="000000"/>
                          </a:solidFill>
                          <a:effectLst/>
                          <a:latin typeface="+mn-lt"/>
                        </a:rPr>
                        <a:t>David:</a:t>
                      </a:r>
                    </a:p>
                    <a:p>
                      <a:pPr algn="l" fontAlgn="t"/>
                      <a:r>
                        <a:rPr lang="de-AT" sz="1400" b="0" i="0" u="none" strike="noStrike" dirty="0">
                          <a:solidFill>
                            <a:srgbClr val="000000"/>
                          </a:solidFill>
                          <a:effectLst/>
                          <a:latin typeface="+mn-lt"/>
                        </a:rPr>
                        <a:t>Nur Massenmails meines Wissens</a:t>
                      </a:r>
                    </a:p>
                    <a:p>
                      <a:pPr algn="l" fontAlgn="t"/>
                      <a:endParaRPr lang="de-AT" sz="1400" b="0" i="0" u="none" strike="noStrike" dirty="0">
                        <a:solidFill>
                          <a:srgbClr val="000000"/>
                        </a:solidFill>
                        <a:effectLst/>
                        <a:latin typeface="+mn-lt"/>
                      </a:endParaRPr>
                    </a:p>
                    <a:p>
                      <a:pPr algn="l" fontAlgn="t"/>
                      <a:endParaRPr lang="de-AT" sz="1400" b="0" i="0" u="none" strike="noStrike" dirty="0">
                        <a:solidFill>
                          <a:srgbClr val="000000"/>
                        </a:solidFill>
                        <a:effectLst/>
                        <a:latin typeface="+mn-lt"/>
                      </a:endParaRPr>
                    </a:p>
                    <a:p>
                      <a:pPr algn="l" fontAlgn="t"/>
                      <a:endParaRPr lang="de-AT" sz="1400" b="0" i="0" u="none" strike="noStrike" dirty="0">
                        <a:solidFill>
                          <a:srgbClr val="000000"/>
                        </a:solidFill>
                        <a:effectLst/>
                        <a:latin typeface="+mn-lt"/>
                      </a:endParaRPr>
                    </a:p>
                    <a:p>
                      <a:pPr algn="l" fontAlgn="t"/>
                      <a:endParaRPr lang="de-AT" sz="1400" b="0" i="0" u="none" strike="noStrike" dirty="0">
                        <a:solidFill>
                          <a:srgbClr val="000000"/>
                        </a:solidFill>
                        <a:effectLst/>
                        <a:latin typeface="+mn-lt"/>
                      </a:endParaRPr>
                    </a:p>
                    <a:p>
                      <a:pPr algn="l" fontAlgn="t"/>
                      <a:r>
                        <a:rPr lang="de-AT" sz="1400" b="0" i="0" u="none" strike="noStrike" dirty="0">
                          <a:solidFill>
                            <a:srgbClr val="000000"/>
                          </a:solidFill>
                          <a:effectLst/>
                          <a:latin typeface="+mn-lt"/>
                        </a:rPr>
                        <a:t>Beide Funktionalitäten gegeben</a:t>
                      </a:r>
                    </a:p>
                    <a:p>
                      <a:pPr algn="l" fontAlgn="t"/>
                      <a:r>
                        <a:rPr lang="de-AT" sz="1400" b="0" i="0" u="none" strike="noStrike" dirty="0">
                          <a:solidFill>
                            <a:srgbClr val="000000"/>
                          </a:solidFill>
                          <a:effectLst/>
                          <a:latin typeface="+mn-lt"/>
                        </a:rPr>
                        <a:t>Soll die Verwaltung von Einzelmails über das neue System erfolgen?</a:t>
                      </a:r>
                    </a:p>
                  </a:txBody>
                  <a:tcPr marL="9525" marR="9525" marT="9525" marB="0"/>
                </a:tc>
                <a:extLst>
                  <a:ext uri="{0D108BD9-81ED-4DB2-BD59-A6C34878D82A}">
                    <a16:rowId xmlns:a16="http://schemas.microsoft.com/office/drawing/2014/main" val="1893749344"/>
                  </a:ext>
                </a:extLst>
              </a:tr>
            </a:tbl>
          </a:graphicData>
        </a:graphic>
      </p:graphicFrame>
    </p:spTree>
    <p:extLst>
      <p:ext uri="{BB962C8B-B14F-4D97-AF65-F5344CB8AC3E}">
        <p14:creationId xmlns:p14="http://schemas.microsoft.com/office/powerpoint/2010/main" val="18285177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62C85FB2-1022-4081-ABAD-803398685F11}"/>
              </a:ext>
            </a:extLst>
          </p:cNvPr>
          <p:cNvSpPr>
            <a:spLocks noGrp="1"/>
          </p:cNvSpPr>
          <p:nvPr>
            <p:ph type="body" sz="quarter" idx="13"/>
          </p:nvPr>
        </p:nvSpPr>
        <p:spPr>
          <a:xfrm>
            <a:off x="549322" y="1442838"/>
            <a:ext cx="7938000" cy="4424400"/>
          </a:xfrm>
        </p:spPr>
        <p:txBody>
          <a:bodyPr/>
          <a:lstStyle/>
          <a:p>
            <a:r>
              <a:rPr lang="de-DE" u="sng" dirty="0"/>
              <a:t> </a:t>
            </a:r>
          </a:p>
        </p:txBody>
      </p:sp>
      <p:sp>
        <p:nvSpPr>
          <p:cNvPr id="4" name="Fußzeilenplatzhalter 3">
            <a:extLst>
              <a:ext uri="{FF2B5EF4-FFF2-40B4-BE49-F238E27FC236}">
                <a16:creationId xmlns:a16="http://schemas.microsoft.com/office/drawing/2014/main" id="{506052DC-7049-4393-B1C5-754A14BCDAFA}"/>
              </a:ext>
            </a:extLst>
          </p:cNvPr>
          <p:cNvSpPr>
            <a:spLocks noGrp="1"/>
          </p:cNvSpPr>
          <p:nvPr>
            <p:ph type="ftr" sz="quarter" idx="16"/>
          </p:nvPr>
        </p:nvSpPr>
        <p:spPr>
          <a:xfrm>
            <a:off x="4273550" y="6395540"/>
            <a:ext cx="3086100" cy="365125"/>
          </a:xfrm>
        </p:spPr>
        <p:txBody>
          <a:bodyPr/>
          <a:lstStyle/>
          <a:p>
            <a:r>
              <a:rPr lang="de-AT" noProof="0" dirty="0"/>
              <a:t>LVA-Nr.: 256.002</a:t>
            </a:r>
          </a:p>
        </p:txBody>
      </p:sp>
      <p:sp>
        <p:nvSpPr>
          <p:cNvPr id="5" name="Foliennummernplatzhalter 4">
            <a:extLst>
              <a:ext uri="{FF2B5EF4-FFF2-40B4-BE49-F238E27FC236}">
                <a16:creationId xmlns:a16="http://schemas.microsoft.com/office/drawing/2014/main" id="{5BE28071-B805-4E3A-8BBA-20469274180D}"/>
              </a:ext>
            </a:extLst>
          </p:cNvPr>
          <p:cNvSpPr>
            <a:spLocks noGrp="1"/>
          </p:cNvSpPr>
          <p:nvPr>
            <p:ph type="sldNum" sz="quarter" idx="17"/>
          </p:nvPr>
        </p:nvSpPr>
        <p:spPr/>
        <p:txBody>
          <a:bodyPr/>
          <a:lstStyle/>
          <a:p>
            <a:fld id="{68F3185B-C653-42AE-8B74-FF214C291574}" type="slidenum">
              <a:rPr lang="en-US" smtClean="0"/>
              <a:pPr/>
              <a:t>12</a:t>
            </a:fld>
            <a:endParaRPr lang="en-US"/>
          </a:p>
        </p:txBody>
      </p:sp>
      <p:sp>
        <p:nvSpPr>
          <p:cNvPr id="6" name="Titel 5">
            <a:extLst>
              <a:ext uri="{FF2B5EF4-FFF2-40B4-BE49-F238E27FC236}">
                <a16:creationId xmlns:a16="http://schemas.microsoft.com/office/drawing/2014/main" id="{ECD1BE86-B780-416C-8EAA-2B4B75B29378}"/>
              </a:ext>
            </a:extLst>
          </p:cNvPr>
          <p:cNvSpPr>
            <a:spLocks noGrp="1"/>
          </p:cNvSpPr>
          <p:nvPr>
            <p:ph type="title"/>
          </p:nvPr>
        </p:nvSpPr>
        <p:spPr/>
        <p:txBody>
          <a:bodyPr/>
          <a:lstStyle/>
          <a:p>
            <a:r>
              <a:rPr lang="de-AT" sz="3200" dirty="0"/>
              <a:t>Abstimmung erhobener Anforderungen</a:t>
            </a:r>
            <a:endParaRPr lang="de-AT" dirty="0"/>
          </a:p>
        </p:txBody>
      </p:sp>
      <p:graphicFrame>
        <p:nvGraphicFramePr>
          <p:cNvPr id="8" name="Tabelle 7">
            <a:extLst>
              <a:ext uri="{FF2B5EF4-FFF2-40B4-BE49-F238E27FC236}">
                <a16:creationId xmlns:a16="http://schemas.microsoft.com/office/drawing/2014/main" id="{2856C229-9853-A047-8E63-4F7F06CA6C40}"/>
              </a:ext>
            </a:extLst>
          </p:cNvPr>
          <p:cNvGraphicFramePr>
            <a:graphicFrameLocks noGrp="1"/>
          </p:cNvGraphicFramePr>
          <p:nvPr>
            <p:extLst>
              <p:ext uri="{D42A27DB-BD31-4B8C-83A1-F6EECF244321}">
                <p14:modId xmlns:p14="http://schemas.microsoft.com/office/powerpoint/2010/main" val="4279944936"/>
              </p:ext>
            </p:extLst>
          </p:nvPr>
        </p:nvGraphicFramePr>
        <p:xfrm>
          <a:off x="340658" y="2075314"/>
          <a:ext cx="8146663" cy="3423285"/>
        </p:xfrm>
        <a:graphic>
          <a:graphicData uri="http://schemas.openxmlformats.org/drawingml/2006/table">
            <a:tbl>
              <a:tblPr>
                <a:tableStyleId>{5C22544A-7EE6-4342-B048-85BDC9FD1C3A}</a:tableStyleId>
              </a:tblPr>
              <a:tblGrid>
                <a:gridCol w="8146663">
                  <a:extLst>
                    <a:ext uri="{9D8B030D-6E8A-4147-A177-3AD203B41FA5}">
                      <a16:colId xmlns:a16="http://schemas.microsoft.com/office/drawing/2014/main" val="1536547655"/>
                    </a:ext>
                  </a:extLst>
                </a:gridCol>
              </a:tblGrid>
              <a:tr h="3098745">
                <a:tc>
                  <a:txBody>
                    <a:bodyPr/>
                    <a:lstStyle/>
                    <a:p>
                      <a:pPr algn="l" fontAlgn="t"/>
                      <a:r>
                        <a:rPr lang="de-AT" sz="1400" u="none" strike="noStrike" dirty="0">
                          <a:effectLst/>
                          <a:latin typeface="+mn-lt"/>
                        </a:rPr>
                        <a:t>Wie wird die Terminverwaltung realisiert?</a:t>
                      </a:r>
                    </a:p>
                    <a:p>
                      <a:pPr algn="l" fontAlgn="t"/>
                      <a:endParaRPr lang="de-AT" sz="1400" b="0" i="0" u="none" strike="noStrike" dirty="0">
                        <a:solidFill>
                          <a:srgbClr val="000000"/>
                        </a:solidFill>
                        <a:effectLst/>
                        <a:latin typeface="+mn-lt"/>
                      </a:endParaRPr>
                    </a:p>
                    <a:p>
                      <a:pPr algn="l" fontAlgn="t"/>
                      <a:r>
                        <a:rPr lang="de-AT" sz="1400" b="0" i="0" u="none" strike="noStrike" dirty="0">
                          <a:solidFill>
                            <a:srgbClr val="000000"/>
                          </a:solidFill>
                          <a:effectLst/>
                          <a:latin typeface="+mn-lt"/>
                        </a:rPr>
                        <a:t>Angela:</a:t>
                      </a:r>
                    </a:p>
                    <a:p>
                      <a:pPr algn="l" fontAlgn="t"/>
                      <a:r>
                        <a:rPr lang="de-AT" sz="1400" b="0" i="0" u="none" strike="noStrike" dirty="0">
                          <a:solidFill>
                            <a:srgbClr val="000000"/>
                          </a:solidFill>
                          <a:effectLst/>
                          <a:latin typeface="+mn-lt"/>
                        </a:rPr>
                        <a:t>Keine Kalenderfunktion, meistens fixieren Barbara und David den Termin und auf Basis dessen wird das gemacht. .. Relativ übersichtlich Stand jetzt</a:t>
                      </a:r>
                    </a:p>
                    <a:p>
                      <a:pPr algn="l" fontAlgn="t"/>
                      <a:endParaRPr lang="de-AT" sz="1400" b="0" i="0" u="none" strike="noStrike" dirty="0">
                        <a:solidFill>
                          <a:srgbClr val="000000"/>
                        </a:solidFill>
                        <a:effectLst/>
                        <a:latin typeface="+mn-lt"/>
                      </a:endParaRPr>
                    </a:p>
                    <a:p>
                      <a:pPr algn="l" fontAlgn="t"/>
                      <a:r>
                        <a:rPr lang="de-AT" sz="1400" b="0" i="0" u="none" strike="noStrike" dirty="0">
                          <a:solidFill>
                            <a:srgbClr val="000000"/>
                          </a:solidFill>
                          <a:effectLst/>
                          <a:latin typeface="+mn-lt"/>
                        </a:rPr>
                        <a:t>Barbara:</a:t>
                      </a:r>
                    </a:p>
                    <a:p>
                      <a:pPr algn="l" fontAlgn="t"/>
                      <a:r>
                        <a:rPr lang="de-AT" sz="1400" b="0" i="0" u="none" strike="noStrike" dirty="0">
                          <a:solidFill>
                            <a:srgbClr val="000000"/>
                          </a:solidFill>
                          <a:effectLst/>
                          <a:latin typeface="+mn-lt"/>
                        </a:rPr>
                        <a:t>Nicht im jetzigen Tool</a:t>
                      </a:r>
                    </a:p>
                    <a:p>
                      <a:pPr algn="l" fontAlgn="t"/>
                      <a:endParaRPr lang="de-AT" sz="1400" b="0" i="0" u="none" strike="noStrike" dirty="0">
                        <a:solidFill>
                          <a:srgbClr val="000000"/>
                        </a:solidFill>
                        <a:effectLst/>
                        <a:latin typeface="+mn-lt"/>
                      </a:endParaRPr>
                    </a:p>
                    <a:p>
                      <a:pPr algn="l" fontAlgn="t"/>
                      <a:r>
                        <a:rPr lang="de-AT" sz="1400" b="0" i="0" u="none" strike="noStrike" dirty="0">
                          <a:solidFill>
                            <a:srgbClr val="000000"/>
                          </a:solidFill>
                          <a:effectLst/>
                          <a:latin typeface="+mn-lt"/>
                        </a:rPr>
                        <a:t>David:</a:t>
                      </a:r>
                    </a:p>
                    <a:p>
                      <a:pPr algn="l" fontAlgn="t"/>
                      <a:r>
                        <a:rPr lang="de-AT" sz="1400" b="0" i="0" u="none" strike="noStrike" dirty="0">
                          <a:solidFill>
                            <a:srgbClr val="000000"/>
                          </a:solidFill>
                          <a:effectLst/>
                          <a:latin typeface="+mn-lt"/>
                        </a:rPr>
                        <a:t>Das weiß ich nicht und es gibt auch keine Schnittstelle zu persönlichen Kalender</a:t>
                      </a:r>
                    </a:p>
                    <a:p>
                      <a:pPr algn="l" fontAlgn="t"/>
                      <a:endParaRPr lang="de-AT" sz="1400" b="0" i="0" u="none" strike="noStrike" dirty="0">
                        <a:solidFill>
                          <a:srgbClr val="000000"/>
                        </a:solidFill>
                        <a:effectLst/>
                        <a:latin typeface="+mn-lt"/>
                      </a:endParaRPr>
                    </a:p>
                    <a:p>
                      <a:pPr algn="l" fontAlgn="t"/>
                      <a:endParaRPr lang="de-AT" sz="1400" b="0" i="0" u="none" strike="noStrike" dirty="0">
                        <a:solidFill>
                          <a:srgbClr val="000000"/>
                        </a:solidFill>
                        <a:effectLst/>
                        <a:latin typeface="+mn-lt"/>
                      </a:endParaRPr>
                    </a:p>
                    <a:p>
                      <a:pPr algn="l" fontAlgn="t"/>
                      <a:endParaRPr lang="de-AT" sz="1400" b="0" i="0" u="none" strike="noStrike" dirty="0">
                        <a:solidFill>
                          <a:srgbClr val="000000"/>
                        </a:solidFill>
                        <a:effectLst/>
                        <a:latin typeface="+mn-lt"/>
                      </a:endParaRPr>
                    </a:p>
                    <a:p>
                      <a:pPr algn="l" fontAlgn="t"/>
                      <a:r>
                        <a:rPr lang="de-AT" sz="1400" b="0" i="0" u="none" strike="noStrike" dirty="0">
                          <a:solidFill>
                            <a:srgbClr val="000000"/>
                          </a:solidFill>
                          <a:effectLst/>
                          <a:latin typeface="+mn-lt"/>
                        </a:rPr>
                        <a:t>Modul der Terminverwaltung in Kalender möglich</a:t>
                      </a:r>
                    </a:p>
                    <a:p>
                      <a:pPr algn="l" fontAlgn="t"/>
                      <a:r>
                        <a:rPr lang="de-AT" sz="1400" b="0" i="0" u="none" strike="noStrike" dirty="0">
                          <a:solidFill>
                            <a:srgbClr val="000000"/>
                          </a:solidFill>
                          <a:effectLst/>
                          <a:latin typeface="+mn-lt"/>
                        </a:rPr>
                        <a:t>Soll dieses Modul installiert werden?</a:t>
                      </a:r>
                    </a:p>
                  </a:txBody>
                  <a:tcPr marL="9525" marR="9525" marT="9525" marB="0"/>
                </a:tc>
                <a:extLst>
                  <a:ext uri="{0D108BD9-81ED-4DB2-BD59-A6C34878D82A}">
                    <a16:rowId xmlns:a16="http://schemas.microsoft.com/office/drawing/2014/main" val="1893749344"/>
                  </a:ext>
                </a:extLst>
              </a:tr>
            </a:tbl>
          </a:graphicData>
        </a:graphic>
      </p:graphicFrame>
    </p:spTree>
    <p:extLst>
      <p:ext uri="{BB962C8B-B14F-4D97-AF65-F5344CB8AC3E}">
        <p14:creationId xmlns:p14="http://schemas.microsoft.com/office/powerpoint/2010/main" val="15675201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62C85FB2-1022-4081-ABAD-803398685F11}"/>
              </a:ext>
            </a:extLst>
          </p:cNvPr>
          <p:cNvSpPr>
            <a:spLocks noGrp="1"/>
          </p:cNvSpPr>
          <p:nvPr>
            <p:ph type="body" sz="quarter" idx="13"/>
          </p:nvPr>
        </p:nvSpPr>
        <p:spPr>
          <a:xfrm>
            <a:off x="549322" y="1442838"/>
            <a:ext cx="7938000" cy="4424400"/>
          </a:xfrm>
        </p:spPr>
        <p:txBody>
          <a:bodyPr/>
          <a:lstStyle/>
          <a:p>
            <a:r>
              <a:rPr lang="de-DE" u="sng" dirty="0"/>
              <a:t> </a:t>
            </a:r>
          </a:p>
        </p:txBody>
      </p:sp>
      <p:sp>
        <p:nvSpPr>
          <p:cNvPr id="4" name="Fußzeilenplatzhalter 3">
            <a:extLst>
              <a:ext uri="{FF2B5EF4-FFF2-40B4-BE49-F238E27FC236}">
                <a16:creationId xmlns:a16="http://schemas.microsoft.com/office/drawing/2014/main" id="{506052DC-7049-4393-B1C5-754A14BCDAFA}"/>
              </a:ext>
            </a:extLst>
          </p:cNvPr>
          <p:cNvSpPr>
            <a:spLocks noGrp="1"/>
          </p:cNvSpPr>
          <p:nvPr>
            <p:ph type="ftr" sz="quarter" idx="16"/>
          </p:nvPr>
        </p:nvSpPr>
        <p:spPr>
          <a:xfrm>
            <a:off x="4273550" y="6395540"/>
            <a:ext cx="3086100" cy="365125"/>
          </a:xfrm>
        </p:spPr>
        <p:txBody>
          <a:bodyPr/>
          <a:lstStyle/>
          <a:p>
            <a:r>
              <a:rPr lang="de-AT" noProof="0" dirty="0"/>
              <a:t>LVA-Nr.: 256.002</a:t>
            </a:r>
          </a:p>
        </p:txBody>
      </p:sp>
      <p:sp>
        <p:nvSpPr>
          <p:cNvPr id="5" name="Foliennummernplatzhalter 4">
            <a:extLst>
              <a:ext uri="{FF2B5EF4-FFF2-40B4-BE49-F238E27FC236}">
                <a16:creationId xmlns:a16="http://schemas.microsoft.com/office/drawing/2014/main" id="{5BE28071-B805-4E3A-8BBA-20469274180D}"/>
              </a:ext>
            </a:extLst>
          </p:cNvPr>
          <p:cNvSpPr>
            <a:spLocks noGrp="1"/>
          </p:cNvSpPr>
          <p:nvPr>
            <p:ph type="sldNum" sz="quarter" idx="17"/>
          </p:nvPr>
        </p:nvSpPr>
        <p:spPr/>
        <p:txBody>
          <a:bodyPr/>
          <a:lstStyle/>
          <a:p>
            <a:fld id="{68F3185B-C653-42AE-8B74-FF214C291574}" type="slidenum">
              <a:rPr lang="en-US" smtClean="0"/>
              <a:pPr/>
              <a:t>13</a:t>
            </a:fld>
            <a:endParaRPr lang="en-US"/>
          </a:p>
        </p:txBody>
      </p:sp>
      <p:sp>
        <p:nvSpPr>
          <p:cNvPr id="6" name="Titel 5">
            <a:extLst>
              <a:ext uri="{FF2B5EF4-FFF2-40B4-BE49-F238E27FC236}">
                <a16:creationId xmlns:a16="http://schemas.microsoft.com/office/drawing/2014/main" id="{ECD1BE86-B780-416C-8EAA-2B4B75B29378}"/>
              </a:ext>
            </a:extLst>
          </p:cNvPr>
          <p:cNvSpPr>
            <a:spLocks noGrp="1"/>
          </p:cNvSpPr>
          <p:nvPr>
            <p:ph type="title"/>
          </p:nvPr>
        </p:nvSpPr>
        <p:spPr>
          <a:xfrm>
            <a:off x="549322" y="151364"/>
            <a:ext cx="7938194" cy="938696"/>
          </a:xfrm>
        </p:spPr>
        <p:txBody>
          <a:bodyPr/>
          <a:lstStyle/>
          <a:p>
            <a:r>
              <a:rPr lang="de-AT" sz="3200" dirty="0"/>
              <a:t>Abstimmung erhobener Anforderungen</a:t>
            </a:r>
            <a:endParaRPr lang="de-AT" dirty="0"/>
          </a:p>
        </p:txBody>
      </p:sp>
      <p:graphicFrame>
        <p:nvGraphicFramePr>
          <p:cNvPr id="3" name="Tabelle 2">
            <a:extLst>
              <a:ext uri="{FF2B5EF4-FFF2-40B4-BE49-F238E27FC236}">
                <a16:creationId xmlns:a16="http://schemas.microsoft.com/office/drawing/2014/main" id="{6668ACD5-0574-6443-A893-E4EE6DEE9A2C}"/>
              </a:ext>
            </a:extLst>
          </p:cNvPr>
          <p:cNvGraphicFramePr>
            <a:graphicFrameLocks noGrp="1"/>
          </p:cNvGraphicFramePr>
          <p:nvPr>
            <p:extLst>
              <p:ext uri="{D42A27DB-BD31-4B8C-83A1-F6EECF244321}">
                <p14:modId xmlns:p14="http://schemas.microsoft.com/office/powerpoint/2010/main" val="71438524"/>
              </p:ext>
            </p:extLst>
          </p:nvPr>
        </p:nvGraphicFramePr>
        <p:xfrm>
          <a:off x="520700" y="1152893"/>
          <a:ext cx="7567136" cy="5130165"/>
        </p:xfrm>
        <a:graphic>
          <a:graphicData uri="http://schemas.openxmlformats.org/drawingml/2006/table">
            <a:tbl>
              <a:tblPr>
                <a:tableStyleId>{5C22544A-7EE6-4342-B048-85BDC9FD1C3A}</a:tableStyleId>
              </a:tblPr>
              <a:tblGrid>
                <a:gridCol w="7567136">
                  <a:extLst>
                    <a:ext uri="{9D8B030D-6E8A-4147-A177-3AD203B41FA5}">
                      <a16:colId xmlns:a16="http://schemas.microsoft.com/office/drawing/2014/main" val="613127955"/>
                    </a:ext>
                  </a:extLst>
                </a:gridCol>
              </a:tblGrid>
              <a:tr h="4449553">
                <a:tc>
                  <a:txBody>
                    <a:bodyPr/>
                    <a:lstStyle/>
                    <a:p>
                      <a:pPr algn="l" fontAlgn="t"/>
                      <a:r>
                        <a:rPr lang="de-AT" sz="1400" u="none" strike="noStrike" dirty="0">
                          <a:effectLst/>
                          <a:latin typeface="+mn-lt"/>
                        </a:rPr>
                        <a:t>Zu welchen Systemen sind Schnittstellen vorhanden bzw. relevant?</a:t>
                      </a:r>
                    </a:p>
                    <a:p>
                      <a:pPr algn="l" fontAlgn="t"/>
                      <a:endParaRPr lang="de-AT" sz="1400" b="0" i="0" u="none" strike="noStrike" dirty="0">
                        <a:solidFill>
                          <a:srgbClr val="000000"/>
                        </a:solidFill>
                        <a:effectLst/>
                        <a:latin typeface="+mn-lt"/>
                      </a:endParaRPr>
                    </a:p>
                    <a:p>
                      <a:pPr algn="l" fontAlgn="t"/>
                      <a:r>
                        <a:rPr lang="de-AT" sz="1400" b="0" i="0" u="none" strike="noStrike" dirty="0">
                          <a:solidFill>
                            <a:srgbClr val="000000"/>
                          </a:solidFill>
                          <a:effectLst/>
                          <a:latin typeface="+mn-lt"/>
                        </a:rPr>
                        <a:t>Angela: es wird alles nur noch händisch nachgepflegt, am wichtigsten wäre Excel</a:t>
                      </a:r>
                    </a:p>
                    <a:p>
                      <a:pPr algn="l" fontAlgn="t"/>
                      <a:endParaRPr lang="de-AT" sz="1400" b="0" i="0" u="none" strike="noStrike" dirty="0">
                        <a:solidFill>
                          <a:srgbClr val="000000"/>
                        </a:solidFill>
                        <a:effectLst/>
                        <a:latin typeface="+mn-lt"/>
                      </a:endParaRPr>
                    </a:p>
                    <a:p>
                      <a:pPr algn="l" fontAlgn="t"/>
                      <a:r>
                        <a:rPr lang="de-AT" sz="1400" b="0" i="0" u="none" strike="noStrike" dirty="0">
                          <a:solidFill>
                            <a:srgbClr val="000000"/>
                          </a:solidFill>
                          <a:effectLst/>
                          <a:latin typeface="+mn-lt"/>
                        </a:rPr>
                        <a:t>Michael:</a:t>
                      </a:r>
                    </a:p>
                    <a:p>
                      <a:pPr algn="l" fontAlgn="t"/>
                      <a:r>
                        <a:rPr lang="de-AT" sz="1400" b="0" i="0" u="none" strike="noStrike" dirty="0">
                          <a:solidFill>
                            <a:srgbClr val="000000"/>
                          </a:solidFill>
                          <a:effectLst/>
                          <a:latin typeface="+mn-lt"/>
                        </a:rPr>
                        <a:t>Module, die es mit irgendwelchen Shop Modulen und Shopsystemen verbinden, aber müssen wir nachschauen. Typischerweise CSV Dateien, Schnittstellen werden nicht unterstützt… wenn wir in dieses Eventmodul ein Event anlegen, wäre es nice to </a:t>
                      </a:r>
                      <a:r>
                        <a:rPr lang="de-AT" sz="1400" b="0" i="0" u="none" strike="noStrike" dirty="0" err="1">
                          <a:solidFill>
                            <a:srgbClr val="000000"/>
                          </a:solidFill>
                          <a:effectLst/>
                          <a:latin typeface="+mn-lt"/>
                        </a:rPr>
                        <a:t>have</a:t>
                      </a:r>
                      <a:r>
                        <a:rPr lang="de-AT" sz="1400" b="0" i="0" u="none" strike="noStrike" dirty="0">
                          <a:solidFill>
                            <a:srgbClr val="000000"/>
                          </a:solidFill>
                          <a:effectLst/>
                          <a:latin typeface="+mn-lt"/>
                        </a:rPr>
                        <a:t> wenn es automatisiert in der Facebook-Gruppe aufscheinen würde</a:t>
                      </a:r>
                    </a:p>
                    <a:p>
                      <a:pPr algn="l" fontAlgn="t"/>
                      <a:endParaRPr lang="de-AT" sz="1400" b="0" i="0" u="none" strike="noStrike" dirty="0">
                        <a:solidFill>
                          <a:srgbClr val="000000"/>
                        </a:solidFill>
                        <a:effectLst/>
                        <a:latin typeface="+mn-lt"/>
                      </a:endParaRPr>
                    </a:p>
                    <a:p>
                      <a:pPr algn="l" fontAlgn="t"/>
                      <a:endParaRPr lang="de-AT" sz="1400" b="0" i="0" u="none" strike="noStrike" dirty="0">
                        <a:solidFill>
                          <a:srgbClr val="000000"/>
                        </a:solidFill>
                        <a:effectLst/>
                        <a:latin typeface="+mn-lt"/>
                      </a:endParaRPr>
                    </a:p>
                    <a:p>
                      <a:pPr algn="l" fontAlgn="t"/>
                      <a:r>
                        <a:rPr lang="de-AT" sz="1400" b="0" i="0" u="none" strike="noStrike" dirty="0">
                          <a:solidFill>
                            <a:srgbClr val="000000"/>
                          </a:solidFill>
                          <a:effectLst/>
                          <a:latin typeface="+mn-lt"/>
                        </a:rPr>
                        <a:t>Barbara:</a:t>
                      </a:r>
                    </a:p>
                    <a:p>
                      <a:pPr algn="l" fontAlgn="t"/>
                      <a:r>
                        <a:rPr lang="de-AT" sz="1400" b="0" i="0" u="none" strike="noStrike" dirty="0">
                          <a:solidFill>
                            <a:srgbClr val="000000"/>
                          </a:solidFill>
                          <a:effectLst/>
                          <a:latin typeface="+mn-lt"/>
                        </a:rPr>
                        <a:t>Vorhanden --&gt; keine Information.. Relevant --&gt; Wünschenswert wäre Export ins Excel oder Word.. Echte Schnittstellen ans Mailsystem falls notwendig sonst wüsste ich keine</a:t>
                      </a:r>
                    </a:p>
                    <a:p>
                      <a:pPr algn="l" fontAlgn="t"/>
                      <a:endParaRPr lang="de-AT" sz="1400" b="0" i="0" u="none" strike="noStrike" dirty="0">
                        <a:solidFill>
                          <a:srgbClr val="000000"/>
                        </a:solidFill>
                        <a:effectLst/>
                        <a:latin typeface="+mn-lt"/>
                      </a:endParaRPr>
                    </a:p>
                    <a:p>
                      <a:pPr algn="l" fontAlgn="t"/>
                      <a:endParaRPr lang="de-AT" sz="1400" b="0" i="0" u="none" strike="noStrike" dirty="0">
                        <a:solidFill>
                          <a:srgbClr val="000000"/>
                        </a:solidFill>
                        <a:effectLst/>
                        <a:latin typeface="+mn-lt"/>
                      </a:endParaRPr>
                    </a:p>
                    <a:p>
                      <a:pPr algn="l" fontAlgn="t"/>
                      <a:r>
                        <a:rPr lang="de-AT" sz="1400" b="0" i="0" u="none" strike="noStrike" dirty="0">
                          <a:solidFill>
                            <a:srgbClr val="000000"/>
                          </a:solidFill>
                          <a:effectLst/>
                          <a:latin typeface="+mn-lt"/>
                        </a:rPr>
                        <a:t>David:</a:t>
                      </a:r>
                    </a:p>
                    <a:p>
                      <a:pPr algn="l" fontAlgn="t"/>
                      <a:r>
                        <a:rPr lang="de-AT" sz="1400" b="0" i="0" u="none" strike="noStrike" dirty="0">
                          <a:solidFill>
                            <a:srgbClr val="000000"/>
                          </a:solidFill>
                          <a:effectLst/>
                          <a:latin typeface="+mn-lt"/>
                        </a:rPr>
                        <a:t>Im Moment zu keinen Umfeldsystemen - Sinnvoll wäre es zu </a:t>
                      </a:r>
                      <a:r>
                        <a:rPr lang="de-AT" sz="1400" b="0" i="0" u="none" strike="noStrike" dirty="0" err="1">
                          <a:solidFill>
                            <a:srgbClr val="000000"/>
                          </a:solidFill>
                          <a:effectLst/>
                          <a:latin typeface="+mn-lt"/>
                        </a:rPr>
                        <a:t>groupWise</a:t>
                      </a:r>
                      <a:r>
                        <a:rPr lang="de-AT" sz="1400" b="0" i="0" u="none" strike="noStrike" dirty="0">
                          <a:solidFill>
                            <a:srgbClr val="000000"/>
                          </a:solidFill>
                          <a:effectLst/>
                          <a:latin typeface="+mn-lt"/>
                        </a:rPr>
                        <a:t> - Sprich Email-Verwaltung</a:t>
                      </a:r>
                    </a:p>
                    <a:p>
                      <a:pPr algn="l" fontAlgn="t"/>
                      <a:endParaRPr lang="de-AT" sz="1400" b="0" i="0" u="none" strike="noStrike" dirty="0">
                        <a:solidFill>
                          <a:srgbClr val="000000"/>
                        </a:solidFill>
                        <a:effectLst/>
                        <a:latin typeface="+mn-lt"/>
                      </a:endParaRPr>
                    </a:p>
                    <a:p>
                      <a:pPr algn="l" fontAlgn="t"/>
                      <a:endParaRPr lang="de-AT" sz="1400" b="0" i="0" u="none" strike="noStrike" dirty="0">
                        <a:solidFill>
                          <a:srgbClr val="000000"/>
                        </a:solidFill>
                        <a:effectLst/>
                        <a:latin typeface="+mn-lt"/>
                      </a:endParaRPr>
                    </a:p>
                    <a:p>
                      <a:pPr algn="l" fontAlgn="t"/>
                      <a:r>
                        <a:rPr lang="de-AT" sz="1400" b="0" i="0" u="none" strike="noStrike" dirty="0">
                          <a:solidFill>
                            <a:srgbClr val="000000"/>
                          </a:solidFill>
                          <a:effectLst/>
                          <a:latin typeface="+mn-lt"/>
                        </a:rPr>
                        <a:t>Nach unserem Wissensstand nicht vorhanden</a:t>
                      </a:r>
                    </a:p>
                    <a:p>
                      <a:pPr algn="l" fontAlgn="t"/>
                      <a:r>
                        <a:rPr lang="de-AT" sz="1400" b="0" i="0" u="none" strike="noStrike" dirty="0">
                          <a:solidFill>
                            <a:srgbClr val="000000"/>
                          </a:solidFill>
                          <a:effectLst/>
                          <a:latin typeface="+mn-lt"/>
                        </a:rPr>
                        <a:t>Wie relevant ist die Schnittstelle zum Email System? Bzw. die Möglichkeit nach Facebook zu exportieren?</a:t>
                      </a:r>
                    </a:p>
                  </a:txBody>
                  <a:tcPr marL="9525" marR="9525" marT="9525" marB="0"/>
                </a:tc>
                <a:extLst>
                  <a:ext uri="{0D108BD9-81ED-4DB2-BD59-A6C34878D82A}">
                    <a16:rowId xmlns:a16="http://schemas.microsoft.com/office/drawing/2014/main" val="3114284879"/>
                  </a:ext>
                </a:extLst>
              </a:tr>
            </a:tbl>
          </a:graphicData>
        </a:graphic>
      </p:graphicFrame>
    </p:spTree>
    <p:extLst>
      <p:ext uri="{BB962C8B-B14F-4D97-AF65-F5344CB8AC3E}">
        <p14:creationId xmlns:p14="http://schemas.microsoft.com/office/powerpoint/2010/main" val="6583075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62C85FB2-1022-4081-ABAD-803398685F11}"/>
              </a:ext>
            </a:extLst>
          </p:cNvPr>
          <p:cNvSpPr>
            <a:spLocks noGrp="1"/>
          </p:cNvSpPr>
          <p:nvPr>
            <p:ph type="body" sz="quarter" idx="13"/>
          </p:nvPr>
        </p:nvSpPr>
        <p:spPr>
          <a:xfrm>
            <a:off x="549322" y="1442838"/>
            <a:ext cx="7938000" cy="4424400"/>
          </a:xfrm>
        </p:spPr>
        <p:txBody>
          <a:bodyPr/>
          <a:lstStyle/>
          <a:p>
            <a:r>
              <a:rPr lang="de-DE" u="sng" dirty="0"/>
              <a:t> </a:t>
            </a:r>
          </a:p>
        </p:txBody>
      </p:sp>
      <p:sp>
        <p:nvSpPr>
          <p:cNvPr id="4" name="Fußzeilenplatzhalter 3">
            <a:extLst>
              <a:ext uri="{FF2B5EF4-FFF2-40B4-BE49-F238E27FC236}">
                <a16:creationId xmlns:a16="http://schemas.microsoft.com/office/drawing/2014/main" id="{506052DC-7049-4393-B1C5-754A14BCDAFA}"/>
              </a:ext>
            </a:extLst>
          </p:cNvPr>
          <p:cNvSpPr>
            <a:spLocks noGrp="1"/>
          </p:cNvSpPr>
          <p:nvPr>
            <p:ph type="ftr" sz="quarter" idx="16"/>
          </p:nvPr>
        </p:nvSpPr>
        <p:spPr>
          <a:xfrm>
            <a:off x="4273550" y="6395540"/>
            <a:ext cx="3086100" cy="365125"/>
          </a:xfrm>
        </p:spPr>
        <p:txBody>
          <a:bodyPr/>
          <a:lstStyle/>
          <a:p>
            <a:r>
              <a:rPr lang="de-AT" noProof="0" dirty="0"/>
              <a:t>LVA-Nr.: 256.002</a:t>
            </a:r>
          </a:p>
        </p:txBody>
      </p:sp>
      <p:sp>
        <p:nvSpPr>
          <p:cNvPr id="5" name="Foliennummernplatzhalter 4">
            <a:extLst>
              <a:ext uri="{FF2B5EF4-FFF2-40B4-BE49-F238E27FC236}">
                <a16:creationId xmlns:a16="http://schemas.microsoft.com/office/drawing/2014/main" id="{5BE28071-B805-4E3A-8BBA-20469274180D}"/>
              </a:ext>
            </a:extLst>
          </p:cNvPr>
          <p:cNvSpPr>
            <a:spLocks noGrp="1"/>
          </p:cNvSpPr>
          <p:nvPr>
            <p:ph type="sldNum" sz="quarter" idx="17"/>
          </p:nvPr>
        </p:nvSpPr>
        <p:spPr/>
        <p:txBody>
          <a:bodyPr/>
          <a:lstStyle/>
          <a:p>
            <a:fld id="{68F3185B-C653-42AE-8B74-FF214C291574}" type="slidenum">
              <a:rPr lang="en-US" smtClean="0"/>
              <a:pPr/>
              <a:t>14</a:t>
            </a:fld>
            <a:endParaRPr lang="en-US"/>
          </a:p>
        </p:txBody>
      </p:sp>
      <p:sp>
        <p:nvSpPr>
          <p:cNvPr id="6" name="Titel 5">
            <a:extLst>
              <a:ext uri="{FF2B5EF4-FFF2-40B4-BE49-F238E27FC236}">
                <a16:creationId xmlns:a16="http://schemas.microsoft.com/office/drawing/2014/main" id="{ECD1BE86-B780-416C-8EAA-2B4B75B29378}"/>
              </a:ext>
            </a:extLst>
          </p:cNvPr>
          <p:cNvSpPr>
            <a:spLocks noGrp="1"/>
          </p:cNvSpPr>
          <p:nvPr>
            <p:ph type="title"/>
          </p:nvPr>
        </p:nvSpPr>
        <p:spPr/>
        <p:txBody>
          <a:bodyPr/>
          <a:lstStyle/>
          <a:p>
            <a:r>
              <a:rPr lang="de-AT" sz="3200" dirty="0"/>
              <a:t>Abstimmung erhobener Anforderungen</a:t>
            </a:r>
            <a:endParaRPr lang="de-AT" dirty="0"/>
          </a:p>
        </p:txBody>
      </p:sp>
      <p:graphicFrame>
        <p:nvGraphicFramePr>
          <p:cNvPr id="3" name="Tabelle 2">
            <a:extLst>
              <a:ext uri="{FF2B5EF4-FFF2-40B4-BE49-F238E27FC236}">
                <a16:creationId xmlns:a16="http://schemas.microsoft.com/office/drawing/2014/main" id="{6668ACD5-0574-6443-A893-E4EE6DEE9A2C}"/>
              </a:ext>
            </a:extLst>
          </p:cNvPr>
          <p:cNvGraphicFramePr>
            <a:graphicFrameLocks noGrp="1"/>
          </p:cNvGraphicFramePr>
          <p:nvPr>
            <p:extLst>
              <p:ext uri="{D42A27DB-BD31-4B8C-83A1-F6EECF244321}">
                <p14:modId xmlns:p14="http://schemas.microsoft.com/office/powerpoint/2010/main" val="2584926139"/>
              </p:ext>
            </p:extLst>
          </p:nvPr>
        </p:nvGraphicFramePr>
        <p:xfrm>
          <a:off x="520700" y="1756747"/>
          <a:ext cx="7567136" cy="4276725"/>
        </p:xfrm>
        <a:graphic>
          <a:graphicData uri="http://schemas.openxmlformats.org/drawingml/2006/table">
            <a:tbl>
              <a:tblPr>
                <a:tableStyleId>{5C22544A-7EE6-4342-B048-85BDC9FD1C3A}</a:tableStyleId>
              </a:tblPr>
              <a:tblGrid>
                <a:gridCol w="7567136">
                  <a:extLst>
                    <a:ext uri="{9D8B030D-6E8A-4147-A177-3AD203B41FA5}">
                      <a16:colId xmlns:a16="http://schemas.microsoft.com/office/drawing/2014/main" val="613127955"/>
                    </a:ext>
                  </a:extLst>
                </a:gridCol>
              </a:tblGrid>
              <a:tr h="3819299">
                <a:tc>
                  <a:txBody>
                    <a:bodyPr/>
                    <a:lstStyle/>
                    <a:p>
                      <a:pPr algn="l" fontAlgn="t"/>
                      <a:r>
                        <a:rPr lang="de-AT" sz="1400" u="none" strike="noStrike" dirty="0">
                          <a:effectLst/>
                          <a:latin typeface="+mn-lt"/>
                        </a:rPr>
                        <a:t>Welche Berechtigungen und Rollen sind definiert?</a:t>
                      </a:r>
                    </a:p>
                    <a:p>
                      <a:pPr algn="l" fontAlgn="t"/>
                      <a:endParaRPr lang="de-AT" sz="1400" b="0" i="0" u="none" strike="noStrike" dirty="0">
                        <a:solidFill>
                          <a:srgbClr val="000000"/>
                        </a:solidFill>
                        <a:effectLst/>
                        <a:latin typeface="+mn-lt"/>
                      </a:endParaRPr>
                    </a:p>
                    <a:p>
                      <a:pPr algn="l" fontAlgn="t"/>
                      <a:endParaRPr lang="de-AT" sz="1400" b="0" i="0" u="none" strike="noStrike" dirty="0">
                        <a:solidFill>
                          <a:srgbClr val="000000"/>
                        </a:solidFill>
                        <a:effectLst/>
                        <a:latin typeface="+mn-lt"/>
                      </a:endParaRPr>
                    </a:p>
                    <a:p>
                      <a:pPr algn="l" fontAlgn="t"/>
                      <a:r>
                        <a:rPr lang="de-AT" sz="1400" b="0" i="0" u="none" strike="noStrike" dirty="0">
                          <a:solidFill>
                            <a:srgbClr val="000000"/>
                          </a:solidFill>
                          <a:effectLst/>
                          <a:latin typeface="+mn-lt"/>
                        </a:rPr>
                        <a:t>Angela:</a:t>
                      </a:r>
                    </a:p>
                    <a:p>
                      <a:pPr algn="l" fontAlgn="t"/>
                      <a:r>
                        <a:rPr lang="de-AT" sz="1400" b="0" i="0" u="none" strike="noStrike" dirty="0">
                          <a:solidFill>
                            <a:srgbClr val="000000"/>
                          </a:solidFill>
                          <a:effectLst/>
                          <a:latin typeface="+mn-lt"/>
                        </a:rPr>
                        <a:t>Michael und ich haben Adminrechte, der Rest nur Wahlrechte.</a:t>
                      </a:r>
                    </a:p>
                    <a:p>
                      <a:pPr algn="l" fontAlgn="t"/>
                      <a:endParaRPr lang="de-AT" sz="1400" b="0" i="0" u="none" strike="noStrike" dirty="0">
                        <a:solidFill>
                          <a:srgbClr val="000000"/>
                        </a:solidFill>
                        <a:effectLst/>
                        <a:latin typeface="+mn-lt"/>
                      </a:endParaRPr>
                    </a:p>
                    <a:p>
                      <a:pPr algn="l" fontAlgn="t"/>
                      <a:r>
                        <a:rPr lang="de-AT" sz="1400" b="0" i="0" u="none" strike="noStrike" dirty="0">
                          <a:solidFill>
                            <a:srgbClr val="000000"/>
                          </a:solidFill>
                          <a:effectLst/>
                          <a:latin typeface="+mn-lt"/>
                        </a:rPr>
                        <a:t>Michael:</a:t>
                      </a:r>
                    </a:p>
                    <a:p>
                      <a:pPr algn="l" fontAlgn="t"/>
                      <a:r>
                        <a:rPr lang="de-AT" sz="1400" b="0" i="0" u="none" strike="noStrike" dirty="0">
                          <a:solidFill>
                            <a:srgbClr val="000000"/>
                          </a:solidFill>
                          <a:effectLst/>
                          <a:latin typeface="+mn-lt"/>
                        </a:rPr>
                        <a:t>Administratoren, Editoren… für jedes Modul gibt es eigene Settings (nur lesen, nur schreiben..) .. Ich darf alles damit machen.. </a:t>
                      </a:r>
                      <a:r>
                        <a:rPr lang="de-AT" sz="1400" b="0" i="0" u="none" strike="noStrike" dirty="0" err="1">
                          <a:solidFill>
                            <a:srgbClr val="000000"/>
                          </a:solidFill>
                          <a:effectLst/>
                          <a:latin typeface="+mn-lt"/>
                        </a:rPr>
                        <a:t>Imprt</a:t>
                      </a:r>
                      <a:r>
                        <a:rPr lang="de-AT" sz="1400" b="0" i="0" u="none" strike="noStrike" dirty="0">
                          <a:solidFill>
                            <a:srgbClr val="000000"/>
                          </a:solidFill>
                          <a:effectLst/>
                          <a:latin typeface="+mn-lt"/>
                        </a:rPr>
                        <a:t>, Export.. Relativ fein einstellbar.. Ziemlich umfangreich</a:t>
                      </a:r>
                    </a:p>
                    <a:p>
                      <a:pPr algn="l" fontAlgn="t"/>
                      <a:endParaRPr lang="de-AT" sz="1400" b="0" i="0" u="none" strike="noStrike" dirty="0">
                        <a:solidFill>
                          <a:srgbClr val="000000"/>
                        </a:solidFill>
                        <a:effectLst/>
                        <a:latin typeface="+mn-lt"/>
                      </a:endParaRPr>
                    </a:p>
                    <a:p>
                      <a:pPr algn="l" fontAlgn="t"/>
                      <a:r>
                        <a:rPr lang="de-AT" sz="1400" b="0" i="0" u="none" strike="noStrike" dirty="0">
                          <a:solidFill>
                            <a:srgbClr val="000000"/>
                          </a:solidFill>
                          <a:effectLst/>
                          <a:latin typeface="+mn-lt"/>
                        </a:rPr>
                        <a:t>Barbara:</a:t>
                      </a:r>
                    </a:p>
                    <a:p>
                      <a:pPr algn="l" fontAlgn="t"/>
                      <a:r>
                        <a:rPr lang="de-AT" sz="1400" b="0" i="0" u="none" strike="noStrike" dirty="0" err="1">
                          <a:solidFill>
                            <a:srgbClr val="000000"/>
                          </a:solidFill>
                          <a:effectLst/>
                          <a:latin typeface="+mn-lt"/>
                        </a:rPr>
                        <a:t>Adminrolle</a:t>
                      </a:r>
                      <a:r>
                        <a:rPr lang="de-AT" sz="1400" b="0" i="0" u="none" strike="noStrike" dirty="0">
                          <a:solidFill>
                            <a:srgbClr val="000000"/>
                          </a:solidFill>
                          <a:effectLst/>
                          <a:latin typeface="+mn-lt"/>
                        </a:rPr>
                        <a:t>, sonst alle </a:t>
                      </a:r>
                      <a:r>
                        <a:rPr lang="de-AT" sz="1400" b="0" i="0" u="none" strike="noStrike" dirty="0" err="1">
                          <a:solidFill>
                            <a:srgbClr val="000000"/>
                          </a:solidFill>
                          <a:effectLst/>
                          <a:latin typeface="+mn-lt"/>
                        </a:rPr>
                        <a:t>User..glaube</a:t>
                      </a:r>
                      <a:r>
                        <a:rPr lang="de-AT" sz="1400" b="0" i="0" u="none" strike="noStrike" dirty="0">
                          <a:solidFill>
                            <a:srgbClr val="000000"/>
                          </a:solidFill>
                          <a:effectLst/>
                          <a:latin typeface="+mn-lt"/>
                        </a:rPr>
                        <a:t> ich.. Weiß nicht genau</a:t>
                      </a:r>
                    </a:p>
                    <a:p>
                      <a:pPr algn="l" fontAlgn="t"/>
                      <a:endParaRPr lang="de-AT" sz="1400" b="0" i="0" u="none" strike="noStrike" dirty="0">
                        <a:solidFill>
                          <a:srgbClr val="000000"/>
                        </a:solidFill>
                        <a:effectLst/>
                        <a:latin typeface="+mn-lt"/>
                      </a:endParaRPr>
                    </a:p>
                    <a:p>
                      <a:pPr algn="l" fontAlgn="t"/>
                      <a:endParaRPr lang="de-AT" sz="1400" b="0" i="0" u="none" strike="noStrike" dirty="0">
                        <a:solidFill>
                          <a:srgbClr val="000000"/>
                        </a:solidFill>
                        <a:effectLst/>
                        <a:latin typeface="+mn-lt"/>
                      </a:endParaRPr>
                    </a:p>
                    <a:p>
                      <a:pPr algn="l" fontAlgn="t"/>
                      <a:endParaRPr lang="de-AT" sz="1400" b="0" i="0" u="none" strike="noStrike" dirty="0">
                        <a:solidFill>
                          <a:srgbClr val="000000"/>
                        </a:solidFill>
                        <a:effectLst/>
                        <a:latin typeface="+mn-lt"/>
                      </a:endParaRPr>
                    </a:p>
                    <a:p>
                      <a:pPr algn="l" fontAlgn="t"/>
                      <a:r>
                        <a:rPr lang="de-AT" sz="1400" b="0" i="0" u="none" strike="noStrike" dirty="0">
                          <a:solidFill>
                            <a:srgbClr val="000000"/>
                          </a:solidFill>
                          <a:effectLst/>
                          <a:latin typeface="+mn-lt"/>
                        </a:rPr>
                        <a:t>Möglichkeit allen Stakeholdern Adminrechte zu geben und somit vorher erwähnte Thematik mit Berechtigung zum Bearbeiten von Zusatzinfos bei Kontakten und Events zu lösen?</a:t>
                      </a:r>
                    </a:p>
                    <a:p>
                      <a:pPr algn="l" fontAlgn="t"/>
                      <a:r>
                        <a:rPr lang="de-AT" sz="1400" b="0" i="0" u="none" strike="noStrike" dirty="0">
                          <a:solidFill>
                            <a:srgbClr val="000000"/>
                          </a:solidFill>
                          <a:effectLst/>
                          <a:latin typeface="+mn-lt"/>
                        </a:rPr>
                        <a:t>Sind konkrete Rollendefinitionen vorhanden? (Bsp.: Editor hat nur Schreib- und Leserecht)</a:t>
                      </a:r>
                    </a:p>
                    <a:p>
                      <a:pPr algn="l" fontAlgn="t"/>
                      <a:endParaRPr lang="de-AT" sz="1400" b="0" i="0" u="none" strike="noStrike" dirty="0">
                        <a:solidFill>
                          <a:srgbClr val="000000"/>
                        </a:solidFill>
                        <a:effectLst/>
                        <a:latin typeface="+mn-lt"/>
                      </a:endParaRPr>
                    </a:p>
                    <a:p>
                      <a:pPr algn="l" fontAlgn="t"/>
                      <a:endParaRPr lang="de-AT" sz="1400" b="0" i="0" u="none" strike="noStrike" dirty="0">
                        <a:solidFill>
                          <a:srgbClr val="000000"/>
                        </a:solidFill>
                        <a:effectLst/>
                        <a:latin typeface="+mn-lt"/>
                      </a:endParaRPr>
                    </a:p>
                  </a:txBody>
                  <a:tcPr marL="9525" marR="9525" marT="9525" marB="0"/>
                </a:tc>
                <a:extLst>
                  <a:ext uri="{0D108BD9-81ED-4DB2-BD59-A6C34878D82A}">
                    <a16:rowId xmlns:a16="http://schemas.microsoft.com/office/drawing/2014/main" val="3114284879"/>
                  </a:ext>
                </a:extLst>
              </a:tr>
            </a:tbl>
          </a:graphicData>
        </a:graphic>
      </p:graphicFrame>
    </p:spTree>
    <p:extLst>
      <p:ext uri="{BB962C8B-B14F-4D97-AF65-F5344CB8AC3E}">
        <p14:creationId xmlns:p14="http://schemas.microsoft.com/office/powerpoint/2010/main" val="33643545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62C85FB2-1022-4081-ABAD-803398685F11}"/>
              </a:ext>
            </a:extLst>
          </p:cNvPr>
          <p:cNvSpPr>
            <a:spLocks noGrp="1"/>
          </p:cNvSpPr>
          <p:nvPr>
            <p:ph type="body" sz="quarter" idx="13"/>
          </p:nvPr>
        </p:nvSpPr>
        <p:spPr>
          <a:xfrm>
            <a:off x="549322" y="1442838"/>
            <a:ext cx="7938000" cy="4424400"/>
          </a:xfrm>
        </p:spPr>
        <p:txBody>
          <a:bodyPr/>
          <a:lstStyle/>
          <a:p>
            <a:r>
              <a:rPr lang="de-DE" u="sng" dirty="0"/>
              <a:t> </a:t>
            </a:r>
          </a:p>
        </p:txBody>
      </p:sp>
      <p:sp>
        <p:nvSpPr>
          <p:cNvPr id="4" name="Fußzeilenplatzhalter 3">
            <a:extLst>
              <a:ext uri="{FF2B5EF4-FFF2-40B4-BE49-F238E27FC236}">
                <a16:creationId xmlns:a16="http://schemas.microsoft.com/office/drawing/2014/main" id="{506052DC-7049-4393-B1C5-754A14BCDAFA}"/>
              </a:ext>
            </a:extLst>
          </p:cNvPr>
          <p:cNvSpPr>
            <a:spLocks noGrp="1"/>
          </p:cNvSpPr>
          <p:nvPr>
            <p:ph type="ftr" sz="quarter" idx="16"/>
          </p:nvPr>
        </p:nvSpPr>
        <p:spPr>
          <a:xfrm>
            <a:off x="4273550" y="6395540"/>
            <a:ext cx="3086100" cy="365125"/>
          </a:xfrm>
        </p:spPr>
        <p:txBody>
          <a:bodyPr/>
          <a:lstStyle/>
          <a:p>
            <a:r>
              <a:rPr lang="de-AT" noProof="0" dirty="0"/>
              <a:t>LVA-Nr.: 256.002</a:t>
            </a:r>
          </a:p>
        </p:txBody>
      </p:sp>
      <p:sp>
        <p:nvSpPr>
          <p:cNvPr id="5" name="Foliennummernplatzhalter 4">
            <a:extLst>
              <a:ext uri="{FF2B5EF4-FFF2-40B4-BE49-F238E27FC236}">
                <a16:creationId xmlns:a16="http://schemas.microsoft.com/office/drawing/2014/main" id="{5BE28071-B805-4E3A-8BBA-20469274180D}"/>
              </a:ext>
            </a:extLst>
          </p:cNvPr>
          <p:cNvSpPr>
            <a:spLocks noGrp="1"/>
          </p:cNvSpPr>
          <p:nvPr>
            <p:ph type="sldNum" sz="quarter" idx="17"/>
          </p:nvPr>
        </p:nvSpPr>
        <p:spPr/>
        <p:txBody>
          <a:bodyPr/>
          <a:lstStyle/>
          <a:p>
            <a:fld id="{68F3185B-C653-42AE-8B74-FF214C291574}" type="slidenum">
              <a:rPr lang="en-US" smtClean="0"/>
              <a:pPr/>
              <a:t>15</a:t>
            </a:fld>
            <a:endParaRPr lang="en-US"/>
          </a:p>
        </p:txBody>
      </p:sp>
      <p:sp>
        <p:nvSpPr>
          <p:cNvPr id="6" name="Titel 5">
            <a:extLst>
              <a:ext uri="{FF2B5EF4-FFF2-40B4-BE49-F238E27FC236}">
                <a16:creationId xmlns:a16="http://schemas.microsoft.com/office/drawing/2014/main" id="{ECD1BE86-B780-416C-8EAA-2B4B75B29378}"/>
              </a:ext>
            </a:extLst>
          </p:cNvPr>
          <p:cNvSpPr>
            <a:spLocks noGrp="1"/>
          </p:cNvSpPr>
          <p:nvPr>
            <p:ph type="title"/>
          </p:nvPr>
        </p:nvSpPr>
        <p:spPr/>
        <p:txBody>
          <a:bodyPr/>
          <a:lstStyle/>
          <a:p>
            <a:r>
              <a:rPr lang="de-AT" sz="3200" dirty="0"/>
              <a:t>Abstimmung erhobener Anforderungen</a:t>
            </a:r>
            <a:endParaRPr lang="de-AT" dirty="0"/>
          </a:p>
        </p:txBody>
      </p:sp>
      <p:graphicFrame>
        <p:nvGraphicFramePr>
          <p:cNvPr id="3" name="Tabelle 2">
            <a:extLst>
              <a:ext uri="{FF2B5EF4-FFF2-40B4-BE49-F238E27FC236}">
                <a16:creationId xmlns:a16="http://schemas.microsoft.com/office/drawing/2014/main" id="{6668ACD5-0574-6443-A893-E4EE6DEE9A2C}"/>
              </a:ext>
            </a:extLst>
          </p:cNvPr>
          <p:cNvGraphicFramePr>
            <a:graphicFrameLocks noGrp="1"/>
          </p:cNvGraphicFramePr>
          <p:nvPr>
            <p:extLst>
              <p:ext uri="{D42A27DB-BD31-4B8C-83A1-F6EECF244321}">
                <p14:modId xmlns:p14="http://schemas.microsoft.com/office/powerpoint/2010/main" val="58650652"/>
              </p:ext>
            </p:extLst>
          </p:nvPr>
        </p:nvGraphicFramePr>
        <p:xfrm>
          <a:off x="520700" y="1756747"/>
          <a:ext cx="7567136" cy="4276725"/>
        </p:xfrm>
        <a:graphic>
          <a:graphicData uri="http://schemas.openxmlformats.org/drawingml/2006/table">
            <a:tbl>
              <a:tblPr>
                <a:tableStyleId>{5C22544A-7EE6-4342-B048-85BDC9FD1C3A}</a:tableStyleId>
              </a:tblPr>
              <a:tblGrid>
                <a:gridCol w="7567136">
                  <a:extLst>
                    <a:ext uri="{9D8B030D-6E8A-4147-A177-3AD203B41FA5}">
                      <a16:colId xmlns:a16="http://schemas.microsoft.com/office/drawing/2014/main" val="613127955"/>
                    </a:ext>
                  </a:extLst>
                </a:gridCol>
              </a:tblGrid>
              <a:tr h="3819299">
                <a:tc>
                  <a:txBody>
                    <a:bodyPr/>
                    <a:lstStyle/>
                    <a:p>
                      <a:pPr marL="0" algn="l" defTabSz="914400" rtl="0" eaLnBrk="1" fontAlgn="t" latinLnBrk="0" hangingPunct="1"/>
                      <a:r>
                        <a:rPr lang="de-AT" sz="1400" u="none" strike="noStrike" kern="1200" dirty="0">
                          <a:solidFill>
                            <a:schemeClr val="dk1"/>
                          </a:solidFill>
                          <a:effectLst/>
                          <a:latin typeface="+mn-lt"/>
                          <a:ea typeface="+mn-ea"/>
                          <a:cs typeface="+mn-cs"/>
                        </a:rPr>
                        <a:t>EINFÜHRUNG / IMPLEMENTIERUNG / DATENMIGRATION (inkl. Schulung)</a:t>
                      </a:r>
                    </a:p>
                    <a:p>
                      <a:pPr marL="0" algn="l" defTabSz="914400" rtl="0" eaLnBrk="1" fontAlgn="t" latinLnBrk="0" hangingPunct="1"/>
                      <a:endParaRPr lang="de-AT" sz="1400" u="none" strike="noStrike" kern="1200" dirty="0">
                        <a:solidFill>
                          <a:schemeClr val="dk1"/>
                        </a:solidFill>
                        <a:effectLst/>
                        <a:latin typeface="+mn-lt"/>
                        <a:ea typeface="+mn-ea"/>
                        <a:cs typeface="+mn-cs"/>
                      </a:endParaRPr>
                    </a:p>
                    <a:p>
                      <a:pPr marL="0" algn="l" defTabSz="914400" rtl="0" eaLnBrk="1" fontAlgn="t" latinLnBrk="0" hangingPunct="1"/>
                      <a:r>
                        <a:rPr lang="de-AT" sz="1400" u="none" strike="noStrike" kern="1200" dirty="0">
                          <a:solidFill>
                            <a:schemeClr val="dk1"/>
                          </a:solidFill>
                          <a:effectLst/>
                          <a:latin typeface="+mn-lt"/>
                          <a:ea typeface="+mn-ea"/>
                          <a:cs typeface="+mn-cs"/>
                        </a:rPr>
                        <a:t>Angela:</a:t>
                      </a:r>
                    </a:p>
                    <a:p>
                      <a:pPr marL="0" algn="l" defTabSz="914400" rtl="0" eaLnBrk="1" fontAlgn="t" latinLnBrk="0" hangingPunct="1"/>
                      <a:r>
                        <a:rPr lang="de-AT" sz="1400" u="none" strike="noStrike" kern="1200" dirty="0">
                          <a:solidFill>
                            <a:schemeClr val="dk1"/>
                          </a:solidFill>
                          <a:effectLst/>
                          <a:latin typeface="+mn-lt"/>
                          <a:ea typeface="+mn-ea"/>
                          <a:cs typeface="+mn-cs"/>
                        </a:rPr>
                        <a:t>nicht so tragisch wenn es mal ausfällt, außer wenn es vor der Veranstaltung wäre dann wäre es  schlecht.. CRM ist seit Oktober 2018 vorhanden</a:t>
                      </a:r>
                    </a:p>
                    <a:p>
                      <a:pPr marL="0" algn="l" defTabSz="914400" rtl="0" eaLnBrk="1" fontAlgn="t" latinLnBrk="0" hangingPunct="1"/>
                      <a:endParaRPr lang="de-AT" sz="1400" u="none" strike="noStrike" kern="1200" dirty="0">
                        <a:solidFill>
                          <a:schemeClr val="dk1"/>
                        </a:solidFill>
                        <a:effectLst/>
                        <a:latin typeface="+mn-lt"/>
                        <a:ea typeface="+mn-ea"/>
                        <a:cs typeface="+mn-cs"/>
                      </a:endParaRPr>
                    </a:p>
                    <a:p>
                      <a:pPr marL="0" algn="l" defTabSz="914400" rtl="0" eaLnBrk="1" fontAlgn="t" latinLnBrk="0" hangingPunct="1"/>
                      <a:r>
                        <a:rPr lang="de-AT" sz="1400" u="none" strike="noStrike" kern="1200" dirty="0">
                          <a:solidFill>
                            <a:schemeClr val="dk1"/>
                          </a:solidFill>
                          <a:effectLst/>
                          <a:latin typeface="+mn-lt"/>
                          <a:ea typeface="+mn-ea"/>
                          <a:cs typeface="+mn-cs"/>
                        </a:rPr>
                        <a:t>Michael:</a:t>
                      </a:r>
                    </a:p>
                    <a:p>
                      <a:pPr marL="0" algn="l" defTabSz="914400" rtl="0" eaLnBrk="1" fontAlgn="t" latinLnBrk="0" hangingPunct="1"/>
                      <a:r>
                        <a:rPr lang="de-AT" sz="1400" u="none" strike="noStrike" kern="1200" dirty="0">
                          <a:solidFill>
                            <a:schemeClr val="dk1"/>
                          </a:solidFill>
                          <a:effectLst/>
                          <a:latin typeface="+mn-lt"/>
                          <a:ea typeface="+mn-ea"/>
                          <a:cs typeface="+mn-cs"/>
                        </a:rPr>
                        <a:t>in der LVA freien Zeit sollten die Schulungen gemacht werden, wo nicht gerade eine LVA ansteht, sonst eigentlich keine Problematik</a:t>
                      </a:r>
                    </a:p>
                    <a:p>
                      <a:pPr marL="0" algn="l" defTabSz="914400" rtl="0" eaLnBrk="1" fontAlgn="t" latinLnBrk="0" hangingPunct="1"/>
                      <a:endParaRPr lang="de-AT" sz="1400" u="none" strike="noStrike" kern="1200" dirty="0">
                        <a:solidFill>
                          <a:schemeClr val="dk1"/>
                        </a:solidFill>
                        <a:effectLst/>
                        <a:latin typeface="+mn-lt"/>
                        <a:ea typeface="+mn-ea"/>
                        <a:cs typeface="+mn-cs"/>
                      </a:endParaRPr>
                    </a:p>
                    <a:p>
                      <a:pPr marL="0" algn="l" defTabSz="914400" rtl="0" eaLnBrk="1" fontAlgn="t" latinLnBrk="0" hangingPunct="1"/>
                      <a:r>
                        <a:rPr lang="de-AT" sz="1400" u="none" strike="noStrike" kern="1200" dirty="0">
                          <a:solidFill>
                            <a:schemeClr val="dk1"/>
                          </a:solidFill>
                          <a:effectLst/>
                          <a:latin typeface="+mn-lt"/>
                          <a:ea typeface="+mn-ea"/>
                          <a:cs typeface="+mn-cs"/>
                        </a:rPr>
                        <a:t>Barbara:</a:t>
                      </a:r>
                    </a:p>
                    <a:p>
                      <a:pPr marL="0" algn="l" defTabSz="914400" rtl="0" eaLnBrk="1" fontAlgn="t" latinLnBrk="0" hangingPunct="1"/>
                      <a:r>
                        <a:rPr lang="de-AT" sz="1400" u="none" strike="noStrike" kern="1200" dirty="0">
                          <a:solidFill>
                            <a:schemeClr val="dk1"/>
                          </a:solidFill>
                          <a:effectLst/>
                          <a:latin typeface="+mn-lt"/>
                          <a:ea typeface="+mn-ea"/>
                          <a:cs typeface="+mn-cs"/>
                        </a:rPr>
                        <a:t>1 Monat vor Event sollte es nicht ausfallen.. Ab Anfang Juni und Ende Mai sollte es nicht mehr ausfallen..</a:t>
                      </a:r>
                    </a:p>
                    <a:p>
                      <a:pPr marL="0" algn="l" defTabSz="914400" rtl="0" eaLnBrk="1" fontAlgn="t" latinLnBrk="0" hangingPunct="1"/>
                      <a:endParaRPr lang="de-AT" sz="1400" u="none" strike="noStrike" kern="1200" dirty="0">
                        <a:solidFill>
                          <a:schemeClr val="dk1"/>
                        </a:solidFill>
                        <a:effectLst/>
                        <a:latin typeface="+mn-lt"/>
                        <a:ea typeface="+mn-ea"/>
                        <a:cs typeface="+mn-cs"/>
                      </a:endParaRPr>
                    </a:p>
                    <a:p>
                      <a:pPr marL="0" algn="l" defTabSz="914400" rtl="0" eaLnBrk="1" fontAlgn="t" latinLnBrk="0" hangingPunct="1"/>
                      <a:r>
                        <a:rPr lang="de-AT" sz="1400" u="none" strike="noStrike" kern="1200" dirty="0">
                          <a:solidFill>
                            <a:schemeClr val="dk1"/>
                          </a:solidFill>
                          <a:effectLst/>
                          <a:latin typeface="+mn-lt"/>
                          <a:ea typeface="+mn-ea"/>
                          <a:cs typeface="+mn-cs"/>
                        </a:rPr>
                        <a:t>David:</a:t>
                      </a:r>
                    </a:p>
                    <a:p>
                      <a:pPr marL="0" algn="l" defTabSz="914400" rtl="0" eaLnBrk="1" fontAlgn="t" latinLnBrk="0" hangingPunct="1"/>
                      <a:r>
                        <a:rPr lang="de-AT" sz="1400" u="none" strike="noStrike" kern="1200" dirty="0">
                          <a:solidFill>
                            <a:schemeClr val="dk1"/>
                          </a:solidFill>
                          <a:effectLst/>
                          <a:latin typeface="+mn-lt"/>
                          <a:ea typeface="+mn-ea"/>
                          <a:cs typeface="+mn-cs"/>
                        </a:rPr>
                        <a:t>Wenn wir eine Datenmigration machen müssen --&gt; kein Problem wenn das System kurzzeitig nicht geht. </a:t>
                      </a:r>
                    </a:p>
                    <a:p>
                      <a:pPr marL="0" algn="l" defTabSz="914400" rtl="0" eaLnBrk="1" fontAlgn="t" latinLnBrk="0" hangingPunct="1"/>
                      <a:endParaRPr lang="de-AT" sz="1400" u="none" strike="noStrike" kern="1200" dirty="0">
                        <a:solidFill>
                          <a:schemeClr val="dk1"/>
                        </a:solidFill>
                        <a:effectLst/>
                        <a:latin typeface="+mn-lt"/>
                        <a:ea typeface="+mn-ea"/>
                        <a:cs typeface="+mn-cs"/>
                      </a:endParaRPr>
                    </a:p>
                    <a:p>
                      <a:pPr marL="0" algn="l" defTabSz="914400" rtl="0" eaLnBrk="1" fontAlgn="t" latinLnBrk="0" hangingPunct="1"/>
                      <a:endParaRPr lang="de-AT" sz="1400" u="none" strike="noStrike" kern="1200" dirty="0">
                        <a:solidFill>
                          <a:schemeClr val="dk1"/>
                        </a:solidFill>
                        <a:effectLst/>
                        <a:latin typeface="+mn-lt"/>
                        <a:ea typeface="+mn-ea"/>
                        <a:cs typeface="+mn-cs"/>
                      </a:endParaRPr>
                    </a:p>
                    <a:p>
                      <a:pPr marL="0" algn="l" defTabSz="914400" rtl="0" eaLnBrk="1" fontAlgn="t" latinLnBrk="0" hangingPunct="1"/>
                      <a:r>
                        <a:rPr lang="de-AT" sz="1400" u="none" strike="noStrike" kern="1200" dirty="0">
                          <a:solidFill>
                            <a:schemeClr val="dk1"/>
                          </a:solidFill>
                          <a:effectLst/>
                          <a:latin typeface="+mn-lt"/>
                          <a:ea typeface="+mn-ea"/>
                          <a:cs typeface="+mn-cs"/>
                        </a:rPr>
                        <a:t>Vorschlag der finalen Implementierung </a:t>
                      </a:r>
                      <a:r>
                        <a:rPr lang="de-AT" sz="1400" u="none" strike="noStrike" kern="1200" dirty="0">
                          <a:solidFill>
                            <a:schemeClr val="dk1"/>
                          </a:solidFill>
                          <a:effectLst/>
                          <a:latin typeface="+mn-lt"/>
                          <a:ea typeface="+mn-ea"/>
                          <a:cs typeface="+mn-cs"/>
                          <a:sym typeface="Wingdings" panose="05000000000000000000" pitchFamily="2" charset="2"/>
                        </a:rPr>
                        <a:t> Erste Juli Woche bzw. LVA-freie Zeit</a:t>
                      </a:r>
                    </a:p>
                  </a:txBody>
                  <a:tcPr marL="9525" marR="9525" marT="9525" marB="0"/>
                </a:tc>
                <a:extLst>
                  <a:ext uri="{0D108BD9-81ED-4DB2-BD59-A6C34878D82A}">
                    <a16:rowId xmlns:a16="http://schemas.microsoft.com/office/drawing/2014/main" val="3114284879"/>
                  </a:ext>
                </a:extLst>
              </a:tr>
            </a:tbl>
          </a:graphicData>
        </a:graphic>
      </p:graphicFrame>
    </p:spTree>
    <p:extLst>
      <p:ext uri="{BB962C8B-B14F-4D97-AF65-F5344CB8AC3E}">
        <p14:creationId xmlns:p14="http://schemas.microsoft.com/office/powerpoint/2010/main" val="5820898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62C85FB2-1022-4081-ABAD-803398685F11}"/>
              </a:ext>
            </a:extLst>
          </p:cNvPr>
          <p:cNvSpPr>
            <a:spLocks noGrp="1"/>
          </p:cNvSpPr>
          <p:nvPr>
            <p:ph type="body" sz="quarter" idx="13"/>
          </p:nvPr>
        </p:nvSpPr>
        <p:spPr>
          <a:xfrm>
            <a:off x="549322" y="1442838"/>
            <a:ext cx="7938000" cy="4424400"/>
          </a:xfrm>
        </p:spPr>
        <p:txBody>
          <a:bodyPr/>
          <a:lstStyle/>
          <a:p>
            <a:r>
              <a:rPr lang="de-DE" sz="1800" dirty="0"/>
              <a:t>Vorgehensweise bei Implementierung</a:t>
            </a:r>
          </a:p>
          <a:p>
            <a:pPr lvl="1"/>
            <a:r>
              <a:rPr lang="de-DE" sz="1600" dirty="0"/>
              <a:t>Abstimmung &amp; Unterstützung durch Stakeholder</a:t>
            </a:r>
          </a:p>
          <a:p>
            <a:pPr lvl="2"/>
            <a:r>
              <a:rPr lang="de-DE" sz="1700" dirty="0"/>
              <a:t>Zeitliche Verfügbarkeit &amp; Hilfestellung</a:t>
            </a:r>
          </a:p>
          <a:p>
            <a:endParaRPr lang="de-DE" sz="1800" dirty="0"/>
          </a:p>
          <a:p>
            <a:r>
              <a:rPr lang="de-DE" sz="1800" dirty="0"/>
              <a:t>Zusätzliche Anforderungen nach ersten Testphase</a:t>
            </a:r>
          </a:p>
          <a:p>
            <a:pPr lvl="1"/>
            <a:r>
              <a:rPr lang="de-DE" sz="1600" dirty="0"/>
              <a:t>Funktionale Anforderungen</a:t>
            </a:r>
          </a:p>
          <a:p>
            <a:pPr lvl="1"/>
            <a:r>
              <a:rPr lang="de-DE" sz="1600" dirty="0"/>
              <a:t>Nicht funktionale Anforderungen</a:t>
            </a:r>
          </a:p>
          <a:p>
            <a:pPr lvl="2"/>
            <a:r>
              <a:rPr lang="de-DE" sz="1700" dirty="0"/>
              <a:t>Deadline für erheben neuer Anforderungen setzen</a:t>
            </a:r>
          </a:p>
          <a:p>
            <a:endParaRPr lang="de-DE" sz="1800" dirty="0"/>
          </a:p>
          <a:p>
            <a:r>
              <a:rPr lang="de-DE" sz="1800" dirty="0" err="1"/>
              <a:t>Inakzeptanz</a:t>
            </a:r>
            <a:r>
              <a:rPr lang="de-DE" sz="1800" dirty="0"/>
              <a:t> des System nach Erstkontakt</a:t>
            </a:r>
          </a:p>
          <a:p>
            <a:pPr lvl="1"/>
            <a:r>
              <a:rPr lang="de-DE" sz="1600" dirty="0"/>
              <a:t>Tendenz der Stakeholder zu Altsystem</a:t>
            </a:r>
          </a:p>
          <a:p>
            <a:pPr lvl="2"/>
            <a:r>
              <a:rPr lang="de-DE" sz="1700" dirty="0"/>
              <a:t>Möglichkeit das Altsystem zu erweitern bieten</a:t>
            </a:r>
          </a:p>
          <a:p>
            <a:endParaRPr lang="de-DE" sz="1800" dirty="0"/>
          </a:p>
          <a:p>
            <a:endParaRPr lang="de-DE" sz="1800" dirty="0"/>
          </a:p>
          <a:p>
            <a:endParaRPr lang="de-DE" sz="1800" dirty="0"/>
          </a:p>
          <a:p>
            <a:endParaRPr lang="de-DE" sz="1800" dirty="0"/>
          </a:p>
          <a:p>
            <a:endParaRPr lang="de-DE" sz="1800" dirty="0"/>
          </a:p>
        </p:txBody>
      </p:sp>
      <p:sp>
        <p:nvSpPr>
          <p:cNvPr id="4" name="Fußzeilenplatzhalter 3">
            <a:extLst>
              <a:ext uri="{FF2B5EF4-FFF2-40B4-BE49-F238E27FC236}">
                <a16:creationId xmlns:a16="http://schemas.microsoft.com/office/drawing/2014/main" id="{506052DC-7049-4393-B1C5-754A14BCDAFA}"/>
              </a:ext>
            </a:extLst>
          </p:cNvPr>
          <p:cNvSpPr>
            <a:spLocks noGrp="1"/>
          </p:cNvSpPr>
          <p:nvPr>
            <p:ph type="ftr" sz="quarter" idx="16"/>
          </p:nvPr>
        </p:nvSpPr>
        <p:spPr>
          <a:xfrm>
            <a:off x="4273550" y="6395540"/>
            <a:ext cx="3086100" cy="365125"/>
          </a:xfrm>
        </p:spPr>
        <p:txBody>
          <a:bodyPr/>
          <a:lstStyle/>
          <a:p>
            <a:r>
              <a:rPr lang="de-AT" noProof="0" dirty="0"/>
              <a:t>LVA-Nr.: 256.002</a:t>
            </a:r>
          </a:p>
        </p:txBody>
      </p:sp>
      <p:sp>
        <p:nvSpPr>
          <p:cNvPr id="5" name="Foliennummernplatzhalter 4">
            <a:extLst>
              <a:ext uri="{FF2B5EF4-FFF2-40B4-BE49-F238E27FC236}">
                <a16:creationId xmlns:a16="http://schemas.microsoft.com/office/drawing/2014/main" id="{5BE28071-B805-4E3A-8BBA-20469274180D}"/>
              </a:ext>
            </a:extLst>
          </p:cNvPr>
          <p:cNvSpPr>
            <a:spLocks noGrp="1"/>
          </p:cNvSpPr>
          <p:nvPr>
            <p:ph type="sldNum" sz="quarter" idx="17"/>
          </p:nvPr>
        </p:nvSpPr>
        <p:spPr/>
        <p:txBody>
          <a:bodyPr/>
          <a:lstStyle/>
          <a:p>
            <a:fld id="{68F3185B-C653-42AE-8B74-FF214C291574}" type="slidenum">
              <a:rPr lang="en-US" smtClean="0"/>
              <a:pPr/>
              <a:t>16</a:t>
            </a:fld>
            <a:endParaRPr lang="en-US"/>
          </a:p>
        </p:txBody>
      </p:sp>
      <p:sp>
        <p:nvSpPr>
          <p:cNvPr id="6" name="Titel 5">
            <a:extLst>
              <a:ext uri="{FF2B5EF4-FFF2-40B4-BE49-F238E27FC236}">
                <a16:creationId xmlns:a16="http://schemas.microsoft.com/office/drawing/2014/main" id="{ECD1BE86-B780-416C-8EAA-2B4B75B29378}"/>
              </a:ext>
            </a:extLst>
          </p:cNvPr>
          <p:cNvSpPr>
            <a:spLocks noGrp="1"/>
          </p:cNvSpPr>
          <p:nvPr>
            <p:ph type="title"/>
          </p:nvPr>
        </p:nvSpPr>
        <p:spPr>
          <a:xfrm>
            <a:off x="549322" y="323896"/>
            <a:ext cx="7938194" cy="938696"/>
          </a:xfrm>
        </p:spPr>
        <p:txBody>
          <a:bodyPr/>
          <a:lstStyle/>
          <a:p>
            <a:r>
              <a:rPr lang="de-AT" sz="3200" dirty="0"/>
              <a:t>Potenzielle Nebenschauplätze &amp; Risiken</a:t>
            </a:r>
            <a:endParaRPr lang="de-AT" dirty="0"/>
          </a:p>
        </p:txBody>
      </p:sp>
    </p:spTree>
    <p:extLst>
      <p:ext uri="{BB962C8B-B14F-4D97-AF65-F5344CB8AC3E}">
        <p14:creationId xmlns:p14="http://schemas.microsoft.com/office/powerpoint/2010/main" val="23455250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m 6">
            <a:extLst>
              <a:ext uri="{FF2B5EF4-FFF2-40B4-BE49-F238E27FC236}">
                <a16:creationId xmlns:a16="http://schemas.microsoft.com/office/drawing/2014/main" id="{3EE3ECA3-7263-40E7-98A1-E6F97B3FB189}"/>
              </a:ext>
            </a:extLst>
          </p:cNvPr>
          <p:cNvGraphicFramePr/>
          <p:nvPr>
            <p:extLst>
              <p:ext uri="{D42A27DB-BD31-4B8C-83A1-F6EECF244321}">
                <p14:modId xmlns:p14="http://schemas.microsoft.com/office/powerpoint/2010/main" val="2875315063"/>
              </p:ext>
            </p:extLst>
          </p:nvPr>
        </p:nvGraphicFramePr>
        <p:xfrm>
          <a:off x="549322" y="1863305"/>
          <a:ext cx="7938000" cy="434299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ußzeilenplatzhalter 3">
            <a:extLst>
              <a:ext uri="{FF2B5EF4-FFF2-40B4-BE49-F238E27FC236}">
                <a16:creationId xmlns:a16="http://schemas.microsoft.com/office/drawing/2014/main" id="{506052DC-7049-4393-B1C5-754A14BCDAFA}"/>
              </a:ext>
            </a:extLst>
          </p:cNvPr>
          <p:cNvSpPr>
            <a:spLocks noGrp="1"/>
          </p:cNvSpPr>
          <p:nvPr>
            <p:ph type="ftr" sz="quarter" idx="16"/>
          </p:nvPr>
        </p:nvSpPr>
        <p:spPr>
          <a:xfrm>
            <a:off x="4273550" y="6395540"/>
            <a:ext cx="3086100" cy="365125"/>
          </a:xfrm>
        </p:spPr>
        <p:txBody>
          <a:bodyPr/>
          <a:lstStyle/>
          <a:p>
            <a:r>
              <a:rPr lang="de-AT" noProof="0" dirty="0"/>
              <a:t>LVA-Nr.: 256.002</a:t>
            </a:r>
          </a:p>
        </p:txBody>
      </p:sp>
      <p:sp>
        <p:nvSpPr>
          <p:cNvPr id="5" name="Foliennummernplatzhalter 4">
            <a:extLst>
              <a:ext uri="{FF2B5EF4-FFF2-40B4-BE49-F238E27FC236}">
                <a16:creationId xmlns:a16="http://schemas.microsoft.com/office/drawing/2014/main" id="{5BE28071-B805-4E3A-8BBA-20469274180D}"/>
              </a:ext>
            </a:extLst>
          </p:cNvPr>
          <p:cNvSpPr>
            <a:spLocks noGrp="1"/>
          </p:cNvSpPr>
          <p:nvPr>
            <p:ph type="sldNum" sz="quarter" idx="17"/>
          </p:nvPr>
        </p:nvSpPr>
        <p:spPr/>
        <p:txBody>
          <a:bodyPr/>
          <a:lstStyle/>
          <a:p>
            <a:fld id="{68F3185B-C653-42AE-8B74-FF214C291574}" type="slidenum">
              <a:rPr lang="en-US" smtClean="0"/>
              <a:pPr/>
              <a:t>17</a:t>
            </a:fld>
            <a:endParaRPr lang="en-US"/>
          </a:p>
        </p:txBody>
      </p:sp>
      <p:sp>
        <p:nvSpPr>
          <p:cNvPr id="6" name="Titel 5">
            <a:extLst>
              <a:ext uri="{FF2B5EF4-FFF2-40B4-BE49-F238E27FC236}">
                <a16:creationId xmlns:a16="http://schemas.microsoft.com/office/drawing/2014/main" id="{ECD1BE86-B780-416C-8EAA-2B4B75B29378}"/>
              </a:ext>
            </a:extLst>
          </p:cNvPr>
          <p:cNvSpPr>
            <a:spLocks noGrp="1"/>
          </p:cNvSpPr>
          <p:nvPr>
            <p:ph type="title"/>
          </p:nvPr>
        </p:nvSpPr>
        <p:spPr>
          <a:xfrm>
            <a:off x="549322" y="651700"/>
            <a:ext cx="8594678" cy="938696"/>
          </a:xfrm>
        </p:spPr>
        <p:txBody>
          <a:bodyPr/>
          <a:lstStyle/>
          <a:p>
            <a:r>
              <a:rPr lang="de-AT" dirty="0"/>
              <a:t>Vorgehensweise bei Implementierung</a:t>
            </a:r>
          </a:p>
        </p:txBody>
      </p:sp>
    </p:spTree>
    <p:extLst>
      <p:ext uri="{BB962C8B-B14F-4D97-AF65-F5344CB8AC3E}">
        <p14:creationId xmlns:p14="http://schemas.microsoft.com/office/powerpoint/2010/main" val="2612089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Fußzeilenplatzhalter 3">
            <a:extLst>
              <a:ext uri="{FF2B5EF4-FFF2-40B4-BE49-F238E27FC236}">
                <a16:creationId xmlns:a16="http://schemas.microsoft.com/office/drawing/2014/main" id="{506052DC-7049-4393-B1C5-754A14BCDAFA}"/>
              </a:ext>
            </a:extLst>
          </p:cNvPr>
          <p:cNvSpPr>
            <a:spLocks noGrp="1"/>
          </p:cNvSpPr>
          <p:nvPr>
            <p:ph type="ftr" sz="quarter" idx="16"/>
          </p:nvPr>
        </p:nvSpPr>
        <p:spPr>
          <a:xfrm>
            <a:off x="4273550" y="6395540"/>
            <a:ext cx="3086100" cy="365125"/>
          </a:xfrm>
        </p:spPr>
        <p:txBody>
          <a:bodyPr/>
          <a:lstStyle/>
          <a:p>
            <a:r>
              <a:rPr lang="de-AT" noProof="0" dirty="0"/>
              <a:t>LVA-Nr.: 256.002</a:t>
            </a:r>
          </a:p>
        </p:txBody>
      </p:sp>
      <p:sp>
        <p:nvSpPr>
          <p:cNvPr id="5" name="Foliennummernplatzhalter 4">
            <a:extLst>
              <a:ext uri="{FF2B5EF4-FFF2-40B4-BE49-F238E27FC236}">
                <a16:creationId xmlns:a16="http://schemas.microsoft.com/office/drawing/2014/main" id="{5BE28071-B805-4E3A-8BBA-20469274180D}"/>
              </a:ext>
            </a:extLst>
          </p:cNvPr>
          <p:cNvSpPr>
            <a:spLocks noGrp="1"/>
          </p:cNvSpPr>
          <p:nvPr>
            <p:ph type="sldNum" sz="quarter" idx="17"/>
          </p:nvPr>
        </p:nvSpPr>
        <p:spPr/>
        <p:txBody>
          <a:bodyPr/>
          <a:lstStyle/>
          <a:p>
            <a:fld id="{68F3185B-C653-42AE-8B74-FF214C291574}" type="slidenum">
              <a:rPr lang="en-US" smtClean="0"/>
              <a:pPr/>
              <a:t>18</a:t>
            </a:fld>
            <a:endParaRPr lang="en-US"/>
          </a:p>
        </p:txBody>
      </p:sp>
      <p:sp>
        <p:nvSpPr>
          <p:cNvPr id="6" name="Titel 5">
            <a:extLst>
              <a:ext uri="{FF2B5EF4-FFF2-40B4-BE49-F238E27FC236}">
                <a16:creationId xmlns:a16="http://schemas.microsoft.com/office/drawing/2014/main" id="{ECD1BE86-B780-416C-8EAA-2B4B75B29378}"/>
              </a:ext>
            </a:extLst>
          </p:cNvPr>
          <p:cNvSpPr>
            <a:spLocks noGrp="1"/>
          </p:cNvSpPr>
          <p:nvPr>
            <p:ph type="title"/>
          </p:nvPr>
        </p:nvSpPr>
        <p:spPr>
          <a:xfrm>
            <a:off x="549322" y="590453"/>
            <a:ext cx="7938194" cy="938696"/>
          </a:xfrm>
        </p:spPr>
        <p:txBody>
          <a:bodyPr/>
          <a:lstStyle/>
          <a:p>
            <a:r>
              <a:rPr lang="de-AT" sz="3200" dirty="0"/>
              <a:t>Vorschlag Buy-Entscheidung</a:t>
            </a:r>
            <a:br>
              <a:rPr lang="de-AT" sz="3200" dirty="0"/>
            </a:br>
            <a:r>
              <a:rPr lang="de-AT" sz="3200" dirty="0"/>
              <a:t>inkl. Begründung</a:t>
            </a:r>
          </a:p>
        </p:txBody>
      </p:sp>
      <p:sp>
        <p:nvSpPr>
          <p:cNvPr id="7" name="Textplatzhalter 1">
            <a:extLst>
              <a:ext uri="{FF2B5EF4-FFF2-40B4-BE49-F238E27FC236}">
                <a16:creationId xmlns:a16="http://schemas.microsoft.com/office/drawing/2014/main" id="{2151D615-468A-40DC-95EC-4F88057DFA8D}"/>
              </a:ext>
            </a:extLst>
          </p:cNvPr>
          <p:cNvSpPr txBox="1">
            <a:spLocks/>
          </p:cNvSpPr>
          <p:nvPr/>
        </p:nvSpPr>
        <p:spPr>
          <a:xfrm>
            <a:off x="549516" y="1337534"/>
            <a:ext cx="7938000" cy="4502762"/>
          </a:xfrm>
          <a:prstGeom prst="rect">
            <a:avLst/>
          </a:prstGeom>
        </p:spPr>
        <p:txBody>
          <a:bodyPr vert="horz" lIns="91440" tIns="45720" rIns="91440" bIns="45720" rtlCol="0">
            <a:noAutofit/>
          </a:bodyPr>
          <a:lstStyle>
            <a:lvl1pPr marL="0" indent="0" algn="l" defTabSz="914400" rtl="0" eaLnBrk="1" latinLnBrk="0" hangingPunct="1">
              <a:lnSpc>
                <a:spcPct val="105000"/>
              </a:lnSpc>
              <a:spcBef>
                <a:spcPts val="1000"/>
              </a:spcBef>
              <a:spcAft>
                <a:spcPts val="600"/>
              </a:spcAft>
              <a:buSzPct val="90000"/>
              <a:buFontTx/>
              <a:buNone/>
              <a:defRPr lang="de-AT" sz="1700" kern="1200" baseline="0" noProof="0" dirty="0" smtClean="0">
                <a:solidFill>
                  <a:schemeClr val="tx1"/>
                </a:solidFill>
                <a:latin typeface="+mj-lt"/>
                <a:ea typeface="+mn-ea"/>
                <a:cs typeface="+mn-cs"/>
              </a:defRPr>
            </a:lvl1pPr>
            <a:lvl2pPr marL="266700" indent="-266700" algn="l" defTabSz="914400" rtl="0" eaLnBrk="1" latinLnBrk="0" hangingPunct="1">
              <a:lnSpc>
                <a:spcPct val="105000"/>
              </a:lnSpc>
              <a:spcBef>
                <a:spcPts val="0"/>
              </a:spcBef>
              <a:spcAft>
                <a:spcPts val="600"/>
              </a:spcAft>
              <a:buSzPct val="90000"/>
              <a:buFont typeface="Wingdings 2" panose="05020102010507070707" pitchFamily="18" charset="2"/>
              <a:buChar char=""/>
              <a:defRPr sz="1500" kern="1200">
                <a:solidFill>
                  <a:schemeClr val="tx1"/>
                </a:solidFill>
                <a:latin typeface="+mn-lt"/>
                <a:ea typeface="+mn-ea"/>
                <a:cs typeface="+mn-cs"/>
              </a:defRPr>
            </a:lvl2pPr>
            <a:lvl3pPr marL="936000" indent="-288000" algn="l" defTabSz="914400" rtl="0" eaLnBrk="1" latinLnBrk="0" hangingPunct="1">
              <a:lnSpc>
                <a:spcPct val="105000"/>
              </a:lnSpc>
              <a:spcBef>
                <a:spcPts val="0"/>
              </a:spcBef>
              <a:spcAft>
                <a:spcPts val="600"/>
              </a:spcAft>
              <a:buFont typeface="Wingdings 2" panose="05020102010507070707" pitchFamily="18" charset="2"/>
              <a:buChar char=""/>
              <a:defRPr sz="1600" kern="1200">
                <a:solidFill>
                  <a:schemeClr val="tx1"/>
                </a:solidFill>
                <a:latin typeface="+mn-lt"/>
                <a:ea typeface="+mn-ea"/>
                <a:cs typeface="+mn-cs"/>
              </a:defRPr>
            </a:lvl3pPr>
            <a:lvl4pPr marL="1224000" indent="-288000" algn="l" defTabSz="914400" rtl="0" eaLnBrk="1" latinLnBrk="0" hangingPunct="1">
              <a:lnSpc>
                <a:spcPct val="105000"/>
              </a:lnSpc>
              <a:spcBef>
                <a:spcPts val="0"/>
              </a:spcBef>
              <a:spcAft>
                <a:spcPts val="600"/>
              </a:spcAft>
              <a:buFont typeface="Wingdings 2" panose="05020102010507070707" pitchFamily="18" charset="2"/>
              <a:buChar char=""/>
              <a:defRPr sz="1500" kern="1200">
                <a:solidFill>
                  <a:schemeClr val="tx1"/>
                </a:solidFill>
                <a:latin typeface="+mn-lt"/>
                <a:ea typeface="+mn-ea"/>
                <a:cs typeface="+mn-cs"/>
              </a:defRPr>
            </a:lvl4pPr>
            <a:lvl5pPr marL="1512000" indent="-288000" algn="l" defTabSz="914400" rtl="0" eaLnBrk="1" latinLnBrk="0" hangingPunct="1">
              <a:lnSpc>
                <a:spcPct val="105000"/>
              </a:lnSpc>
              <a:spcBef>
                <a:spcPts val="0"/>
              </a:spcBef>
              <a:spcAft>
                <a:spcPts val="600"/>
              </a:spcAft>
              <a:buFont typeface="Wingdings 2" panose="05020102010507070707" pitchFamily="18"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de-AT" dirty="0"/>
          </a:p>
          <a:p>
            <a:endParaRPr lang="de-AT" dirty="0"/>
          </a:p>
          <a:p>
            <a:r>
              <a:rPr lang="de-AT" dirty="0" err="1"/>
              <a:t>Odoo</a:t>
            </a:r>
            <a:r>
              <a:rPr lang="de-AT" dirty="0"/>
              <a:t> CRM</a:t>
            </a:r>
          </a:p>
          <a:p>
            <a:pPr marL="285750" indent="-285750">
              <a:buFont typeface="Arial" panose="020B0604020202020204" pitchFamily="34" charset="0"/>
              <a:buChar char="•"/>
            </a:pPr>
            <a:r>
              <a:rPr lang="de-AT" dirty="0"/>
              <a:t>Erfüllt alle funktionalen Anforderungen</a:t>
            </a:r>
          </a:p>
          <a:p>
            <a:pPr marL="552450" lvl="1" indent="-285750">
              <a:buFont typeface="Arial" panose="020B0604020202020204" pitchFamily="34" charset="0"/>
              <a:buChar char="•"/>
            </a:pPr>
            <a:r>
              <a:rPr lang="de-AT" dirty="0"/>
              <a:t>Zwar mittels Workaround</a:t>
            </a:r>
          </a:p>
          <a:p>
            <a:pPr marL="552450" lvl="1" indent="-285750">
              <a:buFont typeface="Arial" panose="020B0604020202020204" pitchFamily="34" charset="0"/>
              <a:buChar char="•"/>
            </a:pPr>
            <a:r>
              <a:rPr lang="de-AT" dirty="0"/>
              <a:t>Einmal zu erstellen</a:t>
            </a:r>
          </a:p>
          <a:p>
            <a:pPr marL="552450" lvl="1" indent="-285750">
              <a:buFont typeface="Arial" panose="020B0604020202020204" pitchFamily="34" charset="0"/>
              <a:buChar char="•"/>
            </a:pPr>
            <a:r>
              <a:rPr lang="de-AT" dirty="0"/>
              <a:t>Layout &amp; Usability verstärken Entscheidung</a:t>
            </a:r>
          </a:p>
          <a:p>
            <a:pPr marL="285750" indent="-285750">
              <a:buFont typeface="Arial" panose="020B0604020202020204" pitchFamily="34" charset="0"/>
              <a:buChar char="•"/>
            </a:pPr>
            <a:r>
              <a:rPr lang="de-AT" dirty="0"/>
              <a:t>Nice-to-</a:t>
            </a:r>
            <a:r>
              <a:rPr lang="de-AT" dirty="0" err="1"/>
              <a:t>have</a:t>
            </a:r>
            <a:r>
              <a:rPr lang="de-AT" dirty="0"/>
              <a:t> Anforderungen werden umgesetzt</a:t>
            </a:r>
          </a:p>
          <a:p>
            <a:pPr marL="285750" indent="-285750">
              <a:buFont typeface="Arial" panose="020B0604020202020204" pitchFamily="34" charset="0"/>
              <a:buChar char="•"/>
            </a:pPr>
            <a:r>
              <a:rPr lang="de-AT" dirty="0"/>
              <a:t>Open Source Lösung mit Erweiterbarkeit (inkl. Dokumentation)</a:t>
            </a:r>
          </a:p>
          <a:p>
            <a:pPr marL="285750" indent="-285750">
              <a:buFont typeface="Arial" panose="020B0604020202020204" pitchFamily="34" charset="0"/>
              <a:buChar char="•"/>
            </a:pPr>
            <a:r>
              <a:rPr lang="de-AT" dirty="0"/>
              <a:t>Höhere Performance als bestehende Lösung</a:t>
            </a:r>
          </a:p>
        </p:txBody>
      </p:sp>
    </p:spTree>
    <p:extLst>
      <p:ext uri="{BB962C8B-B14F-4D97-AF65-F5344CB8AC3E}">
        <p14:creationId xmlns:p14="http://schemas.microsoft.com/office/powerpoint/2010/main" val="13253823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62C85FB2-1022-4081-ABAD-803398685F11}"/>
              </a:ext>
            </a:extLst>
          </p:cNvPr>
          <p:cNvSpPr>
            <a:spLocks noGrp="1"/>
          </p:cNvSpPr>
          <p:nvPr>
            <p:ph type="body" sz="quarter" idx="13"/>
          </p:nvPr>
        </p:nvSpPr>
        <p:spPr>
          <a:xfrm>
            <a:off x="549322" y="1541402"/>
            <a:ext cx="7938000" cy="938696"/>
          </a:xfrm>
        </p:spPr>
        <p:txBody>
          <a:bodyPr/>
          <a:lstStyle/>
          <a:p>
            <a:r>
              <a:rPr lang="de-AT" dirty="0"/>
              <a:t>Gantt-Diagramm als Projektplan in Microsoft Excel</a:t>
            </a:r>
          </a:p>
        </p:txBody>
      </p:sp>
      <p:sp>
        <p:nvSpPr>
          <p:cNvPr id="4" name="Fußzeilenplatzhalter 3">
            <a:extLst>
              <a:ext uri="{FF2B5EF4-FFF2-40B4-BE49-F238E27FC236}">
                <a16:creationId xmlns:a16="http://schemas.microsoft.com/office/drawing/2014/main" id="{506052DC-7049-4393-B1C5-754A14BCDAFA}"/>
              </a:ext>
            </a:extLst>
          </p:cNvPr>
          <p:cNvSpPr>
            <a:spLocks noGrp="1"/>
          </p:cNvSpPr>
          <p:nvPr>
            <p:ph type="ftr" sz="quarter" idx="16"/>
          </p:nvPr>
        </p:nvSpPr>
        <p:spPr>
          <a:xfrm>
            <a:off x="4273550" y="6395540"/>
            <a:ext cx="3086100" cy="365125"/>
          </a:xfrm>
        </p:spPr>
        <p:txBody>
          <a:bodyPr/>
          <a:lstStyle/>
          <a:p>
            <a:r>
              <a:rPr lang="de-AT" noProof="0" dirty="0"/>
              <a:t>LVA-Nr.: 256.002</a:t>
            </a:r>
          </a:p>
        </p:txBody>
      </p:sp>
      <p:sp>
        <p:nvSpPr>
          <p:cNvPr id="5" name="Foliennummernplatzhalter 4">
            <a:extLst>
              <a:ext uri="{FF2B5EF4-FFF2-40B4-BE49-F238E27FC236}">
                <a16:creationId xmlns:a16="http://schemas.microsoft.com/office/drawing/2014/main" id="{5BE28071-B805-4E3A-8BBA-20469274180D}"/>
              </a:ext>
            </a:extLst>
          </p:cNvPr>
          <p:cNvSpPr>
            <a:spLocks noGrp="1"/>
          </p:cNvSpPr>
          <p:nvPr>
            <p:ph type="sldNum" sz="quarter" idx="17"/>
          </p:nvPr>
        </p:nvSpPr>
        <p:spPr/>
        <p:txBody>
          <a:bodyPr/>
          <a:lstStyle/>
          <a:p>
            <a:fld id="{68F3185B-C653-42AE-8B74-FF214C291574}" type="slidenum">
              <a:rPr lang="en-US" smtClean="0"/>
              <a:pPr/>
              <a:t>19</a:t>
            </a:fld>
            <a:endParaRPr lang="en-US"/>
          </a:p>
        </p:txBody>
      </p:sp>
      <p:sp>
        <p:nvSpPr>
          <p:cNvPr id="6" name="Titel 5">
            <a:extLst>
              <a:ext uri="{FF2B5EF4-FFF2-40B4-BE49-F238E27FC236}">
                <a16:creationId xmlns:a16="http://schemas.microsoft.com/office/drawing/2014/main" id="{ECD1BE86-B780-416C-8EAA-2B4B75B29378}"/>
              </a:ext>
            </a:extLst>
          </p:cNvPr>
          <p:cNvSpPr>
            <a:spLocks noGrp="1"/>
          </p:cNvSpPr>
          <p:nvPr>
            <p:ph type="title"/>
          </p:nvPr>
        </p:nvSpPr>
        <p:spPr/>
        <p:txBody>
          <a:bodyPr/>
          <a:lstStyle/>
          <a:p>
            <a:r>
              <a:rPr lang="de-AT" dirty="0"/>
              <a:t>Projektplan</a:t>
            </a:r>
          </a:p>
        </p:txBody>
      </p:sp>
      <p:pic>
        <p:nvPicPr>
          <p:cNvPr id="7" name="Grafik 6">
            <a:extLst>
              <a:ext uri="{FF2B5EF4-FFF2-40B4-BE49-F238E27FC236}">
                <a16:creationId xmlns:a16="http://schemas.microsoft.com/office/drawing/2014/main" id="{78AAA529-2A02-9748-89BC-F58FF2998C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1627" y="2414606"/>
            <a:ext cx="8373389" cy="1578362"/>
          </a:xfrm>
          <a:prstGeom prst="rect">
            <a:avLst/>
          </a:prstGeom>
        </p:spPr>
      </p:pic>
    </p:spTree>
    <p:extLst>
      <p:ext uri="{BB962C8B-B14F-4D97-AF65-F5344CB8AC3E}">
        <p14:creationId xmlns:p14="http://schemas.microsoft.com/office/powerpoint/2010/main" val="41953768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DE4D625-5FAE-49F6-BA0D-66335CF6874E}"/>
              </a:ext>
            </a:extLst>
          </p:cNvPr>
          <p:cNvSpPr>
            <a:spLocks noGrp="1"/>
          </p:cNvSpPr>
          <p:nvPr>
            <p:ph type="ctrTitle"/>
          </p:nvPr>
        </p:nvSpPr>
        <p:spPr/>
        <p:txBody>
          <a:bodyPr/>
          <a:lstStyle/>
          <a:p>
            <a:r>
              <a:rPr lang="de-AT" spc="13" dirty="0"/>
              <a:t>IT-Projekt wirtschafts-informatik</a:t>
            </a:r>
            <a:endParaRPr lang="de-AT" dirty="0"/>
          </a:p>
        </p:txBody>
      </p:sp>
      <p:sp>
        <p:nvSpPr>
          <p:cNvPr id="3" name="Untertitel 2">
            <a:extLst>
              <a:ext uri="{FF2B5EF4-FFF2-40B4-BE49-F238E27FC236}">
                <a16:creationId xmlns:a16="http://schemas.microsoft.com/office/drawing/2014/main" id="{60468810-68EE-4DF9-9204-4F8F5437B32A}"/>
              </a:ext>
            </a:extLst>
          </p:cNvPr>
          <p:cNvSpPr>
            <a:spLocks noGrp="1"/>
          </p:cNvSpPr>
          <p:nvPr>
            <p:ph type="subTitle" idx="1"/>
          </p:nvPr>
        </p:nvSpPr>
        <p:spPr/>
        <p:txBody>
          <a:bodyPr/>
          <a:lstStyle/>
          <a:p>
            <a:endParaRPr lang="de-AT" dirty="0"/>
          </a:p>
          <a:p>
            <a:r>
              <a:rPr lang="de-AT" dirty="0"/>
              <a:t>Weitere Lehrende: </a:t>
            </a:r>
            <a:r>
              <a:rPr lang="de-AT" spc="13" dirty="0">
                <a:solidFill>
                  <a:prstClr val="black"/>
                </a:solidFill>
                <a:cs typeface="Arial"/>
              </a:rPr>
              <a:t>David Christoph Rückel, Barbara </a:t>
            </a:r>
            <a:r>
              <a:rPr lang="de-AT" spc="13" dirty="0" err="1">
                <a:solidFill>
                  <a:prstClr val="black"/>
                </a:solidFill>
                <a:cs typeface="Arial"/>
              </a:rPr>
              <a:t>Krumay</a:t>
            </a:r>
            <a:endParaRPr lang="de-AT" dirty="0">
              <a:solidFill>
                <a:prstClr val="black"/>
              </a:solidFill>
              <a:cs typeface="Arial"/>
            </a:endParaRPr>
          </a:p>
          <a:p>
            <a:endParaRPr lang="de-AT" dirty="0"/>
          </a:p>
        </p:txBody>
      </p:sp>
      <p:sp>
        <p:nvSpPr>
          <p:cNvPr id="5" name="Textplatzhalter 4">
            <a:extLst>
              <a:ext uri="{FF2B5EF4-FFF2-40B4-BE49-F238E27FC236}">
                <a16:creationId xmlns:a16="http://schemas.microsoft.com/office/drawing/2014/main" id="{5106B240-7772-4A44-B281-E73313AC863B}"/>
              </a:ext>
            </a:extLst>
          </p:cNvPr>
          <p:cNvSpPr>
            <a:spLocks noGrp="1"/>
          </p:cNvSpPr>
          <p:nvPr>
            <p:ph type="body" sz="quarter" idx="12"/>
          </p:nvPr>
        </p:nvSpPr>
        <p:spPr>
          <a:xfrm>
            <a:off x="2181509" y="2623322"/>
            <a:ext cx="6301462" cy="1130300"/>
          </a:xfrm>
        </p:spPr>
        <p:txBody>
          <a:bodyPr/>
          <a:lstStyle/>
          <a:p>
            <a:pPr marL="10860" defTabSz="781903">
              <a:spcBef>
                <a:spcPts val="111"/>
              </a:spcBef>
            </a:pPr>
            <a:r>
              <a:rPr lang="de-AT" b="1" spc="9" dirty="0">
                <a:solidFill>
                  <a:prstClr val="black"/>
                </a:solidFill>
                <a:latin typeface="Arial"/>
                <a:cs typeface="Arial"/>
              </a:rPr>
              <a:t>LVA-Nr.: 256.002</a:t>
            </a:r>
          </a:p>
          <a:p>
            <a:pPr marL="10860" defTabSz="781903">
              <a:spcBef>
                <a:spcPts val="111"/>
              </a:spcBef>
            </a:pPr>
            <a:r>
              <a:rPr lang="de-AT" b="1" dirty="0">
                <a:solidFill>
                  <a:prstClr val="black"/>
                </a:solidFill>
                <a:latin typeface="Arial"/>
                <a:cs typeface="Arial"/>
              </a:rPr>
              <a:t>LVA-Leiter</a:t>
            </a:r>
            <a:r>
              <a:rPr lang="de-AT" b="1" spc="9" dirty="0">
                <a:solidFill>
                  <a:prstClr val="black"/>
                </a:solidFill>
                <a:latin typeface="Arial"/>
                <a:cs typeface="Arial"/>
              </a:rPr>
              <a:t>: Stefan Koch</a:t>
            </a:r>
            <a:endParaRPr lang="de-AT" b="1" dirty="0">
              <a:solidFill>
                <a:prstClr val="black"/>
              </a:solidFill>
              <a:latin typeface="Arial"/>
              <a:cs typeface="Arial"/>
            </a:endParaRPr>
          </a:p>
        </p:txBody>
      </p:sp>
    </p:spTree>
    <p:extLst>
      <p:ext uri="{BB962C8B-B14F-4D97-AF65-F5344CB8AC3E}">
        <p14:creationId xmlns:p14="http://schemas.microsoft.com/office/powerpoint/2010/main" val="1570769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62C85FB2-1022-4081-ABAD-803398685F11}"/>
              </a:ext>
            </a:extLst>
          </p:cNvPr>
          <p:cNvSpPr>
            <a:spLocks noGrp="1"/>
          </p:cNvSpPr>
          <p:nvPr>
            <p:ph type="body" sz="quarter" idx="13"/>
          </p:nvPr>
        </p:nvSpPr>
        <p:spPr>
          <a:xfrm>
            <a:off x="549322" y="1448637"/>
            <a:ext cx="7938000" cy="4757663"/>
          </a:xfrm>
        </p:spPr>
        <p:txBody>
          <a:bodyPr/>
          <a:lstStyle/>
          <a:p>
            <a:r>
              <a:rPr lang="de-AT" sz="1800" dirty="0"/>
              <a:t>Planung der Umsetzung (Installation und Datenübernahme bzw. Erweiterung des aktuellen Tools)</a:t>
            </a:r>
          </a:p>
          <a:p>
            <a:pPr marL="285750" indent="-285750">
              <a:buFont typeface="Wingdings" panose="05000000000000000000" pitchFamily="2" charset="2"/>
              <a:buChar char="§"/>
            </a:pPr>
            <a:endParaRPr lang="de-AT" sz="1800" dirty="0"/>
          </a:p>
          <a:p>
            <a:r>
              <a:rPr lang="de-AT" sz="1800" dirty="0"/>
              <a:t>Umsetzungsphase</a:t>
            </a:r>
          </a:p>
          <a:p>
            <a:pPr marL="552450" lvl="1" indent="-285750">
              <a:buFont typeface="Wingdings" panose="05000000000000000000" pitchFamily="2" charset="2"/>
              <a:buChar char="§"/>
            </a:pPr>
            <a:r>
              <a:rPr lang="de-AT" sz="1600" dirty="0"/>
              <a:t>Abstimmung mit Stakeholder</a:t>
            </a:r>
          </a:p>
          <a:p>
            <a:pPr marL="552450" lvl="1" indent="-285750">
              <a:buFont typeface="Wingdings" panose="05000000000000000000" pitchFamily="2" charset="2"/>
              <a:buChar char="§"/>
            </a:pPr>
            <a:r>
              <a:rPr lang="de-AT" sz="1600" dirty="0"/>
              <a:t>Test- &amp; Review Phase</a:t>
            </a:r>
          </a:p>
          <a:p>
            <a:pPr marL="285750" indent="-285750">
              <a:buFont typeface="Wingdings" panose="05000000000000000000" pitchFamily="2" charset="2"/>
              <a:buChar char="§"/>
            </a:pPr>
            <a:endParaRPr lang="de-AT" sz="1800" dirty="0"/>
          </a:p>
          <a:p>
            <a:pPr marL="285750" indent="-285750">
              <a:buFont typeface="Wingdings" panose="05000000000000000000" pitchFamily="2" charset="2"/>
              <a:buChar char="§"/>
            </a:pPr>
            <a:r>
              <a:rPr lang="de-AT" sz="1800" dirty="0"/>
              <a:t>Weiterentwicklung der Seminararbeit</a:t>
            </a:r>
          </a:p>
          <a:p>
            <a:pPr marL="285750" indent="-285750">
              <a:buFont typeface="Wingdings" panose="05000000000000000000" pitchFamily="2" charset="2"/>
              <a:buChar char="§"/>
            </a:pPr>
            <a:r>
              <a:rPr lang="de-AT" sz="1800" dirty="0"/>
              <a:t>Roadmap</a:t>
            </a:r>
          </a:p>
          <a:p>
            <a:pPr marL="552450" lvl="1" indent="-285750">
              <a:buFont typeface="Wingdings" panose="05000000000000000000" pitchFamily="2" charset="2"/>
              <a:buChar char="§"/>
            </a:pPr>
            <a:r>
              <a:rPr lang="de-AT" sz="1600" dirty="0"/>
              <a:t>2 Wochen: Aktuelle Version der Arbeit inkl. Projektplan &amp; Zeitaufzeichnungen</a:t>
            </a:r>
          </a:p>
          <a:p>
            <a:pPr marL="552450" lvl="1" indent="-285750">
              <a:buFont typeface="Wingdings" panose="05000000000000000000" pitchFamily="2" charset="2"/>
              <a:buChar char="§"/>
            </a:pPr>
            <a:r>
              <a:rPr lang="de-AT" sz="1600" dirty="0"/>
              <a:t>4 Wochen: Konzept für Management Paper &amp; Poster</a:t>
            </a:r>
          </a:p>
        </p:txBody>
      </p:sp>
      <p:sp>
        <p:nvSpPr>
          <p:cNvPr id="4" name="Fußzeilenplatzhalter 3">
            <a:extLst>
              <a:ext uri="{FF2B5EF4-FFF2-40B4-BE49-F238E27FC236}">
                <a16:creationId xmlns:a16="http://schemas.microsoft.com/office/drawing/2014/main" id="{506052DC-7049-4393-B1C5-754A14BCDAFA}"/>
              </a:ext>
            </a:extLst>
          </p:cNvPr>
          <p:cNvSpPr>
            <a:spLocks noGrp="1"/>
          </p:cNvSpPr>
          <p:nvPr>
            <p:ph type="ftr" sz="quarter" idx="16"/>
          </p:nvPr>
        </p:nvSpPr>
        <p:spPr>
          <a:xfrm>
            <a:off x="4273550" y="6395540"/>
            <a:ext cx="3086100" cy="365125"/>
          </a:xfrm>
        </p:spPr>
        <p:txBody>
          <a:bodyPr/>
          <a:lstStyle/>
          <a:p>
            <a:r>
              <a:rPr lang="de-AT" noProof="0" dirty="0"/>
              <a:t>LVA-Nr.: 256.002</a:t>
            </a:r>
          </a:p>
        </p:txBody>
      </p:sp>
      <p:sp>
        <p:nvSpPr>
          <p:cNvPr id="5" name="Foliennummernplatzhalter 4">
            <a:extLst>
              <a:ext uri="{FF2B5EF4-FFF2-40B4-BE49-F238E27FC236}">
                <a16:creationId xmlns:a16="http://schemas.microsoft.com/office/drawing/2014/main" id="{5BE28071-B805-4E3A-8BBA-20469274180D}"/>
              </a:ext>
            </a:extLst>
          </p:cNvPr>
          <p:cNvSpPr>
            <a:spLocks noGrp="1"/>
          </p:cNvSpPr>
          <p:nvPr>
            <p:ph type="sldNum" sz="quarter" idx="17"/>
          </p:nvPr>
        </p:nvSpPr>
        <p:spPr/>
        <p:txBody>
          <a:bodyPr/>
          <a:lstStyle/>
          <a:p>
            <a:fld id="{68F3185B-C653-42AE-8B74-FF214C291574}" type="slidenum">
              <a:rPr lang="en-US" smtClean="0"/>
              <a:pPr/>
              <a:t>20</a:t>
            </a:fld>
            <a:endParaRPr lang="en-US"/>
          </a:p>
        </p:txBody>
      </p:sp>
      <p:sp>
        <p:nvSpPr>
          <p:cNvPr id="6" name="Titel 5">
            <a:extLst>
              <a:ext uri="{FF2B5EF4-FFF2-40B4-BE49-F238E27FC236}">
                <a16:creationId xmlns:a16="http://schemas.microsoft.com/office/drawing/2014/main" id="{ECD1BE86-B780-416C-8EAA-2B4B75B29378}"/>
              </a:ext>
            </a:extLst>
          </p:cNvPr>
          <p:cNvSpPr>
            <a:spLocks noGrp="1"/>
          </p:cNvSpPr>
          <p:nvPr>
            <p:ph type="title"/>
          </p:nvPr>
        </p:nvSpPr>
        <p:spPr>
          <a:xfrm>
            <a:off x="549322" y="651700"/>
            <a:ext cx="7938194" cy="938696"/>
          </a:xfrm>
        </p:spPr>
        <p:txBody>
          <a:bodyPr/>
          <a:lstStyle/>
          <a:p>
            <a:r>
              <a:rPr lang="de-AT" dirty="0"/>
              <a:t>Nächste schritte</a:t>
            </a:r>
          </a:p>
        </p:txBody>
      </p:sp>
    </p:spTree>
    <p:extLst>
      <p:ext uri="{BB962C8B-B14F-4D97-AF65-F5344CB8AC3E}">
        <p14:creationId xmlns:p14="http://schemas.microsoft.com/office/powerpoint/2010/main" val="17985441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ußzeilenplatzhalter 3">
            <a:extLst>
              <a:ext uri="{FF2B5EF4-FFF2-40B4-BE49-F238E27FC236}">
                <a16:creationId xmlns:a16="http://schemas.microsoft.com/office/drawing/2014/main" id="{506052DC-7049-4393-B1C5-754A14BCDAFA}"/>
              </a:ext>
            </a:extLst>
          </p:cNvPr>
          <p:cNvSpPr>
            <a:spLocks noGrp="1"/>
          </p:cNvSpPr>
          <p:nvPr>
            <p:ph type="ftr" sz="quarter" idx="16"/>
          </p:nvPr>
        </p:nvSpPr>
        <p:spPr>
          <a:xfrm>
            <a:off x="4273550" y="6395540"/>
            <a:ext cx="3086100" cy="365125"/>
          </a:xfrm>
        </p:spPr>
        <p:txBody>
          <a:bodyPr/>
          <a:lstStyle/>
          <a:p>
            <a:r>
              <a:rPr lang="de-AT" noProof="0" dirty="0"/>
              <a:t>LVA-Nr.: 256.002</a:t>
            </a:r>
          </a:p>
        </p:txBody>
      </p:sp>
      <p:sp>
        <p:nvSpPr>
          <p:cNvPr id="5" name="Foliennummernplatzhalter 4">
            <a:extLst>
              <a:ext uri="{FF2B5EF4-FFF2-40B4-BE49-F238E27FC236}">
                <a16:creationId xmlns:a16="http://schemas.microsoft.com/office/drawing/2014/main" id="{5BE28071-B805-4E3A-8BBA-20469274180D}"/>
              </a:ext>
            </a:extLst>
          </p:cNvPr>
          <p:cNvSpPr>
            <a:spLocks noGrp="1"/>
          </p:cNvSpPr>
          <p:nvPr>
            <p:ph type="sldNum" sz="quarter" idx="17"/>
          </p:nvPr>
        </p:nvSpPr>
        <p:spPr/>
        <p:txBody>
          <a:bodyPr/>
          <a:lstStyle/>
          <a:p>
            <a:fld id="{68F3185B-C653-42AE-8B74-FF214C291574}" type="slidenum">
              <a:rPr lang="en-US" smtClean="0"/>
              <a:pPr/>
              <a:t>21</a:t>
            </a:fld>
            <a:endParaRPr lang="en-US"/>
          </a:p>
        </p:txBody>
      </p:sp>
      <p:sp>
        <p:nvSpPr>
          <p:cNvPr id="6" name="Titel 5">
            <a:extLst>
              <a:ext uri="{FF2B5EF4-FFF2-40B4-BE49-F238E27FC236}">
                <a16:creationId xmlns:a16="http://schemas.microsoft.com/office/drawing/2014/main" id="{ECD1BE86-B780-416C-8EAA-2B4B75B29378}"/>
              </a:ext>
            </a:extLst>
          </p:cNvPr>
          <p:cNvSpPr>
            <a:spLocks noGrp="1"/>
          </p:cNvSpPr>
          <p:nvPr>
            <p:ph type="title"/>
          </p:nvPr>
        </p:nvSpPr>
        <p:spPr/>
        <p:txBody>
          <a:bodyPr/>
          <a:lstStyle/>
          <a:p>
            <a:r>
              <a:rPr lang="de-AT" dirty="0"/>
              <a:t>Diskussionsrunde</a:t>
            </a:r>
          </a:p>
        </p:txBody>
      </p:sp>
      <p:sp>
        <p:nvSpPr>
          <p:cNvPr id="8" name="Denkblase: wolkenförmig 7">
            <a:extLst>
              <a:ext uri="{FF2B5EF4-FFF2-40B4-BE49-F238E27FC236}">
                <a16:creationId xmlns:a16="http://schemas.microsoft.com/office/drawing/2014/main" id="{FC0FF954-C3F9-4434-AC69-3D1CF3CA01D6}"/>
              </a:ext>
            </a:extLst>
          </p:cNvPr>
          <p:cNvSpPr/>
          <p:nvPr/>
        </p:nvSpPr>
        <p:spPr>
          <a:xfrm>
            <a:off x="2015087" y="1971675"/>
            <a:ext cx="5151131" cy="2914650"/>
          </a:xfrm>
          <a:prstGeom prst="cloudCallou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de-AT"/>
          </a:p>
        </p:txBody>
      </p:sp>
    </p:spTree>
    <p:extLst>
      <p:ext uri="{BB962C8B-B14F-4D97-AF65-F5344CB8AC3E}">
        <p14:creationId xmlns:p14="http://schemas.microsoft.com/office/powerpoint/2010/main" val="6022376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F0A5B016-FE18-424A-964E-526BBEAB641C}"/>
              </a:ext>
            </a:extLst>
          </p:cNvPr>
          <p:cNvSpPr>
            <a:spLocks noGrp="1"/>
          </p:cNvSpPr>
          <p:nvPr>
            <p:ph type="title"/>
          </p:nvPr>
        </p:nvSpPr>
        <p:spPr>
          <a:xfrm>
            <a:off x="543600" y="1181193"/>
            <a:ext cx="6493304" cy="2226283"/>
          </a:xfrm>
        </p:spPr>
        <p:txBody>
          <a:bodyPr/>
          <a:lstStyle/>
          <a:p>
            <a:r>
              <a:rPr lang="de-AT" dirty="0"/>
              <a:t>Vielen dank für die Aufmerksamkeit!</a:t>
            </a:r>
          </a:p>
        </p:txBody>
      </p:sp>
    </p:spTree>
    <p:extLst>
      <p:ext uri="{BB962C8B-B14F-4D97-AF65-F5344CB8AC3E}">
        <p14:creationId xmlns:p14="http://schemas.microsoft.com/office/powerpoint/2010/main" val="41617028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36088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1E1BA9C6-30F2-436B-A58F-FB4DD39DDD2C}"/>
              </a:ext>
            </a:extLst>
          </p:cNvPr>
          <p:cNvSpPr>
            <a:spLocks noGrp="1"/>
          </p:cNvSpPr>
          <p:nvPr>
            <p:ph type="body" sz="quarter" idx="13"/>
          </p:nvPr>
        </p:nvSpPr>
        <p:spPr>
          <a:xfrm>
            <a:off x="602903" y="964602"/>
            <a:ext cx="7938194" cy="4928795"/>
          </a:xfrm>
        </p:spPr>
        <p:txBody>
          <a:bodyPr/>
          <a:lstStyle/>
          <a:p>
            <a:endParaRPr lang="de-AT" sz="1800" dirty="0"/>
          </a:p>
          <a:p>
            <a:r>
              <a:rPr lang="de-AT" sz="1800" dirty="0"/>
              <a:t>Einleitung</a:t>
            </a:r>
          </a:p>
          <a:p>
            <a:r>
              <a:rPr lang="de-AT" sz="1800" dirty="0"/>
              <a:t>Vorstellung Vorgehensweise</a:t>
            </a:r>
          </a:p>
          <a:p>
            <a:pPr lvl="1"/>
            <a:r>
              <a:rPr lang="de-AT" sz="1600" dirty="0"/>
              <a:t>Ziele des Workshops</a:t>
            </a:r>
          </a:p>
          <a:p>
            <a:pPr lvl="1"/>
            <a:r>
              <a:rPr lang="de-AT" sz="1600" dirty="0"/>
              <a:t>Abstimmung erhobener Anforderungen</a:t>
            </a:r>
          </a:p>
          <a:p>
            <a:pPr lvl="1"/>
            <a:r>
              <a:rPr lang="de-AT" sz="1700" dirty="0"/>
              <a:t>Potenzielle Nebenschauplätze &amp; Risiken</a:t>
            </a:r>
          </a:p>
          <a:p>
            <a:r>
              <a:rPr lang="de-AT" sz="1800" dirty="0"/>
              <a:t>Implementierungsphase</a:t>
            </a:r>
          </a:p>
          <a:p>
            <a:r>
              <a:rPr lang="de-AT" sz="1800" dirty="0"/>
              <a:t>Projektplan</a:t>
            </a:r>
          </a:p>
          <a:p>
            <a:r>
              <a:rPr lang="de-AT" sz="1800" dirty="0"/>
              <a:t>Nächste Schritte &amp; Diskussionsrunde</a:t>
            </a:r>
          </a:p>
          <a:p>
            <a:r>
              <a:rPr lang="de-AT" dirty="0"/>
              <a:t>	</a:t>
            </a:r>
          </a:p>
          <a:p>
            <a:r>
              <a:rPr lang="de-AT" dirty="0"/>
              <a:t> </a:t>
            </a:r>
          </a:p>
        </p:txBody>
      </p:sp>
      <p:sp>
        <p:nvSpPr>
          <p:cNvPr id="4" name="Fußzeilenplatzhalter 3">
            <a:extLst>
              <a:ext uri="{FF2B5EF4-FFF2-40B4-BE49-F238E27FC236}">
                <a16:creationId xmlns:a16="http://schemas.microsoft.com/office/drawing/2014/main" id="{945BFE42-E690-4CF8-BDD4-22A123D2F645}"/>
              </a:ext>
            </a:extLst>
          </p:cNvPr>
          <p:cNvSpPr>
            <a:spLocks noGrp="1"/>
          </p:cNvSpPr>
          <p:nvPr>
            <p:ph type="ftr" sz="quarter" idx="16"/>
          </p:nvPr>
        </p:nvSpPr>
        <p:spPr/>
        <p:txBody>
          <a:bodyPr/>
          <a:lstStyle/>
          <a:p>
            <a:r>
              <a:rPr lang="de-AT" dirty="0"/>
              <a:t>LVA-Nr.: 256.002</a:t>
            </a:r>
          </a:p>
        </p:txBody>
      </p:sp>
      <p:sp>
        <p:nvSpPr>
          <p:cNvPr id="5" name="Foliennummernplatzhalter 4">
            <a:extLst>
              <a:ext uri="{FF2B5EF4-FFF2-40B4-BE49-F238E27FC236}">
                <a16:creationId xmlns:a16="http://schemas.microsoft.com/office/drawing/2014/main" id="{9C61C0D9-CCD7-42A4-BB41-FFCA6DDF1DF8}"/>
              </a:ext>
            </a:extLst>
          </p:cNvPr>
          <p:cNvSpPr>
            <a:spLocks noGrp="1"/>
          </p:cNvSpPr>
          <p:nvPr>
            <p:ph type="sldNum" sz="quarter" idx="17"/>
          </p:nvPr>
        </p:nvSpPr>
        <p:spPr/>
        <p:txBody>
          <a:bodyPr/>
          <a:lstStyle/>
          <a:p>
            <a:fld id="{68F3185B-C653-42AE-8B74-FF214C291574}" type="slidenum">
              <a:rPr lang="en-US" smtClean="0"/>
              <a:pPr/>
              <a:t>3</a:t>
            </a:fld>
            <a:endParaRPr lang="en-US"/>
          </a:p>
        </p:txBody>
      </p:sp>
      <p:sp>
        <p:nvSpPr>
          <p:cNvPr id="6" name="Titel 5">
            <a:extLst>
              <a:ext uri="{FF2B5EF4-FFF2-40B4-BE49-F238E27FC236}">
                <a16:creationId xmlns:a16="http://schemas.microsoft.com/office/drawing/2014/main" id="{B4C8064C-18CC-4EBC-89BE-0F9545F9E434}"/>
              </a:ext>
            </a:extLst>
          </p:cNvPr>
          <p:cNvSpPr>
            <a:spLocks noGrp="1"/>
          </p:cNvSpPr>
          <p:nvPr>
            <p:ph type="title"/>
          </p:nvPr>
        </p:nvSpPr>
        <p:spPr>
          <a:xfrm>
            <a:off x="549128" y="215437"/>
            <a:ext cx="7938194" cy="938696"/>
          </a:xfrm>
        </p:spPr>
        <p:txBody>
          <a:bodyPr/>
          <a:lstStyle/>
          <a:p>
            <a:r>
              <a:rPr lang="de-AT" dirty="0"/>
              <a:t>Agenda – Workshop</a:t>
            </a:r>
          </a:p>
        </p:txBody>
      </p:sp>
    </p:spTree>
    <p:extLst>
      <p:ext uri="{BB962C8B-B14F-4D97-AF65-F5344CB8AC3E}">
        <p14:creationId xmlns:p14="http://schemas.microsoft.com/office/powerpoint/2010/main" val="40747058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62C85FB2-1022-4081-ABAD-803398685F11}"/>
              </a:ext>
            </a:extLst>
          </p:cNvPr>
          <p:cNvSpPr>
            <a:spLocks noGrp="1"/>
          </p:cNvSpPr>
          <p:nvPr>
            <p:ph type="body" sz="quarter" idx="13"/>
          </p:nvPr>
        </p:nvSpPr>
        <p:spPr>
          <a:xfrm>
            <a:off x="549322" y="1190445"/>
            <a:ext cx="7938000" cy="4206016"/>
          </a:xfrm>
        </p:spPr>
        <p:txBody>
          <a:bodyPr/>
          <a:lstStyle/>
          <a:p>
            <a:endParaRPr lang="de-AT" sz="1600" dirty="0"/>
          </a:p>
          <a:p>
            <a:r>
              <a:rPr lang="de-AT" sz="1600" dirty="0"/>
              <a:t>Vorstellung der Workshop Ziele (15min)</a:t>
            </a:r>
          </a:p>
          <a:p>
            <a:endParaRPr lang="de-AT" sz="1600" dirty="0"/>
          </a:p>
          <a:p>
            <a:r>
              <a:rPr lang="de-AT" sz="1600" dirty="0"/>
              <a:t>Abstimmung erhobener Anforderungen (30min)</a:t>
            </a:r>
          </a:p>
          <a:p>
            <a:endParaRPr lang="de-AT" sz="1600" dirty="0"/>
          </a:p>
          <a:p>
            <a:r>
              <a:rPr lang="de-AT" sz="1600" dirty="0"/>
              <a:t>Betrachtung potenzieller Nebenschauplätze &amp; Risiken (15min)</a:t>
            </a:r>
          </a:p>
          <a:p>
            <a:endParaRPr lang="de-AT" sz="1600" dirty="0"/>
          </a:p>
          <a:p>
            <a:r>
              <a:rPr lang="de-AT" sz="1600" dirty="0"/>
              <a:t>Implementierungsphase &amp; Projektplan (15min)</a:t>
            </a:r>
          </a:p>
          <a:p>
            <a:endParaRPr lang="de-AT" sz="1600" dirty="0"/>
          </a:p>
          <a:p>
            <a:r>
              <a:rPr lang="de-AT" sz="1600" dirty="0"/>
              <a:t>Nächste Schritte &amp; Diskussionsrunde (15min)</a:t>
            </a:r>
          </a:p>
        </p:txBody>
      </p:sp>
      <p:sp>
        <p:nvSpPr>
          <p:cNvPr id="4" name="Fußzeilenplatzhalter 3">
            <a:extLst>
              <a:ext uri="{FF2B5EF4-FFF2-40B4-BE49-F238E27FC236}">
                <a16:creationId xmlns:a16="http://schemas.microsoft.com/office/drawing/2014/main" id="{506052DC-7049-4393-B1C5-754A14BCDAFA}"/>
              </a:ext>
            </a:extLst>
          </p:cNvPr>
          <p:cNvSpPr>
            <a:spLocks noGrp="1"/>
          </p:cNvSpPr>
          <p:nvPr>
            <p:ph type="ftr" sz="quarter" idx="16"/>
          </p:nvPr>
        </p:nvSpPr>
        <p:spPr>
          <a:xfrm>
            <a:off x="4273550" y="6395540"/>
            <a:ext cx="3086100" cy="365125"/>
          </a:xfrm>
        </p:spPr>
        <p:txBody>
          <a:bodyPr/>
          <a:lstStyle/>
          <a:p>
            <a:r>
              <a:rPr lang="de-AT" noProof="0" dirty="0"/>
              <a:t>LVA-Nr.: 256.002</a:t>
            </a:r>
          </a:p>
        </p:txBody>
      </p:sp>
      <p:sp>
        <p:nvSpPr>
          <p:cNvPr id="5" name="Foliennummernplatzhalter 4">
            <a:extLst>
              <a:ext uri="{FF2B5EF4-FFF2-40B4-BE49-F238E27FC236}">
                <a16:creationId xmlns:a16="http://schemas.microsoft.com/office/drawing/2014/main" id="{5BE28071-B805-4E3A-8BBA-20469274180D}"/>
              </a:ext>
            </a:extLst>
          </p:cNvPr>
          <p:cNvSpPr>
            <a:spLocks noGrp="1"/>
          </p:cNvSpPr>
          <p:nvPr>
            <p:ph type="sldNum" sz="quarter" idx="17"/>
          </p:nvPr>
        </p:nvSpPr>
        <p:spPr/>
        <p:txBody>
          <a:bodyPr/>
          <a:lstStyle/>
          <a:p>
            <a:fld id="{68F3185B-C653-42AE-8B74-FF214C291574}" type="slidenum">
              <a:rPr lang="en-US" smtClean="0"/>
              <a:pPr/>
              <a:t>4</a:t>
            </a:fld>
            <a:endParaRPr lang="en-US"/>
          </a:p>
        </p:txBody>
      </p:sp>
      <p:sp>
        <p:nvSpPr>
          <p:cNvPr id="6" name="Titel 5">
            <a:extLst>
              <a:ext uri="{FF2B5EF4-FFF2-40B4-BE49-F238E27FC236}">
                <a16:creationId xmlns:a16="http://schemas.microsoft.com/office/drawing/2014/main" id="{ECD1BE86-B780-416C-8EAA-2B4B75B29378}"/>
              </a:ext>
            </a:extLst>
          </p:cNvPr>
          <p:cNvSpPr>
            <a:spLocks noGrp="1"/>
          </p:cNvSpPr>
          <p:nvPr>
            <p:ph type="title"/>
          </p:nvPr>
        </p:nvSpPr>
        <p:spPr>
          <a:xfrm>
            <a:off x="549128" y="387837"/>
            <a:ext cx="7938194" cy="938696"/>
          </a:xfrm>
        </p:spPr>
        <p:txBody>
          <a:bodyPr/>
          <a:lstStyle/>
          <a:p>
            <a:r>
              <a:rPr lang="de-AT" dirty="0"/>
              <a:t>Vorgehensweise</a:t>
            </a:r>
          </a:p>
        </p:txBody>
      </p:sp>
    </p:spTree>
    <p:extLst>
      <p:ext uri="{BB962C8B-B14F-4D97-AF65-F5344CB8AC3E}">
        <p14:creationId xmlns:p14="http://schemas.microsoft.com/office/powerpoint/2010/main" val="39300932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62C85FB2-1022-4081-ABAD-803398685F11}"/>
              </a:ext>
            </a:extLst>
          </p:cNvPr>
          <p:cNvSpPr>
            <a:spLocks noGrp="1"/>
          </p:cNvSpPr>
          <p:nvPr>
            <p:ph type="body" sz="quarter" idx="13"/>
          </p:nvPr>
        </p:nvSpPr>
        <p:spPr>
          <a:xfrm>
            <a:off x="549322" y="1248107"/>
            <a:ext cx="7938000" cy="4876647"/>
          </a:xfrm>
        </p:spPr>
        <p:txBody>
          <a:bodyPr/>
          <a:lstStyle/>
          <a:p>
            <a:pPr marL="285750" indent="-285750">
              <a:buFont typeface="Arial" panose="020B0604020202020204" pitchFamily="34" charset="0"/>
              <a:buChar char="•"/>
            </a:pPr>
            <a:r>
              <a:rPr lang="de-AT" sz="1800" dirty="0"/>
              <a:t>Unstimmigkeiten hinsichtlich Anforderungen beseitigen</a:t>
            </a:r>
          </a:p>
          <a:p>
            <a:pPr marL="285750" indent="-285750">
              <a:buFont typeface="Arial" panose="020B0604020202020204" pitchFamily="34" charset="0"/>
              <a:buChar char="•"/>
            </a:pPr>
            <a:endParaRPr lang="de-AT" sz="1800" dirty="0"/>
          </a:p>
          <a:p>
            <a:pPr marL="285750" indent="-285750">
              <a:buFont typeface="Arial" panose="020B0604020202020204" pitchFamily="34" charset="0"/>
              <a:buChar char="•"/>
            </a:pPr>
            <a:r>
              <a:rPr lang="de-AT" sz="1800" dirty="0"/>
              <a:t>Finalisieren der Anforderungsanalyse</a:t>
            </a:r>
          </a:p>
          <a:p>
            <a:pPr marL="285750" indent="-285750">
              <a:buFont typeface="Arial" panose="020B0604020202020204" pitchFamily="34" charset="0"/>
              <a:buChar char="•"/>
            </a:pPr>
            <a:endParaRPr lang="de-AT" sz="1800" dirty="0"/>
          </a:p>
          <a:p>
            <a:pPr marL="285750" indent="-285750">
              <a:buFont typeface="Arial" panose="020B0604020202020204" pitchFamily="34" charset="0"/>
              <a:buChar char="•"/>
            </a:pPr>
            <a:r>
              <a:rPr lang="de-AT" sz="1800" dirty="0"/>
              <a:t>Basis für finale Entscheidung erheben</a:t>
            </a:r>
          </a:p>
          <a:p>
            <a:pPr marL="285750" indent="-285750">
              <a:buFont typeface="Arial" panose="020B0604020202020204" pitchFamily="34" charset="0"/>
              <a:buChar char="•"/>
            </a:pPr>
            <a:endParaRPr lang="de-AT" sz="1800" dirty="0"/>
          </a:p>
          <a:p>
            <a:pPr marL="285750" indent="-285750">
              <a:buFont typeface="Arial" panose="020B0604020202020204" pitchFamily="34" charset="0"/>
              <a:buChar char="•"/>
            </a:pPr>
            <a:r>
              <a:rPr lang="de-AT" sz="1800" dirty="0"/>
              <a:t>Potenzielle Nebenschauplätze identifizieren</a:t>
            </a:r>
            <a:endParaRPr lang="de-AT" sz="1600" dirty="0"/>
          </a:p>
          <a:p>
            <a:pPr marL="285750" indent="-285750">
              <a:buFont typeface="Arial" panose="020B0604020202020204" pitchFamily="34" charset="0"/>
              <a:buChar char="•"/>
            </a:pPr>
            <a:endParaRPr lang="de-AT" sz="1800" dirty="0"/>
          </a:p>
          <a:p>
            <a:pPr marL="285750" indent="-285750">
              <a:buFont typeface="Arial" panose="020B0604020202020204" pitchFamily="34" charset="0"/>
              <a:buChar char="•"/>
            </a:pPr>
            <a:r>
              <a:rPr lang="de-AT" sz="1800" dirty="0"/>
              <a:t>Risiken identifizieren &amp; abschätzen</a:t>
            </a:r>
          </a:p>
          <a:p>
            <a:pPr marL="552450" lvl="1" indent="-285750">
              <a:buFont typeface="Arial" panose="020B0604020202020204" pitchFamily="34" charset="0"/>
              <a:buChar char="•"/>
            </a:pPr>
            <a:r>
              <a:rPr lang="de-AT" sz="1600" dirty="0"/>
              <a:t>Maßnahmen ableiten</a:t>
            </a:r>
          </a:p>
        </p:txBody>
      </p:sp>
      <p:sp>
        <p:nvSpPr>
          <p:cNvPr id="4" name="Fußzeilenplatzhalter 3">
            <a:extLst>
              <a:ext uri="{FF2B5EF4-FFF2-40B4-BE49-F238E27FC236}">
                <a16:creationId xmlns:a16="http://schemas.microsoft.com/office/drawing/2014/main" id="{506052DC-7049-4393-B1C5-754A14BCDAFA}"/>
              </a:ext>
            </a:extLst>
          </p:cNvPr>
          <p:cNvSpPr>
            <a:spLocks noGrp="1"/>
          </p:cNvSpPr>
          <p:nvPr>
            <p:ph type="ftr" sz="quarter" idx="16"/>
          </p:nvPr>
        </p:nvSpPr>
        <p:spPr>
          <a:xfrm>
            <a:off x="4273550" y="6395540"/>
            <a:ext cx="3086100" cy="365125"/>
          </a:xfrm>
        </p:spPr>
        <p:txBody>
          <a:bodyPr/>
          <a:lstStyle/>
          <a:p>
            <a:r>
              <a:rPr lang="de-AT" noProof="0" dirty="0"/>
              <a:t>LVA-Nr.: 256.002</a:t>
            </a:r>
          </a:p>
        </p:txBody>
      </p:sp>
      <p:sp>
        <p:nvSpPr>
          <p:cNvPr id="5" name="Foliennummernplatzhalter 4">
            <a:extLst>
              <a:ext uri="{FF2B5EF4-FFF2-40B4-BE49-F238E27FC236}">
                <a16:creationId xmlns:a16="http://schemas.microsoft.com/office/drawing/2014/main" id="{5BE28071-B805-4E3A-8BBA-20469274180D}"/>
              </a:ext>
            </a:extLst>
          </p:cNvPr>
          <p:cNvSpPr>
            <a:spLocks noGrp="1"/>
          </p:cNvSpPr>
          <p:nvPr>
            <p:ph type="sldNum" sz="quarter" idx="17"/>
          </p:nvPr>
        </p:nvSpPr>
        <p:spPr/>
        <p:txBody>
          <a:bodyPr/>
          <a:lstStyle/>
          <a:p>
            <a:fld id="{68F3185B-C653-42AE-8B74-FF214C291574}" type="slidenum">
              <a:rPr lang="en-US" smtClean="0"/>
              <a:pPr/>
              <a:t>5</a:t>
            </a:fld>
            <a:endParaRPr lang="en-US"/>
          </a:p>
        </p:txBody>
      </p:sp>
      <p:sp>
        <p:nvSpPr>
          <p:cNvPr id="6" name="Titel 5">
            <a:extLst>
              <a:ext uri="{FF2B5EF4-FFF2-40B4-BE49-F238E27FC236}">
                <a16:creationId xmlns:a16="http://schemas.microsoft.com/office/drawing/2014/main" id="{ECD1BE86-B780-416C-8EAA-2B4B75B29378}"/>
              </a:ext>
            </a:extLst>
          </p:cNvPr>
          <p:cNvSpPr>
            <a:spLocks noGrp="1"/>
          </p:cNvSpPr>
          <p:nvPr>
            <p:ph type="title"/>
          </p:nvPr>
        </p:nvSpPr>
        <p:spPr>
          <a:xfrm>
            <a:off x="549128" y="387837"/>
            <a:ext cx="7938194" cy="938696"/>
          </a:xfrm>
        </p:spPr>
        <p:txBody>
          <a:bodyPr/>
          <a:lstStyle/>
          <a:p>
            <a:r>
              <a:rPr lang="de-AT" sz="3200" dirty="0"/>
              <a:t>Ziele des Workshops</a:t>
            </a:r>
          </a:p>
        </p:txBody>
      </p:sp>
    </p:spTree>
    <p:extLst>
      <p:ext uri="{BB962C8B-B14F-4D97-AF65-F5344CB8AC3E}">
        <p14:creationId xmlns:p14="http://schemas.microsoft.com/office/powerpoint/2010/main" val="37579406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62C85FB2-1022-4081-ABAD-803398685F11}"/>
              </a:ext>
            </a:extLst>
          </p:cNvPr>
          <p:cNvSpPr>
            <a:spLocks noGrp="1"/>
          </p:cNvSpPr>
          <p:nvPr>
            <p:ph type="body" sz="quarter" idx="13"/>
          </p:nvPr>
        </p:nvSpPr>
        <p:spPr>
          <a:xfrm>
            <a:off x="549322" y="1442838"/>
            <a:ext cx="7938000" cy="4424400"/>
          </a:xfrm>
        </p:spPr>
        <p:txBody>
          <a:bodyPr/>
          <a:lstStyle/>
          <a:p>
            <a:r>
              <a:rPr lang="de-DE" u="sng" dirty="0"/>
              <a:t> </a:t>
            </a:r>
          </a:p>
        </p:txBody>
      </p:sp>
      <p:sp>
        <p:nvSpPr>
          <p:cNvPr id="4" name="Fußzeilenplatzhalter 3">
            <a:extLst>
              <a:ext uri="{FF2B5EF4-FFF2-40B4-BE49-F238E27FC236}">
                <a16:creationId xmlns:a16="http://schemas.microsoft.com/office/drawing/2014/main" id="{506052DC-7049-4393-B1C5-754A14BCDAFA}"/>
              </a:ext>
            </a:extLst>
          </p:cNvPr>
          <p:cNvSpPr>
            <a:spLocks noGrp="1"/>
          </p:cNvSpPr>
          <p:nvPr>
            <p:ph type="ftr" sz="quarter" idx="16"/>
          </p:nvPr>
        </p:nvSpPr>
        <p:spPr>
          <a:xfrm>
            <a:off x="4273550" y="6395540"/>
            <a:ext cx="3086100" cy="365125"/>
          </a:xfrm>
        </p:spPr>
        <p:txBody>
          <a:bodyPr/>
          <a:lstStyle/>
          <a:p>
            <a:r>
              <a:rPr lang="de-AT" noProof="0" dirty="0"/>
              <a:t>LVA-Nr.: 256.002</a:t>
            </a:r>
          </a:p>
        </p:txBody>
      </p:sp>
      <p:sp>
        <p:nvSpPr>
          <p:cNvPr id="5" name="Foliennummernplatzhalter 4">
            <a:extLst>
              <a:ext uri="{FF2B5EF4-FFF2-40B4-BE49-F238E27FC236}">
                <a16:creationId xmlns:a16="http://schemas.microsoft.com/office/drawing/2014/main" id="{5BE28071-B805-4E3A-8BBA-20469274180D}"/>
              </a:ext>
            </a:extLst>
          </p:cNvPr>
          <p:cNvSpPr>
            <a:spLocks noGrp="1"/>
          </p:cNvSpPr>
          <p:nvPr>
            <p:ph type="sldNum" sz="quarter" idx="17"/>
          </p:nvPr>
        </p:nvSpPr>
        <p:spPr/>
        <p:txBody>
          <a:bodyPr/>
          <a:lstStyle/>
          <a:p>
            <a:fld id="{68F3185B-C653-42AE-8B74-FF214C291574}" type="slidenum">
              <a:rPr lang="en-US" smtClean="0"/>
              <a:pPr/>
              <a:t>6</a:t>
            </a:fld>
            <a:endParaRPr lang="en-US"/>
          </a:p>
        </p:txBody>
      </p:sp>
      <p:sp>
        <p:nvSpPr>
          <p:cNvPr id="6" name="Titel 5">
            <a:extLst>
              <a:ext uri="{FF2B5EF4-FFF2-40B4-BE49-F238E27FC236}">
                <a16:creationId xmlns:a16="http://schemas.microsoft.com/office/drawing/2014/main" id="{ECD1BE86-B780-416C-8EAA-2B4B75B29378}"/>
              </a:ext>
            </a:extLst>
          </p:cNvPr>
          <p:cNvSpPr>
            <a:spLocks noGrp="1"/>
          </p:cNvSpPr>
          <p:nvPr>
            <p:ph type="title"/>
          </p:nvPr>
        </p:nvSpPr>
        <p:spPr/>
        <p:txBody>
          <a:bodyPr/>
          <a:lstStyle/>
          <a:p>
            <a:r>
              <a:rPr lang="de-AT" sz="3200" dirty="0"/>
              <a:t>Abstimmung erhobener Anforderungen</a:t>
            </a:r>
            <a:endParaRPr lang="de-AT" dirty="0"/>
          </a:p>
        </p:txBody>
      </p:sp>
      <p:graphicFrame>
        <p:nvGraphicFramePr>
          <p:cNvPr id="8" name="Tabelle 7">
            <a:extLst>
              <a:ext uri="{FF2B5EF4-FFF2-40B4-BE49-F238E27FC236}">
                <a16:creationId xmlns:a16="http://schemas.microsoft.com/office/drawing/2014/main" id="{331FEEE3-19CB-D743-9CAB-D460F7FC9EB0}"/>
              </a:ext>
            </a:extLst>
          </p:cNvPr>
          <p:cNvGraphicFramePr>
            <a:graphicFrameLocks noGrp="1"/>
          </p:cNvGraphicFramePr>
          <p:nvPr>
            <p:extLst>
              <p:ext uri="{D42A27DB-BD31-4B8C-83A1-F6EECF244321}">
                <p14:modId xmlns:p14="http://schemas.microsoft.com/office/powerpoint/2010/main" val="1386077341"/>
              </p:ext>
            </p:extLst>
          </p:nvPr>
        </p:nvGraphicFramePr>
        <p:xfrm>
          <a:off x="304006" y="2015726"/>
          <a:ext cx="8183316" cy="2711550"/>
        </p:xfrm>
        <a:graphic>
          <a:graphicData uri="http://schemas.openxmlformats.org/drawingml/2006/table">
            <a:tbl>
              <a:tblPr>
                <a:tableStyleId>{5C22544A-7EE6-4342-B048-85BDC9FD1C3A}</a:tableStyleId>
              </a:tblPr>
              <a:tblGrid>
                <a:gridCol w="8183316">
                  <a:extLst>
                    <a:ext uri="{9D8B030D-6E8A-4147-A177-3AD203B41FA5}">
                      <a16:colId xmlns:a16="http://schemas.microsoft.com/office/drawing/2014/main" val="318561346"/>
                    </a:ext>
                  </a:extLst>
                </a:gridCol>
              </a:tblGrid>
              <a:tr h="2711550">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de-AT" sz="1400" u="none" strike="noStrike" kern="1200" dirty="0">
                          <a:solidFill>
                            <a:schemeClr val="dk1"/>
                          </a:solidFill>
                          <a:effectLst/>
                          <a:latin typeface="+mn-lt"/>
                          <a:ea typeface="+mn-ea"/>
                          <a:cs typeface="+mn-cs"/>
                        </a:rPr>
                        <a:t>Welche Funktionen/Möglichkeiten vermissen Sie im derzeitigen CRM-System? --&gt;welche Funktionen werden genutzt? </a:t>
                      </a:r>
                    </a:p>
                    <a:p>
                      <a:pPr algn="l" fontAlgn="t"/>
                      <a:endParaRPr lang="de-AT" sz="1400" u="none" strike="noStrike" kern="1200" dirty="0">
                        <a:solidFill>
                          <a:schemeClr val="dk1"/>
                        </a:solidFill>
                        <a:effectLst/>
                        <a:latin typeface="+mn-lt"/>
                        <a:ea typeface="+mn-ea"/>
                        <a:cs typeface="+mn-cs"/>
                      </a:endParaRPr>
                    </a:p>
                    <a:p>
                      <a:pPr algn="l" fontAlgn="t"/>
                      <a:r>
                        <a:rPr lang="de-AT" sz="1400" u="none" strike="noStrike" kern="1200" dirty="0">
                          <a:solidFill>
                            <a:schemeClr val="dk1"/>
                          </a:solidFill>
                          <a:effectLst/>
                          <a:latin typeface="+mn-lt"/>
                          <a:ea typeface="+mn-ea"/>
                          <a:cs typeface="+mn-cs"/>
                        </a:rPr>
                        <a:t>David:</a:t>
                      </a:r>
                    </a:p>
                    <a:p>
                      <a:pPr algn="l" fontAlgn="t"/>
                      <a:r>
                        <a:rPr lang="de-AT" sz="1400" u="none" strike="noStrike" kern="1200" dirty="0">
                          <a:solidFill>
                            <a:schemeClr val="dk1"/>
                          </a:solidFill>
                          <a:effectLst/>
                          <a:latin typeface="+mn-lt"/>
                          <a:ea typeface="+mn-ea"/>
                          <a:cs typeface="+mn-cs"/>
                        </a:rPr>
                        <a:t>Ich vermisse genau, dass ich Dinge selber machen kann, dass ich Kontakte schnell anlegen kann und Kontaktzuweisungen ändern kann --&gt;wenn jemand Unternehmen wechselt.. Mailadresse ändern etc. Vermisse auch ein gutes Eventmanagement.</a:t>
                      </a:r>
                    </a:p>
                    <a:p>
                      <a:pPr algn="l" fontAlgn="t"/>
                      <a:endParaRPr lang="de-AT" sz="1400" u="none" strike="noStrike" kern="1200" dirty="0">
                        <a:solidFill>
                          <a:schemeClr val="dk1"/>
                        </a:solidFill>
                        <a:effectLst/>
                        <a:latin typeface="+mn-lt"/>
                        <a:ea typeface="+mn-ea"/>
                        <a:cs typeface="+mn-cs"/>
                      </a:endParaRPr>
                    </a:p>
                    <a:p>
                      <a:pPr algn="l" fontAlgn="t"/>
                      <a:endParaRPr lang="de-AT" sz="1400" u="none" strike="noStrike" kern="1200" dirty="0">
                        <a:solidFill>
                          <a:schemeClr val="dk1"/>
                        </a:solidFill>
                        <a:effectLst/>
                        <a:latin typeface="+mn-lt"/>
                        <a:ea typeface="+mn-ea"/>
                        <a:cs typeface="+mn-cs"/>
                      </a:endParaRPr>
                    </a:p>
                    <a:p>
                      <a:pPr algn="l" fontAlgn="t"/>
                      <a:endParaRPr lang="de-AT" sz="1400" u="none" strike="noStrike" kern="1200" dirty="0">
                        <a:solidFill>
                          <a:schemeClr val="dk1"/>
                        </a:solidFill>
                        <a:effectLst/>
                        <a:latin typeface="+mn-lt"/>
                        <a:ea typeface="+mn-ea"/>
                        <a:cs typeface="+mn-cs"/>
                      </a:endParaRPr>
                    </a:p>
                    <a:p>
                      <a:pPr algn="l" fontAlgn="t"/>
                      <a:endParaRPr lang="de-AT" sz="1400" u="none" strike="noStrike" kern="1200" dirty="0">
                        <a:solidFill>
                          <a:schemeClr val="dk1"/>
                        </a:solidFill>
                        <a:effectLst/>
                        <a:latin typeface="+mn-lt"/>
                        <a:ea typeface="+mn-ea"/>
                        <a:cs typeface="+mn-cs"/>
                      </a:endParaRPr>
                    </a:p>
                    <a:p>
                      <a:pPr algn="l" fontAlgn="t"/>
                      <a:r>
                        <a:rPr lang="de-AT" sz="1400" u="none" strike="noStrike" kern="1200" dirty="0">
                          <a:solidFill>
                            <a:schemeClr val="dk1"/>
                          </a:solidFill>
                          <a:effectLst/>
                          <a:latin typeface="+mn-lt"/>
                          <a:ea typeface="+mn-ea"/>
                          <a:cs typeface="+mn-cs"/>
                        </a:rPr>
                        <a:t>Aspekt der Rollenzuweisung &amp; Berechtigungen</a:t>
                      </a:r>
                    </a:p>
                  </a:txBody>
                  <a:tcPr marL="9525" marR="9525" marT="9525" marB="0"/>
                </a:tc>
                <a:extLst>
                  <a:ext uri="{0D108BD9-81ED-4DB2-BD59-A6C34878D82A}">
                    <a16:rowId xmlns:a16="http://schemas.microsoft.com/office/drawing/2014/main" val="1853564704"/>
                  </a:ext>
                </a:extLst>
              </a:tr>
            </a:tbl>
          </a:graphicData>
        </a:graphic>
      </p:graphicFrame>
    </p:spTree>
    <p:extLst>
      <p:ext uri="{BB962C8B-B14F-4D97-AF65-F5344CB8AC3E}">
        <p14:creationId xmlns:p14="http://schemas.microsoft.com/office/powerpoint/2010/main" val="30473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62C85FB2-1022-4081-ABAD-803398685F11}"/>
              </a:ext>
            </a:extLst>
          </p:cNvPr>
          <p:cNvSpPr>
            <a:spLocks noGrp="1"/>
          </p:cNvSpPr>
          <p:nvPr>
            <p:ph type="body" sz="quarter" idx="13"/>
          </p:nvPr>
        </p:nvSpPr>
        <p:spPr>
          <a:xfrm>
            <a:off x="549322" y="1442838"/>
            <a:ext cx="7938000" cy="4424400"/>
          </a:xfrm>
        </p:spPr>
        <p:txBody>
          <a:bodyPr/>
          <a:lstStyle/>
          <a:p>
            <a:r>
              <a:rPr lang="de-DE" u="sng" dirty="0"/>
              <a:t> </a:t>
            </a:r>
          </a:p>
        </p:txBody>
      </p:sp>
      <p:sp>
        <p:nvSpPr>
          <p:cNvPr id="4" name="Fußzeilenplatzhalter 3">
            <a:extLst>
              <a:ext uri="{FF2B5EF4-FFF2-40B4-BE49-F238E27FC236}">
                <a16:creationId xmlns:a16="http://schemas.microsoft.com/office/drawing/2014/main" id="{506052DC-7049-4393-B1C5-754A14BCDAFA}"/>
              </a:ext>
            </a:extLst>
          </p:cNvPr>
          <p:cNvSpPr>
            <a:spLocks noGrp="1"/>
          </p:cNvSpPr>
          <p:nvPr>
            <p:ph type="ftr" sz="quarter" idx="16"/>
          </p:nvPr>
        </p:nvSpPr>
        <p:spPr>
          <a:xfrm>
            <a:off x="4273550" y="6395540"/>
            <a:ext cx="3086100" cy="365125"/>
          </a:xfrm>
        </p:spPr>
        <p:txBody>
          <a:bodyPr/>
          <a:lstStyle/>
          <a:p>
            <a:r>
              <a:rPr lang="de-AT" noProof="0" dirty="0"/>
              <a:t>LVA-Nr.: 256.002</a:t>
            </a:r>
          </a:p>
        </p:txBody>
      </p:sp>
      <p:sp>
        <p:nvSpPr>
          <p:cNvPr id="5" name="Foliennummernplatzhalter 4">
            <a:extLst>
              <a:ext uri="{FF2B5EF4-FFF2-40B4-BE49-F238E27FC236}">
                <a16:creationId xmlns:a16="http://schemas.microsoft.com/office/drawing/2014/main" id="{5BE28071-B805-4E3A-8BBA-20469274180D}"/>
              </a:ext>
            </a:extLst>
          </p:cNvPr>
          <p:cNvSpPr>
            <a:spLocks noGrp="1"/>
          </p:cNvSpPr>
          <p:nvPr>
            <p:ph type="sldNum" sz="quarter" idx="17"/>
          </p:nvPr>
        </p:nvSpPr>
        <p:spPr/>
        <p:txBody>
          <a:bodyPr/>
          <a:lstStyle/>
          <a:p>
            <a:fld id="{68F3185B-C653-42AE-8B74-FF214C291574}" type="slidenum">
              <a:rPr lang="en-US" smtClean="0"/>
              <a:pPr/>
              <a:t>7</a:t>
            </a:fld>
            <a:endParaRPr lang="en-US"/>
          </a:p>
        </p:txBody>
      </p:sp>
      <p:sp>
        <p:nvSpPr>
          <p:cNvPr id="6" name="Titel 5">
            <a:extLst>
              <a:ext uri="{FF2B5EF4-FFF2-40B4-BE49-F238E27FC236}">
                <a16:creationId xmlns:a16="http://schemas.microsoft.com/office/drawing/2014/main" id="{ECD1BE86-B780-416C-8EAA-2B4B75B29378}"/>
              </a:ext>
            </a:extLst>
          </p:cNvPr>
          <p:cNvSpPr>
            <a:spLocks noGrp="1"/>
          </p:cNvSpPr>
          <p:nvPr>
            <p:ph type="title"/>
          </p:nvPr>
        </p:nvSpPr>
        <p:spPr/>
        <p:txBody>
          <a:bodyPr/>
          <a:lstStyle/>
          <a:p>
            <a:r>
              <a:rPr lang="de-AT" sz="3200" dirty="0"/>
              <a:t>Abstimmung erhobener Anforderungen</a:t>
            </a:r>
            <a:endParaRPr lang="de-AT" dirty="0"/>
          </a:p>
        </p:txBody>
      </p:sp>
      <p:graphicFrame>
        <p:nvGraphicFramePr>
          <p:cNvPr id="8" name="Tabelle 7">
            <a:extLst>
              <a:ext uri="{FF2B5EF4-FFF2-40B4-BE49-F238E27FC236}">
                <a16:creationId xmlns:a16="http://schemas.microsoft.com/office/drawing/2014/main" id="{331FEEE3-19CB-D743-9CAB-D460F7FC9EB0}"/>
              </a:ext>
            </a:extLst>
          </p:cNvPr>
          <p:cNvGraphicFramePr>
            <a:graphicFrameLocks noGrp="1"/>
          </p:cNvGraphicFramePr>
          <p:nvPr>
            <p:extLst>
              <p:ext uri="{D42A27DB-BD31-4B8C-83A1-F6EECF244321}">
                <p14:modId xmlns:p14="http://schemas.microsoft.com/office/powerpoint/2010/main" val="4260016138"/>
              </p:ext>
            </p:extLst>
          </p:nvPr>
        </p:nvGraphicFramePr>
        <p:xfrm>
          <a:off x="304006" y="2015725"/>
          <a:ext cx="8183316" cy="3423285"/>
        </p:xfrm>
        <a:graphic>
          <a:graphicData uri="http://schemas.openxmlformats.org/drawingml/2006/table">
            <a:tbl>
              <a:tblPr>
                <a:tableStyleId>{5C22544A-7EE6-4342-B048-85BDC9FD1C3A}</a:tableStyleId>
              </a:tblPr>
              <a:tblGrid>
                <a:gridCol w="8183316">
                  <a:extLst>
                    <a:ext uri="{9D8B030D-6E8A-4147-A177-3AD203B41FA5}">
                      <a16:colId xmlns:a16="http://schemas.microsoft.com/office/drawing/2014/main" val="318561346"/>
                    </a:ext>
                  </a:extLst>
                </a:gridCol>
              </a:tblGrid>
              <a:tr h="1623945">
                <a:tc>
                  <a:txBody>
                    <a:bodyPr/>
                    <a:lstStyle/>
                    <a:p>
                      <a:r>
                        <a:rPr lang="de-AT" sz="1400" dirty="0">
                          <a:solidFill>
                            <a:srgbClr val="000000"/>
                          </a:solidFill>
                          <a:latin typeface="+mn-lt"/>
                        </a:rPr>
                        <a:t>Welche Abteilungen/Stakeholder/Personen sollten Ihrer Meinung nach Zugang zum CRM-System haben?</a:t>
                      </a:r>
                      <a:r>
                        <a:rPr lang="de-AT" sz="1400" dirty="0">
                          <a:latin typeface="+mn-lt"/>
                        </a:rPr>
                        <a:t> </a:t>
                      </a:r>
                    </a:p>
                    <a:p>
                      <a:pPr algn="l" fontAlgn="t"/>
                      <a:endParaRPr lang="de-AT" sz="1400" u="none" strike="noStrike" kern="1200" dirty="0">
                        <a:solidFill>
                          <a:schemeClr val="dk1"/>
                        </a:solidFill>
                        <a:effectLst/>
                        <a:latin typeface="+mn-lt"/>
                        <a:ea typeface="+mn-ea"/>
                        <a:cs typeface="+mn-cs"/>
                      </a:endParaRPr>
                    </a:p>
                    <a:p>
                      <a:pPr marL="0" marR="0" lvl="0" indent="0" algn="l" defTabSz="914400" rtl="0" eaLnBrk="1" fontAlgn="t" latinLnBrk="0" hangingPunct="1">
                        <a:lnSpc>
                          <a:spcPct val="100000"/>
                        </a:lnSpc>
                        <a:spcBef>
                          <a:spcPts val="0"/>
                        </a:spcBef>
                        <a:spcAft>
                          <a:spcPts val="0"/>
                        </a:spcAft>
                        <a:buClrTx/>
                        <a:buSzTx/>
                        <a:buFontTx/>
                        <a:buNone/>
                        <a:tabLst/>
                        <a:defRPr/>
                      </a:pPr>
                      <a:r>
                        <a:rPr lang="de-AT" sz="1400" dirty="0">
                          <a:latin typeface="+mn-lt"/>
                        </a:rPr>
                        <a:t>Michael:</a:t>
                      </a:r>
                    </a:p>
                    <a:p>
                      <a:pPr marL="0" marR="0" lvl="0" indent="0" algn="l" defTabSz="914400" rtl="0" eaLnBrk="1" fontAlgn="t" latinLnBrk="0" hangingPunct="1">
                        <a:lnSpc>
                          <a:spcPct val="100000"/>
                        </a:lnSpc>
                        <a:spcBef>
                          <a:spcPts val="0"/>
                        </a:spcBef>
                        <a:spcAft>
                          <a:spcPts val="0"/>
                        </a:spcAft>
                        <a:buClrTx/>
                        <a:buSzTx/>
                        <a:buFontTx/>
                        <a:buNone/>
                        <a:tabLst/>
                        <a:defRPr/>
                      </a:pPr>
                      <a:r>
                        <a:rPr lang="de-AT" sz="1400" dirty="0">
                          <a:latin typeface="+mn-lt"/>
                        </a:rPr>
                        <a:t>Chef, Angela, David, Barbara und ich </a:t>
                      </a:r>
                    </a:p>
                    <a:p>
                      <a:pPr algn="l" fontAlgn="t"/>
                      <a:endParaRPr lang="de-AT" sz="1400" u="none" strike="noStrike" kern="1200" dirty="0">
                        <a:solidFill>
                          <a:schemeClr val="dk1"/>
                        </a:solidFill>
                        <a:effectLst/>
                        <a:latin typeface="+mn-lt"/>
                        <a:ea typeface="+mn-ea"/>
                        <a:cs typeface="+mn-cs"/>
                      </a:endParaRPr>
                    </a:p>
                    <a:p>
                      <a:pPr algn="l" fontAlgn="t"/>
                      <a:r>
                        <a:rPr lang="de-AT" sz="1400" u="none" strike="noStrike" kern="1200" dirty="0">
                          <a:solidFill>
                            <a:schemeClr val="dk1"/>
                          </a:solidFill>
                          <a:effectLst/>
                          <a:latin typeface="+mn-lt"/>
                          <a:ea typeface="+mn-ea"/>
                          <a:cs typeface="+mn-cs"/>
                        </a:rPr>
                        <a:t>Barbara:</a:t>
                      </a:r>
                    </a:p>
                    <a:p>
                      <a:pPr algn="l" fontAlgn="t"/>
                      <a:r>
                        <a:rPr lang="de-AT" sz="1400" u="none" strike="noStrike" kern="1200" dirty="0">
                          <a:solidFill>
                            <a:schemeClr val="dk1"/>
                          </a:solidFill>
                          <a:effectLst/>
                          <a:latin typeface="+mn-lt"/>
                          <a:ea typeface="+mn-ea"/>
                          <a:cs typeface="+mn-cs"/>
                        </a:rPr>
                        <a:t>Sekretariat, Techniker, 3-4 Personen, die für die Events verantwortlich sind.. Zukünftig maximal 15 Leute</a:t>
                      </a:r>
                    </a:p>
                    <a:p>
                      <a:pPr algn="l" fontAlgn="t"/>
                      <a:endParaRPr lang="de-AT" sz="1400" u="none" strike="noStrike" kern="1200" dirty="0">
                        <a:solidFill>
                          <a:schemeClr val="dk1"/>
                        </a:solidFill>
                        <a:effectLst/>
                        <a:latin typeface="+mn-lt"/>
                        <a:ea typeface="+mn-ea"/>
                        <a:cs typeface="+mn-cs"/>
                      </a:endParaRPr>
                    </a:p>
                    <a:p>
                      <a:pPr algn="l" fontAlgn="t"/>
                      <a:r>
                        <a:rPr lang="de-AT" sz="1400" u="none" strike="noStrike" kern="1200" dirty="0">
                          <a:solidFill>
                            <a:schemeClr val="dk1"/>
                          </a:solidFill>
                          <a:effectLst/>
                          <a:latin typeface="+mn-lt"/>
                          <a:ea typeface="+mn-ea"/>
                          <a:cs typeface="+mn-cs"/>
                        </a:rPr>
                        <a:t>David:</a:t>
                      </a:r>
                    </a:p>
                    <a:p>
                      <a:pPr algn="l" fontAlgn="t"/>
                      <a:r>
                        <a:rPr lang="de-AT" sz="1400" u="none" strike="noStrike" kern="1200" dirty="0">
                          <a:solidFill>
                            <a:schemeClr val="dk1"/>
                          </a:solidFill>
                          <a:effectLst/>
                          <a:latin typeface="+mn-lt"/>
                          <a:ea typeface="+mn-ea"/>
                          <a:cs typeface="+mn-cs"/>
                        </a:rPr>
                        <a:t>Veranstalter der Events (LVA-Leiter) Studentische Hilfskräfte und Administration...</a:t>
                      </a:r>
                    </a:p>
                    <a:p>
                      <a:pPr algn="l" fontAlgn="t"/>
                      <a:endParaRPr lang="de-AT" sz="1400" u="none" strike="noStrike" kern="1200" dirty="0">
                        <a:solidFill>
                          <a:schemeClr val="dk1"/>
                        </a:solidFill>
                        <a:effectLst/>
                        <a:latin typeface="+mn-lt"/>
                        <a:ea typeface="+mn-ea"/>
                        <a:cs typeface="+mn-cs"/>
                      </a:endParaRPr>
                    </a:p>
                    <a:p>
                      <a:pPr algn="l" fontAlgn="t"/>
                      <a:endParaRPr lang="de-AT" sz="1400" u="none" strike="noStrike" kern="1200" dirty="0">
                        <a:solidFill>
                          <a:schemeClr val="dk1"/>
                        </a:solidFill>
                        <a:effectLst/>
                        <a:latin typeface="+mn-lt"/>
                        <a:ea typeface="+mn-ea"/>
                        <a:cs typeface="+mn-cs"/>
                      </a:endParaRPr>
                    </a:p>
                    <a:p>
                      <a:pPr algn="l" fontAlgn="t"/>
                      <a:r>
                        <a:rPr lang="de-AT" sz="1400" u="none" strike="noStrike" kern="1200" dirty="0">
                          <a:solidFill>
                            <a:schemeClr val="dk1"/>
                          </a:solidFill>
                          <a:effectLst/>
                          <a:latin typeface="+mn-lt"/>
                          <a:ea typeface="+mn-ea"/>
                          <a:cs typeface="+mn-cs"/>
                        </a:rPr>
                        <a:t>Auswirkung auf Betrachtung des Rollenkonzepts</a:t>
                      </a:r>
                    </a:p>
                    <a:p>
                      <a:pPr algn="l" fontAlgn="t"/>
                      <a:r>
                        <a:rPr lang="de-AT" sz="1400" u="none" strike="noStrike" kern="1200" dirty="0">
                          <a:solidFill>
                            <a:schemeClr val="dk1"/>
                          </a:solidFill>
                          <a:effectLst/>
                          <a:latin typeface="+mn-lt"/>
                          <a:ea typeface="+mn-ea"/>
                          <a:cs typeface="+mn-cs"/>
                        </a:rPr>
                        <a:t>Definition von Berechtigungen</a:t>
                      </a:r>
                    </a:p>
                  </a:txBody>
                  <a:tcPr marL="9525" marR="9525" marT="9525" marB="0"/>
                </a:tc>
                <a:extLst>
                  <a:ext uri="{0D108BD9-81ED-4DB2-BD59-A6C34878D82A}">
                    <a16:rowId xmlns:a16="http://schemas.microsoft.com/office/drawing/2014/main" val="1853564704"/>
                  </a:ext>
                </a:extLst>
              </a:tr>
            </a:tbl>
          </a:graphicData>
        </a:graphic>
      </p:graphicFrame>
    </p:spTree>
    <p:extLst>
      <p:ext uri="{BB962C8B-B14F-4D97-AF65-F5344CB8AC3E}">
        <p14:creationId xmlns:p14="http://schemas.microsoft.com/office/powerpoint/2010/main" val="10310442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62C85FB2-1022-4081-ABAD-803398685F11}"/>
              </a:ext>
            </a:extLst>
          </p:cNvPr>
          <p:cNvSpPr>
            <a:spLocks noGrp="1"/>
          </p:cNvSpPr>
          <p:nvPr>
            <p:ph type="body" sz="quarter" idx="13"/>
          </p:nvPr>
        </p:nvSpPr>
        <p:spPr>
          <a:xfrm>
            <a:off x="549322" y="1442838"/>
            <a:ext cx="7938000" cy="4424400"/>
          </a:xfrm>
        </p:spPr>
        <p:txBody>
          <a:bodyPr/>
          <a:lstStyle/>
          <a:p>
            <a:r>
              <a:rPr lang="de-DE" u="sng" dirty="0"/>
              <a:t> </a:t>
            </a:r>
          </a:p>
        </p:txBody>
      </p:sp>
      <p:sp>
        <p:nvSpPr>
          <p:cNvPr id="4" name="Fußzeilenplatzhalter 3">
            <a:extLst>
              <a:ext uri="{FF2B5EF4-FFF2-40B4-BE49-F238E27FC236}">
                <a16:creationId xmlns:a16="http://schemas.microsoft.com/office/drawing/2014/main" id="{506052DC-7049-4393-B1C5-754A14BCDAFA}"/>
              </a:ext>
            </a:extLst>
          </p:cNvPr>
          <p:cNvSpPr>
            <a:spLocks noGrp="1"/>
          </p:cNvSpPr>
          <p:nvPr>
            <p:ph type="ftr" sz="quarter" idx="16"/>
          </p:nvPr>
        </p:nvSpPr>
        <p:spPr>
          <a:xfrm>
            <a:off x="4273550" y="6395540"/>
            <a:ext cx="3086100" cy="365125"/>
          </a:xfrm>
        </p:spPr>
        <p:txBody>
          <a:bodyPr/>
          <a:lstStyle/>
          <a:p>
            <a:r>
              <a:rPr lang="de-AT" noProof="0" dirty="0"/>
              <a:t>LVA-Nr.: 256.002</a:t>
            </a:r>
          </a:p>
        </p:txBody>
      </p:sp>
      <p:sp>
        <p:nvSpPr>
          <p:cNvPr id="5" name="Foliennummernplatzhalter 4">
            <a:extLst>
              <a:ext uri="{FF2B5EF4-FFF2-40B4-BE49-F238E27FC236}">
                <a16:creationId xmlns:a16="http://schemas.microsoft.com/office/drawing/2014/main" id="{5BE28071-B805-4E3A-8BBA-20469274180D}"/>
              </a:ext>
            </a:extLst>
          </p:cNvPr>
          <p:cNvSpPr>
            <a:spLocks noGrp="1"/>
          </p:cNvSpPr>
          <p:nvPr>
            <p:ph type="sldNum" sz="quarter" idx="17"/>
          </p:nvPr>
        </p:nvSpPr>
        <p:spPr/>
        <p:txBody>
          <a:bodyPr/>
          <a:lstStyle/>
          <a:p>
            <a:fld id="{68F3185B-C653-42AE-8B74-FF214C291574}" type="slidenum">
              <a:rPr lang="en-US" smtClean="0"/>
              <a:pPr/>
              <a:t>8</a:t>
            </a:fld>
            <a:endParaRPr lang="en-US"/>
          </a:p>
        </p:txBody>
      </p:sp>
      <p:sp>
        <p:nvSpPr>
          <p:cNvPr id="6" name="Titel 5">
            <a:extLst>
              <a:ext uri="{FF2B5EF4-FFF2-40B4-BE49-F238E27FC236}">
                <a16:creationId xmlns:a16="http://schemas.microsoft.com/office/drawing/2014/main" id="{ECD1BE86-B780-416C-8EAA-2B4B75B29378}"/>
              </a:ext>
            </a:extLst>
          </p:cNvPr>
          <p:cNvSpPr>
            <a:spLocks noGrp="1"/>
          </p:cNvSpPr>
          <p:nvPr>
            <p:ph type="title"/>
          </p:nvPr>
        </p:nvSpPr>
        <p:spPr/>
        <p:txBody>
          <a:bodyPr/>
          <a:lstStyle/>
          <a:p>
            <a:r>
              <a:rPr lang="de-AT" sz="3200" dirty="0"/>
              <a:t>Abstimmung erhobener Anforderungen</a:t>
            </a:r>
            <a:endParaRPr lang="de-AT" dirty="0"/>
          </a:p>
        </p:txBody>
      </p:sp>
      <p:graphicFrame>
        <p:nvGraphicFramePr>
          <p:cNvPr id="8" name="Tabelle 7">
            <a:extLst>
              <a:ext uri="{FF2B5EF4-FFF2-40B4-BE49-F238E27FC236}">
                <a16:creationId xmlns:a16="http://schemas.microsoft.com/office/drawing/2014/main" id="{331FEEE3-19CB-D743-9CAB-D460F7FC9EB0}"/>
              </a:ext>
            </a:extLst>
          </p:cNvPr>
          <p:cNvGraphicFramePr>
            <a:graphicFrameLocks noGrp="1"/>
          </p:cNvGraphicFramePr>
          <p:nvPr>
            <p:extLst>
              <p:ext uri="{D42A27DB-BD31-4B8C-83A1-F6EECF244321}">
                <p14:modId xmlns:p14="http://schemas.microsoft.com/office/powerpoint/2010/main" val="3065714179"/>
              </p:ext>
            </p:extLst>
          </p:nvPr>
        </p:nvGraphicFramePr>
        <p:xfrm>
          <a:off x="304006" y="2015725"/>
          <a:ext cx="8183316" cy="2354774"/>
        </p:xfrm>
        <a:graphic>
          <a:graphicData uri="http://schemas.openxmlformats.org/drawingml/2006/table">
            <a:tbl>
              <a:tblPr>
                <a:tableStyleId>{5C22544A-7EE6-4342-B048-85BDC9FD1C3A}</a:tableStyleId>
              </a:tblPr>
              <a:tblGrid>
                <a:gridCol w="8183316">
                  <a:extLst>
                    <a:ext uri="{9D8B030D-6E8A-4147-A177-3AD203B41FA5}">
                      <a16:colId xmlns:a16="http://schemas.microsoft.com/office/drawing/2014/main" val="318561346"/>
                    </a:ext>
                  </a:extLst>
                </a:gridCol>
              </a:tblGrid>
              <a:tr h="1623945">
                <a:tc>
                  <a:txBody>
                    <a:bodyPr/>
                    <a:lstStyle/>
                    <a:p>
                      <a:pPr algn="l" fontAlgn="t"/>
                      <a:r>
                        <a:rPr lang="de-AT" sz="1400" u="none" strike="noStrike" dirty="0">
                          <a:effectLst/>
                          <a:latin typeface="+mn-lt"/>
                        </a:rPr>
                        <a:t>Was wäre ein Knock-Out-Kriterium, bei dem Sie das CRM-System nicht nutzen würden?</a:t>
                      </a:r>
                    </a:p>
                    <a:p>
                      <a:pPr algn="l" fontAlgn="t"/>
                      <a:endParaRPr lang="de-AT" sz="1400" u="none" strike="noStrike" dirty="0">
                        <a:effectLst/>
                        <a:latin typeface="+mn-lt"/>
                      </a:endParaRPr>
                    </a:p>
                    <a:p>
                      <a:pPr algn="l" fontAlgn="t"/>
                      <a:endParaRPr lang="de-AT" sz="1400" u="none" strike="noStrike" dirty="0">
                        <a:effectLst/>
                        <a:latin typeface="+mn-lt"/>
                      </a:endParaRPr>
                    </a:p>
                    <a:p>
                      <a:pPr algn="l" fontAlgn="t"/>
                      <a:r>
                        <a:rPr lang="de-AT" sz="1400" u="none" strike="noStrike" dirty="0">
                          <a:effectLst/>
                          <a:latin typeface="+mn-lt"/>
                        </a:rPr>
                        <a:t>Barbara: </a:t>
                      </a:r>
                    </a:p>
                    <a:p>
                      <a:pPr algn="l" fontAlgn="t"/>
                      <a:r>
                        <a:rPr lang="de-AT" sz="1400" u="none" strike="noStrike" dirty="0">
                          <a:effectLst/>
                          <a:latin typeface="+mn-lt"/>
                        </a:rPr>
                        <a:t>wenn es nicht auf Mobilgeräten gut funktioniert.. Es wäre sehr gut wenn es auf Mobilgeräten funktioniert</a:t>
                      </a:r>
                    </a:p>
                    <a:p>
                      <a:pPr algn="l" fontAlgn="t"/>
                      <a:r>
                        <a:rPr lang="de-AT" sz="1400" u="none" strike="noStrike" dirty="0">
                          <a:effectLst/>
                          <a:latin typeface="+mn-lt"/>
                        </a:rPr>
                        <a:t>Kein Cloudbasiertes CRM System, sonst bin ich anpassungsfähig..</a:t>
                      </a:r>
                    </a:p>
                    <a:p>
                      <a:pPr algn="l" fontAlgn="t"/>
                      <a:endParaRPr lang="de-AT" sz="1400" b="0" i="0" u="none" strike="noStrike" dirty="0">
                        <a:solidFill>
                          <a:srgbClr val="000000"/>
                        </a:solidFill>
                        <a:effectLst/>
                        <a:latin typeface="+mn-lt"/>
                      </a:endParaRPr>
                    </a:p>
                    <a:p>
                      <a:pPr algn="l" fontAlgn="t"/>
                      <a:endParaRPr lang="de-AT" sz="1400" b="0" i="0" u="none" strike="noStrike" dirty="0">
                        <a:solidFill>
                          <a:srgbClr val="000000"/>
                        </a:solidFill>
                        <a:effectLst/>
                        <a:latin typeface="+mn-lt"/>
                      </a:endParaRPr>
                    </a:p>
                    <a:p>
                      <a:pPr algn="l" fontAlgn="t"/>
                      <a:endParaRPr lang="de-AT" sz="1400" b="0" i="0" u="none" strike="noStrike" dirty="0">
                        <a:solidFill>
                          <a:srgbClr val="000000"/>
                        </a:solidFill>
                        <a:effectLst/>
                        <a:latin typeface="+mn-lt"/>
                      </a:endParaRPr>
                    </a:p>
                    <a:p>
                      <a:pPr algn="l" fontAlgn="t"/>
                      <a:endParaRPr lang="de-AT" sz="1400" b="0" i="0" u="none" strike="noStrike" dirty="0">
                        <a:solidFill>
                          <a:srgbClr val="000000"/>
                        </a:solidFill>
                        <a:effectLst/>
                        <a:latin typeface="+mn-lt"/>
                      </a:endParaRPr>
                    </a:p>
                    <a:p>
                      <a:pPr algn="l" fontAlgn="t"/>
                      <a:r>
                        <a:rPr lang="de-AT" sz="1400" b="0" i="0" u="none" strike="noStrike" dirty="0">
                          <a:solidFill>
                            <a:srgbClr val="000000"/>
                          </a:solidFill>
                          <a:effectLst/>
                          <a:latin typeface="+mn-lt"/>
                        </a:rPr>
                        <a:t>In der Community Version (Open Source) ist derzeit nur eine Webanwendung vorhanden.</a:t>
                      </a:r>
                    </a:p>
                  </a:txBody>
                  <a:tcPr marL="7814" marR="7814" marT="7814" marB="0"/>
                </a:tc>
                <a:extLst>
                  <a:ext uri="{0D108BD9-81ED-4DB2-BD59-A6C34878D82A}">
                    <a16:rowId xmlns:a16="http://schemas.microsoft.com/office/drawing/2014/main" val="1853564704"/>
                  </a:ext>
                </a:extLst>
              </a:tr>
            </a:tbl>
          </a:graphicData>
        </a:graphic>
      </p:graphicFrame>
    </p:spTree>
    <p:extLst>
      <p:ext uri="{BB962C8B-B14F-4D97-AF65-F5344CB8AC3E}">
        <p14:creationId xmlns:p14="http://schemas.microsoft.com/office/powerpoint/2010/main" val="17449988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62C85FB2-1022-4081-ABAD-803398685F11}"/>
              </a:ext>
            </a:extLst>
          </p:cNvPr>
          <p:cNvSpPr>
            <a:spLocks noGrp="1"/>
          </p:cNvSpPr>
          <p:nvPr>
            <p:ph type="body" sz="quarter" idx="13"/>
          </p:nvPr>
        </p:nvSpPr>
        <p:spPr>
          <a:xfrm>
            <a:off x="549322" y="1442838"/>
            <a:ext cx="7938000" cy="4424400"/>
          </a:xfrm>
        </p:spPr>
        <p:txBody>
          <a:bodyPr/>
          <a:lstStyle/>
          <a:p>
            <a:r>
              <a:rPr lang="de-DE" u="sng" dirty="0"/>
              <a:t> </a:t>
            </a:r>
          </a:p>
        </p:txBody>
      </p:sp>
      <p:sp>
        <p:nvSpPr>
          <p:cNvPr id="4" name="Fußzeilenplatzhalter 3">
            <a:extLst>
              <a:ext uri="{FF2B5EF4-FFF2-40B4-BE49-F238E27FC236}">
                <a16:creationId xmlns:a16="http://schemas.microsoft.com/office/drawing/2014/main" id="{506052DC-7049-4393-B1C5-754A14BCDAFA}"/>
              </a:ext>
            </a:extLst>
          </p:cNvPr>
          <p:cNvSpPr>
            <a:spLocks noGrp="1"/>
          </p:cNvSpPr>
          <p:nvPr>
            <p:ph type="ftr" sz="quarter" idx="16"/>
          </p:nvPr>
        </p:nvSpPr>
        <p:spPr>
          <a:xfrm>
            <a:off x="4273550" y="6395540"/>
            <a:ext cx="3086100" cy="365125"/>
          </a:xfrm>
        </p:spPr>
        <p:txBody>
          <a:bodyPr/>
          <a:lstStyle/>
          <a:p>
            <a:r>
              <a:rPr lang="de-AT" noProof="0" dirty="0"/>
              <a:t>LVA-Nr.: 256.002</a:t>
            </a:r>
          </a:p>
        </p:txBody>
      </p:sp>
      <p:sp>
        <p:nvSpPr>
          <p:cNvPr id="5" name="Foliennummernplatzhalter 4">
            <a:extLst>
              <a:ext uri="{FF2B5EF4-FFF2-40B4-BE49-F238E27FC236}">
                <a16:creationId xmlns:a16="http://schemas.microsoft.com/office/drawing/2014/main" id="{5BE28071-B805-4E3A-8BBA-20469274180D}"/>
              </a:ext>
            </a:extLst>
          </p:cNvPr>
          <p:cNvSpPr>
            <a:spLocks noGrp="1"/>
          </p:cNvSpPr>
          <p:nvPr>
            <p:ph type="sldNum" sz="quarter" idx="17"/>
          </p:nvPr>
        </p:nvSpPr>
        <p:spPr/>
        <p:txBody>
          <a:bodyPr/>
          <a:lstStyle/>
          <a:p>
            <a:fld id="{68F3185B-C653-42AE-8B74-FF214C291574}" type="slidenum">
              <a:rPr lang="en-US" smtClean="0"/>
              <a:pPr/>
              <a:t>9</a:t>
            </a:fld>
            <a:endParaRPr lang="en-US"/>
          </a:p>
        </p:txBody>
      </p:sp>
      <p:sp>
        <p:nvSpPr>
          <p:cNvPr id="6" name="Titel 5">
            <a:extLst>
              <a:ext uri="{FF2B5EF4-FFF2-40B4-BE49-F238E27FC236}">
                <a16:creationId xmlns:a16="http://schemas.microsoft.com/office/drawing/2014/main" id="{ECD1BE86-B780-416C-8EAA-2B4B75B29378}"/>
              </a:ext>
            </a:extLst>
          </p:cNvPr>
          <p:cNvSpPr>
            <a:spLocks noGrp="1"/>
          </p:cNvSpPr>
          <p:nvPr>
            <p:ph type="title"/>
          </p:nvPr>
        </p:nvSpPr>
        <p:spPr/>
        <p:txBody>
          <a:bodyPr/>
          <a:lstStyle/>
          <a:p>
            <a:r>
              <a:rPr lang="de-AT" sz="3200" dirty="0"/>
              <a:t>Abstimmung erhobener Anforderungen</a:t>
            </a:r>
            <a:endParaRPr lang="de-AT" dirty="0"/>
          </a:p>
        </p:txBody>
      </p:sp>
      <p:graphicFrame>
        <p:nvGraphicFramePr>
          <p:cNvPr id="8" name="Tabelle 7">
            <a:extLst>
              <a:ext uri="{FF2B5EF4-FFF2-40B4-BE49-F238E27FC236}">
                <a16:creationId xmlns:a16="http://schemas.microsoft.com/office/drawing/2014/main" id="{331FEEE3-19CB-D743-9CAB-D460F7FC9EB0}"/>
              </a:ext>
            </a:extLst>
          </p:cNvPr>
          <p:cNvGraphicFramePr>
            <a:graphicFrameLocks noGrp="1"/>
          </p:cNvGraphicFramePr>
          <p:nvPr>
            <p:extLst>
              <p:ext uri="{D42A27DB-BD31-4B8C-83A1-F6EECF244321}">
                <p14:modId xmlns:p14="http://schemas.microsoft.com/office/powerpoint/2010/main" val="90748999"/>
              </p:ext>
            </p:extLst>
          </p:nvPr>
        </p:nvGraphicFramePr>
        <p:xfrm>
          <a:off x="304006" y="2015725"/>
          <a:ext cx="8183316" cy="2568134"/>
        </p:xfrm>
        <a:graphic>
          <a:graphicData uri="http://schemas.openxmlformats.org/drawingml/2006/table">
            <a:tbl>
              <a:tblPr>
                <a:tableStyleId>{5C22544A-7EE6-4342-B048-85BDC9FD1C3A}</a:tableStyleId>
              </a:tblPr>
              <a:tblGrid>
                <a:gridCol w="8183316">
                  <a:extLst>
                    <a:ext uri="{9D8B030D-6E8A-4147-A177-3AD203B41FA5}">
                      <a16:colId xmlns:a16="http://schemas.microsoft.com/office/drawing/2014/main" val="318561346"/>
                    </a:ext>
                  </a:extLst>
                </a:gridCol>
              </a:tblGrid>
              <a:tr h="1623945">
                <a:tc>
                  <a:txBody>
                    <a:bodyPr/>
                    <a:lstStyle/>
                    <a:p>
                      <a:pPr algn="l" fontAlgn="t"/>
                      <a:r>
                        <a:rPr lang="de-AT" sz="1400" u="none" strike="noStrike" dirty="0">
                          <a:effectLst/>
                          <a:latin typeface="+mn-lt"/>
                        </a:rPr>
                        <a:t>Welche Möglichkeiten zur Zeiterfassung bietet das System?</a:t>
                      </a:r>
                    </a:p>
                    <a:p>
                      <a:pPr algn="l" fontAlgn="t"/>
                      <a:endParaRPr lang="de-AT" sz="1400" u="none" strike="noStrike" dirty="0">
                        <a:effectLst/>
                        <a:latin typeface="+mn-lt"/>
                      </a:endParaRPr>
                    </a:p>
                    <a:p>
                      <a:pPr algn="l" fontAlgn="t"/>
                      <a:r>
                        <a:rPr lang="de-AT" sz="1400" u="none" strike="noStrike" dirty="0">
                          <a:effectLst/>
                          <a:latin typeface="+mn-lt"/>
                        </a:rPr>
                        <a:t>Angela: </a:t>
                      </a:r>
                    </a:p>
                    <a:p>
                      <a:pPr algn="l" fontAlgn="t"/>
                      <a:r>
                        <a:rPr lang="de-AT" sz="1400" u="none" strike="noStrike" dirty="0">
                          <a:effectLst/>
                          <a:latin typeface="+mn-lt"/>
                        </a:rPr>
                        <a:t>ist nicht im aktuellen System--&gt; wenn es nicht so mühsam ist dann nice to </a:t>
                      </a:r>
                      <a:r>
                        <a:rPr lang="de-AT" sz="1400" u="none" strike="noStrike" dirty="0" err="1">
                          <a:effectLst/>
                          <a:latin typeface="+mn-lt"/>
                        </a:rPr>
                        <a:t>have</a:t>
                      </a:r>
                      <a:endParaRPr lang="de-AT" sz="1400" u="none" strike="noStrike" dirty="0">
                        <a:effectLst/>
                        <a:latin typeface="+mn-lt"/>
                      </a:endParaRPr>
                    </a:p>
                    <a:p>
                      <a:pPr algn="l" fontAlgn="t"/>
                      <a:endParaRPr lang="de-AT" sz="1400" b="0" i="0" u="none" strike="noStrike" dirty="0">
                        <a:solidFill>
                          <a:srgbClr val="000000"/>
                        </a:solidFill>
                        <a:effectLst/>
                        <a:latin typeface="+mn-lt"/>
                      </a:endParaRPr>
                    </a:p>
                    <a:p>
                      <a:pPr algn="l" fontAlgn="t"/>
                      <a:r>
                        <a:rPr lang="de-AT" sz="1400" b="0" i="0" u="none" strike="noStrike" dirty="0">
                          <a:solidFill>
                            <a:srgbClr val="000000"/>
                          </a:solidFill>
                          <a:effectLst/>
                          <a:latin typeface="+mn-lt"/>
                        </a:rPr>
                        <a:t>Barbara / David:</a:t>
                      </a:r>
                    </a:p>
                    <a:p>
                      <a:pPr algn="l" fontAlgn="t"/>
                      <a:r>
                        <a:rPr lang="de-AT" sz="1400" b="0" i="0" u="none" strike="noStrike" dirty="0">
                          <a:solidFill>
                            <a:srgbClr val="000000"/>
                          </a:solidFill>
                          <a:effectLst/>
                          <a:latin typeface="+mn-lt"/>
                        </a:rPr>
                        <a:t>Nicht relevant</a:t>
                      </a:r>
                    </a:p>
                    <a:p>
                      <a:pPr algn="l" fontAlgn="t"/>
                      <a:endParaRPr lang="de-AT" sz="1400" b="0" i="0" u="none" strike="noStrike" dirty="0">
                        <a:solidFill>
                          <a:srgbClr val="000000"/>
                        </a:solidFill>
                        <a:effectLst/>
                        <a:latin typeface="+mn-lt"/>
                      </a:endParaRPr>
                    </a:p>
                    <a:p>
                      <a:pPr algn="l" fontAlgn="t"/>
                      <a:endParaRPr lang="de-AT" sz="1400" b="0" i="0" u="none" strike="noStrike" dirty="0">
                        <a:solidFill>
                          <a:srgbClr val="000000"/>
                        </a:solidFill>
                        <a:effectLst/>
                        <a:latin typeface="+mn-lt"/>
                      </a:endParaRPr>
                    </a:p>
                    <a:p>
                      <a:pPr algn="l" fontAlgn="t"/>
                      <a:endParaRPr lang="de-AT" sz="1400" b="0" i="0" u="none" strike="noStrike" dirty="0">
                        <a:solidFill>
                          <a:srgbClr val="000000"/>
                        </a:solidFill>
                        <a:effectLst/>
                        <a:latin typeface="+mn-lt"/>
                      </a:endParaRPr>
                    </a:p>
                    <a:p>
                      <a:pPr algn="l" fontAlgn="t"/>
                      <a:r>
                        <a:rPr lang="de-AT" sz="1400" b="0" i="0" u="none" strike="noStrike" dirty="0">
                          <a:solidFill>
                            <a:srgbClr val="000000"/>
                          </a:solidFill>
                          <a:effectLst/>
                          <a:latin typeface="+mn-lt"/>
                        </a:rPr>
                        <a:t>Möglichkeit der Zeiterfassung besteht ; Ersichtlich wer im Dienst ist</a:t>
                      </a:r>
                    </a:p>
                    <a:p>
                      <a:pPr algn="l" fontAlgn="t"/>
                      <a:r>
                        <a:rPr lang="de-AT" sz="1400" b="0" i="0" u="none" strike="noStrike" dirty="0">
                          <a:solidFill>
                            <a:srgbClr val="000000"/>
                          </a:solidFill>
                          <a:effectLst/>
                          <a:latin typeface="+mn-lt"/>
                        </a:rPr>
                        <a:t>Soll dieses Modul installiert werden?</a:t>
                      </a:r>
                    </a:p>
                  </a:txBody>
                  <a:tcPr marL="7814" marR="7814" marT="7814" marB="0"/>
                </a:tc>
                <a:extLst>
                  <a:ext uri="{0D108BD9-81ED-4DB2-BD59-A6C34878D82A}">
                    <a16:rowId xmlns:a16="http://schemas.microsoft.com/office/drawing/2014/main" val="1853564704"/>
                  </a:ext>
                </a:extLst>
              </a:tr>
            </a:tbl>
          </a:graphicData>
        </a:graphic>
      </p:graphicFrame>
    </p:spTree>
    <p:extLst>
      <p:ext uri="{BB962C8B-B14F-4D97-AF65-F5344CB8AC3E}">
        <p14:creationId xmlns:p14="http://schemas.microsoft.com/office/powerpoint/2010/main" val="1914572945"/>
      </p:ext>
    </p:extLst>
  </p:cSld>
  <p:clrMapOvr>
    <a:masterClrMapping/>
  </p:clrMapOvr>
</p:sld>
</file>

<file path=ppt/theme/theme1.xml><?xml version="1.0" encoding="utf-8"?>
<a:theme xmlns:a="http://schemas.openxmlformats.org/drawingml/2006/main" name="Office-Design">
  <a:themeElements>
    <a:clrScheme name="JKU">
      <a:dk1>
        <a:srgbClr val="000000"/>
      </a:dk1>
      <a:lt1>
        <a:sysClr val="window" lastClr="FFFFFF"/>
      </a:lt1>
      <a:dk2>
        <a:srgbClr val="9C477B"/>
      </a:dk2>
      <a:lt2>
        <a:srgbClr val="BBD032"/>
      </a:lt2>
      <a:accent1>
        <a:srgbClr val="808288"/>
      </a:accent1>
      <a:accent2>
        <a:srgbClr val="046E98"/>
      </a:accent2>
      <a:accent3>
        <a:srgbClr val="5CCFCB"/>
      </a:accent3>
      <a:accent4>
        <a:srgbClr val="4CAC4E"/>
      </a:accent4>
      <a:accent5>
        <a:srgbClr val="E73729"/>
      </a:accent5>
      <a:accent6>
        <a:srgbClr val="FBBA00"/>
      </a:accent6>
      <a:hlink>
        <a:srgbClr val="0563C1"/>
      </a:hlink>
      <a:folHlink>
        <a:srgbClr val="954F72"/>
      </a:folHlink>
    </a:clrScheme>
    <a:fontScheme name="JKU Arial">
      <a:majorFont>
        <a:latin typeface="Arial Black"/>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aesentation_Vorlage_WIN_IE Kopie" id="{7309C7A1-9513-6245-992D-BD5F0FCCBA64}" vid="{DBCB829A-915E-2D4F-A73C-073BABE8C67C}"/>
    </a:ext>
  </a:extLst>
</a:theme>
</file>

<file path=ppt/theme/theme2.xml><?xml version="1.0" encoding="utf-8"?>
<a:theme xmlns:a="http://schemas.openxmlformats.org/drawingml/2006/main" name="Office Theme">
  <a:themeElements>
    <a:clrScheme name="JKU">
      <a:dk1>
        <a:srgbClr val="000000"/>
      </a:dk1>
      <a:lt1>
        <a:sysClr val="window" lastClr="FFFFFF"/>
      </a:lt1>
      <a:dk2>
        <a:srgbClr val="8A386C"/>
      </a:dk2>
      <a:lt2>
        <a:srgbClr val="AECB30"/>
      </a:lt2>
      <a:accent1>
        <a:srgbClr val="59636C"/>
      </a:accent1>
      <a:accent2>
        <a:srgbClr val="0081BE"/>
      </a:accent2>
      <a:accent3>
        <a:srgbClr val="72D2E8"/>
      </a:accent3>
      <a:accent4>
        <a:srgbClr val="47B44E"/>
      </a:accent4>
      <a:accent5>
        <a:srgbClr val="E74824"/>
      </a:accent5>
      <a:accent6>
        <a:srgbClr val="F9A900"/>
      </a:accent6>
      <a:hlink>
        <a:srgbClr val="0563C1"/>
      </a:hlink>
      <a:folHlink>
        <a:srgbClr val="954F72"/>
      </a:folHlink>
    </a:clrScheme>
    <a:fontScheme name="JKU Arial">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JKU">
      <a:dk1>
        <a:srgbClr val="000000"/>
      </a:dk1>
      <a:lt1>
        <a:sysClr val="window" lastClr="FFFFFF"/>
      </a:lt1>
      <a:dk2>
        <a:srgbClr val="8A386C"/>
      </a:dk2>
      <a:lt2>
        <a:srgbClr val="AECB30"/>
      </a:lt2>
      <a:accent1>
        <a:srgbClr val="59636C"/>
      </a:accent1>
      <a:accent2>
        <a:srgbClr val="0081BE"/>
      </a:accent2>
      <a:accent3>
        <a:srgbClr val="72D2E8"/>
      </a:accent3>
      <a:accent4>
        <a:srgbClr val="47B44E"/>
      </a:accent4>
      <a:accent5>
        <a:srgbClr val="E74824"/>
      </a:accent5>
      <a:accent6>
        <a:srgbClr val="F9A900"/>
      </a:accent6>
      <a:hlink>
        <a:srgbClr val="0563C1"/>
      </a:hlink>
      <a:folHlink>
        <a:srgbClr val="954F72"/>
      </a:folHlink>
    </a:clrScheme>
    <a:fontScheme name="JKU Arial">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Praesentation_Vorlage_WIN_IE</Template>
  <TotalTime>0</TotalTime>
  <Words>1460</Words>
  <Application>Microsoft Macintosh PowerPoint</Application>
  <PresentationFormat>Bildschirmpräsentation (4:3)</PresentationFormat>
  <Paragraphs>335</Paragraphs>
  <Slides>23</Slides>
  <Notes>18</Notes>
  <HiddenSlides>1</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23</vt:i4>
      </vt:variant>
    </vt:vector>
  </HeadingPairs>
  <TitlesOfParts>
    <vt:vector size="28" baseType="lpstr">
      <vt:lpstr>Arial</vt:lpstr>
      <vt:lpstr>Arial Black</vt:lpstr>
      <vt:lpstr>Wingdings</vt:lpstr>
      <vt:lpstr>Wingdings 2</vt:lpstr>
      <vt:lpstr>Office-Design</vt:lpstr>
      <vt:lpstr>PowerPoint-Präsentation</vt:lpstr>
      <vt:lpstr>IT-Projekt wirtschafts-informatik</vt:lpstr>
      <vt:lpstr>Agenda – Workshop</vt:lpstr>
      <vt:lpstr>Vorgehensweise</vt:lpstr>
      <vt:lpstr>Ziele des Workshops</vt:lpstr>
      <vt:lpstr>Abstimmung erhobener Anforderungen</vt:lpstr>
      <vt:lpstr>Abstimmung erhobener Anforderungen</vt:lpstr>
      <vt:lpstr>Abstimmung erhobener Anforderungen</vt:lpstr>
      <vt:lpstr>Abstimmung erhobener Anforderungen</vt:lpstr>
      <vt:lpstr>Abstimmung erhobener Anforderungen</vt:lpstr>
      <vt:lpstr>Abstimmung erhobener Anforderungen</vt:lpstr>
      <vt:lpstr>Abstimmung erhobener Anforderungen</vt:lpstr>
      <vt:lpstr>Abstimmung erhobener Anforderungen</vt:lpstr>
      <vt:lpstr>Abstimmung erhobener Anforderungen</vt:lpstr>
      <vt:lpstr>Abstimmung erhobener Anforderungen</vt:lpstr>
      <vt:lpstr>Potenzielle Nebenschauplätze &amp; Risiken</vt:lpstr>
      <vt:lpstr>Vorgehensweise bei Implementierung</vt:lpstr>
      <vt:lpstr>Vorschlag Buy-Entscheidung inkl. Begründung</vt:lpstr>
      <vt:lpstr>Projektplan</vt:lpstr>
      <vt:lpstr>Nächste schritte</vt:lpstr>
      <vt:lpstr>Diskussionsrunde</vt:lpstr>
      <vt:lpstr>Vielen dank für die Aufmerksamkeit!</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Angela Andorfer</dc:creator>
  <cp:lastModifiedBy>Anel Ljutic</cp:lastModifiedBy>
  <cp:revision>121</cp:revision>
  <cp:lastPrinted>2015-10-19T12:36:16Z</cp:lastPrinted>
  <dcterms:created xsi:type="dcterms:W3CDTF">2018-04-19T12:56:50Z</dcterms:created>
  <dcterms:modified xsi:type="dcterms:W3CDTF">2019-05-23T09:23:40Z</dcterms:modified>
</cp:coreProperties>
</file>