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4" r:id="rId4"/>
    <p:sldId id="298" r:id="rId5"/>
    <p:sldId id="293" r:id="rId6"/>
    <p:sldId id="279" r:id="rId7"/>
    <p:sldId id="300" r:id="rId8"/>
    <p:sldId id="301" r:id="rId9"/>
    <p:sldId id="299" r:id="rId10"/>
    <p:sldId id="302" r:id="rId11"/>
    <p:sldId id="280" r:id="rId12"/>
    <p:sldId id="286" r:id="rId13"/>
    <p:sldId id="291" r:id="rId14"/>
    <p:sldId id="288" r:id="rId15"/>
    <p:sldId id="289" r:id="rId16"/>
    <p:sldId id="290" r:id="rId17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9" autoAdjust="0"/>
    <p:restoredTop sz="77460" autoAdjust="0"/>
  </p:normalViewPr>
  <p:slideViewPr>
    <p:cSldViewPr snapToGrid="0">
      <p:cViewPr varScale="1">
        <p:scale>
          <a:sx n="56" d="100"/>
          <a:sy n="56" d="100"/>
        </p:scale>
        <p:origin x="13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3925D-839C-46CD-9567-9CC5CB4CEA35}" type="doc">
      <dgm:prSet loTypeId="urn:microsoft.com/office/officeart/2005/8/layout/bProcess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de-AT"/>
        </a:p>
      </dgm:t>
    </dgm:pt>
    <dgm:pt modelId="{7B654BD3-914F-462F-B49F-E9D9171E60F9}">
      <dgm:prSet/>
      <dgm:spPr/>
      <dgm:t>
        <a:bodyPr/>
        <a:lstStyle/>
        <a:p>
          <a:r>
            <a:rPr lang="de-AT" dirty="0"/>
            <a:t>Testphase mit Demodaten</a:t>
          </a:r>
        </a:p>
      </dgm:t>
    </dgm:pt>
    <dgm:pt modelId="{9720B650-23BC-400A-87C6-0F76D694039A}" type="parTrans" cxnId="{EF17DE2C-936B-4179-AACD-2C2FBDBF956B}">
      <dgm:prSet/>
      <dgm:spPr/>
      <dgm:t>
        <a:bodyPr/>
        <a:lstStyle/>
        <a:p>
          <a:endParaRPr lang="de-AT"/>
        </a:p>
      </dgm:t>
    </dgm:pt>
    <dgm:pt modelId="{D43803FB-3C5B-4553-9E78-51AF41063B39}" type="sibTrans" cxnId="{EF17DE2C-936B-4179-AACD-2C2FBDBF956B}">
      <dgm:prSet/>
      <dgm:spPr/>
      <dgm:t>
        <a:bodyPr/>
        <a:lstStyle/>
        <a:p>
          <a:endParaRPr lang="de-AT"/>
        </a:p>
      </dgm:t>
    </dgm:pt>
    <dgm:pt modelId="{396CC4BF-2947-44CC-BFAD-F9F084E89A35}">
      <dgm:prSet/>
      <dgm:spPr/>
      <dgm:t>
        <a:bodyPr/>
        <a:lstStyle/>
        <a:p>
          <a:r>
            <a:rPr lang="de-DE" baseline="0" dirty="0"/>
            <a:t>Datenexport &amp; -import</a:t>
          </a:r>
          <a:endParaRPr lang="de-AT" dirty="0"/>
        </a:p>
      </dgm:t>
    </dgm:pt>
    <dgm:pt modelId="{0C0329E1-7090-4413-8DB5-7D44A5EB9646}" type="parTrans" cxnId="{59A5ECB9-376B-4D59-9E8B-36BFEF572B23}">
      <dgm:prSet/>
      <dgm:spPr/>
      <dgm:t>
        <a:bodyPr/>
        <a:lstStyle/>
        <a:p>
          <a:endParaRPr lang="de-AT"/>
        </a:p>
      </dgm:t>
    </dgm:pt>
    <dgm:pt modelId="{ECCCE3B7-870C-4BC4-BB65-B630577AF802}" type="sibTrans" cxnId="{59A5ECB9-376B-4D59-9E8B-36BFEF572B23}">
      <dgm:prSet/>
      <dgm:spPr/>
      <dgm:t>
        <a:bodyPr/>
        <a:lstStyle/>
        <a:p>
          <a:endParaRPr lang="de-AT"/>
        </a:p>
      </dgm:t>
    </dgm:pt>
    <dgm:pt modelId="{57AEDABE-4F2E-4E77-84E7-3E19917C8FA3}">
      <dgm:prSet/>
      <dgm:spPr/>
      <dgm:t>
        <a:bodyPr/>
        <a:lstStyle/>
        <a:p>
          <a:r>
            <a:rPr lang="de-DE" baseline="0" dirty="0"/>
            <a:t>Konfigurieren anhand Anforderungen</a:t>
          </a:r>
          <a:endParaRPr lang="de-AT" dirty="0"/>
        </a:p>
      </dgm:t>
    </dgm:pt>
    <dgm:pt modelId="{38B8268F-6A29-46D0-A0DE-FA1018FB54CA}" type="parTrans" cxnId="{453E4BC0-F7ED-4C75-8D71-9E5D4E8689FC}">
      <dgm:prSet/>
      <dgm:spPr/>
      <dgm:t>
        <a:bodyPr/>
        <a:lstStyle/>
        <a:p>
          <a:endParaRPr lang="de-AT"/>
        </a:p>
      </dgm:t>
    </dgm:pt>
    <dgm:pt modelId="{D7FF9834-A014-4848-A6D0-0FBE77325B00}" type="sibTrans" cxnId="{453E4BC0-F7ED-4C75-8D71-9E5D4E8689FC}">
      <dgm:prSet/>
      <dgm:spPr/>
      <dgm:t>
        <a:bodyPr/>
        <a:lstStyle/>
        <a:p>
          <a:endParaRPr lang="de-AT"/>
        </a:p>
      </dgm:t>
    </dgm:pt>
    <dgm:pt modelId="{17B7433F-242C-4D66-9E1E-DFFF35204A14}">
      <dgm:prSet/>
      <dgm:spPr/>
      <dgm:t>
        <a:bodyPr/>
        <a:lstStyle/>
        <a:p>
          <a:r>
            <a:rPr lang="de-DE" baseline="0" dirty="0"/>
            <a:t>Optimieren zwecks Usability</a:t>
          </a:r>
          <a:endParaRPr lang="de-AT" dirty="0"/>
        </a:p>
      </dgm:t>
    </dgm:pt>
    <dgm:pt modelId="{E0CB46F4-B871-4C8F-967A-A27CA11AB983}" type="parTrans" cxnId="{2456DFB4-5475-48D7-9906-8728246BC9EF}">
      <dgm:prSet/>
      <dgm:spPr/>
      <dgm:t>
        <a:bodyPr/>
        <a:lstStyle/>
        <a:p>
          <a:endParaRPr lang="de-AT"/>
        </a:p>
      </dgm:t>
    </dgm:pt>
    <dgm:pt modelId="{D35881C9-AF41-4E4E-92D7-83CFC9388F21}" type="sibTrans" cxnId="{2456DFB4-5475-48D7-9906-8728246BC9EF}">
      <dgm:prSet/>
      <dgm:spPr/>
      <dgm:t>
        <a:bodyPr/>
        <a:lstStyle/>
        <a:p>
          <a:endParaRPr lang="de-AT"/>
        </a:p>
      </dgm:t>
    </dgm:pt>
    <dgm:pt modelId="{AFF2F0AF-46E3-4E03-B187-D71F20AA29F2}">
      <dgm:prSet/>
      <dgm:spPr/>
      <dgm:t>
        <a:bodyPr/>
        <a:lstStyle/>
        <a:p>
          <a:r>
            <a:rPr lang="de-DE" baseline="0" dirty="0"/>
            <a:t>Test- &amp; </a:t>
          </a:r>
          <a:r>
            <a:rPr lang="de-DE" baseline="0" dirty="0" err="1"/>
            <a:t>Reviewphase</a:t>
          </a:r>
          <a:endParaRPr lang="de-AT" dirty="0"/>
        </a:p>
      </dgm:t>
    </dgm:pt>
    <dgm:pt modelId="{FC3A605D-5320-4667-8F93-EAA2A4050930}" type="parTrans" cxnId="{876AACCA-7BFB-46C2-96C0-BE9F2E8DDF8E}">
      <dgm:prSet/>
      <dgm:spPr/>
      <dgm:t>
        <a:bodyPr/>
        <a:lstStyle/>
        <a:p>
          <a:endParaRPr lang="de-AT"/>
        </a:p>
      </dgm:t>
    </dgm:pt>
    <dgm:pt modelId="{B6177548-75EB-4B12-BA7C-65FB396371D1}" type="sibTrans" cxnId="{876AACCA-7BFB-46C2-96C0-BE9F2E8DDF8E}">
      <dgm:prSet/>
      <dgm:spPr/>
      <dgm:t>
        <a:bodyPr/>
        <a:lstStyle/>
        <a:p>
          <a:endParaRPr lang="de-AT"/>
        </a:p>
      </dgm:t>
    </dgm:pt>
    <dgm:pt modelId="{5DE81BC6-D9ED-4CFE-BFB4-FFB680C2A188}">
      <dgm:prSet/>
      <dgm:spPr/>
      <dgm:t>
        <a:bodyPr/>
        <a:lstStyle/>
        <a:p>
          <a:r>
            <a:rPr lang="de-DE" baseline="0" dirty="0"/>
            <a:t>Abgleich umgesetzter Anforderungen</a:t>
          </a:r>
          <a:endParaRPr lang="de-AT" dirty="0"/>
        </a:p>
      </dgm:t>
    </dgm:pt>
    <dgm:pt modelId="{B93AE2B7-C5C4-4D83-86BC-2C92BA69AF56}" type="parTrans" cxnId="{2F3AE2C8-4323-49AA-9F5A-CE91684078C7}">
      <dgm:prSet/>
      <dgm:spPr/>
      <dgm:t>
        <a:bodyPr/>
        <a:lstStyle/>
        <a:p>
          <a:endParaRPr lang="de-AT"/>
        </a:p>
      </dgm:t>
    </dgm:pt>
    <dgm:pt modelId="{8AE4A30B-3690-4E22-BE82-A891ECAD4558}" type="sibTrans" cxnId="{2F3AE2C8-4323-49AA-9F5A-CE91684078C7}">
      <dgm:prSet/>
      <dgm:spPr/>
      <dgm:t>
        <a:bodyPr/>
        <a:lstStyle/>
        <a:p>
          <a:endParaRPr lang="de-AT"/>
        </a:p>
      </dgm:t>
    </dgm:pt>
    <dgm:pt modelId="{477E0D60-C29A-4036-929F-E1EF2300329B}">
      <dgm:prSet/>
      <dgm:spPr/>
      <dgm:t>
        <a:bodyPr/>
        <a:lstStyle/>
        <a:p>
          <a:r>
            <a:rPr lang="de-DE" baseline="0" dirty="0"/>
            <a:t>Einschulungsphase</a:t>
          </a:r>
          <a:endParaRPr lang="de-AT" dirty="0"/>
        </a:p>
      </dgm:t>
    </dgm:pt>
    <dgm:pt modelId="{937AF84B-268D-4D8D-BC45-F5DB378C11AE}" type="parTrans" cxnId="{B791E308-0ABD-4572-87C5-5459E38D3544}">
      <dgm:prSet/>
      <dgm:spPr/>
      <dgm:t>
        <a:bodyPr/>
        <a:lstStyle/>
        <a:p>
          <a:endParaRPr lang="de-AT"/>
        </a:p>
      </dgm:t>
    </dgm:pt>
    <dgm:pt modelId="{397D4B77-4C5C-4458-B099-A86FC35E1019}" type="sibTrans" cxnId="{B791E308-0ABD-4572-87C5-5459E38D3544}">
      <dgm:prSet/>
      <dgm:spPr/>
      <dgm:t>
        <a:bodyPr/>
        <a:lstStyle/>
        <a:p>
          <a:endParaRPr lang="de-AT"/>
        </a:p>
      </dgm:t>
    </dgm:pt>
    <dgm:pt modelId="{56503DD9-4218-43F6-988D-DE7FB18AE31A}">
      <dgm:prSet/>
      <dgm:spPr/>
      <dgm:t>
        <a:bodyPr/>
        <a:lstStyle/>
        <a:p>
          <a:r>
            <a:rPr lang="de-DE" baseline="0" dirty="0"/>
            <a:t>On-</a:t>
          </a:r>
          <a:r>
            <a:rPr lang="de-DE" baseline="0" dirty="0" err="1"/>
            <a:t>Premise</a:t>
          </a:r>
          <a:r>
            <a:rPr lang="de-DE" baseline="0" dirty="0"/>
            <a:t> Lösung</a:t>
          </a:r>
          <a:endParaRPr lang="de-AT" dirty="0"/>
        </a:p>
      </dgm:t>
    </dgm:pt>
    <dgm:pt modelId="{6E5C0508-D4AD-45C0-A226-77994E45FCB4}" type="parTrans" cxnId="{29E2CF8A-A022-4A58-8282-441EFBC0C9C2}">
      <dgm:prSet/>
      <dgm:spPr/>
      <dgm:t>
        <a:bodyPr/>
        <a:lstStyle/>
        <a:p>
          <a:endParaRPr lang="de-AT"/>
        </a:p>
      </dgm:t>
    </dgm:pt>
    <dgm:pt modelId="{C698766B-AD38-47A5-AC76-BB91AC6A492C}" type="sibTrans" cxnId="{29E2CF8A-A022-4A58-8282-441EFBC0C9C2}">
      <dgm:prSet/>
      <dgm:spPr/>
      <dgm:t>
        <a:bodyPr/>
        <a:lstStyle/>
        <a:p>
          <a:endParaRPr lang="de-AT"/>
        </a:p>
      </dgm:t>
    </dgm:pt>
    <dgm:pt modelId="{B54BF1CE-F054-4587-AA1E-9475A57193B7}">
      <dgm:prSet/>
      <dgm:spPr/>
      <dgm:t>
        <a:bodyPr/>
        <a:lstStyle/>
        <a:p>
          <a:r>
            <a:rPr lang="de-DE" baseline="0" dirty="0"/>
            <a:t>Benutzerhandbuch &amp; Tutorials betrachten</a:t>
          </a:r>
          <a:endParaRPr lang="de-AT" dirty="0"/>
        </a:p>
      </dgm:t>
    </dgm:pt>
    <dgm:pt modelId="{0085AA0A-4003-444A-BE79-3D2CC5CC7239}" type="parTrans" cxnId="{F4970E49-39D4-43A9-83C6-0EAB87D10259}">
      <dgm:prSet/>
      <dgm:spPr/>
      <dgm:t>
        <a:bodyPr/>
        <a:lstStyle/>
        <a:p>
          <a:endParaRPr lang="de-AT"/>
        </a:p>
      </dgm:t>
    </dgm:pt>
    <dgm:pt modelId="{A878AEEB-C6C2-446F-847E-A93791C764F3}" type="sibTrans" cxnId="{F4970E49-39D4-43A9-83C6-0EAB87D10259}">
      <dgm:prSet/>
      <dgm:spPr/>
      <dgm:t>
        <a:bodyPr/>
        <a:lstStyle/>
        <a:p>
          <a:endParaRPr lang="de-AT"/>
        </a:p>
      </dgm:t>
    </dgm:pt>
    <dgm:pt modelId="{4142FBA2-EF45-4843-821D-04D00794C61D}">
      <dgm:prSet/>
      <dgm:spPr/>
      <dgm:t>
        <a:bodyPr/>
        <a:lstStyle/>
        <a:p>
          <a:r>
            <a:rPr lang="de-DE" baseline="0" dirty="0"/>
            <a:t>Installation am Server</a:t>
          </a:r>
          <a:endParaRPr lang="de-AT" dirty="0"/>
        </a:p>
      </dgm:t>
    </dgm:pt>
    <dgm:pt modelId="{DA8BEEFC-40C7-4D08-A568-3BAFA46F01FA}" type="parTrans" cxnId="{D63E6C79-1C2F-4587-92B0-7E6F5EB47FA9}">
      <dgm:prSet/>
      <dgm:spPr/>
      <dgm:t>
        <a:bodyPr/>
        <a:lstStyle/>
        <a:p>
          <a:endParaRPr lang="de-AT"/>
        </a:p>
      </dgm:t>
    </dgm:pt>
    <dgm:pt modelId="{79EF8EB2-20B9-4BE2-8B89-F6CF2B8D0199}" type="sibTrans" cxnId="{D63E6C79-1C2F-4587-92B0-7E6F5EB47FA9}">
      <dgm:prSet/>
      <dgm:spPr/>
      <dgm:t>
        <a:bodyPr/>
        <a:lstStyle/>
        <a:p>
          <a:endParaRPr lang="de-AT"/>
        </a:p>
      </dgm:t>
    </dgm:pt>
    <dgm:pt modelId="{8FD0F5D2-8283-4F14-B1C2-15762A25285E}">
      <dgm:prSet/>
      <dgm:spPr/>
      <dgm:t>
        <a:bodyPr/>
        <a:lstStyle/>
        <a:p>
          <a:r>
            <a:rPr lang="de-AT" dirty="0"/>
            <a:t>Export aus Altsystem</a:t>
          </a:r>
        </a:p>
      </dgm:t>
    </dgm:pt>
    <dgm:pt modelId="{47EF4356-E61B-42E6-B1CC-4F690E4FCA63}" type="parTrans" cxnId="{3466DD44-18DB-4A0C-AB73-E1D7F9E55580}">
      <dgm:prSet/>
      <dgm:spPr/>
      <dgm:t>
        <a:bodyPr/>
        <a:lstStyle/>
        <a:p>
          <a:endParaRPr lang="de-AT"/>
        </a:p>
      </dgm:t>
    </dgm:pt>
    <dgm:pt modelId="{9307AEC8-ACA4-4F6E-B97D-C11231D819D4}" type="sibTrans" cxnId="{3466DD44-18DB-4A0C-AB73-E1D7F9E55580}">
      <dgm:prSet/>
      <dgm:spPr/>
      <dgm:t>
        <a:bodyPr/>
        <a:lstStyle/>
        <a:p>
          <a:endParaRPr lang="de-AT"/>
        </a:p>
      </dgm:t>
    </dgm:pt>
    <dgm:pt modelId="{A34D2546-2DD5-4F56-BF14-ED913464D104}">
      <dgm:prSet/>
      <dgm:spPr/>
      <dgm:t>
        <a:bodyPr/>
        <a:lstStyle/>
        <a:p>
          <a:r>
            <a:rPr lang="de-AT" dirty="0"/>
            <a:t>Anschließend Testphase mit Stakeholder</a:t>
          </a:r>
        </a:p>
      </dgm:t>
    </dgm:pt>
    <dgm:pt modelId="{FD082C33-C4CA-446C-903F-848E7801C151}" type="parTrans" cxnId="{696BB8E8-EB96-43DC-A369-1ED2817A7BF0}">
      <dgm:prSet/>
      <dgm:spPr/>
      <dgm:t>
        <a:bodyPr/>
        <a:lstStyle/>
        <a:p>
          <a:endParaRPr lang="de-AT"/>
        </a:p>
      </dgm:t>
    </dgm:pt>
    <dgm:pt modelId="{F65BF15B-495C-4E0B-8194-B002187B1298}" type="sibTrans" cxnId="{696BB8E8-EB96-43DC-A369-1ED2817A7BF0}">
      <dgm:prSet/>
      <dgm:spPr/>
      <dgm:t>
        <a:bodyPr/>
        <a:lstStyle/>
        <a:p>
          <a:endParaRPr lang="de-AT"/>
        </a:p>
      </dgm:t>
    </dgm:pt>
    <dgm:pt modelId="{0745CF95-0149-49D0-A517-926D1CE264F0}">
      <dgm:prSet/>
      <dgm:spPr/>
      <dgm:t>
        <a:bodyPr/>
        <a:lstStyle/>
        <a:p>
          <a:r>
            <a:rPr lang="de-AT" dirty="0"/>
            <a:t>Übersichtliches Design</a:t>
          </a:r>
        </a:p>
      </dgm:t>
    </dgm:pt>
    <dgm:pt modelId="{2DA59BFD-02A1-4D7B-8301-06D4204EAE4F}" type="parTrans" cxnId="{C834E621-8ED5-47B0-A872-75A63965F292}">
      <dgm:prSet/>
      <dgm:spPr/>
      <dgm:t>
        <a:bodyPr/>
        <a:lstStyle/>
        <a:p>
          <a:endParaRPr lang="de-AT"/>
        </a:p>
      </dgm:t>
    </dgm:pt>
    <dgm:pt modelId="{F3C5D498-9AA8-4601-B24F-A82E1126B57A}" type="sibTrans" cxnId="{C834E621-8ED5-47B0-A872-75A63965F292}">
      <dgm:prSet/>
      <dgm:spPr/>
      <dgm:t>
        <a:bodyPr/>
        <a:lstStyle/>
        <a:p>
          <a:endParaRPr lang="de-AT"/>
        </a:p>
      </dgm:t>
    </dgm:pt>
    <dgm:pt modelId="{969EBCC0-F144-476F-828C-8C3F9C494859}">
      <dgm:prSet/>
      <dgm:spPr/>
      <dgm:t>
        <a:bodyPr/>
        <a:lstStyle/>
        <a:p>
          <a:r>
            <a:rPr lang="de-AT" dirty="0"/>
            <a:t>Funktionale &amp; Nicht funktionale Anforderungen</a:t>
          </a:r>
        </a:p>
      </dgm:t>
    </dgm:pt>
    <dgm:pt modelId="{AA334262-DD5A-4D71-9169-B04C047640FA}" type="parTrans" cxnId="{7AC9A855-11A2-409C-9B0E-92B1B428263D}">
      <dgm:prSet/>
      <dgm:spPr/>
      <dgm:t>
        <a:bodyPr/>
        <a:lstStyle/>
        <a:p>
          <a:endParaRPr lang="de-AT"/>
        </a:p>
      </dgm:t>
    </dgm:pt>
    <dgm:pt modelId="{69D94F15-4610-4008-A6EE-7A35B51FDCBF}" type="sibTrans" cxnId="{7AC9A855-11A2-409C-9B0E-92B1B428263D}">
      <dgm:prSet/>
      <dgm:spPr/>
      <dgm:t>
        <a:bodyPr/>
        <a:lstStyle/>
        <a:p>
          <a:endParaRPr lang="de-AT"/>
        </a:p>
      </dgm:t>
    </dgm:pt>
    <dgm:pt modelId="{F8D4544B-E42C-44EC-AB60-C19D5637860A}">
      <dgm:prSet/>
      <dgm:spPr/>
      <dgm:t>
        <a:bodyPr/>
        <a:lstStyle/>
        <a:p>
          <a:r>
            <a:rPr lang="de-AT" dirty="0"/>
            <a:t>Import in neues System</a:t>
          </a:r>
        </a:p>
      </dgm:t>
    </dgm:pt>
    <dgm:pt modelId="{829A1563-5B9D-44A3-84AE-D65DAD0A138D}" type="parTrans" cxnId="{FF6CEC7E-457B-432E-8862-3AC09466485F}">
      <dgm:prSet/>
      <dgm:spPr/>
      <dgm:t>
        <a:bodyPr/>
        <a:lstStyle/>
        <a:p>
          <a:endParaRPr lang="de-AT"/>
        </a:p>
      </dgm:t>
    </dgm:pt>
    <dgm:pt modelId="{94001FEA-E408-4BAB-B8C8-5B305278FE49}" type="sibTrans" cxnId="{FF6CEC7E-457B-432E-8862-3AC09466485F}">
      <dgm:prSet/>
      <dgm:spPr/>
      <dgm:t>
        <a:bodyPr/>
        <a:lstStyle/>
        <a:p>
          <a:endParaRPr lang="de-AT"/>
        </a:p>
      </dgm:t>
    </dgm:pt>
    <dgm:pt modelId="{35D0A281-C278-4122-BC82-CA51CBA0273F}">
      <dgm:prSet/>
      <dgm:spPr/>
      <dgm:t>
        <a:bodyPr/>
        <a:lstStyle/>
        <a:p>
          <a:r>
            <a:rPr lang="de-AT" dirty="0"/>
            <a:t>Dokumentation der Umsetzung</a:t>
          </a:r>
        </a:p>
      </dgm:t>
    </dgm:pt>
    <dgm:pt modelId="{68547EED-ED5E-4999-AAFC-48DA5922C06B}" type="parTrans" cxnId="{4A5FD87B-1C55-4DDC-88FE-752BD8537956}">
      <dgm:prSet/>
      <dgm:spPr/>
      <dgm:t>
        <a:bodyPr/>
        <a:lstStyle/>
        <a:p>
          <a:endParaRPr lang="de-AT"/>
        </a:p>
      </dgm:t>
    </dgm:pt>
    <dgm:pt modelId="{1AA7BCDE-9DA3-40CF-90DA-2D8A35718D96}" type="sibTrans" cxnId="{4A5FD87B-1C55-4DDC-88FE-752BD8537956}">
      <dgm:prSet/>
      <dgm:spPr/>
      <dgm:t>
        <a:bodyPr/>
        <a:lstStyle/>
        <a:p>
          <a:endParaRPr lang="de-AT"/>
        </a:p>
      </dgm:t>
    </dgm:pt>
    <dgm:pt modelId="{95C8663D-9516-4907-ACC0-1B782ED6ACD7}">
      <dgm:prSet/>
      <dgm:spPr/>
      <dgm:t>
        <a:bodyPr/>
        <a:lstStyle/>
        <a:p>
          <a:r>
            <a:rPr lang="de-AT" dirty="0"/>
            <a:t>Fazit</a:t>
          </a:r>
        </a:p>
      </dgm:t>
    </dgm:pt>
    <dgm:pt modelId="{1633A75B-D591-47AC-831C-89C1086FD605}" type="parTrans" cxnId="{0F7ACF2E-D151-4B06-BCBC-9543E61D42C5}">
      <dgm:prSet/>
      <dgm:spPr/>
      <dgm:t>
        <a:bodyPr/>
        <a:lstStyle/>
        <a:p>
          <a:endParaRPr lang="de-AT"/>
        </a:p>
      </dgm:t>
    </dgm:pt>
    <dgm:pt modelId="{4E61DEFB-57EA-415D-847B-672A8862F130}" type="sibTrans" cxnId="{0F7ACF2E-D151-4B06-BCBC-9543E61D42C5}">
      <dgm:prSet/>
      <dgm:spPr/>
      <dgm:t>
        <a:bodyPr/>
        <a:lstStyle/>
        <a:p>
          <a:endParaRPr lang="de-AT"/>
        </a:p>
      </dgm:t>
    </dgm:pt>
    <dgm:pt modelId="{327F6373-A7DF-4375-916F-6DB05539983B}">
      <dgm:prSet/>
      <dgm:spPr/>
      <dgm:t>
        <a:bodyPr/>
        <a:lstStyle/>
        <a:p>
          <a:r>
            <a:rPr lang="de-AT" dirty="0"/>
            <a:t>Abstimmung notwendiger Module</a:t>
          </a:r>
        </a:p>
      </dgm:t>
    </dgm:pt>
    <dgm:pt modelId="{BF5758D9-86DF-4E2D-8BA5-76C0E1330685}" type="parTrans" cxnId="{0912901C-B188-4584-A466-3379D90AABC8}">
      <dgm:prSet/>
      <dgm:spPr/>
      <dgm:t>
        <a:bodyPr/>
        <a:lstStyle/>
        <a:p>
          <a:endParaRPr lang="de-AT"/>
        </a:p>
      </dgm:t>
    </dgm:pt>
    <dgm:pt modelId="{9A98A0C2-70E5-4A86-BCE7-6ECBBCAA06B9}" type="sibTrans" cxnId="{0912901C-B188-4584-A466-3379D90AABC8}">
      <dgm:prSet/>
      <dgm:spPr/>
      <dgm:t>
        <a:bodyPr/>
        <a:lstStyle/>
        <a:p>
          <a:endParaRPr lang="de-AT"/>
        </a:p>
      </dgm:t>
    </dgm:pt>
    <dgm:pt modelId="{FEBE2B98-1520-4996-958A-AA75D23D8A3A}">
      <dgm:prSet/>
      <dgm:spPr/>
      <dgm:t>
        <a:bodyPr/>
        <a:lstStyle/>
        <a:p>
          <a:r>
            <a:rPr lang="de-AT" dirty="0"/>
            <a:t>Prozesse mit Stakeholdern durchgehen</a:t>
          </a:r>
        </a:p>
      </dgm:t>
    </dgm:pt>
    <dgm:pt modelId="{7B539BC0-2649-4779-98A9-37368B28376D}" type="parTrans" cxnId="{7EA4019B-F91C-4B68-AD4E-E1E476904956}">
      <dgm:prSet/>
      <dgm:spPr/>
      <dgm:t>
        <a:bodyPr/>
        <a:lstStyle/>
        <a:p>
          <a:endParaRPr lang="de-AT"/>
        </a:p>
      </dgm:t>
    </dgm:pt>
    <dgm:pt modelId="{63390736-5857-4E02-8B02-A7D5A49A3DCB}" type="sibTrans" cxnId="{7EA4019B-F91C-4B68-AD4E-E1E476904956}">
      <dgm:prSet/>
      <dgm:spPr/>
      <dgm:t>
        <a:bodyPr/>
        <a:lstStyle/>
        <a:p>
          <a:endParaRPr lang="de-AT"/>
        </a:p>
      </dgm:t>
    </dgm:pt>
    <dgm:pt modelId="{5459BF77-DF84-4D39-86FD-AEBAA163DC23}">
      <dgm:prSet/>
      <dgm:spPr/>
      <dgm:t>
        <a:bodyPr/>
        <a:lstStyle/>
        <a:p>
          <a:r>
            <a:rPr lang="de-AT" dirty="0"/>
            <a:t>Finale Konfiguration</a:t>
          </a:r>
        </a:p>
      </dgm:t>
    </dgm:pt>
    <dgm:pt modelId="{BB1867F8-6EDA-4CF2-BFC8-6D556BB36326}" type="parTrans" cxnId="{79B422D7-96E2-41DE-BCE2-23E569708766}">
      <dgm:prSet/>
      <dgm:spPr/>
      <dgm:t>
        <a:bodyPr/>
        <a:lstStyle/>
        <a:p>
          <a:endParaRPr lang="de-AT"/>
        </a:p>
      </dgm:t>
    </dgm:pt>
    <dgm:pt modelId="{9265FBCB-4ECF-4F28-AE5C-AA142124832E}" type="sibTrans" cxnId="{79B422D7-96E2-41DE-BCE2-23E569708766}">
      <dgm:prSet/>
      <dgm:spPr/>
      <dgm:t>
        <a:bodyPr/>
        <a:lstStyle/>
        <a:p>
          <a:endParaRPr lang="de-AT"/>
        </a:p>
      </dgm:t>
    </dgm:pt>
    <dgm:pt modelId="{C3384F2C-B9B1-468C-B1AD-2E2DB8B0E921}">
      <dgm:prSet/>
      <dgm:spPr/>
      <dgm:t>
        <a:bodyPr/>
        <a:lstStyle/>
        <a:p>
          <a:r>
            <a:rPr lang="de-AT" dirty="0"/>
            <a:t>Finale Datenmigration</a:t>
          </a:r>
        </a:p>
      </dgm:t>
    </dgm:pt>
    <dgm:pt modelId="{0633BC68-4A22-4062-B797-B4200CA32E91}" type="parTrans" cxnId="{2D9C8D7B-D5CD-49C4-8B49-65FB3BD85A9B}">
      <dgm:prSet/>
      <dgm:spPr/>
      <dgm:t>
        <a:bodyPr/>
        <a:lstStyle/>
        <a:p>
          <a:endParaRPr lang="de-AT"/>
        </a:p>
      </dgm:t>
    </dgm:pt>
    <dgm:pt modelId="{AAF2546C-2F01-4517-AA3D-EE7CFE937FB0}" type="sibTrans" cxnId="{2D9C8D7B-D5CD-49C4-8B49-65FB3BD85A9B}">
      <dgm:prSet/>
      <dgm:spPr/>
      <dgm:t>
        <a:bodyPr/>
        <a:lstStyle/>
        <a:p>
          <a:endParaRPr lang="de-AT"/>
        </a:p>
      </dgm:t>
    </dgm:pt>
    <dgm:pt modelId="{308CBBD2-9DBF-4153-AA0D-2D479EB3A82B}">
      <dgm:prSet/>
      <dgm:spPr/>
      <dgm:t>
        <a:bodyPr/>
        <a:lstStyle/>
        <a:p>
          <a:r>
            <a:rPr lang="de-AT" dirty="0"/>
            <a:t>Export aus Altsystem</a:t>
          </a:r>
        </a:p>
      </dgm:t>
    </dgm:pt>
    <dgm:pt modelId="{A01352C4-36AB-41C0-AE16-6282E8303252}" type="parTrans" cxnId="{58362327-0EC1-478B-9554-743A644A3BC1}">
      <dgm:prSet/>
      <dgm:spPr/>
      <dgm:t>
        <a:bodyPr/>
        <a:lstStyle/>
        <a:p>
          <a:endParaRPr lang="de-AT"/>
        </a:p>
      </dgm:t>
    </dgm:pt>
    <dgm:pt modelId="{BF134679-4714-40E1-A10F-D4CFCF7C7A7E}" type="sibTrans" cxnId="{58362327-0EC1-478B-9554-743A644A3BC1}">
      <dgm:prSet/>
      <dgm:spPr/>
      <dgm:t>
        <a:bodyPr/>
        <a:lstStyle/>
        <a:p>
          <a:endParaRPr lang="de-AT"/>
        </a:p>
      </dgm:t>
    </dgm:pt>
    <dgm:pt modelId="{FC4519AC-E4EF-4C91-BB49-C3A7103C2651}">
      <dgm:prSet/>
      <dgm:spPr/>
      <dgm:t>
        <a:bodyPr/>
        <a:lstStyle/>
        <a:p>
          <a:r>
            <a:rPr lang="de-AT" dirty="0"/>
            <a:t>Import ins neue System</a:t>
          </a:r>
        </a:p>
      </dgm:t>
    </dgm:pt>
    <dgm:pt modelId="{3EDDD640-04B2-45FB-A236-6FE748B0D4C5}" type="parTrans" cxnId="{BF532C1C-8B9F-4D0F-83E4-8B87F504280F}">
      <dgm:prSet/>
      <dgm:spPr/>
      <dgm:t>
        <a:bodyPr/>
        <a:lstStyle/>
        <a:p>
          <a:endParaRPr lang="de-AT"/>
        </a:p>
      </dgm:t>
    </dgm:pt>
    <dgm:pt modelId="{74473A36-EC4E-4623-9CC6-AD852CA9DB1B}" type="sibTrans" cxnId="{BF532C1C-8B9F-4D0F-83E4-8B87F504280F}">
      <dgm:prSet/>
      <dgm:spPr/>
      <dgm:t>
        <a:bodyPr/>
        <a:lstStyle/>
        <a:p>
          <a:endParaRPr lang="de-AT"/>
        </a:p>
      </dgm:t>
    </dgm:pt>
    <dgm:pt modelId="{54B236AE-150A-4B02-86BF-09E296FFF534}">
      <dgm:prSet/>
      <dgm:spPr/>
      <dgm:t>
        <a:bodyPr/>
        <a:lstStyle/>
        <a:p>
          <a:r>
            <a:rPr lang="de-AT" dirty="0"/>
            <a:t>Ablöse des Altsystems</a:t>
          </a:r>
        </a:p>
      </dgm:t>
    </dgm:pt>
    <dgm:pt modelId="{EB242F47-2E84-4ED4-9DD4-8FAA77F0C6D2}" type="parTrans" cxnId="{3AB13D3B-718A-48E5-8C60-FE80B6E6631F}">
      <dgm:prSet/>
      <dgm:spPr/>
      <dgm:t>
        <a:bodyPr/>
        <a:lstStyle/>
        <a:p>
          <a:endParaRPr lang="de-AT"/>
        </a:p>
      </dgm:t>
    </dgm:pt>
    <dgm:pt modelId="{4E119AF9-DC62-4C66-8769-901070593311}" type="sibTrans" cxnId="{3AB13D3B-718A-48E5-8C60-FE80B6E6631F}">
      <dgm:prSet/>
      <dgm:spPr/>
      <dgm:t>
        <a:bodyPr/>
        <a:lstStyle/>
        <a:p>
          <a:endParaRPr lang="de-AT"/>
        </a:p>
      </dgm:t>
    </dgm:pt>
    <dgm:pt modelId="{EF64F1C4-970B-413B-8008-A44AFB80734E}" type="pres">
      <dgm:prSet presAssocID="{4B23925D-839C-46CD-9567-9CC5CB4CEA35}" presName="Name0" presStyleCnt="0">
        <dgm:presLayoutVars>
          <dgm:dir/>
          <dgm:resizeHandles val="exact"/>
        </dgm:presLayoutVars>
      </dgm:prSet>
      <dgm:spPr/>
    </dgm:pt>
    <dgm:pt modelId="{99A2FAF6-25E6-46F9-93E5-CA0698572205}" type="pres">
      <dgm:prSet presAssocID="{B54BF1CE-F054-4587-AA1E-9475A57193B7}" presName="node" presStyleLbl="node1" presStyleIdx="0" presStyleCnt="9">
        <dgm:presLayoutVars>
          <dgm:bulletEnabled val="1"/>
        </dgm:presLayoutVars>
      </dgm:prSet>
      <dgm:spPr/>
    </dgm:pt>
    <dgm:pt modelId="{749421B1-1536-4961-A12F-A6F479958432}" type="pres">
      <dgm:prSet presAssocID="{A878AEEB-C6C2-446F-847E-A93791C764F3}" presName="sibTrans" presStyleLbl="sibTrans1D1" presStyleIdx="0" presStyleCnt="8"/>
      <dgm:spPr/>
    </dgm:pt>
    <dgm:pt modelId="{F2F1524B-0B0F-498C-B8E8-29318E373E00}" type="pres">
      <dgm:prSet presAssocID="{A878AEEB-C6C2-446F-847E-A93791C764F3}" presName="connectorText" presStyleLbl="sibTrans1D1" presStyleIdx="0" presStyleCnt="8"/>
      <dgm:spPr/>
    </dgm:pt>
    <dgm:pt modelId="{FD380630-627A-4B4A-8E79-A2F4FFBA621E}" type="pres">
      <dgm:prSet presAssocID="{4142FBA2-EF45-4843-821D-04D00794C61D}" presName="node" presStyleLbl="node1" presStyleIdx="1" presStyleCnt="9">
        <dgm:presLayoutVars>
          <dgm:bulletEnabled val="1"/>
        </dgm:presLayoutVars>
      </dgm:prSet>
      <dgm:spPr/>
    </dgm:pt>
    <dgm:pt modelId="{90A631FF-9762-44E6-B598-EC3044947A4D}" type="pres">
      <dgm:prSet presAssocID="{79EF8EB2-20B9-4BE2-8B89-F6CF2B8D0199}" presName="sibTrans" presStyleLbl="sibTrans1D1" presStyleIdx="1" presStyleCnt="8"/>
      <dgm:spPr/>
    </dgm:pt>
    <dgm:pt modelId="{DBE8B67B-6E38-4ECA-A8DE-EE890F24FFAC}" type="pres">
      <dgm:prSet presAssocID="{79EF8EB2-20B9-4BE2-8B89-F6CF2B8D0199}" presName="connectorText" presStyleLbl="sibTrans1D1" presStyleIdx="1" presStyleCnt="8"/>
      <dgm:spPr/>
    </dgm:pt>
    <dgm:pt modelId="{51320853-D365-4246-A8E1-89D2F971A78D}" type="pres">
      <dgm:prSet presAssocID="{396CC4BF-2947-44CC-BFAD-F9F084E89A35}" presName="node" presStyleLbl="node1" presStyleIdx="2" presStyleCnt="9">
        <dgm:presLayoutVars>
          <dgm:bulletEnabled val="1"/>
        </dgm:presLayoutVars>
      </dgm:prSet>
      <dgm:spPr/>
    </dgm:pt>
    <dgm:pt modelId="{0453D990-E60A-46E7-90F4-940CD5F01015}" type="pres">
      <dgm:prSet presAssocID="{ECCCE3B7-870C-4BC4-BB65-B630577AF802}" presName="sibTrans" presStyleLbl="sibTrans1D1" presStyleIdx="2" presStyleCnt="8"/>
      <dgm:spPr/>
    </dgm:pt>
    <dgm:pt modelId="{1962B294-97E5-4D58-B16F-E0637ED4012A}" type="pres">
      <dgm:prSet presAssocID="{ECCCE3B7-870C-4BC4-BB65-B630577AF802}" presName="connectorText" presStyleLbl="sibTrans1D1" presStyleIdx="2" presStyleCnt="8"/>
      <dgm:spPr/>
    </dgm:pt>
    <dgm:pt modelId="{252EC2D4-5252-484E-B10E-57403BFD947C}" type="pres">
      <dgm:prSet presAssocID="{57AEDABE-4F2E-4E77-84E7-3E19917C8FA3}" presName="node" presStyleLbl="node1" presStyleIdx="3" presStyleCnt="9">
        <dgm:presLayoutVars>
          <dgm:bulletEnabled val="1"/>
        </dgm:presLayoutVars>
      </dgm:prSet>
      <dgm:spPr/>
    </dgm:pt>
    <dgm:pt modelId="{E60D213F-4268-49EE-B355-3F4BCFE3B1B8}" type="pres">
      <dgm:prSet presAssocID="{D7FF9834-A014-4848-A6D0-0FBE77325B00}" presName="sibTrans" presStyleLbl="sibTrans1D1" presStyleIdx="3" presStyleCnt="8"/>
      <dgm:spPr/>
    </dgm:pt>
    <dgm:pt modelId="{DEEED137-00F0-42E7-8549-CF34BC759C0C}" type="pres">
      <dgm:prSet presAssocID="{D7FF9834-A014-4848-A6D0-0FBE77325B00}" presName="connectorText" presStyleLbl="sibTrans1D1" presStyleIdx="3" presStyleCnt="8"/>
      <dgm:spPr/>
    </dgm:pt>
    <dgm:pt modelId="{EB42F865-9217-4D16-BED7-40BB0C97507B}" type="pres">
      <dgm:prSet presAssocID="{17B7433F-242C-4D66-9E1E-DFFF35204A14}" presName="node" presStyleLbl="node1" presStyleIdx="4" presStyleCnt="9">
        <dgm:presLayoutVars>
          <dgm:bulletEnabled val="1"/>
        </dgm:presLayoutVars>
      </dgm:prSet>
      <dgm:spPr/>
    </dgm:pt>
    <dgm:pt modelId="{8EE5C43E-EC3B-4A22-97CD-252123B0EFFF}" type="pres">
      <dgm:prSet presAssocID="{D35881C9-AF41-4E4E-92D7-83CFC9388F21}" presName="sibTrans" presStyleLbl="sibTrans1D1" presStyleIdx="4" presStyleCnt="8"/>
      <dgm:spPr/>
    </dgm:pt>
    <dgm:pt modelId="{22C0AA98-BD7C-4011-80AD-99980C3F011F}" type="pres">
      <dgm:prSet presAssocID="{D35881C9-AF41-4E4E-92D7-83CFC9388F21}" presName="connectorText" presStyleLbl="sibTrans1D1" presStyleIdx="4" presStyleCnt="8"/>
      <dgm:spPr/>
    </dgm:pt>
    <dgm:pt modelId="{ACA06E5E-31C2-4702-839E-1D9DCD3A0828}" type="pres">
      <dgm:prSet presAssocID="{AFF2F0AF-46E3-4E03-B187-D71F20AA29F2}" presName="node" presStyleLbl="node1" presStyleIdx="5" presStyleCnt="9">
        <dgm:presLayoutVars>
          <dgm:bulletEnabled val="1"/>
        </dgm:presLayoutVars>
      </dgm:prSet>
      <dgm:spPr/>
    </dgm:pt>
    <dgm:pt modelId="{5CC638EA-A69A-44D0-BB4C-48102EC886E9}" type="pres">
      <dgm:prSet presAssocID="{B6177548-75EB-4B12-BA7C-65FB396371D1}" presName="sibTrans" presStyleLbl="sibTrans1D1" presStyleIdx="5" presStyleCnt="8"/>
      <dgm:spPr/>
    </dgm:pt>
    <dgm:pt modelId="{94EA418D-F71D-48B1-BC6F-A655553C5155}" type="pres">
      <dgm:prSet presAssocID="{B6177548-75EB-4B12-BA7C-65FB396371D1}" presName="connectorText" presStyleLbl="sibTrans1D1" presStyleIdx="5" presStyleCnt="8"/>
      <dgm:spPr/>
    </dgm:pt>
    <dgm:pt modelId="{EB1469BA-3645-4173-A849-DCAA6E5E43BD}" type="pres">
      <dgm:prSet presAssocID="{5DE81BC6-D9ED-4CFE-BFB4-FFB680C2A188}" presName="node" presStyleLbl="node1" presStyleIdx="6" presStyleCnt="9">
        <dgm:presLayoutVars>
          <dgm:bulletEnabled val="1"/>
        </dgm:presLayoutVars>
      </dgm:prSet>
      <dgm:spPr/>
    </dgm:pt>
    <dgm:pt modelId="{1B64839B-7371-4E9A-9723-AB0005E836FA}" type="pres">
      <dgm:prSet presAssocID="{8AE4A30B-3690-4E22-BE82-A891ECAD4558}" presName="sibTrans" presStyleLbl="sibTrans1D1" presStyleIdx="6" presStyleCnt="8"/>
      <dgm:spPr/>
    </dgm:pt>
    <dgm:pt modelId="{59B165E3-FB2C-4A0D-B975-4478EBD9372C}" type="pres">
      <dgm:prSet presAssocID="{8AE4A30B-3690-4E22-BE82-A891ECAD4558}" presName="connectorText" presStyleLbl="sibTrans1D1" presStyleIdx="6" presStyleCnt="8"/>
      <dgm:spPr/>
    </dgm:pt>
    <dgm:pt modelId="{E59B227F-E736-4BA1-B7CA-4369E50C7ACE}" type="pres">
      <dgm:prSet presAssocID="{477E0D60-C29A-4036-929F-E1EF2300329B}" presName="node" presStyleLbl="node1" presStyleIdx="7" presStyleCnt="9">
        <dgm:presLayoutVars>
          <dgm:bulletEnabled val="1"/>
        </dgm:presLayoutVars>
      </dgm:prSet>
      <dgm:spPr/>
    </dgm:pt>
    <dgm:pt modelId="{430232A6-590A-440B-98F1-B10E5E4C2891}" type="pres">
      <dgm:prSet presAssocID="{397D4B77-4C5C-4458-B099-A86FC35E1019}" presName="sibTrans" presStyleLbl="sibTrans1D1" presStyleIdx="7" presStyleCnt="8"/>
      <dgm:spPr/>
    </dgm:pt>
    <dgm:pt modelId="{40C4E524-67A3-4792-A438-B5BBB83CA9B8}" type="pres">
      <dgm:prSet presAssocID="{397D4B77-4C5C-4458-B099-A86FC35E1019}" presName="connectorText" presStyleLbl="sibTrans1D1" presStyleIdx="7" presStyleCnt="8"/>
      <dgm:spPr/>
    </dgm:pt>
    <dgm:pt modelId="{5245DA9C-9F06-40B5-97B1-8783F3D80ECA}" type="pres">
      <dgm:prSet presAssocID="{C3384F2C-B9B1-468C-B1AD-2E2DB8B0E921}" presName="node" presStyleLbl="node1" presStyleIdx="8" presStyleCnt="9">
        <dgm:presLayoutVars>
          <dgm:bulletEnabled val="1"/>
        </dgm:presLayoutVars>
      </dgm:prSet>
      <dgm:spPr/>
    </dgm:pt>
  </dgm:ptLst>
  <dgm:cxnLst>
    <dgm:cxn modelId="{2D831007-1C83-42DE-9F43-2DFCFF648A2A}" type="presOf" srcId="{ECCCE3B7-870C-4BC4-BB65-B630577AF802}" destId="{0453D990-E60A-46E7-90F4-940CD5F01015}" srcOrd="0" destOrd="0" presId="urn:microsoft.com/office/officeart/2005/8/layout/bProcess3"/>
    <dgm:cxn modelId="{90B91708-9333-4F3A-906A-7EA9813B0DB4}" type="presOf" srcId="{35D0A281-C278-4122-BC82-CA51CBA0273F}" destId="{EB1469BA-3645-4173-A849-DCAA6E5E43BD}" srcOrd="0" destOrd="1" presId="urn:microsoft.com/office/officeart/2005/8/layout/bProcess3"/>
    <dgm:cxn modelId="{B791E308-0ABD-4572-87C5-5459E38D3544}" srcId="{4B23925D-839C-46CD-9567-9CC5CB4CEA35}" destId="{477E0D60-C29A-4036-929F-E1EF2300329B}" srcOrd="7" destOrd="0" parTransId="{937AF84B-268D-4D8D-BC45-F5DB378C11AE}" sibTransId="{397D4B77-4C5C-4458-B099-A86FC35E1019}"/>
    <dgm:cxn modelId="{ED11980E-F38F-41E0-8CC1-17286451202E}" type="presOf" srcId="{AFF2F0AF-46E3-4E03-B187-D71F20AA29F2}" destId="{ACA06E5E-31C2-4702-839E-1D9DCD3A0828}" srcOrd="0" destOrd="0" presId="urn:microsoft.com/office/officeart/2005/8/layout/bProcess3"/>
    <dgm:cxn modelId="{3BB2E50F-1486-4169-A11C-EEDC76862A37}" type="presOf" srcId="{B6177548-75EB-4B12-BA7C-65FB396371D1}" destId="{5CC638EA-A69A-44D0-BB4C-48102EC886E9}" srcOrd="0" destOrd="0" presId="urn:microsoft.com/office/officeart/2005/8/layout/bProcess3"/>
    <dgm:cxn modelId="{99A18512-9ACD-4733-87E1-6C486899AAB4}" type="presOf" srcId="{8AE4A30B-3690-4E22-BE82-A891ECAD4558}" destId="{1B64839B-7371-4E9A-9723-AB0005E836FA}" srcOrd="0" destOrd="0" presId="urn:microsoft.com/office/officeart/2005/8/layout/bProcess3"/>
    <dgm:cxn modelId="{D98C8B15-73ED-4261-89F4-49CFFB675884}" type="presOf" srcId="{A878AEEB-C6C2-446F-847E-A93791C764F3}" destId="{749421B1-1536-4961-A12F-A6F479958432}" srcOrd="0" destOrd="0" presId="urn:microsoft.com/office/officeart/2005/8/layout/bProcess3"/>
    <dgm:cxn modelId="{88D73016-9FD7-43C8-AB01-A654CF581D07}" type="presOf" srcId="{5DE81BC6-D9ED-4CFE-BFB4-FFB680C2A188}" destId="{EB1469BA-3645-4173-A849-DCAA6E5E43BD}" srcOrd="0" destOrd="0" presId="urn:microsoft.com/office/officeart/2005/8/layout/bProcess3"/>
    <dgm:cxn modelId="{BF532C1C-8B9F-4D0F-83E4-8B87F504280F}" srcId="{C3384F2C-B9B1-468C-B1AD-2E2DB8B0E921}" destId="{FC4519AC-E4EF-4C91-BB49-C3A7103C2651}" srcOrd="1" destOrd="0" parTransId="{3EDDD640-04B2-45FB-A236-6FE748B0D4C5}" sibTransId="{74473A36-EC4E-4623-9CC6-AD852CA9DB1B}"/>
    <dgm:cxn modelId="{0912901C-B188-4584-A466-3379D90AABC8}" srcId="{4142FBA2-EF45-4843-821D-04D00794C61D}" destId="{327F6373-A7DF-4375-916F-6DB05539983B}" srcOrd="1" destOrd="0" parTransId="{BF5758D9-86DF-4E2D-8BA5-76C0E1330685}" sibTransId="{9A98A0C2-70E5-4A86-BCE7-6ECBBCAA06B9}"/>
    <dgm:cxn modelId="{6D96C020-C5E1-47C2-86FA-6D626018BD55}" type="presOf" srcId="{4B23925D-839C-46CD-9567-9CC5CB4CEA35}" destId="{EF64F1C4-970B-413B-8008-A44AFB80734E}" srcOrd="0" destOrd="0" presId="urn:microsoft.com/office/officeart/2005/8/layout/bProcess3"/>
    <dgm:cxn modelId="{C834E621-8ED5-47B0-A872-75A63965F292}" srcId="{17B7433F-242C-4D66-9E1E-DFFF35204A14}" destId="{0745CF95-0149-49D0-A517-926D1CE264F0}" srcOrd="0" destOrd="0" parTransId="{2DA59BFD-02A1-4D7B-8301-06D4204EAE4F}" sibTransId="{F3C5D498-9AA8-4601-B24F-A82E1126B57A}"/>
    <dgm:cxn modelId="{4A1D2922-CC55-4051-AFD7-390D311B0381}" type="presOf" srcId="{79EF8EB2-20B9-4BE2-8B89-F6CF2B8D0199}" destId="{DBE8B67B-6E38-4ECA-A8DE-EE890F24FFAC}" srcOrd="1" destOrd="0" presId="urn:microsoft.com/office/officeart/2005/8/layout/bProcess3"/>
    <dgm:cxn modelId="{58362327-0EC1-478B-9554-743A644A3BC1}" srcId="{C3384F2C-B9B1-468C-B1AD-2E2DB8B0E921}" destId="{308CBBD2-9DBF-4153-AA0D-2D479EB3A82B}" srcOrd="0" destOrd="0" parTransId="{A01352C4-36AB-41C0-AE16-6282E8303252}" sibTransId="{BF134679-4714-40E1-A10F-D4CFCF7C7A7E}"/>
    <dgm:cxn modelId="{E5B8682C-182F-4447-B53C-731A7C5C840C}" type="presOf" srcId="{B6177548-75EB-4B12-BA7C-65FB396371D1}" destId="{94EA418D-F71D-48B1-BC6F-A655553C5155}" srcOrd="1" destOrd="0" presId="urn:microsoft.com/office/officeart/2005/8/layout/bProcess3"/>
    <dgm:cxn modelId="{EF17DE2C-936B-4179-AACD-2C2FBDBF956B}" srcId="{B54BF1CE-F054-4587-AA1E-9475A57193B7}" destId="{7B654BD3-914F-462F-B49F-E9D9171E60F9}" srcOrd="0" destOrd="0" parTransId="{9720B650-23BC-400A-87C6-0F76D694039A}" sibTransId="{D43803FB-3C5B-4553-9E78-51AF41063B39}"/>
    <dgm:cxn modelId="{3A05092E-6B2A-4200-B50F-254963286E8F}" type="presOf" srcId="{7B654BD3-914F-462F-B49F-E9D9171E60F9}" destId="{99A2FAF6-25E6-46F9-93E5-CA0698572205}" srcOrd="0" destOrd="1" presId="urn:microsoft.com/office/officeart/2005/8/layout/bProcess3"/>
    <dgm:cxn modelId="{0F7ACF2E-D151-4B06-BCBC-9543E61D42C5}" srcId="{5DE81BC6-D9ED-4CFE-BFB4-FFB680C2A188}" destId="{95C8663D-9516-4907-ACC0-1B782ED6ACD7}" srcOrd="1" destOrd="0" parTransId="{1633A75B-D591-47AC-831C-89C1086FD605}" sibTransId="{4E61DEFB-57EA-415D-847B-672A8862F130}"/>
    <dgm:cxn modelId="{D81EF134-4BEE-44F6-A063-C0D61D228898}" type="presOf" srcId="{8FD0F5D2-8283-4F14-B1C2-15762A25285E}" destId="{51320853-D365-4246-A8E1-89D2F971A78D}" srcOrd="0" destOrd="1" presId="urn:microsoft.com/office/officeart/2005/8/layout/bProcess3"/>
    <dgm:cxn modelId="{3AB13D3B-718A-48E5-8C60-FE80B6E6631F}" srcId="{C3384F2C-B9B1-468C-B1AD-2E2DB8B0E921}" destId="{54B236AE-150A-4B02-86BF-09E296FFF534}" srcOrd="2" destOrd="0" parTransId="{EB242F47-2E84-4ED4-9DD4-8FAA77F0C6D2}" sibTransId="{4E119AF9-DC62-4C66-8769-901070593311}"/>
    <dgm:cxn modelId="{112DAA40-7E07-4456-A3D4-F125C9A11613}" type="presOf" srcId="{F8D4544B-E42C-44EC-AB60-C19D5637860A}" destId="{51320853-D365-4246-A8E1-89D2F971A78D}" srcOrd="0" destOrd="2" presId="urn:microsoft.com/office/officeart/2005/8/layout/bProcess3"/>
    <dgm:cxn modelId="{BF5AB55B-273A-4C12-9691-B47A0E277A89}" type="presOf" srcId="{308CBBD2-9DBF-4153-AA0D-2D479EB3A82B}" destId="{5245DA9C-9F06-40B5-97B1-8783F3D80ECA}" srcOrd="0" destOrd="1" presId="urn:microsoft.com/office/officeart/2005/8/layout/bProcess3"/>
    <dgm:cxn modelId="{1990D660-8872-48B4-8695-1D9FCFB04963}" type="presOf" srcId="{8AE4A30B-3690-4E22-BE82-A891ECAD4558}" destId="{59B165E3-FB2C-4A0D-B975-4478EBD9372C}" srcOrd="1" destOrd="0" presId="urn:microsoft.com/office/officeart/2005/8/layout/bProcess3"/>
    <dgm:cxn modelId="{3466DD44-18DB-4A0C-AB73-E1D7F9E55580}" srcId="{396CC4BF-2947-44CC-BFAD-F9F084E89A35}" destId="{8FD0F5D2-8283-4F14-B1C2-15762A25285E}" srcOrd="0" destOrd="0" parTransId="{47EF4356-E61B-42E6-B1CC-4F690E4FCA63}" sibTransId="{9307AEC8-ACA4-4F6E-B97D-C11231D819D4}"/>
    <dgm:cxn modelId="{2EB0C666-8547-44BC-AE99-14B63A5309B7}" type="presOf" srcId="{A34D2546-2DD5-4F56-BF14-ED913464D104}" destId="{252EC2D4-5252-484E-B10E-57403BFD947C}" srcOrd="0" destOrd="1" presId="urn:microsoft.com/office/officeart/2005/8/layout/bProcess3"/>
    <dgm:cxn modelId="{A38F2167-23AE-4632-AEF7-3BDFBE39910C}" type="presOf" srcId="{396CC4BF-2947-44CC-BFAD-F9F084E89A35}" destId="{51320853-D365-4246-A8E1-89D2F971A78D}" srcOrd="0" destOrd="0" presId="urn:microsoft.com/office/officeart/2005/8/layout/bProcess3"/>
    <dgm:cxn modelId="{F4970E49-39D4-43A9-83C6-0EAB87D10259}" srcId="{4B23925D-839C-46CD-9567-9CC5CB4CEA35}" destId="{B54BF1CE-F054-4587-AA1E-9475A57193B7}" srcOrd="0" destOrd="0" parTransId="{0085AA0A-4003-444A-BE79-3D2CC5CC7239}" sibTransId="{A878AEEB-C6C2-446F-847E-A93791C764F3}"/>
    <dgm:cxn modelId="{4B4DE971-5F44-4C6E-9501-EFAC4A726BA7}" type="presOf" srcId="{D7FF9834-A014-4848-A6D0-0FBE77325B00}" destId="{E60D213F-4268-49EE-B355-3F4BCFE3B1B8}" srcOrd="0" destOrd="0" presId="urn:microsoft.com/office/officeart/2005/8/layout/bProcess3"/>
    <dgm:cxn modelId="{7AC9A855-11A2-409C-9B0E-92B1B428263D}" srcId="{AFF2F0AF-46E3-4E03-B187-D71F20AA29F2}" destId="{969EBCC0-F144-476F-828C-8C3F9C494859}" srcOrd="0" destOrd="0" parTransId="{AA334262-DD5A-4D71-9169-B04C047640FA}" sibTransId="{69D94F15-4610-4008-A6EE-7A35B51FDCBF}"/>
    <dgm:cxn modelId="{48039856-B1D3-49E2-B3DC-EB71CEDA92DE}" type="presOf" srcId="{397D4B77-4C5C-4458-B099-A86FC35E1019}" destId="{40C4E524-67A3-4792-A438-B5BBB83CA9B8}" srcOrd="1" destOrd="0" presId="urn:microsoft.com/office/officeart/2005/8/layout/bProcess3"/>
    <dgm:cxn modelId="{FBA25157-C49D-4A51-900B-0E345C2F3690}" type="presOf" srcId="{327F6373-A7DF-4375-916F-6DB05539983B}" destId="{FD380630-627A-4B4A-8E79-A2F4FFBA621E}" srcOrd="0" destOrd="2" presId="urn:microsoft.com/office/officeart/2005/8/layout/bProcess3"/>
    <dgm:cxn modelId="{DC299557-F8F9-4E37-893A-023E73A87E8E}" type="presOf" srcId="{ECCCE3B7-870C-4BC4-BB65-B630577AF802}" destId="{1962B294-97E5-4D58-B16F-E0637ED4012A}" srcOrd="1" destOrd="0" presId="urn:microsoft.com/office/officeart/2005/8/layout/bProcess3"/>
    <dgm:cxn modelId="{D63E6C79-1C2F-4587-92B0-7E6F5EB47FA9}" srcId="{4B23925D-839C-46CD-9567-9CC5CB4CEA35}" destId="{4142FBA2-EF45-4843-821D-04D00794C61D}" srcOrd="1" destOrd="0" parTransId="{DA8BEEFC-40C7-4D08-A568-3BAFA46F01FA}" sibTransId="{79EF8EB2-20B9-4BE2-8B89-F6CF2B8D0199}"/>
    <dgm:cxn modelId="{2D9C8D7B-D5CD-49C4-8B49-65FB3BD85A9B}" srcId="{4B23925D-839C-46CD-9567-9CC5CB4CEA35}" destId="{C3384F2C-B9B1-468C-B1AD-2E2DB8B0E921}" srcOrd="8" destOrd="0" parTransId="{0633BC68-4A22-4062-B797-B4200CA32E91}" sibTransId="{AAF2546C-2F01-4517-AA3D-EE7CFE937FB0}"/>
    <dgm:cxn modelId="{4A5FD87B-1C55-4DDC-88FE-752BD8537956}" srcId="{5DE81BC6-D9ED-4CFE-BFB4-FFB680C2A188}" destId="{35D0A281-C278-4122-BC82-CA51CBA0273F}" srcOrd="0" destOrd="0" parTransId="{68547EED-ED5E-4999-AAFC-48DA5922C06B}" sibTransId="{1AA7BCDE-9DA3-40CF-90DA-2D8A35718D96}"/>
    <dgm:cxn modelId="{B1023C7D-F584-4661-BB9D-295D552985AF}" type="presOf" srcId="{D35881C9-AF41-4E4E-92D7-83CFC9388F21}" destId="{8EE5C43E-EC3B-4A22-97CD-252123B0EFFF}" srcOrd="0" destOrd="0" presId="urn:microsoft.com/office/officeart/2005/8/layout/bProcess3"/>
    <dgm:cxn modelId="{FF6CEC7E-457B-432E-8862-3AC09466485F}" srcId="{396CC4BF-2947-44CC-BFAD-F9F084E89A35}" destId="{F8D4544B-E42C-44EC-AB60-C19D5637860A}" srcOrd="1" destOrd="0" parTransId="{829A1563-5B9D-44A3-84AE-D65DAD0A138D}" sibTransId="{94001FEA-E408-4BAB-B8C8-5B305278FE49}"/>
    <dgm:cxn modelId="{4BA4BD81-9ECC-4F98-9ED5-2591B8A01F5A}" type="presOf" srcId="{A878AEEB-C6C2-446F-847E-A93791C764F3}" destId="{F2F1524B-0B0F-498C-B8E8-29318E373E00}" srcOrd="1" destOrd="0" presId="urn:microsoft.com/office/officeart/2005/8/layout/bProcess3"/>
    <dgm:cxn modelId="{E6B8E684-C2C7-459E-A07E-E81F220A88AA}" type="presOf" srcId="{56503DD9-4218-43F6-988D-DE7FB18AE31A}" destId="{FD380630-627A-4B4A-8E79-A2F4FFBA621E}" srcOrd="0" destOrd="1" presId="urn:microsoft.com/office/officeart/2005/8/layout/bProcess3"/>
    <dgm:cxn modelId="{6CE19F85-6708-437D-80E2-2B99AF53A60A}" type="presOf" srcId="{4142FBA2-EF45-4843-821D-04D00794C61D}" destId="{FD380630-627A-4B4A-8E79-A2F4FFBA621E}" srcOrd="0" destOrd="0" presId="urn:microsoft.com/office/officeart/2005/8/layout/bProcess3"/>
    <dgm:cxn modelId="{407A1087-2559-425C-A44E-9963E3E74400}" type="presOf" srcId="{397D4B77-4C5C-4458-B099-A86FC35E1019}" destId="{430232A6-590A-440B-98F1-B10E5E4C2891}" srcOrd="0" destOrd="0" presId="urn:microsoft.com/office/officeart/2005/8/layout/bProcess3"/>
    <dgm:cxn modelId="{29E2CF8A-A022-4A58-8282-441EFBC0C9C2}" srcId="{4142FBA2-EF45-4843-821D-04D00794C61D}" destId="{56503DD9-4218-43F6-988D-DE7FB18AE31A}" srcOrd="0" destOrd="0" parTransId="{6E5C0508-D4AD-45C0-A226-77994E45FCB4}" sibTransId="{C698766B-AD38-47A5-AC76-BB91AC6A492C}"/>
    <dgm:cxn modelId="{1904868D-E5C1-4720-B394-80C49738468F}" type="presOf" srcId="{FEBE2B98-1520-4996-958A-AA75D23D8A3A}" destId="{E59B227F-E736-4BA1-B7CA-4369E50C7ACE}" srcOrd="0" destOrd="1" presId="urn:microsoft.com/office/officeart/2005/8/layout/bProcess3"/>
    <dgm:cxn modelId="{7EA4019B-F91C-4B68-AD4E-E1E476904956}" srcId="{477E0D60-C29A-4036-929F-E1EF2300329B}" destId="{FEBE2B98-1520-4996-958A-AA75D23D8A3A}" srcOrd="0" destOrd="0" parTransId="{7B539BC0-2649-4779-98A9-37368B28376D}" sibTransId="{63390736-5857-4E02-8B02-A7D5A49A3DCB}"/>
    <dgm:cxn modelId="{245183A3-3CCB-4E3A-A4ED-DC248C7F2C36}" type="presOf" srcId="{B54BF1CE-F054-4587-AA1E-9475A57193B7}" destId="{99A2FAF6-25E6-46F9-93E5-CA0698572205}" srcOrd="0" destOrd="0" presId="urn:microsoft.com/office/officeart/2005/8/layout/bProcess3"/>
    <dgm:cxn modelId="{86FA48A4-094B-49EA-95A5-5DEF27C32781}" type="presOf" srcId="{D35881C9-AF41-4E4E-92D7-83CFC9388F21}" destId="{22C0AA98-BD7C-4011-80AD-99980C3F011F}" srcOrd="1" destOrd="0" presId="urn:microsoft.com/office/officeart/2005/8/layout/bProcess3"/>
    <dgm:cxn modelId="{2456DFB4-5475-48D7-9906-8728246BC9EF}" srcId="{4B23925D-839C-46CD-9567-9CC5CB4CEA35}" destId="{17B7433F-242C-4D66-9E1E-DFFF35204A14}" srcOrd="4" destOrd="0" parTransId="{E0CB46F4-B871-4C8F-967A-A27CA11AB983}" sibTransId="{D35881C9-AF41-4E4E-92D7-83CFC9388F21}"/>
    <dgm:cxn modelId="{A26CE6B5-A86F-43AF-B89E-4A564C39845E}" type="presOf" srcId="{C3384F2C-B9B1-468C-B1AD-2E2DB8B0E921}" destId="{5245DA9C-9F06-40B5-97B1-8783F3D80ECA}" srcOrd="0" destOrd="0" presId="urn:microsoft.com/office/officeart/2005/8/layout/bProcess3"/>
    <dgm:cxn modelId="{AB1001B7-14B6-438F-8786-6ACF4B6F69B9}" type="presOf" srcId="{D7FF9834-A014-4848-A6D0-0FBE77325B00}" destId="{DEEED137-00F0-42E7-8549-CF34BC759C0C}" srcOrd="1" destOrd="0" presId="urn:microsoft.com/office/officeart/2005/8/layout/bProcess3"/>
    <dgm:cxn modelId="{6922D5B8-CA19-45EA-9E3A-1FF0DF81039B}" type="presOf" srcId="{17B7433F-242C-4D66-9E1E-DFFF35204A14}" destId="{EB42F865-9217-4D16-BED7-40BB0C97507B}" srcOrd="0" destOrd="0" presId="urn:microsoft.com/office/officeart/2005/8/layout/bProcess3"/>
    <dgm:cxn modelId="{59A5ECB9-376B-4D59-9E8B-36BFEF572B23}" srcId="{4B23925D-839C-46CD-9567-9CC5CB4CEA35}" destId="{396CC4BF-2947-44CC-BFAD-F9F084E89A35}" srcOrd="2" destOrd="0" parTransId="{0C0329E1-7090-4413-8DB5-7D44A5EB9646}" sibTransId="{ECCCE3B7-870C-4BC4-BB65-B630577AF802}"/>
    <dgm:cxn modelId="{A6B476BB-ED7C-4C99-ADEB-0C1AA3FEA9FB}" type="presOf" srcId="{FC4519AC-E4EF-4C91-BB49-C3A7103C2651}" destId="{5245DA9C-9F06-40B5-97B1-8783F3D80ECA}" srcOrd="0" destOrd="2" presId="urn:microsoft.com/office/officeart/2005/8/layout/bProcess3"/>
    <dgm:cxn modelId="{C1DAC3BB-2E23-416C-9346-79F505A02C8C}" type="presOf" srcId="{79EF8EB2-20B9-4BE2-8B89-F6CF2B8D0199}" destId="{90A631FF-9762-44E6-B598-EC3044947A4D}" srcOrd="0" destOrd="0" presId="urn:microsoft.com/office/officeart/2005/8/layout/bProcess3"/>
    <dgm:cxn modelId="{453E4BC0-F7ED-4C75-8D71-9E5D4E8689FC}" srcId="{4B23925D-839C-46CD-9567-9CC5CB4CEA35}" destId="{57AEDABE-4F2E-4E77-84E7-3E19917C8FA3}" srcOrd="3" destOrd="0" parTransId="{38B8268F-6A29-46D0-A0DE-FA1018FB54CA}" sibTransId="{D7FF9834-A014-4848-A6D0-0FBE77325B00}"/>
    <dgm:cxn modelId="{585EF2C1-3C68-4631-A730-83C9F8013360}" type="presOf" srcId="{477E0D60-C29A-4036-929F-E1EF2300329B}" destId="{E59B227F-E736-4BA1-B7CA-4369E50C7ACE}" srcOrd="0" destOrd="0" presId="urn:microsoft.com/office/officeart/2005/8/layout/bProcess3"/>
    <dgm:cxn modelId="{2F3AE2C8-4323-49AA-9F5A-CE91684078C7}" srcId="{4B23925D-839C-46CD-9567-9CC5CB4CEA35}" destId="{5DE81BC6-D9ED-4CFE-BFB4-FFB680C2A188}" srcOrd="6" destOrd="0" parTransId="{B93AE2B7-C5C4-4D83-86BC-2C92BA69AF56}" sibTransId="{8AE4A30B-3690-4E22-BE82-A891ECAD4558}"/>
    <dgm:cxn modelId="{876AACCA-7BFB-46C2-96C0-BE9F2E8DDF8E}" srcId="{4B23925D-839C-46CD-9567-9CC5CB4CEA35}" destId="{AFF2F0AF-46E3-4E03-B187-D71F20AA29F2}" srcOrd="5" destOrd="0" parTransId="{FC3A605D-5320-4667-8F93-EAA2A4050930}" sibTransId="{B6177548-75EB-4B12-BA7C-65FB396371D1}"/>
    <dgm:cxn modelId="{79B422D7-96E2-41DE-BCE2-23E569708766}" srcId="{477E0D60-C29A-4036-929F-E1EF2300329B}" destId="{5459BF77-DF84-4D39-86FD-AEBAA163DC23}" srcOrd="1" destOrd="0" parTransId="{BB1867F8-6EDA-4CF2-BFC8-6D556BB36326}" sibTransId="{9265FBCB-4ECF-4F28-AE5C-AA142124832E}"/>
    <dgm:cxn modelId="{B0F196D8-D526-4C6B-9E30-B112AC40103C}" type="presOf" srcId="{969EBCC0-F144-476F-828C-8C3F9C494859}" destId="{ACA06E5E-31C2-4702-839E-1D9DCD3A0828}" srcOrd="0" destOrd="1" presId="urn:microsoft.com/office/officeart/2005/8/layout/bProcess3"/>
    <dgm:cxn modelId="{5E00C1DA-D821-48EF-A718-F2EBE49E41AD}" type="presOf" srcId="{57AEDABE-4F2E-4E77-84E7-3E19917C8FA3}" destId="{252EC2D4-5252-484E-B10E-57403BFD947C}" srcOrd="0" destOrd="0" presId="urn:microsoft.com/office/officeart/2005/8/layout/bProcess3"/>
    <dgm:cxn modelId="{EB3919E3-0105-4907-954B-AB1E07470E05}" type="presOf" srcId="{0745CF95-0149-49D0-A517-926D1CE264F0}" destId="{EB42F865-9217-4D16-BED7-40BB0C97507B}" srcOrd="0" destOrd="1" presId="urn:microsoft.com/office/officeart/2005/8/layout/bProcess3"/>
    <dgm:cxn modelId="{696BB8E8-EB96-43DC-A369-1ED2817A7BF0}" srcId="{57AEDABE-4F2E-4E77-84E7-3E19917C8FA3}" destId="{A34D2546-2DD5-4F56-BF14-ED913464D104}" srcOrd="0" destOrd="0" parTransId="{FD082C33-C4CA-446C-903F-848E7801C151}" sibTransId="{F65BF15B-495C-4E0B-8194-B002187B1298}"/>
    <dgm:cxn modelId="{6C53F4F4-9C75-477D-A9A6-2F2139DD7605}" type="presOf" srcId="{54B236AE-150A-4B02-86BF-09E296FFF534}" destId="{5245DA9C-9F06-40B5-97B1-8783F3D80ECA}" srcOrd="0" destOrd="3" presId="urn:microsoft.com/office/officeart/2005/8/layout/bProcess3"/>
    <dgm:cxn modelId="{B42BC4F8-3320-48C1-8CC5-45F2D06B43D3}" type="presOf" srcId="{95C8663D-9516-4907-ACC0-1B782ED6ACD7}" destId="{EB1469BA-3645-4173-A849-DCAA6E5E43BD}" srcOrd="0" destOrd="2" presId="urn:microsoft.com/office/officeart/2005/8/layout/bProcess3"/>
    <dgm:cxn modelId="{D87CD4FC-9F99-4BEA-9E6D-FF5750F44AA5}" type="presOf" srcId="{5459BF77-DF84-4D39-86FD-AEBAA163DC23}" destId="{E59B227F-E736-4BA1-B7CA-4369E50C7ACE}" srcOrd="0" destOrd="2" presId="urn:microsoft.com/office/officeart/2005/8/layout/bProcess3"/>
    <dgm:cxn modelId="{7CE39442-0637-4980-A9E2-ADF54F74DAC9}" type="presParOf" srcId="{EF64F1C4-970B-413B-8008-A44AFB80734E}" destId="{99A2FAF6-25E6-46F9-93E5-CA0698572205}" srcOrd="0" destOrd="0" presId="urn:microsoft.com/office/officeart/2005/8/layout/bProcess3"/>
    <dgm:cxn modelId="{42B8E8BC-C9D9-4F19-9FC1-9E3B2E3C0D39}" type="presParOf" srcId="{EF64F1C4-970B-413B-8008-A44AFB80734E}" destId="{749421B1-1536-4961-A12F-A6F479958432}" srcOrd="1" destOrd="0" presId="urn:microsoft.com/office/officeart/2005/8/layout/bProcess3"/>
    <dgm:cxn modelId="{A981404B-004C-49E1-B854-403A9C1F207E}" type="presParOf" srcId="{749421B1-1536-4961-A12F-A6F479958432}" destId="{F2F1524B-0B0F-498C-B8E8-29318E373E00}" srcOrd="0" destOrd="0" presId="urn:microsoft.com/office/officeart/2005/8/layout/bProcess3"/>
    <dgm:cxn modelId="{C88EE574-A4B5-4F33-BC09-546817F66654}" type="presParOf" srcId="{EF64F1C4-970B-413B-8008-A44AFB80734E}" destId="{FD380630-627A-4B4A-8E79-A2F4FFBA621E}" srcOrd="2" destOrd="0" presId="urn:microsoft.com/office/officeart/2005/8/layout/bProcess3"/>
    <dgm:cxn modelId="{C4120E43-58CE-4DB0-A722-3F99A6F0C300}" type="presParOf" srcId="{EF64F1C4-970B-413B-8008-A44AFB80734E}" destId="{90A631FF-9762-44E6-B598-EC3044947A4D}" srcOrd="3" destOrd="0" presId="urn:microsoft.com/office/officeart/2005/8/layout/bProcess3"/>
    <dgm:cxn modelId="{FFC10E19-3B2A-4C25-B162-90617079D522}" type="presParOf" srcId="{90A631FF-9762-44E6-B598-EC3044947A4D}" destId="{DBE8B67B-6E38-4ECA-A8DE-EE890F24FFAC}" srcOrd="0" destOrd="0" presId="urn:microsoft.com/office/officeart/2005/8/layout/bProcess3"/>
    <dgm:cxn modelId="{C4C3C970-5BFF-4663-8131-25A101412079}" type="presParOf" srcId="{EF64F1C4-970B-413B-8008-A44AFB80734E}" destId="{51320853-D365-4246-A8E1-89D2F971A78D}" srcOrd="4" destOrd="0" presId="urn:microsoft.com/office/officeart/2005/8/layout/bProcess3"/>
    <dgm:cxn modelId="{6D0266A6-0129-42E5-8945-38A6BF4AB6A4}" type="presParOf" srcId="{EF64F1C4-970B-413B-8008-A44AFB80734E}" destId="{0453D990-E60A-46E7-90F4-940CD5F01015}" srcOrd="5" destOrd="0" presId="urn:microsoft.com/office/officeart/2005/8/layout/bProcess3"/>
    <dgm:cxn modelId="{79AD5F29-3130-4570-99F6-0B8B81EB4468}" type="presParOf" srcId="{0453D990-E60A-46E7-90F4-940CD5F01015}" destId="{1962B294-97E5-4D58-B16F-E0637ED4012A}" srcOrd="0" destOrd="0" presId="urn:microsoft.com/office/officeart/2005/8/layout/bProcess3"/>
    <dgm:cxn modelId="{81B03BC8-71B9-46D2-AFA0-9C3A2120E65E}" type="presParOf" srcId="{EF64F1C4-970B-413B-8008-A44AFB80734E}" destId="{252EC2D4-5252-484E-B10E-57403BFD947C}" srcOrd="6" destOrd="0" presId="urn:microsoft.com/office/officeart/2005/8/layout/bProcess3"/>
    <dgm:cxn modelId="{694A8CA5-2CCE-45D1-AE56-9A57991A5AE3}" type="presParOf" srcId="{EF64F1C4-970B-413B-8008-A44AFB80734E}" destId="{E60D213F-4268-49EE-B355-3F4BCFE3B1B8}" srcOrd="7" destOrd="0" presId="urn:microsoft.com/office/officeart/2005/8/layout/bProcess3"/>
    <dgm:cxn modelId="{F3ACD52A-695D-4844-AFE6-2FAE82290DDE}" type="presParOf" srcId="{E60D213F-4268-49EE-B355-3F4BCFE3B1B8}" destId="{DEEED137-00F0-42E7-8549-CF34BC759C0C}" srcOrd="0" destOrd="0" presId="urn:microsoft.com/office/officeart/2005/8/layout/bProcess3"/>
    <dgm:cxn modelId="{BAC707A1-08E3-4511-85BE-4B317A221D89}" type="presParOf" srcId="{EF64F1C4-970B-413B-8008-A44AFB80734E}" destId="{EB42F865-9217-4D16-BED7-40BB0C97507B}" srcOrd="8" destOrd="0" presId="urn:microsoft.com/office/officeart/2005/8/layout/bProcess3"/>
    <dgm:cxn modelId="{1DADEDC7-2D96-4C55-846A-E4FE67FFFB44}" type="presParOf" srcId="{EF64F1C4-970B-413B-8008-A44AFB80734E}" destId="{8EE5C43E-EC3B-4A22-97CD-252123B0EFFF}" srcOrd="9" destOrd="0" presId="urn:microsoft.com/office/officeart/2005/8/layout/bProcess3"/>
    <dgm:cxn modelId="{E0182B7B-C2BF-4FA7-84E2-1024089B291C}" type="presParOf" srcId="{8EE5C43E-EC3B-4A22-97CD-252123B0EFFF}" destId="{22C0AA98-BD7C-4011-80AD-99980C3F011F}" srcOrd="0" destOrd="0" presId="urn:microsoft.com/office/officeart/2005/8/layout/bProcess3"/>
    <dgm:cxn modelId="{CE21E7B5-C9CC-46D3-883F-8DCC141E7EAD}" type="presParOf" srcId="{EF64F1C4-970B-413B-8008-A44AFB80734E}" destId="{ACA06E5E-31C2-4702-839E-1D9DCD3A0828}" srcOrd="10" destOrd="0" presId="urn:microsoft.com/office/officeart/2005/8/layout/bProcess3"/>
    <dgm:cxn modelId="{9FF04500-AA95-4FFE-B1BC-EBDA4D5DC0D9}" type="presParOf" srcId="{EF64F1C4-970B-413B-8008-A44AFB80734E}" destId="{5CC638EA-A69A-44D0-BB4C-48102EC886E9}" srcOrd="11" destOrd="0" presId="urn:microsoft.com/office/officeart/2005/8/layout/bProcess3"/>
    <dgm:cxn modelId="{06F66FD3-D2E8-4EC9-A32C-19A17FCE1F4E}" type="presParOf" srcId="{5CC638EA-A69A-44D0-BB4C-48102EC886E9}" destId="{94EA418D-F71D-48B1-BC6F-A655553C5155}" srcOrd="0" destOrd="0" presId="urn:microsoft.com/office/officeart/2005/8/layout/bProcess3"/>
    <dgm:cxn modelId="{8C8D35C3-C980-4B34-9597-A1EDBA8E438E}" type="presParOf" srcId="{EF64F1C4-970B-413B-8008-A44AFB80734E}" destId="{EB1469BA-3645-4173-A849-DCAA6E5E43BD}" srcOrd="12" destOrd="0" presId="urn:microsoft.com/office/officeart/2005/8/layout/bProcess3"/>
    <dgm:cxn modelId="{45BE7086-7FD1-49AB-A1A3-48111B51A24D}" type="presParOf" srcId="{EF64F1C4-970B-413B-8008-A44AFB80734E}" destId="{1B64839B-7371-4E9A-9723-AB0005E836FA}" srcOrd="13" destOrd="0" presId="urn:microsoft.com/office/officeart/2005/8/layout/bProcess3"/>
    <dgm:cxn modelId="{2164994D-C970-4237-97D5-64330C17F8F6}" type="presParOf" srcId="{1B64839B-7371-4E9A-9723-AB0005E836FA}" destId="{59B165E3-FB2C-4A0D-B975-4478EBD9372C}" srcOrd="0" destOrd="0" presId="urn:microsoft.com/office/officeart/2005/8/layout/bProcess3"/>
    <dgm:cxn modelId="{630FEB69-5DAA-425C-85D0-8ECFE2AF52C8}" type="presParOf" srcId="{EF64F1C4-970B-413B-8008-A44AFB80734E}" destId="{E59B227F-E736-4BA1-B7CA-4369E50C7ACE}" srcOrd="14" destOrd="0" presId="urn:microsoft.com/office/officeart/2005/8/layout/bProcess3"/>
    <dgm:cxn modelId="{B245C01C-1D7E-4D13-A624-8EC262C01738}" type="presParOf" srcId="{EF64F1C4-970B-413B-8008-A44AFB80734E}" destId="{430232A6-590A-440B-98F1-B10E5E4C2891}" srcOrd="15" destOrd="0" presId="urn:microsoft.com/office/officeart/2005/8/layout/bProcess3"/>
    <dgm:cxn modelId="{EBFBA228-5D29-4A04-8806-CEEDFD29EF5D}" type="presParOf" srcId="{430232A6-590A-440B-98F1-B10E5E4C2891}" destId="{40C4E524-67A3-4792-A438-B5BBB83CA9B8}" srcOrd="0" destOrd="0" presId="urn:microsoft.com/office/officeart/2005/8/layout/bProcess3"/>
    <dgm:cxn modelId="{56B53D1F-C431-411E-BCF3-AAD245E024D1}" type="presParOf" srcId="{EF64F1C4-970B-413B-8008-A44AFB80734E}" destId="{5245DA9C-9F06-40B5-97B1-8783F3D80EC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421B1-1536-4961-A12F-A6F479958432}">
      <dsp:nvSpPr>
        <dsp:cNvPr id="0" name=""/>
        <dsp:cNvSpPr/>
      </dsp:nvSpPr>
      <dsp:spPr>
        <a:xfrm>
          <a:off x="2565201" y="531723"/>
          <a:ext cx="411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2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2759720" y="575235"/>
        <a:ext cx="22086" cy="4417"/>
      </dsp:txXfrm>
    </dsp:sp>
    <dsp:sp modelId="{99A2FAF6-25E6-46F9-93E5-CA0698572205}">
      <dsp:nvSpPr>
        <dsp:cNvPr id="0" name=""/>
        <dsp:cNvSpPr/>
      </dsp:nvSpPr>
      <dsp:spPr>
        <a:xfrm>
          <a:off x="646454" y="1280"/>
          <a:ext cx="1920546" cy="1152327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baseline="0" dirty="0"/>
            <a:t>Benutzerhandbuch &amp; Tutorials betrachten</a:t>
          </a:r>
          <a:endParaRPr lang="de-AT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Testphase mit Demodaten</a:t>
          </a:r>
        </a:p>
      </dsp:txBody>
      <dsp:txXfrm>
        <a:off x="646454" y="1280"/>
        <a:ext cx="1920546" cy="1152327"/>
      </dsp:txXfrm>
    </dsp:sp>
    <dsp:sp modelId="{90A631FF-9762-44E6-B598-EC3044947A4D}">
      <dsp:nvSpPr>
        <dsp:cNvPr id="0" name=""/>
        <dsp:cNvSpPr/>
      </dsp:nvSpPr>
      <dsp:spPr>
        <a:xfrm>
          <a:off x="4927473" y="531723"/>
          <a:ext cx="411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2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5175"/>
              <a:satOff val="-188"/>
              <a:lumOff val="784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5121992" y="575235"/>
        <a:ext cx="22086" cy="4417"/>
      </dsp:txXfrm>
    </dsp:sp>
    <dsp:sp modelId="{FD380630-627A-4B4A-8E79-A2F4FFBA621E}">
      <dsp:nvSpPr>
        <dsp:cNvPr id="0" name=""/>
        <dsp:cNvSpPr/>
      </dsp:nvSpPr>
      <dsp:spPr>
        <a:xfrm>
          <a:off x="3008726" y="1280"/>
          <a:ext cx="1920546" cy="1152327"/>
        </a:xfrm>
        <a:prstGeom prst="rect">
          <a:avLst/>
        </a:prstGeom>
        <a:solidFill>
          <a:schemeClr val="accent1">
            <a:shade val="50000"/>
            <a:hueOff val="4480"/>
            <a:satOff val="-178"/>
            <a:lumOff val="9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baseline="0" dirty="0"/>
            <a:t>Installation am Server</a:t>
          </a:r>
          <a:endParaRPr lang="de-AT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baseline="0" dirty="0"/>
            <a:t>On-</a:t>
          </a:r>
          <a:r>
            <a:rPr lang="de-DE" sz="1100" kern="1200" baseline="0" dirty="0" err="1"/>
            <a:t>Premise</a:t>
          </a:r>
          <a:r>
            <a:rPr lang="de-DE" sz="1100" kern="1200" baseline="0" dirty="0"/>
            <a:t> Lösung</a:t>
          </a:r>
          <a:endParaRPr lang="de-AT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Abstimmung notwendiger Module</a:t>
          </a:r>
        </a:p>
      </dsp:txBody>
      <dsp:txXfrm>
        <a:off x="3008726" y="1280"/>
        <a:ext cx="1920546" cy="1152327"/>
      </dsp:txXfrm>
    </dsp:sp>
    <dsp:sp modelId="{0453D990-E60A-46E7-90F4-940CD5F01015}">
      <dsp:nvSpPr>
        <dsp:cNvPr id="0" name=""/>
        <dsp:cNvSpPr/>
      </dsp:nvSpPr>
      <dsp:spPr>
        <a:xfrm>
          <a:off x="1606727" y="1151807"/>
          <a:ext cx="4724544" cy="411125"/>
        </a:xfrm>
        <a:custGeom>
          <a:avLst/>
          <a:gdLst/>
          <a:ahLst/>
          <a:cxnLst/>
          <a:rect l="0" t="0" r="0" b="0"/>
          <a:pathLst>
            <a:path>
              <a:moveTo>
                <a:pt x="4724544" y="0"/>
              </a:moveTo>
              <a:lnTo>
                <a:pt x="4724544" y="222662"/>
              </a:lnTo>
              <a:lnTo>
                <a:pt x="0" y="222662"/>
              </a:lnTo>
              <a:lnTo>
                <a:pt x="0" y="411125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0350"/>
              <a:satOff val="-377"/>
              <a:lumOff val="1568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3850371" y="1355162"/>
        <a:ext cx="237257" cy="4417"/>
      </dsp:txXfrm>
    </dsp:sp>
    <dsp:sp modelId="{51320853-D365-4246-A8E1-89D2F971A78D}">
      <dsp:nvSpPr>
        <dsp:cNvPr id="0" name=""/>
        <dsp:cNvSpPr/>
      </dsp:nvSpPr>
      <dsp:spPr>
        <a:xfrm>
          <a:off x="5370998" y="1280"/>
          <a:ext cx="1920546" cy="1152327"/>
        </a:xfrm>
        <a:prstGeom prst="rect">
          <a:avLst/>
        </a:prstGeom>
        <a:solidFill>
          <a:schemeClr val="accent1">
            <a:shade val="50000"/>
            <a:hueOff val="8960"/>
            <a:satOff val="-356"/>
            <a:lumOff val="182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baseline="0" dirty="0"/>
            <a:t>Datenexport &amp; -import</a:t>
          </a:r>
          <a:endParaRPr lang="de-AT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Export aus Altsystem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Import in neues System</a:t>
          </a:r>
        </a:p>
      </dsp:txBody>
      <dsp:txXfrm>
        <a:off x="5370998" y="1280"/>
        <a:ext cx="1920546" cy="1152327"/>
      </dsp:txXfrm>
    </dsp:sp>
    <dsp:sp modelId="{E60D213F-4268-49EE-B355-3F4BCFE3B1B8}">
      <dsp:nvSpPr>
        <dsp:cNvPr id="0" name=""/>
        <dsp:cNvSpPr/>
      </dsp:nvSpPr>
      <dsp:spPr>
        <a:xfrm>
          <a:off x="2565201" y="2125777"/>
          <a:ext cx="411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2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5525"/>
              <a:satOff val="-565"/>
              <a:lumOff val="235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2759720" y="2169288"/>
        <a:ext cx="22086" cy="4417"/>
      </dsp:txXfrm>
    </dsp:sp>
    <dsp:sp modelId="{252EC2D4-5252-484E-B10E-57403BFD947C}">
      <dsp:nvSpPr>
        <dsp:cNvPr id="0" name=""/>
        <dsp:cNvSpPr/>
      </dsp:nvSpPr>
      <dsp:spPr>
        <a:xfrm>
          <a:off x="646454" y="1595333"/>
          <a:ext cx="1920546" cy="1152327"/>
        </a:xfrm>
        <a:prstGeom prst="rect">
          <a:avLst/>
        </a:prstGeom>
        <a:solidFill>
          <a:schemeClr val="accent1">
            <a:shade val="50000"/>
            <a:hueOff val="13440"/>
            <a:satOff val="-535"/>
            <a:lumOff val="27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baseline="0" dirty="0"/>
            <a:t>Konfigurieren anhand Anforderungen</a:t>
          </a:r>
          <a:endParaRPr lang="de-AT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Anschließend Testphase mit Stakeholder</a:t>
          </a:r>
        </a:p>
      </dsp:txBody>
      <dsp:txXfrm>
        <a:off x="646454" y="1595333"/>
        <a:ext cx="1920546" cy="1152327"/>
      </dsp:txXfrm>
    </dsp:sp>
    <dsp:sp modelId="{8EE5C43E-EC3B-4A22-97CD-252123B0EFFF}">
      <dsp:nvSpPr>
        <dsp:cNvPr id="0" name=""/>
        <dsp:cNvSpPr/>
      </dsp:nvSpPr>
      <dsp:spPr>
        <a:xfrm>
          <a:off x="4927473" y="2125777"/>
          <a:ext cx="411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2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0700"/>
              <a:satOff val="-754"/>
              <a:lumOff val="3137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5121992" y="2169288"/>
        <a:ext cx="22086" cy="4417"/>
      </dsp:txXfrm>
    </dsp:sp>
    <dsp:sp modelId="{EB42F865-9217-4D16-BED7-40BB0C97507B}">
      <dsp:nvSpPr>
        <dsp:cNvPr id="0" name=""/>
        <dsp:cNvSpPr/>
      </dsp:nvSpPr>
      <dsp:spPr>
        <a:xfrm>
          <a:off x="3008726" y="1595333"/>
          <a:ext cx="1920546" cy="1152327"/>
        </a:xfrm>
        <a:prstGeom prst="rect">
          <a:avLst/>
        </a:prstGeom>
        <a:solidFill>
          <a:schemeClr val="accent1">
            <a:shade val="50000"/>
            <a:hueOff val="17920"/>
            <a:satOff val="-713"/>
            <a:lumOff val="364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baseline="0" dirty="0"/>
            <a:t>Optimieren zwecks Usability</a:t>
          </a:r>
          <a:endParaRPr lang="de-AT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Übersichtliches Design</a:t>
          </a:r>
        </a:p>
      </dsp:txBody>
      <dsp:txXfrm>
        <a:off x="3008726" y="1595333"/>
        <a:ext cx="1920546" cy="1152327"/>
      </dsp:txXfrm>
    </dsp:sp>
    <dsp:sp modelId="{5CC638EA-A69A-44D0-BB4C-48102EC886E9}">
      <dsp:nvSpPr>
        <dsp:cNvPr id="0" name=""/>
        <dsp:cNvSpPr/>
      </dsp:nvSpPr>
      <dsp:spPr>
        <a:xfrm>
          <a:off x="1606727" y="2745861"/>
          <a:ext cx="4724544" cy="411125"/>
        </a:xfrm>
        <a:custGeom>
          <a:avLst/>
          <a:gdLst/>
          <a:ahLst/>
          <a:cxnLst/>
          <a:rect l="0" t="0" r="0" b="0"/>
          <a:pathLst>
            <a:path>
              <a:moveTo>
                <a:pt x="4724544" y="0"/>
              </a:moveTo>
              <a:lnTo>
                <a:pt x="4724544" y="222662"/>
              </a:lnTo>
              <a:lnTo>
                <a:pt x="0" y="222662"/>
              </a:lnTo>
              <a:lnTo>
                <a:pt x="0" y="411125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5525"/>
              <a:satOff val="-565"/>
              <a:lumOff val="235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3850371" y="2949215"/>
        <a:ext cx="237257" cy="4417"/>
      </dsp:txXfrm>
    </dsp:sp>
    <dsp:sp modelId="{ACA06E5E-31C2-4702-839E-1D9DCD3A0828}">
      <dsp:nvSpPr>
        <dsp:cNvPr id="0" name=""/>
        <dsp:cNvSpPr/>
      </dsp:nvSpPr>
      <dsp:spPr>
        <a:xfrm>
          <a:off x="5370998" y="1595333"/>
          <a:ext cx="1920546" cy="1152327"/>
        </a:xfrm>
        <a:prstGeom prst="rect">
          <a:avLst/>
        </a:prstGeom>
        <a:solidFill>
          <a:schemeClr val="accent1">
            <a:shade val="50000"/>
            <a:hueOff val="17920"/>
            <a:satOff val="-713"/>
            <a:lumOff val="364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baseline="0" dirty="0"/>
            <a:t>Test- &amp; </a:t>
          </a:r>
          <a:r>
            <a:rPr lang="de-DE" sz="1400" kern="1200" baseline="0" dirty="0" err="1"/>
            <a:t>Reviewphase</a:t>
          </a:r>
          <a:endParaRPr lang="de-AT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Funktionale &amp; Nicht funktionale Anforderungen</a:t>
          </a:r>
        </a:p>
      </dsp:txBody>
      <dsp:txXfrm>
        <a:off x="5370998" y="1595333"/>
        <a:ext cx="1920546" cy="1152327"/>
      </dsp:txXfrm>
    </dsp:sp>
    <dsp:sp modelId="{1B64839B-7371-4E9A-9723-AB0005E836FA}">
      <dsp:nvSpPr>
        <dsp:cNvPr id="0" name=""/>
        <dsp:cNvSpPr/>
      </dsp:nvSpPr>
      <dsp:spPr>
        <a:xfrm>
          <a:off x="2565201" y="3719831"/>
          <a:ext cx="411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2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0350"/>
              <a:satOff val="-377"/>
              <a:lumOff val="1568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2759720" y="3763342"/>
        <a:ext cx="22086" cy="4417"/>
      </dsp:txXfrm>
    </dsp:sp>
    <dsp:sp modelId="{EB1469BA-3645-4173-A849-DCAA6E5E43BD}">
      <dsp:nvSpPr>
        <dsp:cNvPr id="0" name=""/>
        <dsp:cNvSpPr/>
      </dsp:nvSpPr>
      <dsp:spPr>
        <a:xfrm>
          <a:off x="646454" y="3189387"/>
          <a:ext cx="1920546" cy="1152327"/>
        </a:xfrm>
        <a:prstGeom prst="rect">
          <a:avLst/>
        </a:prstGeom>
        <a:solidFill>
          <a:schemeClr val="accent1">
            <a:shade val="50000"/>
            <a:hueOff val="13440"/>
            <a:satOff val="-535"/>
            <a:lumOff val="27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baseline="0" dirty="0"/>
            <a:t>Abgleich umgesetzter Anforderungen</a:t>
          </a:r>
          <a:endParaRPr lang="de-AT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Dokumentation der Umsetzung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Fazit</a:t>
          </a:r>
        </a:p>
      </dsp:txBody>
      <dsp:txXfrm>
        <a:off x="646454" y="3189387"/>
        <a:ext cx="1920546" cy="1152327"/>
      </dsp:txXfrm>
    </dsp:sp>
    <dsp:sp modelId="{430232A6-590A-440B-98F1-B10E5E4C2891}">
      <dsp:nvSpPr>
        <dsp:cNvPr id="0" name=""/>
        <dsp:cNvSpPr/>
      </dsp:nvSpPr>
      <dsp:spPr>
        <a:xfrm>
          <a:off x="4927473" y="3719831"/>
          <a:ext cx="411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125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5175"/>
              <a:satOff val="-188"/>
              <a:lumOff val="784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00" kern="1200"/>
        </a:p>
      </dsp:txBody>
      <dsp:txXfrm>
        <a:off x="5121992" y="3763342"/>
        <a:ext cx="22086" cy="4417"/>
      </dsp:txXfrm>
    </dsp:sp>
    <dsp:sp modelId="{E59B227F-E736-4BA1-B7CA-4369E50C7ACE}">
      <dsp:nvSpPr>
        <dsp:cNvPr id="0" name=""/>
        <dsp:cNvSpPr/>
      </dsp:nvSpPr>
      <dsp:spPr>
        <a:xfrm>
          <a:off x="3008726" y="3189387"/>
          <a:ext cx="1920546" cy="1152327"/>
        </a:xfrm>
        <a:prstGeom prst="rect">
          <a:avLst/>
        </a:prstGeom>
        <a:solidFill>
          <a:schemeClr val="accent1">
            <a:shade val="50000"/>
            <a:hueOff val="8960"/>
            <a:satOff val="-356"/>
            <a:lumOff val="182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baseline="0" dirty="0"/>
            <a:t>Einschulungsphase</a:t>
          </a:r>
          <a:endParaRPr lang="de-AT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Prozesse mit Stakeholdern durchgehen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Finale Konfiguration</a:t>
          </a:r>
        </a:p>
      </dsp:txBody>
      <dsp:txXfrm>
        <a:off x="3008726" y="3189387"/>
        <a:ext cx="1920546" cy="1152327"/>
      </dsp:txXfrm>
    </dsp:sp>
    <dsp:sp modelId="{5245DA9C-9F06-40B5-97B1-8783F3D80ECA}">
      <dsp:nvSpPr>
        <dsp:cNvPr id="0" name=""/>
        <dsp:cNvSpPr/>
      </dsp:nvSpPr>
      <dsp:spPr>
        <a:xfrm>
          <a:off x="5370998" y="3189387"/>
          <a:ext cx="1920546" cy="1152327"/>
        </a:xfrm>
        <a:prstGeom prst="rect">
          <a:avLst/>
        </a:prstGeom>
        <a:solidFill>
          <a:schemeClr val="accent1">
            <a:shade val="50000"/>
            <a:hueOff val="4480"/>
            <a:satOff val="-178"/>
            <a:lumOff val="9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Finale Datenmigration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Export aus Altsystem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Import ins neue System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100" kern="1200" dirty="0"/>
            <a:t>Ablöse des Altsystems</a:t>
          </a:r>
        </a:p>
      </dsp:txBody>
      <dsp:txXfrm>
        <a:off x="5370998" y="3189387"/>
        <a:ext cx="1920546" cy="1152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22.05.2019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Sehr geehrter Herr Koch, liebe Barbara, lieber David, ich möchte Sie rechtherzlich zu unserem 2. Meilensteintermin begrüßen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546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732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Plan auf Tagesbasis dargestellt, da wir sich persönlich die </a:t>
            </a:r>
            <a:r>
              <a:rPr lang="de-AT" dirty="0" err="1"/>
              <a:t>uhrzeiten</a:t>
            </a:r>
            <a:r>
              <a:rPr lang="de-AT" dirty="0"/>
              <a:t> für </a:t>
            </a:r>
            <a:r>
              <a:rPr lang="de-AT" dirty="0" err="1"/>
              <a:t>meetings</a:t>
            </a:r>
            <a:r>
              <a:rPr lang="de-AT" dirty="0"/>
              <a:t> ausmachen und auch die </a:t>
            </a:r>
            <a:r>
              <a:rPr lang="de-AT" dirty="0" err="1"/>
              <a:t>zeiterfassung</a:t>
            </a:r>
            <a:r>
              <a:rPr lang="de-AT" dirty="0"/>
              <a:t> /</a:t>
            </a:r>
            <a:r>
              <a:rPr lang="de-AT" dirty="0" err="1"/>
              <a:t>dokumenation</a:t>
            </a:r>
            <a:r>
              <a:rPr lang="de-AT" dirty="0"/>
              <a:t> separat erfolgt</a:t>
            </a:r>
          </a:p>
          <a:p>
            <a:r>
              <a:rPr lang="de-AT" dirty="0"/>
              <a:t>Balkendiagramm welches graphisch zeitliche Abfolge darstellt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007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49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538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54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72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454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21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3388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am Server: Herunterladen der benötigten Dateien und am Web Server anpassen; Installieren der CRM Lösung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Datenimport: Kontakte und weiter wichtige Daten importieren 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 mit dem System auseinandersetzen/vertraut machen: Benutzerhandbuch (wenn vorhanden) durchlesen, Tutorials anschauen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Konfigurieren nach Anforderungen: System nach 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need-to-have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Anforderungen anpassen und wenn möglich nice-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DE" sz="120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hinzufügen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Optimieren zwecks Usability: Design benutzerfreundlich gestalten, wichtige Funktionen leicht auffindbar machen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Testen: Überprüfen aller benötigten Funktionen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Einschulung mittels Workshop: Benutzerhandbuch schreiben, alle Funktionalitäten den Benutzern/Administratoren zeigen und vermitteln</a:t>
            </a:r>
            <a:endParaRPr lang="de-AT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902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"/>
    </mc:Choice>
    <mc:Fallback xmlns="">
      <p:transition spd="slow" advTm="16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EE3ECA3-7263-40E7-98A1-E6F97B3FB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995038"/>
              </p:ext>
            </p:extLst>
          </p:nvPr>
        </p:nvGraphicFramePr>
        <p:xfrm>
          <a:off x="549322" y="1863305"/>
          <a:ext cx="7938000" cy="4342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651700"/>
            <a:ext cx="8594678" cy="938696"/>
          </a:xfrm>
        </p:spPr>
        <p:txBody>
          <a:bodyPr/>
          <a:lstStyle/>
          <a:p>
            <a:r>
              <a:rPr lang="de-AT" dirty="0"/>
              <a:t>Vorgehensweise bei 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6120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590453"/>
            <a:ext cx="7938194" cy="938696"/>
          </a:xfrm>
        </p:spPr>
        <p:txBody>
          <a:bodyPr/>
          <a:lstStyle/>
          <a:p>
            <a:r>
              <a:rPr lang="de-AT" sz="3200" dirty="0"/>
              <a:t>Vorschlag Buy-Entscheidung</a:t>
            </a:r>
            <a:br>
              <a:rPr lang="de-AT" sz="3200" dirty="0"/>
            </a:br>
            <a:r>
              <a:rPr lang="de-AT" sz="3200" dirty="0"/>
              <a:t>inkl. Begründung</a:t>
            </a:r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2151D615-468A-40DC-95EC-4F88057DFA8D}"/>
              </a:ext>
            </a:extLst>
          </p:cNvPr>
          <p:cNvSpPr txBox="1">
            <a:spLocks/>
          </p:cNvSpPr>
          <p:nvPr/>
        </p:nvSpPr>
        <p:spPr>
          <a:xfrm>
            <a:off x="549516" y="1337534"/>
            <a:ext cx="7938000" cy="450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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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Char char="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  <a:p>
            <a:endParaRPr lang="de-AT" dirty="0"/>
          </a:p>
          <a:p>
            <a:r>
              <a:rPr lang="de-AT" dirty="0" err="1"/>
              <a:t>Odoo</a:t>
            </a:r>
            <a:r>
              <a:rPr lang="de-AT" dirty="0"/>
              <a:t>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Erfüllt alle funktionalen Anforderungen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AT" dirty="0"/>
              <a:t>Zwar mittels Workaround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AT" dirty="0"/>
              <a:t>Einmal zu erstellen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AT" dirty="0"/>
              <a:t>Layout &amp; Usability verstärken Entscheidung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Nice-to-</a:t>
            </a:r>
            <a:r>
              <a:rPr lang="de-AT" dirty="0" err="1"/>
              <a:t>have</a:t>
            </a:r>
            <a:r>
              <a:rPr lang="de-AT" dirty="0"/>
              <a:t> Anforderungen werden umgesetzt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Open Source Lösung mit Erweiterbarkeit (inkl. Dokumentation)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Höhere Performance als bestehende Lösung</a:t>
            </a:r>
          </a:p>
        </p:txBody>
      </p:sp>
    </p:spTree>
    <p:extLst>
      <p:ext uri="{BB962C8B-B14F-4D97-AF65-F5344CB8AC3E}">
        <p14:creationId xmlns:p14="http://schemas.microsoft.com/office/powerpoint/2010/main" val="132538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541402"/>
            <a:ext cx="7938000" cy="938696"/>
          </a:xfrm>
        </p:spPr>
        <p:txBody>
          <a:bodyPr/>
          <a:lstStyle/>
          <a:p>
            <a:r>
              <a:rPr lang="de-AT" dirty="0"/>
              <a:t>Gantt-Diagramm als Projektplan in Microsoft Excel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Projektplan</a:t>
            </a:r>
          </a:p>
        </p:txBody>
      </p:sp>
    </p:spTree>
    <p:extLst>
      <p:ext uri="{BB962C8B-B14F-4D97-AF65-F5344CB8AC3E}">
        <p14:creationId xmlns:p14="http://schemas.microsoft.com/office/powerpoint/2010/main" val="419537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8637"/>
            <a:ext cx="7938000" cy="4757663"/>
          </a:xfrm>
        </p:spPr>
        <p:txBody>
          <a:bodyPr/>
          <a:lstStyle/>
          <a:p>
            <a:r>
              <a:rPr lang="de-AT" sz="1800" dirty="0"/>
              <a:t>Planung der Umsetzung (Installation und Datenübernahme bzw. Erweiterung des aktuellen Tools)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AT" sz="1800" dirty="0"/>
          </a:p>
          <a:p>
            <a:r>
              <a:rPr lang="de-AT" sz="1800" dirty="0"/>
              <a:t>Umsetzungsphase</a:t>
            </a:r>
          </a:p>
          <a:p>
            <a:pPr marL="552450" lvl="1" indent="-285750">
              <a:buFont typeface="Wingdings" panose="05000000000000000000" pitchFamily="2" charset="2"/>
              <a:buChar char="§"/>
            </a:pPr>
            <a:r>
              <a:rPr lang="de-AT" sz="1600" dirty="0"/>
              <a:t>Abstimmung mit Stakeholder</a:t>
            </a:r>
          </a:p>
          <a:p>
            <a:pPr marL="552450" lvl="1" indent="-285750">
              <a:buFont typeface="Wingdings" panose="05000000000000000000" pitchFamily="2" charset="2"/>
              <a:buChar char="§"/>
            </a:pPr>
            <a:r>
              <a:rPr lang="de-AT" sz="1600" dirty="0"/>
              <a:t>Test- &amp; Review Phase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AT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1800" dirty="0"/>
              <a:t>Weiterentwicklung der Seminararbeit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1800" dirty="0"/>
              <a:t>Roadmap</a:t>
            </a:r>
          </a:p>
          <a:p>
            <a:pPr marL="552450" lvl="1" indent="-285750">
              <a:buFont typeface="Wingdings" panose="05000000000000000000" pitchFamily="2" charset="2"/>
              <a:buChar char="§"/>
            </a:pPr>
            <a:r>
              <a:rPr lang="de-AT" sz="1600" dirty="0"/>
              <a:t>2 Wochen: Aktuelle Version der Arbeit inkl. Projektplan &amp; Zeitaufzeichnungen</a:t>
            </a:r>
          </a:p>
          <a:p>
            <a:pPr marL="552450" lvl="1" indent="-285750">
              <a:buFont typeface="Wingdings" panose="05000000000000000000" pitchFamily="2" charset="2"/>
              <a:buChar char="§"/>
            </a:pPr>
            <a:r>
              <a:rPr lang="de-AT" sz="1600" dirty="0"/>
              <a:t>4 Wochen: Konzept für Management Paper &amp; Poster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</p:spPr>
        <p:txBody>
          <a:bodyPr/>
          <a:lstStyle/>
          <a:p>
            <a:r>
              <a:rPr lang="de-AT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179854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Diskussionsrunde</a:t>
            </a:r>
          </a:p>
        </p:txBody>
      </p:sp>
      <p:sp>
        <p:nvSpPr>
          <p:cNvPr id="8" name="Denkblase: wolkenförmig 7">
            <a:extLst>
              <a:ext uri="{FF2B5EF4-FFF2-40B4-BE49-F238E27FC236}">
                <a16:creationId xmlns:a16="http://schemas.microsoft.com/office/drawing/2014/main" id="{FC0FF954-C3F9-4434-AC69-3D1CF3CA01D6}"/>
              </a:ext>
            </a:extLst>
          </p:cNvPr>
          <p:cNvSpPr/>
          <p:nvPr/>
        </p:nvSpPr>
        <p:spPr>
          <a:xfrm>
            <a:off x="2015087" y="1971675"/>
            <a:ext cx="5151131" cy="291465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23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A5B016-FE18-424A-964E-526BBEAB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00" y="1181193"/>
            <a:ext cx="6493304" cy="2226283"/>
          </a:xfrm>
        </p:spPr>
        <p:txBody>
          <a:bodyPr/>
          <a:lstStyle/>
          <a:p>
            <a:r>
              <a:rPr lang="de-AT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6170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0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4D625-5FAE-49F6-BA0D-66335CF68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pc="13" dirty="0"/>
              <a:t>IT-Projekt wirtschafts-informatik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468810-68EE-4DF9-9204-4F8F5437B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Weitere Lehrende: </a:t>
            </a:r>
            <a:r>
              <a:rPr lang="de-AT" spc="13" dirty="0">
                <a:solidFill>
                  <a:prstClr val="black"/>
                </a:solidFill>
                <a:cs typeface="Arial"/>
              </a:rPr>
              <a:t>David Christoph Rückel, Barbara </a:t>
            </a:r>
            <a:r>
              <a:rPr lang="de-AT" spc="13" dirty="0" err="1">
                <a:solidFill>
                  <a:prstClr val="black"/>
                </a:solidFill>
                <a:cs typeface="Arial"/>
              </a:rPr>
              <a:t>Krumay</a:t>
            </a:r>
            <a:endParaRPr lang="de-AT" dirty="0">
              <a:solidFill>
                <a:prstClr val="black"/>
              </a:solidFill>
              <a:cs typeface="Arial"/>
            </a:endParaRPr>
          </a:p>
          <a:p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06B240-7772-4A44-B281-E73313AC8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1509" y="2623322"/>
            <a:ext cx="6301462" cy="1130300"/>
          </a:xfrm>
        </p:spPr>
        <p:txBody>
          <a:bodyPr/>
          <a:lstStyle/>
          <a:p>
            <a:pPr marL="10860" defTabSz="781903">
              <a:spcBef>
                <a:spcPts val="111"/>
              </a:spcBef>
            </a:pP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LVA-Nr.: 256.002</a:t>
            </a:r>
          </a:p>
          <a:p>
            <a:pPr marL="10860" defTabSz="781903">
              <a:spcBef>
                <a:spcPts val="111"/>
              </a:spcBef>
            </a:pPr>
            <a:r>
              <a:rPr lang="de-AT" b="1" dirty="0">
                <a:solidFill>
                  <a:prstClr val="black"/>
                </a:solidFill>
                <a:latin typeface="Arial"/>
                <a:cs typeface="Arial"/>
              </a:rPr>
              <a:t>LVA-Leiter</a:t>
            </a:r>
            <a:r>
              <a:rPr lang="de-AT" b="1" spc="9" dirty="0">
                <a:solidFill>
                  <a:prstClr val="black"/>
                </a:solidFill>
                <a:latin typeface="Arial"/>
                <a:cs typeface="Arial"/>
              </a:rPr>
              <a:t>: Stefan Koch</a:t>
            </a:r>
            <a:endParaRPr lang="de-AT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E1BA9C6-30F2-436B-A58F-FB4DD39DD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903" y="964602"/>
            <a:ext cx="7938194" cy="4928795"/>
          </a:xfrm>
        </p:spPr>
        <p:txBody>
          <a:bodyPr/>
          <a:lstStyle/>
          <a:p>
            <a:endParaRPr lang="de-AT" sz="1800" dirty="0"/>
          </a:p>
          <a:p>
            <a:r>
              <a:rPr lang="de-AT" sz="1800" dirty="0"/>
              <a:t>Einleitung</a:t>
            </a:r>
          </a:p>
          <a:p>
            <a:r>
              <a:rPr lang="de-AT" sz="1800" dirty="0"/>
              <a:t>Vorstellung Vorgehensweise</a:t>
            </a:r>
          </a:p>
          <a:p>
            <a:pPr lvl="1"/>
            <a:r>
              <a:rPr lang="de-AT" sz="1600" dirty="0"/>
              <a:t>Ziele des Workshops</a:t>
            </a:r>
          </a:p>
          <a:p>
            <a:pPr lvl="1"/>
            <a:r>
              <a:rPr lang="de-AT" sz="1600" dirty="0"/>
              <a:t>Abstimmung erhobener Anforderungen</a:t>
            </a:r>
          </a:p>
          <a:p>
            <a:pPr lvl="1"/>
            <a:r>
              <a:rPr lang="de-AT" sz="1700" dirty="0"/>
              <a:t>Potenzielle Nebenschauplätze &amp; Risiken</a:t>
            </a:r>
          </a:p>
          <a:p>
            <a:r>
              <a:rPr lang="de-AT" sz="1800" dirty="0"/>
              <a:t>Implementierungsphase</a:t>
            </a:r>
          </a:p>
          <a:p>
            <a:r>
              <a:rPr lang="de-AT" sz="1800" dirty="0"/>
              <a:t>Projektplan</a:t>
            </a:r>
          </a:p>
          <a:p>
            <a:r>
              <a:rPr lang="de-AT" sz="1800" dirty="0"/>
              <a:t>Nächste Schritte &amp; Diskussionsrunde</a:t>
            </a:r>
          </a:p>
          <a:p>
            <a:r>
              <a:rPr lang="de-AT" dirty="0"/>
              <a:t>	</a:t>
            </a:r>
          </a:p>
          <a:p>
            <a:r>
              <a:rPr lang="de-AT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5BFE42-E690-4CF8-BDD4-22A123D2F6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61C0D9-CCD7-42A4-BB41-FFCA6DDF1D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4C8064C-18CC-4EBC-89BE-0F9545F9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215437"/>
            <a:ext cx="7938194" cy="938696"/>
          </a:xfrm>
        </p:spPr>
        <p:txBody>
          <a:bodyPr/>
          <a:lstStyle/>
          <a:p>
            <a:r>
              <a:rPr lang="de-AT" dirty="0"/>
              <a:t>Agenda – Workshop</a:t>
            </a:r>
          </a:p>
        </p:txBody>
      </p:sp>
    </p:spTree>
    <p:extLst>
      <p:ext uri="{BB962C8B-B14F-4D97-AF65-F5344CB8AC3E}">
        <p14:creationId xmlns:p14="http://schemas.microsoft.com/office/powerpoint/2010/main" val="40747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190445"/>
            <a:ext cx="7938000" cy="4206016"/>
          </a:xfrm>
        </p:spPr>
        <p:txBody>
          <a:bodyPr/>
          <a:lstStyle/>
          <a:p>
            <a:endParaRPr lang="de-AT" sz="1600" dirty="0"/>
          </a:p>
          <a:p>
            <a:r>
              <a:rPr lang="de-AT" sz="1600" dirty="0"/>
              <a:t>Vorstellung der Workshop Ziele (15min)</a:t>
            </a:r>
          </a:p>
          <a:p>
            <a:endParaRPr lang="de-AT" sz="1600" dirty="0"/>
          </a:p>
          <a:p>
            <a:r>
              <a:rPr lang="de-AT" sz="1600" dirty="0"/>
              <a:t>Abstimmung erhobener Anforderungen (30min)</a:t>
            </a:r>
          </a:p>
          <a:p>
            <a:endParaRPr lang="de-AT" sz="1600" dirty="0"/>
          </a:p>
          <a:p>
            <a:r>
              <a:rPr lang="de-AT" sz="1600" dirty="0"/>
              <a:t>Betrachtung potenzieller Nebenschauplätze &amp; Risiken (15min)</a:t>
            </a:r>
          </a:p>
          <a:p>
            <a:endParaRPr lang="de-AT" sz="1600" dirty="0"/>
          </a:p>
          <a:p>
            <a:r>
              <a:rPr lang="de-AT" sz="1600" dirty="0"/>
              <a:t>Implementierungsphase &amp; Projektplan (15min)</a:t>
            </a:r>
          </a:p>
          <a:p>
            <a:endParaRPr lang="de-AT" sz="1600" dirty="0"/>
          </a:p>
          <a:p>
            <a:r>
              <a:rPr lang="de-AT" sz="1600" dirty="0"/>
              <a:t>Nächste Schritte &amp; Diskussionsrunde (15min)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dirty="0"/>
              <a:t>Vorgehensweise</a:t>
            </a:r>
          </a:p>
        </p:txBody>
      </p:sp>
    </p:spTree>
    <p:extLst>
      <p:ext uri="{BB962C8B-B14F-4D97-AF65-F5344CB8AC3E}">
        <p14:creationId xmlns:p14="http://schemas.microsoft.com/office/powerpoint/2010/main" val="393009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248107"/>
            <a:ext cx="7938000" cy="48766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Unstimmigkeiten hinsichtlich Anforderungen beseitigen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Finalisieren der Anforderungsanalyse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Basis für finale Entscheidung erheben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Potenzielle Nebenschauplätze identifizieren</a:t>
            </a:r>
            <a:endParaRPr lang="de-A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800" dirty="0"/>
              <a:t>Risiken identifizieren &amp; abschätzen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AT" sz="1600" dirty="0"/>
              <a:t>Maßnahmen ableiten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8" y="387837"/>
            <a:ext cx="7938194" cy="938696"/>
          </a:xfrm>
        </p:spPr>
        <p:txBody>
          <a:bodyPr/>
          <a:lstStyle/>
          <a:p>
            <a:r>
              <a:rPr lang="de-AT" sz="3200" dirty="0"/>
              <a:t>Ziele des Workshops</a:t>
            </a:r>
          </a:p>
        </p:txBody>
      </p:sp>
    </p:spTree>
    <p:extLst>
      <p:ext uri="{BB962C8B-B14F-4D97-AF65-F5344CB8AC3E}">
        <p14:creationId xmlns:p14="http://schemas.microsoft.com/office/powerpoint/2010/main" val="375794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Abstimmung erhobener Anforderungen</a:t>
            </a:r>
            <a:endParaRPr lang="de-AT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31FEEE3-19CB-D743-9CAB-D460F7FC9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58121"/>
              </p:ext>
            </p:extLst>
          </p:nvPr>
        </p:nvGraphicFramePr>
        <p:xfrm>
          <a:off x="304006" y="2015725"/>
          <a:ext cx="8183316" cy="1653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3316">
                  <a:extLst>
                    <a:ext uri="{9D8B030D-6E8A-4147-A177-3AD203B41FA5}">
                      <a16:colId xmlns:a16="http://schemas.microsoft.com/office/drawing/2014/main" val="318561346"/>
                    </a:ext>
                  </a:extLst>
                </a:gridCol>
              </a:tblGrid>
              <a:tr h="1623945">
                <a:tc>
                  <a:txBody>
                    <a:bodyPr/>
                    <a:lstStyle/>
                    <a:p>
                      <a:pPr algn="l" fontAlgn="t"/>
                      <a:endParaRPr lang="de-AT" sz="800" u="none" strike="noStrike" dirty="0">
                        <a:effectLst/>
                      </a:endParaRPr>
                    </a:p>
                    <a:p>
                      <a:pPr algn="l" fontAlgn="t"/>
                      <a:endParaRPr lang="de-AT" sz="800" u="none" strike="noStrike" dirty="0">
                        <a:effectLst/>
                      </a:endParaRPr>
                    </a:p>
                    <a:p>
                      <a:pPr algn="l" fontAlgn="t"/>
                      <a:r>
                        <a:rPr lang="de-AT" sz="1400" u="none" strike="noStrike" dirty="0">
                          <a:effectLst/>
                        </a:rPr>
                        <a:t>Was wäre ein Knock-Out-Kriterium, bei dem Sie das CRM-System nicht nutzen würden?</a:t>
                      </a:r>
                    </a:p>
                    <a:p>
                      <a:pPr algn="l" fontAlgn="t"/>
                      <a:endParaRPr lang="de-AT" sz="800" u="none" strike="noStrike" dirty="0">
                        <a:effectLst/>
                      </a:endParaRPr>
                    </a:p>
                    <a:p>
                      <a:pPr algn="l" fontAlgn="t"/>
                      <a:r>
                        <a:rPr lang="de-AT" sz="1400" u="none" strike="noStrike" dirty="0">
                          <a:effectLst/>
                        </a:rPr>
                        <a:t>Barbara: </a:t>
                      </a:r>
                    </a:p>
                    <a:p>
                      <a:pPr algn="l" fontAlgn="t"/>
                      <a:r>
                        <a:rPr lang="de-AT" sz="1400" u="none" strike="noStrike" dirty="0">
                          <a:effectLst/>
                        </a:rPr>
                        <a:t>wenn es nicht auf Mobilgeräten gut funktioniert.. Es wäre sehr gut wenn es auf Mobilgeräten funktioniert wie auf Standrechnern.. Kein Cloudbasiertes </a:t>
                      </a:r>
                      <a:r>
                        <a:rPr lang="de-AT" sz="1400" u="none" strike="noStrike" dirty="0" err="1">
                          <a:effectLst/>
                        </a:rPr>
                        <a:t>CRMSystem</a:t>
                      </a:r>
                      <a:r>
                        <a:rPr lang="de-AT" sz="1400" u="none" strike="noStrike" dirty="0">
                          <a:effectLst/>
                        </a:rPr>
                        <a:t>, sonst bin ich anpassungsfähig..</a:t>
                      </a:r>
                    </a:p>
                    <a:p>
                      <a:pPr algn="l" fontAlgn="t"/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Frage: App installieren, oder über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WebBrowser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am Handy?</a:t>
                      </a:r>
                    </a:p>
                  </a:txBody>
                  <a:tcPr marL="7814" marR="7814" marT="7814" marB="0"/>
                </a:tc>
                <a:extLst>
                  <a:ext uri="{0D108BD9-81ED-4DB2-BD59-A6C34878D82A}">
                    <a16:rowId xmlns:a16="http://schemas.microsoft.com/office/drawing/2014/main" val="185356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Abstimmung erhobener Anforderungen</a:t>
            </a:r>
            <a:endParaRPr lang="de-AT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856C229-9853-A047-8E63-4F7F06CA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885"/>
              </p:ext>
            </p:extLst>
          </p:nvPr>
        </p:nvGraphicFramePr>
        <p:xfrm>
          <a:off x="340659" y="2008093"/>
          <a:ext cx="6042212" cy="2097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212">
                  <a:extLst>
                    <a:ext uri="{9D8B030D-6E8A-4147-A177-3AD203B41FA5}">
                      <a16:colId xmlns:a16="http://schemas.microsoft.com/office/drawing/2014/main" val="1536547655"/>
                    </a:ext>
                  </a:extLst>
                </a:gridCol>
              </a:tblGrid>
              <a:tr h="2097741">
                <a:tc>
                  <a:txBody>
                    <a:bodyPr/>
                    <a:lstStyle/>
                    <a:p>
                      <a:pPr algn="l" fontAlgn="t"/>
                      <a:r>
                        <a:rPr lang="de-AT" sz="1200" u="none" strike="noStrike" dirty="0">
                          <a:effectLst/>
                        </a:rPr>
                        <a:t>Welche Arten ausgehender E-Mails werden unterstützt? (einzeln, </a:t>
                      </a:r>
                      <a:r>
                        <a:rPr lang="de-AT" sz="1200" u="none" strike="noStrike" dirty="0" err="1">
                          <a:effectLst/>
                        </a:rPr>
                        <a:t>massenmails</a:t>
                      </a:r>
                      <a:r>
                        <a:rPr lang="de-AT" sz="1200" u="none" strike="noStrike" dirty="0">
                          <a:effectLst/>
                        </a:rPr>
                        <a:t>?)</a:t>
                      </a:r>
                    </a:p>
                    <a:p>
                      <a:pPr algn="l" fontAlgn="t"/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Barbara: nur Einzelmails.. Und mit einem Trick macht Michael </a:t>
                      </a:r>
                      <a:r>
                        <a:rPr lang="de-A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Holubek</a:t>
                      </a:r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daraus Massenmails..</a:t>
                      </a:r>
                    </a:p>
                    <a:p>
                      <a:pPr algn="l" fontAlgn="t"/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David: Nur Einzelmails..</a:t>
                      </a:r>
                    </a:p>
                    <a:p>
                      <a:pPr algn="l" fontAlgn="t"/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Angela: man kann beides --&gt; Serienbrief wäre gut..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937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51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u="sng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/>
              <a:t>Abstimmung erhobener Anforderungen</a:t>
            </a:r>
            <a:endParaRPr lang="de-AT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668ACD5-0574-6443-A893-E4EE6DEE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92746"/>
              </p:ext>
            </p:extLst>
          </p:nvPr>
        </p:nvGraphicFramePr>
        <p:xfrm>
          <a:off x="520700" y="1756747"/>
          <a:ext cx="7567136" cy="3819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7136">
                  <a:extLst>
                    <a:ext uri="{9D8B030D-6E8A-4147-A177-3AD203B41FA5}">
                      <a16:colId xmlns:a16="http://schemas.microsoft.com/office/drawing/2014/main" val="613127955"/>
                    </a:ext>
                  </a:extLst>
                </a:gridCol>
              </a:tblGrid>
              <a:tr h="3819299">
                <a:tc>
                  <a:txBody>
                    <a:bodyPr/>
                    <a:lstStyle/>
                    <a:p>
                      <a:pPr algn="l" fontAlgn="t"/>
                      <a:r>
                        <a:rPr lang="de-AT" sz="1400" u="none" strike="noStrike" dirty="0">
                          <a:effectLst/>
                        </a:rPr>
                        <a:t>Zu welchen Systemen sind Schnittstellen vorhanden bzw. relevant?</a:t>
                      </a:r>
                    </a:p>
                    <a:p>
                      <a:pPr algn="l" fontAlgn="t"/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Angela: es wird alles nur noch händisch nachgepflegt, am wichtigsten wäre Excel</a:t>
                      </a:r>
                    </a:p>
                    <a:p>
                      <a:pPr algn="l" fontAlgn="t"/>
                      <a:endParaRPr lang="de-A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Michael: Module, die es mit irgendwelchen Shop Modulen und Shopsystemen verbinden, aber müssen wir nachschauen. Typischerweise CSV Dateien, Schnittstellen werden nicht unterstützt… wenn wir in dieses Eventmodul ein Event anlegen, wäre es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nice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A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have</a:t>
                      </a:r>
                      <a:r>
                        <a:rPr lang="de-A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wenn es automatisiert in die Facebook-Gruppe aufscheinen würde..</a:t>
                      </a:r>
                    </a:p>
                    <a:p>
                      <a:pPr algn="l" fontAlgn="t"/>
                      <a:endParaRPr lang="de-A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endParaRPr lang="de-A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Barbara:vorhanden</a:t>
                      </a:r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--&gt; keine Ahnung.. Relevant --&gt; wünschenswert wäre Export ins Excel oder Word.. Echte Schnittstellen ans Mailsystem falls notwendig sonst wüsste ich keine</a:t>
                      </a:r>
                    </a:p>
                    <a:p>
                      <a:pPr algn="l" fontAlgn="t"/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David: im </a:t>
                      </a:r>
                      <a:r>
                        <a:rPr lang="de-A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Momn</a:t>
                      </a:r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zu </a:t>
                      </a:r>
                      <a:r>
                        <a:rPr lang="de-A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keinen..sinnvoll</a:t>
                      </a:r>
                      <a:r>
                        <a:rPr lang="de-A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wäre es zur Gruppe.. Sprich E-Mail-</a:t>
                      </a:r>
                      <a:r>
                        <a:rPr lang="de-A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Kalendar</a:t>
                      </a:r>
                      <a:endParaRPr lang="de-A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endParaRPr lang="de-A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/>
                      <a:endParaRPr lang="de-A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1428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30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C85FB2-1022-4081-ABAD-803398685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322" y="1442838"/>
            <a:ext cx="7938000" cy="4424400"/>
          </a:xfrm>
        </p:spPr>
        <p:txBody>
          <a:bodyPr/>
          <a:lstStyle/>
          <a:p>
            <a:r>
              <a:rPr lang="de-DE" sz="1800" dirty="0"/>
              <a:t>Vorgehensweise bei Implementierung</a:t>
            </a:r>
          </a:p>
          <a:p>
            <a:pPr lvl="1"/>
            <a:r>
              <a:rPr lang="de-DE" sz="1600" dirty="0"/>
              <a:t>Abstimmung &amp; Unterstützung durch Stakeholder</a:t>
            </a:r>
          </a:p>
          <a:p>
            <a:pPr lvl="2"/>
            <a:r>
              <a:rPr lang="de-DE" sz="1700" dirty="0"/>
              <a:t>Zeitliche Verfügbarkeit &amp; Hilfestellung</a:t>
            </a:r>
          </a:p>
          <a:p>
            <a:endParaRPr lang="de-DE" sz="1800" dirty="0"/>
          </a:p>
          <a:p>
            <a:r>
              <a:rPr lang="de-DE" sz="1800" dirty="0"/>
              <a:t>Zusätzliche Anforderungen nach ersten Testphase</a:t>
            </a:r>
          </a:p>
          <a:p>
            <a:pPr lvl="1"/>
            <a:r>
              <a:rPr lang="de-DE" sz="1600" dirty="0"/>
              <a:t>Funktionale Anforderungen</a:t>
            </a:r>
          </a:p>
          <a:p>
            <a:pPr lvl="1"/>
            <a:r>
              <a:rPr lang="de-DE" sz="1600" dirty="0"/>
              <a:t>Nicht funktionale Anforderungen</a:t>
            </a:r>
          </a:p>
          <a:p>
            <a:pPr lvl="2"/>
            <a:r>
              <a:rPr lang="de-DE" sz="1700" dirty="0"/>
              <a:t>Deadline für erheben neuer Anforderungen setzen</a:t>
            </a:r>
          </a:p>
          <a:p>
            <a:endParaRPr lang="de-DE" sz="1800" dirty="0"/>
          </a:p>
          <a:p>
            <a:r>
              <a:rPr lang="de-DE" sz="1800" dirty="0" err="1"/>
              <a:t>Inakzeptanz</a:t>
            </a:r>
            <a:r>
              <a:rPr lang="de-DE" sz="1800" dirty="0"/>
              <a:t> des System nach Erstkontakt</a:t>
            </a:r>
          </a:p>
          <a:p>
            <a:pPr lvl="1"/>
            <a:r>
              <a:rPr lang="de-DE" sz="1600" dirty="0"/>
              <a:t>Tendenz der Stakeholder zu Altsystem</a:t>
            </a:r>
          </a:p>
          <a:p>
            <a:pPr lvl="2"/>
            <a:r>
              <a:rPr lang="de-DE" sz="1700" dirty="0"/>
              <a:t>Möglichkeit das Altsystem zu erweitern bieten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6052DC-7049-4393-B1C5-754A14BCDA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73550" y="6395540"/>
            <a:ext cx="3086100" cy="365125"/>
          </a:xfrm>
        </p:spPr>
        <p:txBody>
          <a:bodyPr/>
          <a:lstStyle/>
          <a:p>
            <a:r>
              <a:rPr lang="de-AT" noProof="0" dirty="0"/>
              <a:t>LVA-Nr.: 256.002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E28071-B805-4E3A-8BBA-2046927418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D1BE86-B780-416C-8EAA-2B4B75B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22" y="323896"/>
            <a:ext cx="7938194" cy="938696"/>
          </a:xfrm>
        </p:spPr>
        <p:txBody>
          <a:bodyPr/>
          <a:lstStyle/>
          <a:p>
            <a:r>
              <a:rPr lang="de-AT" sz="3200" dirty="0"/>
              <a:t>Potenzielle Nebenschauplätze &amp; Risiken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552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753</Words>
  <Application>Microsoft Office PowerPoint</Application>
  <PresentationFormat>Bildschirmpräsentation (4:3)</PresentationFormat>
  <Paragraphs>183</Paragraphs>
  <Slides>16</Slides>
  <Notes>11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Wingdings</vt:lpstr>
      <vt:lpstr>Wingdings 2</vt:lpstr>
      <vt:lpstr>Office-Design</vt:lpstr>
      <vt:lpstr>PowerPoint-Präsentation</vt:lpstr>
      <vt:lpstr>IT-Projekt wirtschafts-informatik</vt:lpstr>
      <vt:lpstr>Agenda – Workshop</vt:lpstr>
      <vt:lpstr>Vorgehensweise</vt:lpstr>
      <vt:lpstr>Ziele des Workshops</vt:lpstr>
      <vt:lpstr>Abstimmung erhobener Anforderungen</vt:lpstr>
      <vt:lpstr>Abstimmung erhobener Anforderungen</vt:lpstr>
      <vt:lpstr>Abstimmung erhobener Anforderungen</vt:lpstr>
      <vt:lpstr>Potenzielle Nebenschauplätze &amp; Risiken</vt:lpstr>
      <vt:lpstr>Vorgehensweise bei Implementierung</vt:lpstr>
      <vt:lpstr>Vorschlag Buy-Entscheidung inkl. Begründung</vt:lpstr>
      <vt:lpstr>Projektplan</vt:lpstr>
      <vt:lpstr>Nächste schritte</vt:lpstr>
      <vt:lpstr>Diskussionsrunde</vt:lpstr>
      <vt:lpstr>Vielen dank für die Aufmerksamkeit!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Fs6myqIpBc@students.jku.at</cp:lastModifiedBy>
  <cp:revision>110</cp:revision>
  <cp:lastPrinted>2015-10-19T12:36:16Z</cp:lastPrinted>
  <dcterms:created xsi:type="dcterms:W3CDTF">2018-04-19T12:56:50Z</dcterms:created>
  <dcterms:modified xsi:type="dcterms:W3CDTF">2019-05-22T21:49:09Z</dcterms:modified>
</cp:coreProperties>
</file>