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1" r:id="rId3"/>
    <p:sldId id="274" r:id="rId4"/>
    <p:sldId id="298" r:id="rId5"/>
    <p:sldId id="293" r:id="rId6"/>
    <p:sldId id="279" r:id="rId7"/>
    <p:sldId id="300" r:id="rId8"/>
    <p:sldId id="301" r:id="rId9"/>
    <p:sldId id="299" r:id="rId10"/>
    <p:sldId id="302" r:id="rId11"/>
    <p:sldId id="280" r:id="rId12"/>
    <p:sldId id="296" r:id="rId13"/>
    <p:sldId id="286" r:id="rId14"/>
    <p:sldId id="291" r:id="rId15"/>
    <p:sldId id="288" r:id="rId16"/>
    <p:sldId id="289" r:id="rId17"/>
    <p:sldId id="290" r:id="rId18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288"/>
    <a:srgbClr val="D8D8D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85" autoAdjust="0"/>
    <p:restoredTop sz="77460" autoAdjust="0"/>
  </p:normalViewPr>
  <p:slideViewPr>
    <p:cSldViewPr snapToGrid="0">
      <p:cViewPr varScale="1">
        <p:scale>
          <a:sx n="56" d="100"/>
          <a:sy n="56" d="100"/>
        </p:scale>
        <p:origin x="139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408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22.05.2019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22.05.2019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Sehr geehrter Herr Koch, liebe Barbara, lieber David, ich möchte Sie rechtherzlich zu unserem 2. Meilensteintermin begrüßen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5464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7328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am Server: Herunterladen der benötigten Dateien und am Web Server anpassen; Installieren der CRM Lösung</a:t>
            </a:r>
            <a:endParaRPr lang="de-AT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Datenimport: Kontakte und weiter wichtige Daten importieren </a:t>
            </a:r>
            <a:endParaRPr lang="de-AT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 mit dem System auseinandersetzen/vertraut machen: Benutzerhandbuch (wenn vorhanden) durchlesen, Tutorials anschauen</a:t>
            </a:r>
            <a:endParaRPr lang="de-AT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Konfigurieren nach Anforderungen: System nach </a:t>
            </a:r>
            <a:r>
              <a:rPr lang="de-DE" sz="120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need-to-have</a:t>
            </a:r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Anforderungen anpassen und wenn möglich nice-</a:t>
            </a:r>
            <a:r>
              <a:rPr lang="de-DE" sz="120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de-DE" sz="120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Features hinzufügen</a:t>
            </a:r>
            <a:endParaRPr lang="de-AT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Optimieren zwecks Usability: Design benutzerfreundlich gestalten, wichtige Funktionen leicht auffindbar machen</a:t>
            </a:r>
            <a:endParaRPr lang="de-AT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Testen: Überprüfen aller benötigten Funktionen</a:t>
            </a:r>
            <a:endParaRPr lang="de-AT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Einschulung mittels Workshop: Benutzerhandbuch schreiben, alle Funktionalitäten den Benutzern/Administratoren zeigen und vermitteln</a:t>
            </a:r>
            <a:endParaRPr lang="de-AT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9021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Plan auf Tagesbasis dargestellt, da wir sich persönlich die </a:t>
            </a:r>
            <a:r>
              <a:rPr lang="de-AT" dirty="0" err="1"/>
              <a:t>uhrzeiten</a:t>
            </a:r>
            <a:r>
              <a:rPr lang="de-AT" dirty="0"/>
              <a:t> für </a:t>
            </a:r>
            <a:r>
              <a:rPr lang="de-AT" dirty="0" err="1"/>
              <a:t>meetings</a:t>
            </a:r>
            <a:r>
              <a:rPr lang="de-AT" dirty="0"/>
              <a:t> ausmachen und auch die </a:t>
            </a:r>
            <a:r>
              <a:rPr lang="de-AT" dirty="0" err="1"/>
              <a:t>zeiterfassung</a:t>
            </a:r>
            <a:r>
              <a:rPr lang="de-AT" dirty="0"/>
              <a:t> /</a:t>
            </a:r>
            <a:r>
              <a:rPr lang="de-AT" dirty="0" err="1"/>
              <a:t>dokumenation</a:t>
            </a:r>
            <a:r>
              <a:rPr lang="de-AT" dirty="0"/>
              <a:t> separat erfolgt</a:t>
            </a:r>
          </a:p>
          <a:p>
            <a:r>
              <a:rPr lang="de-AT" dirty="0"/>
              <a:t>Balkendiagramm welches graphisch zeitliche Abfolge darstellt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0075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3491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5386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1544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725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4546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2212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3388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am Server: Herunterladen der benötigten Dateien und am Web Server anpassen; Installieren der CRM Lösung</a:t>
            </a:r>
            <a:endParaRPr lang="de-AT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Datenimport: Kontakte und weiter wichtige Daten importieren </a:t>
            </a:r>
            <a:endParaRPr lang="de-AT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 mit dem System auseinandersetzen/vertraut machen: Benutzerhandbuch (wenn vorhanden) durchlesen, Tutorials anschauen</a:t>
            </a:r>
            <a:endParaRPr lang="de-AT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Konfigurieren nach Anforderungen: System nach </a:t>
            </a:r>
            <a:r>
              <a:rPr lang="de-DE" sz="120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need-to-have</a:t>
            </a:r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Anforderungen anpassen und wenn möglich nice-</a:t>
            </a:r>
            <a:r>
              <a:rPr lang="de-DE" sz="120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de-DE" sz="120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Features hinzufügen</a:t>
            </a:r>
            <a:endParaRPr lang="de-AT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Optimieren zwecks Usability: Design benutzerfreundlich gestalten, wichtige Funktionen leicht auffindbar machen</a:t>
            </a:r>
            <a:endParaRPr lang="de-AT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Testen: Überprüfen aller benötigten Funktionen</a:t>
            </a:r>
            <a:endParaRPr lang="de-AT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Einschulung mittels Workshop: Benutzerhandbuch schreiben, alle Funktionalitäten den Benutzern/Administratoren zeigen und vermitteln</a:t>
            </a:r>
            <a:endParaRPr lang="de-AT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902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50800" y="5927411"/>
            <a:ext cx="51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 err="1"/>
              <a:t>titel</a:t>
            </a:r>
            <a:r>
              <a:rPr lang="de-AT" noProof="0" dirty="0"/>
              <a:t>, 3 kleine </a:t>
            </a:r>
            <a:r>
              <a:rPr lang="de-AT" noProof="0" dirty="0" err="1"/>
              <a:t>bilder</a:t>
            </a:r>
            <a:r>
              <a:rPr lang="de-AT" noProof="0" dirty="0"/>
              <a:t> und </a:t>
            </a:r>
            <a:r>
              <a:rPr lang="de-AT" noProof="0" dirty="0" err="1"/>
              <a:t>text</a:t>
            </a:r>
            <a:endParaRPr lang="de-AT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7809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49322" y="3309042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49322" y="4834936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Rechteck 13"/>
          <p:cNvSpPr/>
          <p:nvPr userDrawn="1"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schmales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8467"/>
            <a:ext cx="2418223" cy="44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ßes Image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imagebild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Formeln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598864" y="1775981"/>
            <a:ext cx="5940000" cy="417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98864" y="5948381"/>
            <a:ext cx="5940000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49322" y="1785900"/>
            <a:ext cx="7935578" cy="41724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9322" y="5958300"/>
            <a:ext cx="7935578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633345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633345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ein danke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www.jku.at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95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7960" y="216000"/>
            <a:ext cx="8708080" cy="64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4971" y="551477"/>
            <a:ext cx="7938000" cy="1943630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045" y="3879265"/>
            <a:ext cx="7926926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5957925" y="5472268"/>
            <a:ext cx="1385047" cy="7704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05" y="5191200"/>
            <a:ext cx="2115244" cy="12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</p:spPr>
      </p:pic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181509" y="2623322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5539" y="5468397"/>
            <a:ext cx="1057432" cy="7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792414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Thema.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793800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AT" noProof="0" dirty="0"/>
              <a:t>Platz für 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80551" y="3543300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317648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1936933"/>
            <a:ext cx="7938000" cy="470091"/>
          </a:xfrm>
        </p:spPr>
        <p:txBody>
          <a:bodyPr/>
          <a:lstStyle>
            <a:lvl1pPr>
              <a:defRPr/>
            </a:lvl1pPr>
          </a:lstStyle>
          <a:p>
            <a:r>
              <a:rPr lang="de-AT" noProof="0" dirty="0"/>
              <a:t>In Kooperation mit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852000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443236" y="2672237"/>
            <a:ext cx="1440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7039492" y="2672237"/>
            <a:ext cx="1440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6621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271800" y="26712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3852000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5443236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7039492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656621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271800" y="42714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9322" y="1779938"/>
            <a:ext cx="7938000" cy="4424400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000"/>
              </a:spcBef>
              <a:buFontTx/>
              <a:buNone/>
              <a:defRPr lang="de-AT" sz="17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/>
            </a:lvl2pPr>
          </a:lstStyle>
          <a:p>
            <a:pPr lvl="0"/>
            <a:r>
              <a:rPr lang="de-AT" noProof="0" dirty="0"/>
              <a:t>Kapitel 1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2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3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49322" y="651700"/>
            <a:ext cx="7938194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/>
              <a:t>Platz für</a:t>
            </a:r>
            <a:br>
              <a:rPr lang="de-DE" noProof="0" dirty="0"/>
            </a:br>
            <a:r>
              <a:rPr lang="de-DE" noProof="0" dirty="0"/>
              <a:t>EINE ÜBERSICHT / AGENDA</a:t>
            </a:r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8268" y="5927411"/>
            <a:ext cx="7925378" cy="278642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DFB297D7-21D1-0549-A74D-BD032133048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150016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2FCA2C60-3929-1D49-B29C-C60A97789EE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vergleich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4693116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AT" noProof="0" dirty="0"/>
              <a:t>TitelmUsterformat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AT" noProof="0" dirty="0"/>
              <a:t>Textmasterformat bearbeiten</a:t>
            </a:r>
          </a:p>
          <a:p>
            <a:pPr lvl="1"/>
            <a:r>
              <a:rPr lang="de-AT" noProof="0" dirty="0"/>
              <a:t>Zweite Ebene</a:t>
            </a:r>
          </a:p>
          <a:p>
            <a:pPr lvl="2"/>
            <a:r>
              <a:rPr lang="de-AT" noProof="0" dirty="0"/>
              <a:t>Dritte Ebene</a:t>
            </a:r>
          </a:p>
          <a:p>
            <a:pPr lvl="3"/>
            <a:r>
              <a:rPr lang="de-AT" noProof="0" dirty="0"/>
              <a:t>Vierte Ebene</a:t>
            </a:r>
          </a:p>
          <a:p>
            <a:pPr lvl="4"/>
            <a:r>
              <a:rPr lang="de-AT" noProof="0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noProof="0" dirty="0"/>
              <a:t>Platz für Autor und LVA-Nummer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977D763E-6462-E748-A364-8301CFB7D350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91" t="9873" r="13244" b="34352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68" r:id="rId3"/>
    <p:sldLayoutId id="2147483661" r:id="rId4"/>
    <p:sldLayoutId id="2147483669" r:id="rId5"/>
    <p:sldLayoutId id="2147483670" r:id="rId6"/>
    <p:sldLayoutId id="2147483662" r:id="rId7"/>
    <p:sldLayoutId id="2147483681" r:id="rId8"/>
    <p:sldLayoutId id="2147483664" r:id="rId9"/>
    <p:sldLayoutId id="2147483683" r:id="rId10"/>
    <p:sldLayoutId id="2147483684" r:id="rId11"/>
    <p:sldLayoutId id="2147483675" r:id="rId12"/>
    <p:sldLayoutId id="2147483674" r:id="rId13"/>
    <p:sldLayoutId id="2147483666" r:id="rId14"/>
    <p:sldLayoutId id="2147483672" r:id="rId15"/>
    <p:sldLayoutId id="2147483673" r:id="rId16"/>
    <p:sldLayoutId id="2147483680" r:id="rId17"/>
  </p:sldLayoutIdLst>
  <p:hf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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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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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4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85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6"/>
    </mc:Choice>
    <mc:Fallback xmlns="">
      <p:transition spd="slow" advTm="169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C85FB2-1022-4081-ABAD-803398685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322" y="1863305"/>
            <a:ext cx="7938000" cy="3774441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Installation am Server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Datenexport &amp; -import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Benutzerhandbuch &amp; Tutorials betrachten</a:t>
            </a:r>
            <a:endParaRPr lang="de-A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Konfigurieren nach Anforderungen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Optimieren zwecks Usability</a:t>
            </a:r>
            <a:endParaRPr lang="de-A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Testphase</a:t>
            </a:r>
            <a:endParaRPr lang="de-A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Abgleich umgesetzter Anforderungen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Einschulungsphase</a:t>
            </a:r>
          </a:p>
          <a:p>
            <a:pPr lvl="0"/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322" y="651700"/>
            <a:ext cx="8594678" cy="938696"/>
          </a:xfrm>
        </p:spPr>
        <p:txBody>
          <a:bodyPr/>
          <a:lstStyle/>
          <a:p>
            <a:r>
              <a:rPr lang="de-AT" dirty="0"/>
              <a:t>Vorgehensweise bei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61208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322" y="590453"/>
            <a:ext cx="7938194" cy="938696"/>
          </a:xfrm>
        </p:spPr>
        <p:txBody>
          <a:bodyPr/>
          <a:lstStyle/>
          <a:p>
            <a:r>
              <a:rPr lang="de-AT" sz="3200" dirty="0"/>
              <a:t>Vorschlag Buy-Entscheidung</a:t>
            </a:r>
            <a:br>
              <a:rPr lang="de-AT" sz="3200" dirty="0"/>
            </a:br>
            <a:r>
              <a:rPr lang="de-AT" sz="3200" dirty="0"/>
              <a:t>inkl. Begründung</a:t>
            </a:r>
          </a:p>
        </p:txBody>
      </p:sp>
      <p:sp>
        <p:nvSpPr>
          <p:cNvPr id="7" name="Textplatzhalter 1">
            <a:extLst>
              <a:ext uri="{FF2B5EF4-FFF2-40B4-BE49-F238E27FC236}">
                <a16:creationId xmlns:a16="http://schemas.microsoft.com/office/drawing/2014/main" id="{2151D615-468A-40DC-95EC-4F88057DFA8D}"/>
              </a:ext>
            </a:extLst>
          </p:cNvPr>
          <p:cNvSpPr txBox="1">
            <a:spLocks/>
          </p:cNvSpPr>
          <p:nvPr/>
        </p:nvSpPr>
        <p:spPr>
          <a:xfrm>
            <a:off x="549516" y="1337534"/>
            <a:ext cx="7938000" cy="4502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  <a:defRPr lang="de-AT" sz="17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Char char="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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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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AT" dirty="0"/>
          </a:p>
          <a:p>
            <a:endParaRPr lang="de-AT" dirty="0"/>
          </a:p>
          <a:p>
            <a:r>
              <a:rPr lang="de-AT" dirty="0" err="1"/>
              <a:t>Odoo</a:t>
            </a:r>
            <a:r>
              <a:rPr lang="de-AT" dirty="0"/>
              <a:t> CRM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Erfüllt alle funktionalen 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Nice-to-</a:t>
            </a:r>
            <a:r>
              <a:rPr lang="de-AT" dirty="0" err="1"/>
              <a:t>have</a:t>
            </a:r>
            <a:r>
              <a:rPr lang="de-AT" dirty="0"/>
              <a:t> Anforderungen werden umgesetzt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Open Source Lösung mit Erweiterbarkeit (inkl. Dokumentation)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Höhere Performance als bestehende Lösung</a:t>
            </a:r>
          </a:p>
        </p:txBody>
      </p:sp>
    </p:spTree>
    <p:extLst>
      <p:ext uri="{BB962C8B-B14F-4D97-AF65-F5344CB8AC3E}">
        <p14:creationId xmlns:p14="http://schemas.microsoft.com/office/powerpoint/2010/main" val="1325382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C85FB2-1022-4081-ABAD-803398685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322" y="1863305"/>
            <a:ext cx="7938000" cy="3774441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Installation am Server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Datenexport &amp; -import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Benutzerhandbuch &amp; Tutorials betrachten</a:t>
            </a:r>
            <a:endParaRPr lang="de-A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Konfigurieren nach Anforderungen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Optimieren zwecks Usability</a:t>
            </a:r>
            <a:endParaRPr lang="de-A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Testphase</a:t>
            </a:r>
            <a:endParaRPr lang="de-A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Abgleich umgesetzter Anforderungen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Einschulung mittels Workshops</a:t>
            </a:r>
          </a:p>
          <a:p>
            <a:pPr lvl="0"/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322" y="651700"/>
            <a:ext cx="8594678" cy="938696"/>
          </a:xfrm>
        </p:spPr>
        <p:txBody>
          <a:bodyPr/>
          <a:lstStyle/>
          <a:p>
            <a:r>
              <a:rPr lang="de-AT" dirty="0"/>
              <a:t>Umsetzung Buy-Entscheidung</a:t>
            </a:r>
          </a:p>
        </p:txBody>
      </p:sp>
    </p:spTree>
    <p:extLst>
      <p:ext uri="{BB962C8B-B14F-4D97-AF65-F5344CB8AC3E}">
        <p14:creationId xmlns:p14="http://schemas.microsoft.com/office/powerpoint/2010/main" val="2552995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C85FB2-1022-4081-ABAD-803398685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322" y="1541402"/>
            <a:ext cx="7938000" cy="938696"/>
          </a:xfrm>
        </p:spPr>
        <p:txBody>
          <a:bodyPr/>
          <a:lstStyle/>
          <a:p>
            <a:r>
              <a:rPr lang="de-AT" dirty="0"/>
              <a:t>Gantt-Diagramm als Projektplan in Microsoft Excel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Projektplan</a:t>
            </a:r>
          </a:p>
        </p:txBody>
      </p:sp>
    </p:spTree>
    <p:extLst>
      <p:ext uri="{BB962C8B-B14F-4D97-AF65-F5344CB8AC3E}">
        <p14:creationId xmlns:p14="http://schemas.microsoft.com/office/powerpoint/2010/main" val="4195376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C85FB2-1022-4081-ABAD-803398685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322" y="1448637"/>
            <a:ext cx="7938000" cy="4514841"/>
          </a:xfrm>
        </p:spPr>
        <p:txBody>
          <a:bodyPr/>
          <a:lstStyle/>
          <a:p>
            <a:pPr lvl="1" indent="0">
              <a:buNone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Planung der Umsetzung (Installation und Datenübernahme bzw. Erweiterung des aktuellen Tools)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Umsetzungsphase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Weiterentwicklung der Seminararbeit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</p:spPr>
        <p:txBody>
          <a:bodyPr/>
          <a:lstStyle/>
          <a:p>
            <a:r>
              <a:rPr lang="de-AT" dirty="0"/>
              <a:t>Nächste schritte</a:t>
            </a:r>
          </a:p>
        </p:txBody>
      </p:sp>
    </p:spTree>
    <p:extLst>
      <p:ext uri="{BB962C8B-B14F-4D97-AF65-F5344CB8AC3E}">
        <p14:creationId xmlns:p14="http://schemas.microsoft.com/office/powerpoint/2010/main" val="1798544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Diskussionsrunde</a:t>
            </a:r>
          </a:p>
        </p:txBody>
      </p:sp>
      <p:sp>
        <p:nvSpPr>
          <p:cNvPr id="8" name="Denkblase: wolkenförmig 7">
            <a:extLst>
              <a:ext uri="{FF2B5EF4-FFF2-40B4-BE49-F238E27FC236}">
                <a16:creationId xmlns:a16="http://schemas.microsoft.com/office/drawing/2014/main" id="{FC0FF954-C3F9-4434-AC69-3D1CF3CA01D6}"/>
              </a:ext>
            </a:extLst>
          </p:cNvPr>
          <p:cNvSpPr/>
          <p:nvPr/>
        </p:nvSpPr>
        <p:spPr>
          <a:xfrm>
            <a:off x="2015087" y="1971675"/>
            <a:ext cx="5151131" cy="2914650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2237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0A5B016-FE18-424A-964E-526BBEAB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00" y="1181193"/>
            <a:ext cx="6493304" cy="2226283"/>
          </a:xfrm>
        </p:spPr>
        <p:txBody>
          <a:bodyPr/>
          <a:lstStyle/>
          <a:p>
            <a:r>
              <a:rPr lang="de-AT" dirty="0"/>
              <a:t>Vielen dank für die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4161702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60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4D625-5FAE-49F6-BA0D-66335CF68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pc="13" dirty="0"/>
              <a:t>IT-Projekt wirtschafts-informatik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468810-68EE-4DF9-9204-4F8F5437B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/>
              <a:t>Weitere Lehrende: </a:t>
            </a:r>
            <a:r>
              <a:rPr lang="de-AT" spc="13" dirty="0">
                <a:solidFill>
                  <a:prstClr val="black"/>
                </a:solidFill>
                <a:cs typeface="Arial"/>
              </a:rPr>
              <a:t>David Christoph Rückel, Barbara </a:t>
            </a:r>
            <a:r>
              <a:rPr lang="de-AT" spc="13" dirty="0" err="1">
                <a:solidFill>
                  <a:prstClr val="black"/>
                </a:solidFill>
                <a:cs typeface="Arial"/>
              </a:rPr>
              <a:t>Krumay</a:t>
            </a:r>
            <a:endParaRPr lang="de-AT" dirty="0">
              <a:solidFill>
                <a:prstClr val="black"/>
              </a:solidFill>
              <a:cs typeface="Arial"/>
            </a:endParaRPr>
          </a:p>
          <a:p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106B240-7772-4A44-B281-E73313AC86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81509" y="2623322"/>
            <a:ext cx="6301462" cy="1130300"/>
          </a:xfrm>
        </p:spPr>
        <p:txBody>
          <a:bodyPr/>
          <a:lstStyle/>
          <a:p>
            <a:pPr marL="10860" defTabSz="781903">
              <a:spcBef>
                <a:spcPts val="111"/>
              </a:spcBef>
            </a:pPr>
            <a:r>
              <a:rPr lang="de-AT" b="1" spc="9" dirty="0">
                <a:solidFill>
                  <a:prstClr val="black"/>
                </a:solidFill>
                <a:latin typeface="Arial"/>
                <a:cs typeface="Arial"/>
              </a:rPr>
              <a:t>LVA-Nr.: 256.002</a:t>
            </a:r>
          </a:p>
          <a:p>
            <a:pPr marL="10860" defTabSz="781903">
              <a:spcBef>
                <a:spcPts val="111"/>
              </a:spcBef>
            </a:pPr>
            <a:r>
              <a:rPr lang="de-AT" b="1" dirty="0">
                <a:solidFill>
                  <a:prstClr val="black"/>
                </a:solidFill>
                <a:latin typeface="Arial"/>
                <a:cs typeface="Arial"/>
              </a:rPr>
              <a:t>LVA-Leiter</a:t>
            </a:r>
            <a:r>
              <a:rPr lang="de-AT" b="1" spc="9" dirty="0">
                <a:solidFill>
                  <a:prstClr val="black"/>
                </a:solidFill>
                <a:latin typeface="Arial"/>
                <a:cs typeface="Arial"/>
              </a:rPr>
              <a:t>: Stefan Koch</a:t>
            </a:r>
            <a:endParaRPr lang="de-AT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07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E1BA9C6-30F2-436B-A58F-FB4DD39DDD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903" y="964602"/>
            <a:ext cx="7938194" cy="4928795"/>
          </a:xfrm>
        </p:spPr>
        <p:txBody>
          <a:bodyPr/>
          <a:lstStyle/>
          <a:p>
            <a:endParaRPr lang="de-AT" sz="1800" dirty="0"/>
          </a:p>
          <a:p>
            <a:r>
              <a:rPr lang="de-AT" sz="1800" dirty="0"/>
              <a:t>Einleitung</a:t>
            </a:r>
          </a:p>
          <a:p>
            <a:r>
              <a:rPr lang="de-AT" sz="1800" dirty="0"/>
              <a:t>Vorgehensweise</a:t>
            </a:r>
          </a:p>
          <a:p>
            <a:pPr lvl="1"/>
            <a:r>
              <a:rPr lang="de-AT" sz="1600" dirty="0"/>
              <a:t>Ziele des Workshops</a:t>
            </a:r>
          </a:p>
          <a:p>
            <a:pPr lvl="1"/>
            <a:r>
              <a:rPr lang="de-AT" sz="1600" dirty="0"/>
              <a:t>Abstimmung erhobener Anforderungen</a:t>
            </a:r>
          </a:p>
          <a:p>
            <a:pPr lvl="2"/>
            <a:r>
              <a:rPr lang="de-AT" sz="1700" dirty="0"/>
              <a:t>Funktionale Anforderungen</a:t>
            </a:r>
          </a:p>
          <a:p>
            <a:pPr lvl="2"/>
            <a:r>
              <a:rPr lang="de-AT" sz="1700" dirty="0"/>
              <a:t>Nicht funktionale Anforderungen</a:t>
            </a:r>
          </a:p>
          <a:p>
            <a:pPr lvl="1"/>
            <a:r>
              <a:rPr lang="de-AT" sz="1700" dirty="0"/>
              <a:t>Potenzielle Nebenschauplätze &amp; Risiken</a:t>
            </a:r>
          </a:p>
          <a:p>
            <a:r>
              <a:rPr lang="de-AT" sz="1800" dirty="0"/>
              <a:t>Offene Punkte</a:t>
            </a:r>
          </a:p>
          <a:p>
            <a:r>
              <a:rPr lang="de-AT" sz="1800" dirty="0"/>
              <a:t>Projektplan &amp; Nächste Schritte</a:t>
            </a:r>
          </a:p>
          <a:p>
            <a:r>
              <a:rPr lang="de-AT" sz="1800" dirty="0"/>
              <a:t>Diskussionsrunde</a:t>
            </a:r>
          </a:p>
          <a:p>
            <a:r>
              <a:rPr lang="de-AT" dirty="0"/>
              <a:t>	</a:t>
            </a:r>
          </a:p>
          <a:p>
            <a:r>
              <a:rPr lang="de-AT" dirty="0"/>
              <a:t>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5BFE42-E690-4CF8-BDD4-22A123D2F64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61C0D9-CCD7-42A4-BB41-FFCA6DDF1DF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4C8064C-18CC-4EBC-89BE-0F9545F9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28" y="215437"/>
            <a:ext cx="7938194" cy="938696"/>
          </a:xfrm>
        </p:spPr>
        <p:txBody>
          <a:bodyPr/>
          <a:lstStyle/>
          <a:p>
            <a:r>
              <a:rPr lang="de-AT" dirty="0"/>
              <a:t>Agenda – Workshop</a:t>
            </a:r>
          </a:p>
        </p:txBody>
      </p:sp>
    </p:spTree>
    <p:extLst>
      <p:ext uri="{BB962C8B-B14F-4D97-AF65-F5344CB8AC3E}">
        <p14:creationId xmlns:p14="http://schemas.microsoft.com/office/powerpoint/2010/main" val="407470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C85FB2-1022-4081-ABAD-803398685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322" y="1190445"/>
            <a:ext cx="7938000" cy="4206016"/>
          </a:xfrm>
        </p:spPr>
        <p:txBody>
          <a:bodyPr/>
          <a:lstStyle/>
          <a:p>
            <a:endParaRPr lang="de-AT" sz="1600" dirty="0"/>
          </a:p>
          <a:p>
            <a:r>
              <a:rPr lang="de-AT" sz="1600" dirty="0"/>
              <a:t>Diskussion der Workshop Ziele (15min)</a:t>
            </a:r>
          </a:p>
          <a:p>
            <a:endParaRPr lang="de-AT" sz="1600" dirty="0"/>
          </a:p>
          <a:p>
            <a:r>
              <a:rPr lang="de-AT" sz="1600" dirty="0"/>
              <a:t>Abstimmung der Anforderungen (60min)</a:t>
            </a:r>
          </a:p>
          <a:p>
            <a:endParaRPr lang="de-AT" sz="1600" dirty="0"/>
          </a:p>
          <a:p>
            <a:r>
              <a:rPr lang="de-AT" sz="1600" dirty="0"/>
              <a:t>Betrachtung potenzieller Nebenschauplätze &amp; Risiken (15min)</a:t>
            </a:r>
          </a:p>
          <a:p>
            <a:endParaRPr lang="de-AT" sz="1600" dirty="0"/>
          </a:p>
          <a:p>
            <a:r>
              <a:rPr lang="de-AT" sz="1600" dirty="0"/>
              <a:t>Diskussion &amp; Nächste Schritte (15min)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28" y="387837"/>
            <a:ext cx="7938194" cy="938696"/>
          </a:xfrm>
        </p:spPr>
        <p:txBody>
          <a:bodyPr/>
          <a:lstStyle/>
          <a:p>
            <a:r>
              <a:rPr lang="de-AT" dirty="0"/>
              <a:t>Vorgehensweise</a:t>
            </a:r>
          </a:p>
        </p:txBody>
      </p:sp>
    </p:spTree>
    <p:extLst>
      <p:ext uri="{BB962C8B-B14F-4D97-AF65-F5344CB8AC3E}">
        <p14:creationId xmlns:p14="http://schemas.microsoft.com/office/powerpoint/2010/main" val="393009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C85FB2-1022-4081-ABAD-803398685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322" y="1248108"/>
            <a:ext cx="7938000" cy="4424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dirty="0"/>
              <a:t>Unstimmigkeiten hinsichtlich Anforderungen beseitigen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dirty="0"/>
              <a:t>Finalisieren der Anforderungsanalyse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dirty="0"/>
              <a:t>Basis für finale Entscheidung erheben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dirty="0"/>
              <a:t>Potenzielle Nebenschauplätze identifizieren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dirty="0"/>
              <a:t>Risiken identifizieren &amp; abschätzen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AT" sz="1600" dirty="0"/>
              <a:t>Maßnahmen daraus ableiten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28" y="387837"/>
            <a:ext cx="7938194" cy="938696"/>
          </a:xfrm>
        </p:spPr>
        <p:txBody>
          <a:bodyPr/>
          <a:lstStyle/>
          <a:p>
            <a:r>
              <a:rPr lang="de-AT" sz="3200" dirty="0"/>
              <a:t>Ziele des Workshops</a:t>
            </a:r>
          </a:p>
        </p:txBody>
      </p:sp>
    </p:spTree>
    <p:extLst>
      <p:ext uri="{BB962C8B-B14F-4D97-AF65-F5344CB8AC3E}">
        <p14:creationId xmlns:p14="http://schemas.microsoft.com/office/powerpoint/2010/main" val="375794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C85FB2-1022-4081-ABAD-803398685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322" y="1442838"/>
            <a:ext cx="7938000" cy="4424400"/>
          </a:xfrm>
        </p:spPr>
        <p:txBody>
          <a:bodyPr/>
          <a:lstStyle/>
          <a:p>
            <a:r>
              <a:rPr lang="de-DE" u="sng" dirty="0"/>
              <a:t>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3200" dirty="0"/>
              <a:t>Abstimmung erhobener Anforderungen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4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C85FB2-1022-4081-ABAD-803398685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322" y="1442838"/>
            <a:ext cx="7938000" cy="4424400"/>
          </a:xfrm>
        </p:spPr>
        <p:txBody>
          <a:bodyPr/>
          <a:lstStyle/>
          <a:p>
            <a:r>
              <a:rPr lang="de-DE" u="sng" dirty="0"/>
              <a:t>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3200" dirty="0"/>
              <a:t>Abstimmung erhobener Anforderungen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28517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C85FB2-1022-4081-ABAD-803398685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322" y="1442838"/>
            <a:ext cx="7938000" cy="4424400"/>
          </a:xfrm>
        </p:spPr>
        <p:txBody>
          <a:bodyPr/>
          <a:lstStyle/>
          <a:p>
            <a:r>
              <a:rPr lang="de-DE" u="sng" dirty="0"/>
              <a:t>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3200" dirty="0"/>
              <a:t>Abstimmung erhobener Anforderungen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58307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C85FB2-1022-4081-ABAD-803398685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322" y="1442838"/>
            <a:ext cx="7938000" cy="4424400"/>
          </a:xfrm>
        </p:spPr>
        <p:txBody>
          <a:bodyPr/>
          <a:lstStyle/>
          <a:p>
            <a:endParaRPr lang="de-DE" sz="1800" dirty="0"/>
          </a:p>
          <a:p>
            <a:r>
              <a:rPr lang="de-DE" sz="1800" dirty="0"/>
              <a:t>Vorgehensweise bei Implementierung </a:t>
            </a:r>
          </a:p>
          <a:p>
            <a:endParaRPr lang="de-DE" sz="1800" dirty="0"/>
          </a:p>
          <a:p>
            <a:r>
              <a:rPr lang="de-DE" sz="1800" dirty="0" err="1"/>
              <a:t>Inakzeptanz</a:t>
            </a:r>
            <a:r>
              <a:rPr lang="de-DE" sz="1800" dirty="0"/>
              <a:t> der Stakeholder</a:t>
            </a:r>
          </a:p>
          <a:p>
            <a:endParaRPr lang="de-DE" sz="1800" dirty="0"/>
          </a:p>
          <a:p>
            <a:r>
              <a:rPr lang="de-DE" sz="1800" dirty="0"/>
              <a:t>Nicht Erfüllen der Anforderungen</a:t>
            </a:r>
          </a:p>
          <a:p>
            <a:pPr lvl="1"/>
            <a:r>
              <a:rPr lang="de-DE" sz="1600" dirty="0"/>
              <a:t>Funktionale </a:t>
            </a:r>
          </a:p>
          <a:p>
            <a:pPr lvl="1"/>
            <a:r>
              <a:rPr lang="de-DE" sz="1600" dirty="0"/>
              <a:t>Nicht funktionale Anforderungen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3200" dirty="0"/>
              <a:t>Potenzielle Nebenschauplätze &amp; Risiken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4552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_Vorlage_WIN_IE Kopie" id="{7309C7A1-9513-6245-992D-BD5F0FCCBA64}" vid="{DBCB829A-915E-2D4F-A73C-073BABE8C67C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Praesentation_Vorlage_WIN_IE</Template>
  <TotalTime>0</TotalTime>
  <Words>542</Words>
  <Application>Microsoft Office PowerPoint</Application>
  <PresentationFormat>Bildschirmpräsentation (4:3)</PresentationFormat>
  <Paragraphs>149</Paragraphs>
  <Slides>17</Slides>
  <Notes>12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Arial Black</vt:lpstr>
      <vt:lpstr>Wingdings 2</vt:lpstr>
      <vt:lpstr>Office-Design</vt:lpstr>
      <vt:lpstr>PowerPoint-Präsentation</vt:lpstr>
      <vt:lpstr>IT-Projekt wirtschafts-informatik</vt:lpstr>
      <vt:lpstr>Agenda – Workshop</vt:lpstr>
      <vt:lpstr>Vorgehensweise</vt:lpstr>
      <vt:lpstr>Ziele des Workshops</vt:lpstr>
      <vt:lpstr>Abstimmung erhobener Anforderungen</vt:lpstr>
      <vt:lpstr>Abstimmung erhobener Anforderungen</vt:lpstr>
      <vt:lpstr>Abstimmung erhobener Anforderungen</vt:lpstr>
      <vt:lpstr>Potenzielle Nebenschauplätze &amp; Risiken</vt:lpstr>
      <vt:lpstr>Vorgehensweise bei Implementierung</vt:lpstr>
      <vt:lpstr>Vorschlag Buy-Entscheidung inkl. Begründung</vt:lpstr>
      <vt:lpstr>Umsetzung Buy-Entscheidung</vt:lpstr>
      <vt:lpstr>Projektplan</vt:lpstr>
      <vt:lpstr>Nächste schritte</vt:lpstr>
      <vt:lpstr>Diskussionsrunde</vt:lpstr>
      <vt:lpstr>Vielen dank für die Aufmerksamkeit!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Angela Andorfer</dc:creator>
  <cp:lastModifiedBy>Fs6myqIpBc@students.jku.at</cp:lastModifiedBy>
  <cp:revision>100</cp:revision>
  <cp:lastPrinted>2015-10-19T12:36:16Z</cp:lastPrinted>
  <dcterms:created xsi:type="dcterms:W3CDTF">2018-04-19T12:56:50Z</dcterms:created>
  <dcterms:modified xsi:type="dcterms:W3CDTF">2019-05-22T11:58:58Z</dcterms:modified>
</cp:coreProperties>
</file>