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93" r:id="rId5"/>
    <p:sldId id="276" r:id="rId6"/>
    <p:sldId id="294" r:id="rId7"/>
    <p:sldId id="279" r:id="rId8"/>
    <p:sldId id="282" r:id="rId9"/>
    <p:sldId id="288" r:id="rId10"/>
    <p:sldId id="289" r:id="rId11"/>
    <p:sldId id="290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9" autoAdjust="0"/>
    <p:restoredTop sz="77428" autoAdjust="0"/>
  </p:normalViewPr>
  <p:slideViewPr>
    <p:cSldViewPr snapToGrid="0">
      <p:cViewPr varScale="1">
        <p:scale>
          <a:sx n="72" d="100"/>
          <a:sy n="72" d="100"/>
        </p:scale>
        <p:origin x="175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19.06.19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19.06.19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Anfangs werden wir unser Schulungskonzept vorstellen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Danach werden wir unseren aktuellen Stand der CRM-Umsetzung herzeigen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Weiters</a:t>
            </a:r>
            <a:r>
              <a:rPr lang="de-AT" dirty="0"/>
              <a:t> werden wir über unsere offenen Punkte reden und auch die nächsten Schritte besprechen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Abschließend wird es noch eine Diskussionsrunde geben, falls notwendig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Aufbau: zuerst eine theoretische Inputphase, dann immer größere Aktivität und Beteiligung der Schulungsteilnehmer in den weiteren Phasen</a:t>
            </a:r>
          </a:p>
          <a:p>
            <a:endParaRPr lang="de-AT" dirty="0"/>
          </a:p>
          <a:p>
            <a:r>
              <a:rPr lang="de-AT" dirty="0"/>
              <a:t>Teilnehmer: Barbara, David, Michael </a:t>
            </a:r>
            <a:r>
              <a:rPr lang="de-AT" dirty="0" err="1"/>
              <a:t>Holubek</a:t>
            </a:r>
            <a:r>
              <a:rPr lang="de-AT" dirty="0"/>
              <a:t> und Sie Herr Koch können auch natürlich teilnehmen, falls Sie teilnehmen wollen oder es für notwendig empfinden. </a:t>
            </a:r>
          </a:p>
          <a:p>
            <a:endParaRPr lang="de-AT" dirty="0"/>
          </a:p>
          <a:p>
            <a:r>
              <a:rPr lang="de-AT" dirty="0"/>
              <a:t>Werkzeuge: Teilnehmer sollten einen Laptop mitnehmen</a:t>
            </a:r>
          </a:p>
          <a:p>
            <a:endParaRPr lang="de-AT" dirty="0"/>
          </a:p>
          <a:p>
            <a:r>
              <a:rPr lang="de-AT" dirty="0"/>
              <a:t>Termin: es ist nur ein Termin vorgesehen, den können wir uns am Ende der Präsentation ausmachen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Theoretischer Input</a:t>
            </a:r>
          </a:p>
          <a:p>
            <a:r>
              <a:rPr lang="de-A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Präsentation der Ziele der Schulung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 der Relevanz der Ziele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 Überblick über die Lerninhalte vermitteln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Vorgehensweise der weiteren Schulung erklären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in die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-Lösung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theoretischer Input zu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Odoo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Vorstellung vom Design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Vorteile und Nachteile </a:t>
            </a: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Diskussion über die Leistung des Systems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Feedback einholen</a:t>
            </a:r>
          </a:p>
          <a:p>
            <a:pPr lvl="0"/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Missverständnisse und Fehler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ausdiskutiren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39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90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Schulungskonzept</a:t>
            </a:r>
          </a:p>
          <a:p>
            <a:endParaRPr lang="de-AT" sz="1800" dirty="0"/>
          </a:p>
          <a:p>
            <a:r>
              <a:rPr lang="de-AT" sz="1800" dirty="0"/>
              <a:t>Aktueller Stand der Umsetzung</a:t>
            </a:r>
          </a:p>
          <a:p>
            <a:endParaRPr lang="de-AT" sz="1800" dirty="0"/>
          </a:p>
          <a:p>
            <a:r>
              <a:rPr lang="de-AT" sz="1800" dirty="0"/>
              <a:t>Offene Punkte</a:t>
            </a:r>
          </a:p>
          <a:p>
            <a:endParaRPr lang="de-AT" sz="1800" dirty="0"/>
          </a:p>
          <a:p>
            <a:r>
              <a:rPr lang="de-AT" sz="1800" dirty="0"/>
              <a:t>Nächste Schritte</a:t>
            </a:r>
          </a:p>
          <a:p>
            <a:endParaRPr lang="de-AT" sz="1800" dirty="0"/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Dritter Meilenstein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Aufbau der Schulung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Teilnehmer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Schulungstermin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Schulungskonzept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128" y="1470212"/>
            <a:ext cx="7938194" cy="4495590"/>
          </a:xfrm>
        </p:spPr>
        <p:txBody>
          <a:bodyPr/>
          <a:lstStyle/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Theoretischer Input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Einführung in die CRM Software </a:t>
            </a:r>
            <a:r>
              <a:rPr lang="de-AT" sz="1800" dirty="0" err="1">
                <a:latin typeface="+mj-lt"/>
              </a:rPr>
              <a:t>Odoo</a:t>
            </a: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Funktionen besprechen mit den Teilnehmern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Diskussion über die Leistung des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Schulungsschritte</a:t>
            </a:r>
          </a:p>
        </p:txBody>
      </p:sp>
    </p:spTree>
    <p:extLst>
      <p:ext uri="{BB962C8B-B14F-4D97-AF65-F5344CB8AC3E}">
        <p14:creationId xmlns:p14="http://schemas.microsoft.com/office/powerpoint/2010/main" val="39181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59B5EA-11BF-8042-8A24-4166037D5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0218C-313D-CF4A-917C-CE338FAC7F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46F92D-6AEC-584E-9A6B-79650FD3F3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135D9A-3E03-A74E-95B3-04F5EC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der Umsetzung</a:t>
            </a:r>
          </a:p>
        </p:txBody>
      </p:sp>
    </p:spTree>
    <p:extLst>
      <p:ext uri="{BB962C8B-B14F-4D97-AF65-F5344CB8AC3E}">
        <p14:creationId xmlns:p14="http://schemas.microsoft.com/office/powerpoint/2010/main" val="40984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Managementpaper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Offene Punkte</a:t>
            </a:r>
            <a:br>
              <a:rPr lang="de-AT" sz="3200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Finalisieren aller 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Managementpaper und Poster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Fertigstellung der Seminararbeit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Einschulung ins neue CRM-System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78" y="555812"/>
            <a:ext cx="7830838" cy="1034584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805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259</Words>
  <Application>Microsoft Macintosh PowerPoint</Application>
  <PresentationFormat>Bildschirmpräsentation (4:3)</PresentationFormat>
  <Paragraphs>105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Dritter Meilenstein</vt:lpstr>
      <vt:lpstr>Schulungskonzept</vt:lpstr>
      <vt:lpstr>Schulungsschritte</vt:lpstr>
      <vt:lpstr>Aktueller Stand der Umsetzung</vt:lpstr>
      <vt:lpstr>Offene Punkte 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Anel Ljutic</cp:lastModifiedBy>
  <cp:revision>99</cp:revision>
  <cp:lastPrinted>2015-10-19T12:36:16Z</cp:lastPrinted>
  <dcterms:created xsi:type="dcterms:W3CDTF">2018-04-19T12:56:50Z</dcterms:created>
  <dcterms:modified xsi:type="dcterms:W3CDTF">2019-06-19T10:49:45Z</dcterms:modified>
</cp:coreProperties>
</file>