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09" autoAdjust="0"/>
    <p:restoredTop sz="94385" autoAdjust="0"/>
  </p:normalViewPr>
  <p:slideViewPr>
    <p:cSldViewPr>
      <p:cViewPr>
        <p:scale>
          <a:sx n="28" d="100"/>
          <a:sy n="28" d="100"/>
        </p:scale>
        <p:origin x="528" y="14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072607" y="663998"/>
            <a:ext cx="28731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0" b="1" dirty="0">
                <a:effectLst/>
              </a:rPr>
              <a:t>Evaluierung einer CRM-Lösung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9504240" y="27967551"/>
            <a:ext cx="14293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/>
          </a:p>
          <a:p>
            <a:r>
              <a:rPr lang="de-DE" sz="2800" b="1" dirty="0">
                <a:effectLst/>
              </a:rPr>
              <a:t>Projektpartner: </a:t>
            </a:r>
            <a:r>
              <a:rPr lang="de-DE" sz="2800" dirty="0">
                <a:effectLst/>
              </a:rPr>
              <a:t>Barbara </a:t>
            </a:r>
            <a:r>
              <a:rPr lang="de-DE" sz="2800" dirty="0" err="1">
                <a:effectLst/>
              </a:rPr>
              <a:t>Krumay</a:t>
            </a:r>
            <a:r>
              <a:rPr lang="de-DE" sz="2800" dirty="0">
                <a:effectLst/>
              </a:rPr>
              <a:t> &amp; David Christoph Rückel</a:t>
            </a:r>
          </a:p>
          <a:p>
            <a:endParaRPr lang="de-DE" sz="2800" dirty="0">
              <a:effectLst/>
            </a:endParaRPr>
          </a:p>
          <a:p>
            <a:r>
              <a:rPr lang="de-DE" sz="2800" b="1" dirty="0">
                <a:effectLst/>
              </a:rPr>
              <a:t>Projektteam: </a:t>
            </a:r>
            <a:r>
              <a:rPr lang="de-DE" sz="2800" dirty="0">
                <a:effectLst/>
              </a:rPr>
              <a:t>Maja </a:t>
            </a:r>
            <a:r>
              <a:rPr lang="de-DE" sz="2800" dirty="0" err="1">
                <a:effectLst/>
              </a:rPr>
              <a:t>Dusanic</a:t>
            </a:r>
            <a:r>
              <a:rPr lang="de-DE" sz="2800" dirty="0">
                <a:effectLst/>
              </a:rPr>
              <a:t>, </a:t>
            </a:r>
            <a:r>
              <a:rPr lang="de-DE" sz="2800" dirty="0" err="1">
                <a:effectLst/>
              </a:rPr>
              <a:t>Anel</a:t>
            </a:r>
            <a:r>
              <a:rPr lang="de-DE" sz="2800" dirty="0">
                <a:effectLst/>
              </a:rPr>
              <a:t> </a:t>
            </a:r>
            <a:r>
              <a:rPr lang="de-DE" sz="2800" dirty="0" err="1">
                <a:effectLst/>
              </a:rPr>
              <a:t>Ljutic</a:t>
            </a:r>
            <a:r>
              <a:rPr lang="de-DE" sz="2800" dirty="0">
                <a:effectLst/>
              </a:rPr>
              <a:t>, Merisa Pargan, Ivan Samardzic, Milos Tomic</a:t>
            </a:r>
          </a:p>
          <a:p>
            <a:endParaRPr lang="de-DE" sz="28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256.002 IT-Projekt Wirtschaftsinformatik</a:t>
            </a:r>
          </a:p>
        </p:txBody>
      </p:sp>
      <p:pic>
        <p:nvPicPr>
          <p:cNvPr id="28" name="Bild 1" descr="/Users/ivanlazic/Desktop/Unbenannt.png">
            <a:extLst>
              <a:ext uri="{FF2B5EF4-FFF2-40B4-BE49-F238E27FC236}">
                <a16:creationId xmlns:a16="http://schemas.microsoft.com/office/drawing/2014/main" id="{1A9663D6-0375-4F0A-B196-714704AE3B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20" y="400685"/>
            <a:ext cx="3525920" cy="290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A4646D8-DBEF-4333-A2CC-F3581CFEE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7" y="7680619"/>
            <a:ext cx="24826102" cy="1928701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DFBFF73-F504-CF47-8F7A-35415843973A}"/>
              </a:ext>
            </a:extLst>
          </p:cNvPr>
          <p:cNvSpPr txBox="1"/>
          <p:nvPr/>
        </p:nvSpPr>
        <p:spPr>
          <a:xfrm>
            <a:off x="25128272" y="5581187"/>
            <a:ext cx="167329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b="1" dirty="0">
              <a:effectLst/>
            </a:endParaRPr>
          </a:p>
          <a:p>
            <a:r>
              <a:rPr lang="de-DE" sz="4800" b="1" dirty="0">
                <a:effectLst/>
              </a:rPr>
              <a:t>Voraussetzungen:</a:t>
            </a:r>
          </a:p>
          <a:p>
            <a:r>
              <a:rPr lang="de-DE" sz="4800" dirty="0">
                <a:effectLst/>
              </a:rPr>
              <a:t>Open Source Software, keine Lizenzprobleme, Zugriffsrecht von vier verschiedene Rollen, kein cloudbasiertes System 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de-DE" sz="4400" dirty="0">
              <a:effectLst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de-DE" sz="44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A9592C-76BA-45A5-8E6D-97CF6D2FA2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403" y="28467641"/>
            <a:ext cx="8892315" cy="12465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BFD2AB8-6FD2-4A06-98E4-6569BC467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3127" y="17873910"/>
            <a:ext cx="16929961" cy="886194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103EA79-D21B-4365-99E7-9DBCD09507C0}"/>
              </a:ext>
            </a:extLst>
          </p:cNvPr>
          <p:cNvSpPr/>
          <p:nvPr/>
        </p:nvSpPr>
        <p:spPr>
          <a:xfrm>
            <a:off x="1439344" y="3307583"/>
            <a:ext cx="26426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4800" dirty="0"/>
          </a:p>
          <a:p>
            <a:r>
              <a:rPr lang="de-DE" sz="4800" dirty="0">
                <a:sym typeface="Wingdings" panose="05000000000000000000" pitchFamily="2" charset="2"/>
              </a:rPr>
              <a:t> </a:t>
            </a:r>
            <a:r>
              <a:rPr lang="de-DE" sz="4800" dirty="0">
                <a:effectLst/>
              </a:rPr>
              <a:t>Aufgrund fehlenden Funktionalitäten und geringer Usability muss eine Entscheidung getroffen werden, ob das derzeitige CRM-System erweitert oder eine neu CRM-Lösung eingesetzt werden sollte.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F9EA13-35A2-4A09-BDF7-BF3B4A4FC0AE}"/>
              </a:ext>
            </a:extLst>
          </p:cNvPr>
          <p:cNvSpPr txBox="1"/>
          <p:nvPr/>
        </p:nvSpPr>
        <p:spPr>
          <a:xfrm>
            <a:off x="1069118" y="6440770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Prozess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der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Vorgehensweise</a:t>
            </a:r>
            <a:endParaRPr lang="de-DE" b="1" dirty="0">
              <a:effectLst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4B95A16-F4B2-40AD-934E-CEEFAF831501}"/>
              </a:ext>
            </a:extLst>
          </p:cNvPr>
          <p:cNvSpPr txBox="1"/>
          <p:nvPr/>
        </p:nvSpPr>
        <p:spPr>
          <a:xfrm>
            <a:off x="25128272" y="9509624"/>
            <a:ext cx="972278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Anforderungen der Stakeholder: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Optimiertes Eventmanagement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 Kontaktverwaltung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 Bearbeitung der Datensätze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Bessere Benutzeroberfläche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Konfiguration von E-Mail-Templates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Massenemail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Optimale Suchfunktion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Einfacher Export von Daten</a:t>
            </a:r>
          </a:p>
          <a:p>
            <a:pPr marL="685800" indent="-685800">
              <a:buFont typeface="Symbol" panose="05050102010706020507" pitchFamily="18" charset="2"/>
              <a:buChar char="-"/>
            </a:pPr>
            <a:endParaRPr lang="de-DE" sz="48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2B29A9B-35E0-46CC-96BF-327672E00593}"/>
              </a:ext>
            </a:extLst>
          </p:cNvPr>
          <p:cNvSpPr txBox="1"/>
          <p:nvPr/>
        </p:nvSpPr>
        <p:spPr>
          <a:xfrm>
            <a:off x="25707736" y="26089523"/>
            <a:ext cx="52235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Datenbank</a:t>
            </a:r>
            <a:r>
              <a:rPr lang="de-DE" dirty="0"/>
              <a:t> </a:t>
            </a:r>
            <a:r>
              <a:rPr lang="de-DE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backend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677EEA-933B-4592-BC89-8EFE8B453A8B}"/>
              </a:ext>
            </a:extLst>
          </p:cNvPr>
          <p:cNvSpPr txBox="1"/>
          <p:nvPr/>
        </p:nvSpPr>
        <p:spPr>
          <a:xfrm>
            <a:off x="34796227" y="9568223"/>
            <a:ext cx="68355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dirty="0">
              <a:effectLst/>
            </a:endParaRP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mobiler Zugriff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Zeiterfassung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Kalender bei der Terminverwaltung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Erkennung von   redundanten Daten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Anbindung an Soziale Netzwerke (Facebook)</a:t>
            </a:r>
          </a:p>
          <a:p>
            <a:endParaRPr lang="de-DE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MS PGothic</vt:lpstr>
      <vt:lpstr>Arial</vt:lpstr>
      <vt:lpstr>Symbol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M Pargan</cp:lastModifiedBy>
  <cp:revision>210</cp:revision>
  <cp:lastPrinted>2019-06-27T11:05:42Z</cp:lastPrinted>
  <dcterms:created xsi:type="dcterms:W3CDTF">2000-02-09T15:01:13Z</dcterms:created>
  <dcterms:modified xsi:type="dcterms:W3CDTF">2019-06-27T23:00:45Z</dcterms:modified>
</cp:coreProperties>
</file>