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71" r:id="rId5"/>
    <p:sldId id="267" r:id="rId6"/>
    <p:sldId id="268" r:id="rId7"/>
    <p:sldId id="270" r:id="rId8"/>
    <p:sldId id="264" r:id="rId9"/>
  </p:sldIdLst>
  <p:sldSz cx="10693400" cy="7556500"/>
  <p:notesSz cx="10693400" cy="7556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Samardzic" userId="ecc4db6c-34e4-45cc-b973-136aa39dac12" providerId="ADAL" clId="{5073F4C3-84EA-4D5B-B79A-BFFEC8AA6881}"/>
    <pc:docChg chg="undo custSel modSld">
      <pc:chgData name="Ivan Samardzic" userId="ecc4db6c-34e4-45cc-b973-136aa39dac12" providerId="ADAL" clId="{5073F4C3-84EA-4D5B-B79A-BFFEC8AA6881}" dt="2018-10-15T21:29:03.818" v="311"/>
      <pc:docMkLst>
        <pc:docMk/>
      </pc:docMkLst>
      <pc:sldChg chg="addSp delSp modSp">
        <pc:chgData name="Ivan Samardzic" userId="ecc4db6c-34e4-45cc-b973-136aa39dac12" providerId="ADAL" clId="{5073F4C3-84EA-4D5B-B79A-BFFEC8AA6881}" dt="2018-10-15T21:29:03.818" v="311"/>
        <pc:sldMkLst>
          <pc:docMk/>
          <pc:sldMk cId="0" sldId="256"/>
        </pc:sldMkLst>
        <pc:picChg chg="add del">
          <ac:chgData name="Ivan Samardzic" userId="ecc4db6c-34e4-45cc-b973-136aa39dac12" providerId="ADAL" clId="{5073F4C3-84EA-4D5B-B79A-BFFEC8AA6881}" dt="2018-10-15T21:29:00.583" v="309" actId="478"/>
          <ac:picMkLst>
            <pc:docMk/>
            <pc:sldMk cId="0" sldId="256"/>
            <ac:picMk id="9" creationId="{CE36830C-FBAD-4D5A-B41B-CFCE22012618}"/>
          </ac:picMkLst>
        </pc:picChg>
        <pc:picChg chg="add">
          <ac:chgData name="Ivan Samardzic" userId="ecc4db6c-34e4-45cc-b973-136aa39dac12" providerId="ADAL" clId="{5073F4C3-84EA-4D5B-B79A-BFFEC8AA6881}" dt="2018-10-15T21:29:03.818" v="311"/>
          <ac:picMkLst>
            <pc:docMk/>
            <pc:sldMk cId="0" sldId="256"/>
            <ac:picMk id="10" creationId="{234BEA3A-BAD7-4DB7-931B-E0632617BD83}"/>
          </ac:picMkLst>
        </pc:picChg>
        <pc:picChg chg="add del mod">
          <ac:chgData name="Ivan Samardzic" userId="ecc4db6c-34e4-45cc-b973-136aa39dac12" providerId="ADAL" clId="{5073F4C3-84EA-4D5B-B79A-BFFEC8AA6881}" dt="2018-10-15T21:25:51.619" v="261" actId="478"/>
          <ac:picMkLst>
            <pc:docMk/>
            <pc:sldMk cId="0" sldId="256"/>
            <ac:picMk id="1026" creationId="{C519AB0E-2F1F-4FAB-9362-616901EECFE7}"/>
          </ac:picMkLst>
        </pc:picChg>
        <pc:picChg chg="add del mod">
          <ac:chgData name="Ivan Samardzic" userId="ecc4db6c-34e4-45cc-b973-136aa39dac12" providerId="ADAL" clId="{5073F4C3-84EA-4D5B-B79A-BFFEC8AA6881}" dt="2018-10-15T21:29:03.528" v="310" actId="478"/>
          <ac:picMkLst>
            <pc:docMk/>
            <pc:sldMk cId="0" sldId="256"/>
            <ac:picMk id="1028" creationId="{466833B0-68E8-4FE0-81BB-697D5CBD9E0D}"/>
          </ac:picMkLst>
        </pc:picChg>
      </pc:sldChg>
      <pc:sldChg chg="addSp delSp">
        <pc:chgData name="Ivan Samardzic" userId="ecc4db6c-34e4-45cc-b973-136aa39dac12" providerId="ADAL" clId="{5073F4C3-84EA-4D5B-B79A-BFFEC8AA6881}" dt="2018-10-15T21:28:57.090" v="307"/>
        <pc:sldMkLst>
          <pc:docMk/>
          <pc:sldMk cId="0" sldId="257"/>
        </pc:sldMkLst>
        <pc:picChg chg="add del">
          <ac:chgData name="Ivan Samardzic" userId="ecc4db6c-34e4-45cc-b973-136aa39dac12" providerId="ADAL" clId="{5073F4C3-84EA-4D5B-B79A-BFFEC8AA6881}" dt="2018-10-15T21:28:56.790" v="306" actId="478"/>
          <ac:picMkLst>
            <pc:docMk/>
            <pc:sldMk cId="0" sldId="257"/>
            <ac:picMk id="8" creationId="{BAD4250E-28CB-4637-A9D7-E41CB70DB849}"/>
          </ac:picMkLst>
        </pc:picChg>
        <pc:picChg chg="add">
          <ac:chgData name="Ivan Samardzic" userId="ecc4db6c-34e4-45cc-b973-136aa39dac12" providerId="ADAL" clId="{5073F4C3-84EA-4D5B-B79A-BFFEC8AA6881}" dt="2018-10-15T21:28:57.090" v="307"/>
          <ac:picMkLst>
            <pc:docMk/>
            <pc:sldMk cId="0" sldId="257"/>
            <ac:picMk id="9" creationId="{F99FDCD9-43A9-4622-A9AA-174D4CA27C70}"/>
          </ac:picMkLst>
        </pc:picChg>
        <pc:picChg chg="add del">
          <ac:chgData name="Ivan Samardzic" userId="ecc4db6c-34e4-45cc-b973-136aa39dac12" providerId="ADAL" clId="{5073F4C3-84EA-4D5B-B79A-BFFEC8AA6881}" dt="2018-10-15T21:25:48.129" v="260"/>
          <ac:picMkLst>
            <pc:docMk/>
            <pc:sldMk cId="0" sldId="257"/>
            <ac:picMk id="2050" creationId="{CF9104F5-C086-44C2-961A-757211859888}"/>
          </ac:picMkLst>
        </pc:picChg>
      </pc:sldChg>
      <pc:sldChg chg="addSp delSp">
        <pc:chgData name="Ivan Samardzic" userId="ecc4db6c-34e4-45cc-b973-136aa39dac12" providerId="ADAL" clId="{5073F4C3-84EA-4D5B-B79A-BFFEC8AA6881}" dt="2018-10-15T21:28:53.822" v="305"/>
        <pc:sldMkLst>
          <pc:docMk/>
          <pc:sldMk cId="0" sldId="258"/>
        </pc:sldMkLst>
        <pc:picChg chg="add del">
          <ac:chgData name="Ivan Samardzic" userId="ecc4db6c-34e4-45cc-b973-136aa39dac12" providerId="ADAL" clId="{5073F4C3-84EA-4D5B-B79A-BFFEC8AA6881}" dt="2018-10-15T21:28:53.525" v="304" actId="478"/>
          <ac:picMkLst>
            <pc:docMk/>
            <pc:sldMk cId="0" sldId="258"/>
            <ac:picMk id="11" creationId="{1031DD65-756C-497C-BBF5-E5C72333B0AB}"/>
          </ac:picMkLst>
        </pc:picChg>
        <pc:picChg chg="add">
          <ac:chgData name="Ivan Samardzic" userId="ecc4db6c-34e4-45cc-b973-136aa39dac12" providerId="ADAL" clId="{5073F4C3-84EA-4D5B-B79A-BFFEC8AA6881}" dt="2018-10-15T21:28:53.822" v="305"/>
          <ac:picMkLst>
            <pc:docMk/>
            <pc:sldMk cId="0" sldId="258"/>
            <ac:picMk id="12" creationId="{8B4146E1-2747-4040-A720-79A96D27C466}"/>
          </ac:picMkLst>
        </pc:picChg>
      </pc:sldChg>
      <pc:sldChg chg="addSp delSp modSp">
        <pc:chgData name="Ivan Samardzic" userId="ecc4db6c-34e4-45cc-b973-136aa39dac12" providerId="ADAL" clId="{5073F4C3-84EA-4D5B-B79A-BFFEC8AA6881}" dt="2018-10-15T21:27:38.864" v="283" actId="478"/>
        <pc:sldMkLst>
          <pc:docMk/>
          <pc:sldMk cId="0" sldId="264"/>
        </pc:sldMkLst>
        <pc:spChg chg="del mod">
          <ac:chgData name="Ivan Samardzic" userId="ecc4db6c-34e4-45cc-b973-136aa39dac12" providerId="ADAL" clId="{5073F4C3-84EA-4D5B-B79A-BFFEC8AA6881}" dt="2018-10-15T21:27:38.864" v="283" actId="478"/>
          <ac:spMkLst>
            <pc:docMk/>
            <pc:sldMk cId="0" sldId="264"/>
            <ac:spMk id="2" creationId="{4E6E2111-0939-4016-B050-9EED76213A40}"/>
          </ac:spMkLst>
        </pc:spChg>
        <pc:picChg chg="add del">
          <ac:chgData name="Ivan Samardzic" userId="ecc4db6c-34e4-45cc-b973-136aa39dac12" providerId="ADAL" clId="{5073F4C3-84EA-4D5B-B79A-BFFEC8AA6881}" dt="2018-10-15T21:27:29.974" v="281" actId="478"/>
          <ac:picMkLst>
            <pc:docMk/>
            <pc:sldMk cId="0" sldId="264"/>
            <ac:picMk id="3" creationId="{2C01877F-0AD4-45A7-82A0-C0D1BE5FA7B2}"/>
          </ac:picMkLst>
        </pc:picChg>
      </pc:sldChg>
      <pc:sldChg chg="addSp delSp">
        <pc:chgData name="Ivan Samardzic" userId="ecc4db6c-34e4-45cc-b973-136aa39dac12" providerId="ADAL" clId="{5073F4C3-84EA-4D5B-B79A-BFFEC8AA6881}" dt="2018-10-15T21:28:50.071" v="303"/>
        <pc:sldMkLst>
          <pc:docMk/>
          <pc:sldMk cId="301892392" sldId="265"/>
        </pc:sldMkLst>
        <pc:picChg chg="add del">
          <ac:chgData name="Ivan Samardzic" userId="ecc4db6c-34e4-45cc-b973-136aa39dac12" providerId="ADAL" clId="{5073F4C3-84EA-4D5B-B79A-BFFEC8AA6881}" dt="2018-10-15T21:28:49.764" v="302" actId="478"/>
          <ac:picMkLst>
            <pc:docMk/>
            <pc:sldMk cId="301892392" sldId="265"/>
            <ac:picMk id="18" creationId="{5B3DD176-D50D-45F5-832C-99C85CEC2439}"/>
          </ac:picMkLst>
        </pc:picChg>
        <pc:picChg chg="add">
          <ac:chgData name="Ivan Samardzic" userId="ecc4db6c-34e4-45cc-b973-136aa39dac12" providerId="ADAL" clId="{5073F4C3-84EA-4D5B-B79A-BFFEC8AA6881}" dt="2018-10-15T21:28:50.071" v="303"/>
          <ac:picMkLst>
            <pc:docMk/>
            <pc:sldMk cId="301892392" sldId="265"/>
            <ac:picMk id="19" creationId="{92789946-5EC7-44F8-9A6C-3218613B66E2}"/>
          </ac:picMkLst>
        </pc:picChg>
      </pc:sldChg>
      <pc:sldChg chg="addSp delSp">
        <pc:chgData name="Ivan Samardzic" userId="ecc4db6c-34e4-45cc-b973-136aa39dac12" providerId="ADAL" clId="{5073F4C3-84EA-4D5B-B79A-BFFEC8AA6881}" dt="2018-10-15T21:28:46.302" v="301"/>
        <pc:sldMkLst>
          <pc:docMk/>
          <pc:sldMk cId="1186526134" sldId="266"/>
        </pc:sldMkLst>
        <pc:picChg chg="add del">
          <ac:chgData name="Ivan Samardzic" userId="ecc4db6c-34e4-45cc-b973-136aa39dac12" providerId="ADAL" clId="{5073F4C3-84EA-4D5B-B79A-BFFEC8AA6881}" dt="2018-10-15T21:28:46.022" v="300" actId="478"/>
          <ac:picMkLst>
            <pc:docMk/>
            <pc:sldMk cId="1186526134" sldId="266"/>
            <ac:picMk id="6" creationId="{32D0CF0A-AA2B-46CD-A76B-F98537306622}"/>
          </ac:picMkLst>
        </pc:picChg>
        <pc:picChg chg="add">
          <ac:chgData name="Ivan Samardzic" userId="ecc4db6c-34e4-45cc-b973-136aa39dac12" providerId="ADAL" clId="{5073F4C3-84EA-4D5B-B79A-BFFEC8AA6881}" dt="2018-10-15T21:28:46.302" v="301"/>
          <ac:picMkLst>
            <pc:docMk/>
            <pc:sldMk cId="1186526134" sldId="266"/>
            <ac:picMk id="7" creationId="{DB1765F0-9361-4C6E-A631-1483092282BF}"/>
          </ac:picMkLst>
        </pc:picChg>
      </pc:sldChg>
      <pc:sldChg chg="addSp delSp modSp">
        <pc:chgData name="Ivan Samardzic" userId="ecc4db6c-34e4-45cc-b973-136aa39dac12" providerId="ADAL" clId="{5073F4C3-84EA-4D5B-B79A-BFFEC8AA6881}" dt="2018-10-15T21:28:42.727" v="299"/>
        <pc:sldMkLst>
          <pc:docMk/>
          <pc:sldMk cId="3300140137" sldId="267"/>
        </pc:sldMkLst>
        <pc:spChg chg="mod">
          <ac:chgData name="Ivan Samardzic" userId="ecc4db6c-34e4-45cc-b973-136aa39dac12" providerId="ADAL" clId="{5073F4C3-84EA-4D5B-B79A-BFFEC8AA6881}" dt="2018-10-15T21:14:24.654" v="204" actId="14"/>
          <ac:spMkLst>
            <pc:docMk/>
            <pc:sldMk cId="3300140137" sldId="267"/>
            <ac:spMk id="10" creationId="{A6CB6791-3D8C-45D6-BBC2-C8D5B1FDA0E9}"/>
          </ac:spMkLst>
        </pc:spChg>
        <pc:picChg chg="add del">
          <ac:chgData name="Ivan Samardzic" userId="ecc4db6c-34e4-45cc-b973-136aa39dac12" providerId="ADAL" clId="{5073F4C3-84EA-4D5B-B79A-BFFEC8AA6881}" dt="2018-10-15T21:28:42.296" v="298" actId="478"/>
          <ac:picMkLst>
            <pc:docMk/>
            <pc:sldMk cId="3300140137" sldId="267"/>
            <ac:picMk id="6" creationId="{5B7ABE84-F491-4C6A-BC1B-15055F134E41}"/>
          </ac:picMkLst>
        </pc:picChg>
        <pc:picChg chg="add">
          <ac:chgData name="Ivan Samardzic" userId="ecc4db6c-34e4-45cc-b973-136aa39dac12" providerId="ADAL" clId="{5073F4C3-84EA-4D5B-B79A-BFFEC8AA6881}" dt="2018-10-15T21:28:42.727" v="299"/>
          <ac:picMkLst>
            <pc:docMk/>
            <pc:sldMk cId="3300140137" sldId="267"/>
            <ac:picMk id="7" creationId="{477B941C-67A3-4DA5-A3B2-158D991B5CDA}"/>
          </ac:picMkLst>
        </pc:picChg>
      </pc:sldChg>
      <pc:sldChg chg="addSp delSp modSp">
        <pc:chgData name="Ivan Samardzic" userId="ecc4db6c-34e4-45cc-b973-136aa39dac12" providerId="ADAL" clId="{5073F4C3-84EA-4D5B-B79A-BFFEC8AA6881}" dt="2018-10-15T21:28:37.901" v="297" actId="1036"/>
        <pc:sldMkLst>
          <pc:docMk/>
          <pc:sldMk cId="28997239" sldId="268"/>
        </pc:sldMkLst>
        <pc:spChg chg="mod">
          <ac:chgData name="Ivan Samardzic" userId="ecc4db6c-34e4-45cc-b973-136aa39dac12" providerId="ADAL" clId="{5073F4C3-84EA-4D5B-B79A-BFFEC8AA6881}" dt="2018-10-15T21:16:59.619" v="256" actId="1076"/>
          <ac:spMkLst>
            <pc:docMk/>
            <pc:sldMk cId="28997239" sldId="268"/>
            <ac:spMk id="3" creationId="{00000000-0000-0000-0000-000000000000}"/>
          </ac:spMkLst>
        </pc:spChg>
        <pc:picChg chg="add del">
          <ac:chgData name="Ivan Samardzic" userId="ecc4db6c-34e4-45cc-b973-136aa39dac12" providerId="ADAL" clId="{5073F4C3-84EA-4D5B-B79A-BFFEC8AA6881}" dt="2018-10-15T21:28:25.333" v="291" actId="478"/>
          <ac:picMkLst>
            <pc:docMk/>
            <pc:sldMk cId="28997239" sldId="268"/>
            <ac:picMk id="11" creationId="{106C83E6-8879-44F6-B282-28CE1040D7A9}"/>
          </ac:picMkLst>
        </pc:picChg>
        <pc:picChg chg="add mod">
          <ac:chgData name="Ivan Samardzic" userId="ecc4db6c-34e4-45cc-b973-136aa39dac12" providerId="ADAL" clId="{5073F4C3-84EA-4D5B-B79A-BFFEC8AA6881}" dt="2018-10-15T21:28:37.901" v="297" actId="1036"/>
          <ac:picMkLst>
            <pc:docMk/>
            <pc:sldMk cId="28997239" sldId="268"/>
            <ac:picMk id="12" creationId="{662EC01B-66B0-4A9F-AA1D-A1DA8195D305}"/>
          </ac:picMkLst>
        </pc:picChg>
      </pc:sldChg>
      <pc:sldChg chg="addSp delSp">
        <pc:chgData name="Ivan Samardzic" userId="ecc4db6c-34e4-45cc-b973-136aa39dac12" providerId="ADAL" clId="{5073F4C3-84EA-4D5B-B79A-BFFEC8AA6881}" dt="2018-10-15T21:28:31.588" v="293"/>
        <pc:sldMkLst>
          <pc:docMk/>
          <pc:sldMk cId="3207588373" sldId="269"/>
        </pc:sldMkLst>
        <pc:picChg chg="add del">
          <ac:chgData name="Ivan Samardzic" userId="ecc4db6c-34e4-45cc-b973-136aa39dac12" providerId="ADAL" clId="{5073F4C3-84EA-4D5B-B79A-BFFEC8AA6881}" dt="2018-10-15T21:28:31.244" v="292" actId="478"/>
          <ac:picMkLst>
            <pc:docMk/>
            <pc:sldMk cId="3207588373" sldId="269"/>
            <ac:picMk id="6" creationId="{7F8E0AEB-DABC-4322-AC90-44C93C2BF554}"/>
          </ac:picMkLst>
        </pc:picChg>
        <pc:picChg chg="add">
          <ac:chgData name="Ivan Samardzic" userId="ecc4db6c-34e4-45cc-b973-136aa39dac12" providerId="ADAL" clId="{5073F4C3-84EA-4D5B-B79A-BFFEC8AA6881}" dt="2018-10-15T21:28:31.588" v="293"/>
          <ac:picMkLst>
            <pc:docMk/>
            <pc:sldMk cId="3207588373" sldId="269"/>
            <ac:picMk id="7" creationId="{F2AFF4C8-0619-409B-B15F-536044E83A00}"/>
          </ac:picMkLst>
        </pc:picChg>
      </pc:sldChg>
      <pc:sldChg chg="addSp modSp">
        <pc:chgData name="Ivan Samardzic" userId="ecc4db6c-34e4-45cc-b973-136aa39dac12" providerId="ADAL" clId="{5073F4C3-84EA-4D5B-B79A-BFFEC8AA6881}" dt="2018-10-15T21:28:11.557" v="289" actId="1076"/>
        <pc:sldMkLst>
          <pc:docMk/>
          <pc:sldMk cId="1029646711" sldId="270"/>
        </pc:sldMkLst>
        <pc:picChg chg="add mod">
          <ac:chgData name="Ivan Samardzic" userId="ecc4db6c-34e4-45cc-b973-136aa39dac12" providerId="ADAL" clId="{5073F4C3-84EA-4D5B-B79A-BFFEC8AA6881}" dt="2018-10-15T21:28:11.557" v="289" actId="1076"/>
          <ac:picMkLst>
            <pc:docMk/>
            <pc:sldMk cId="1029646711" sldId="270"/>
            <ac:picMk id="7" creationId="{D55ECECE-726F-4603-AF4A-24B07832FCE0}"/>
          </ac:picMkLst>
        </pc:picChg>
      </pc:sldChg>
    </pc:docChg>
  </pc:docChgLst>
  <pc:docChgLst>
    <pc:chgData name="Ivan Samardzic" userId="ecc4db6c-34e4-45cc-b973-136aa39dac12" providerId="ADAL" clId="{C2CA9005-5301-42F9-B9DF-BD08E59B8787}"/>
    <pc:docChg chg="modSld">
      <pc:chgData name="Ivan Samardzic" userId="ecc4db6c-34e4-45cc-b973-136aa39dac12" providerId="ADAL" clId="{C2CA9005-5301-42F9-B9DF-BD08E59B8787}" dt="2018-10-16T06:11:42.184" v="88" actId="1037"/>
      <pc:docMkLst>
        <pc:docMk/>
      </pc:docMkLst>
      <pc:sldChg chg="modSp">
        <pc:chgData name="Ivan Samardzic" userId="ecc4db6c-34e4-45cc-b973-136aa39dac12" providerId="ADAL" clId="{C2CA9005-5301-42F9-B9DF-BD08E59B8787}" dt="2018-10-16T05:43:41.755" v="69" actId="1037"/>
        <pc:sldMkLst>
          <pc:docMk/>
          <pc:sldMk cId="0" sldId="258"/>
        </pc:sldMkLst>
        <pc:spChg chg="mod">
          <ac:chgData name="Ivan Samardzic" userId="ecc4db6c-34e4-45cc-b973-136aa39dac12" providerId="ADAL" clId="{C2CA9005-5301-42F9-B9DF-BD08E59B8787}" dt="2018-10-16T05:43:24.159" v="63" actId="1036"/>
          <ac:spMkLst>
            <pc:docMk/>
            <pc:sldMk cId="0" sldId="258"/>
            <ac:spMk id="2" creationId="{00000000-0000-0000-0000-000000000000}"/>
          </ac:spMkLst>
        </pc:spChg>
        <pc:spChg chg="mod">
          <ac:chgData name="Ivan Samardzic" userId="ecc4db6c-34e4-45cc-b973-136aa39dac12" providerId="ADAL" clId="{C2CA9005-5301-42F9-B9DF-BD08E59B8787}" dt="2018-10-16T05:43:19.185" v="59" actId="1035"/>
          <ac:spMkLst>
            <pc:docMk/>
            <pc:sldMk cId="0" sldId="258"/>
            <ac:spMk id="3" creationId="{00000000-0000-0000-0000-000000000000}"/>
          </ac:spMkLst>
        </pc:spChg>
        <pc:spChg chg="mod">
          <ac:chgData name="Ivan Samardzic" userId="ecc4db6c-34e4-45cc-b973-136aa39dac12" providerId="ADAL" clId="{C2CA9005-5301-42F9-B9DF-BD08E59B8787}" dt="2018-10-16T05:43:24.159" v="63" actId="1036"/>
          <ac:spMkLst>
            <pc:docMk/>
            <pc:sldMk cId="0" sldId="258"/>
            <ac:spMk id="5" creationId="{00000000-0000-0000-0000-000000000000}"/>
          </ac:spMkLst>
        </pc:spChg>
        <pc:spChg chg="mod">
          <ac:chgData name="Ivan Samardzic" userId="ecc4db6c-34e4-45cc-b973-136aa39dac12" providerId="ADAL" clId="{C2CA9005-5301-42F9-B9DF-BD08E59B8787}" dt="2018-10-16T05:43:41.755" v="69" actId="1037"/>
          <ac:spMkLst>
            <pc:docMk/>
            <pc:sldMk cId="0" sldId="258"/>
            <ac:spMk id="10" creationId="{A6CB6791-3D8C-45D6-BBC2-C8D5B1FDA0E9}"/>
          </ac:spMkLst>
        </pc:spChg>
      </pc:sldChg>
      <pc:sldChg chg="addSp modSp">
        <pc:chgData name="Ivan Samardzic" userId="ecc4db6c-34e4-45cc-b973-136aa39dac12" providerId="ADAL" clId="{C2CA9005-5301-42F9-B9DF-BD08E59B8787}" dt="2018-10-16T06:11:42.184" v="88" actId="1037"/>
        <pc:sldMkLst>
          <pc:docMk/>
          <pc:sldMk cId="301892392" sldId="265"/>
        </pc:sldMkLst>
        <pc:spChg chg="mod">
          <ac:chgData name="Ivan Samardzic" userId="ecc4db6c-34e4-45cc-b973-136aa39dac12" providerId="ADAL" clId="{C2CA9005-5301-42F9-B9DF-BD08E59B8787}" dt="2018-10-16T06:11:35.873" v="87" actId="1037"/>
          <ac:spMkLst>
            <pc:docMk/>
            <pc:sldMk cId="301892392" sldId="265"/>
            <ac:spMk id="13" creationId="{6FCC05D4-6D1E-4318-AFD4-92482999DCC6}"/>
          </ac:spMkLst>
        </pc:spChg>
        <pc:spChg chg="mod">
          <ac:chgData name="Ivan Samardzic" userId="ecc4db6c-34e4-45cc-b973-136aa39dac12" providerId="ADAL" clId="{C2CA9005-5301-42F9-B9DF-BD08E59B8787}" dt="2018-10-16T06:11:30.638" v="85" actId="1038"/>
          <ac:spMkLst>
            <pc:docMk/>
            <pc:sldMk cId="301892392" sldId="265"/>
            <ac:spMk id="14" creationId="{7A02D98D-BF48-4A74-8A42-FBB89CC196EC}"/>
          </ac:spMkLst>
        </pc:spChg>
        <pc:spChg chg="mod">
          <ac:chgData name="Ivan Samardzic" userId="ecc4db6c-34e4-45cc-b973-136aa39dac12" providerId="ADAL" clId="{C2CA9005-5301-42F9-B9DF-BD08E59B8787}" dt="2018-10-16T06:11:35.873" v="87" actId="1037"/>
          <ac:spMkLst>
            <pc:docMk/>
            <pc:sldMk cId="301892392" sldId="265"/>
            <ac:spMk id="15" creationId="{7BD19B6F-D71E-42D6-AF8B-578BA2B3EFE5}"/>
          </ac:spMkLst>
        </pc:spChg>
        <pc:spChg chg="mod">
          <ac:chgData name="Ivan Samardzic" userId="ecc4db6c-34e4-45cc-b973-136aa39dac12" providerId="ADAL" clId="{C2CA9005-5301-42F9-B9DF-BD08E59B8787}" dt="2018-10-16T06:11:42.184" v="88" actId="1037"/>
          <ac:spMkLst>
            <pc:docMk/>
            <pc:sldMk cId="301892392" sldId="265"/>
            <ac:spMk id="16" creationId="{92DB4DDF-FD0F-4535-BAE2-EF9C7A240D0B}"/>
          </ac:spMkLst>
        </pc:spChg>
        <pc:spChg chg="mod">
          <ac:chgData name="Ivan Samardzic" userId="ecc4db6c-34e4-45cc-b973-136aa39dac12" providerId="ADAL" clId="{C2CA9005-5301-42F9-B9DF-BD08E59B8787}" dt="2018-10-16T06:11:30.638" v="85" actId="1038"/>
          <ac:spMkLst>
            <pc:docMk/>
            <pc:sldMk cId="301892392" sldId="265"/>
            <ac:spMk id="17" creationId="{DDA344DE-F514-4DEC-A3D4-BD4A1C7B0305}"/>
          </ac:spMkLst>
        </pc:spChg>
        <pc:picChg chg="mod">
          <ac:chgData name="Ivan Samardzic" userId="ecc4db6c-34e4-45cc-b973-136aa39dac12" providerId="ADAL" clId="{C2CA9005-5301-42F9-B9DF-BD08E59B8787}" dt="2018-10-16T06:11:30.638" v="85" actId="1038"/>
          <ac:picMkLst>
            <pc:docMk/>
            <pc:sldMk cId="301892392" sldId="265"/>
            <ac:picMk id="7" creationId="{81D52D0A-AFB6-400B-9567-6C0ED665A919}"/>
          </ac:picMkLst>
        </pc:picChg>
        <pc:picChg chg="mod">
          <ac:chgData name="Ivan Samardzic" userId="ecc4db6c-34e4-45cc-b973-136aa39dac12" providerId="ADAL" clId="{C2CA9005-5301-42F9-B9DF-BD08E59B8787}" dt="2018-10-16T06:11:35.873" v="87" actId="1037"/>
          <ac:picMkLst>
            <pc:docMk/>
            <pc:sldMk cId="301892392" sldId="265"/>
            <ac:picMk id="8" creationId="{A470CDF9-930C-43AA-93A9-C37CF8D88203}"/>
          </ac:picMkLst>
        </pc:picChg>
        <pc:picChg chg="mod">
          <ac:chgData name="Ivan Samardzic" userId="ecc4db6c-34e4-45cc-b973-136aa39dac12" providerId="ADAL" clId="{C2CA9005-5301-42F9-B9DF-BD08E59B8787}" dt="2018-10-16T06:11:42.184" v="88" actId="1037"/>
          <ac:picMkLst>
            <pc:docMk/>
            <pc:sldMk cId="301892392" sldId="265"/>
            <ac:picMk id="9" creationId="{1E594426-2003-4542-8C00-C12642613A86}"/>
          </ac:picMkLst>
        </pc:picChg>
        <pc:picChg chg="mod">
          <ac:chgData name="Ivan Samardzic" userId="ecc4db6c-34e4-45cc-b973-136aa39dac12" providerId="ADAL" clId="{C2CA9005-5301-42F9-B9DF-BD08E59B8787}" dt="2018-10-16T06:11:35.873" v="87" actId="1037"/>
          <ac:picMkLst>
            <pc:docMk/>
            <pc:sldMk cId="301892392" sldId="265"/>
            <ac:picMk id="11" creationId="{4F322C1E-1E26-443A-AF68-C38534E81984}"/>
          </ac:picMkLst>
        </pc:picChg>
        <pc:picChg chg="mod">
          <ac:chgData name="Ivan Samardzic" userId="ecc4db6c-34e4-45cc-b973-136aa39dac12" providerId="ADAL" clId="{C2CA9005-5301-42F9-B9DF-BD08E59B8787}" dt="2018-10-16T06:11:30.638" v="85" actId="1038"/>
          <ac:picMkLst>
            <pc:docMk/>
            <pc:sldMk cId="301892392" sldId="265"/>
            <ac:picMk id="12" creationId="{6D0E8757-27B5-4527-A6B9-29D1E175400C}"/>
          </ac:picMkLst>
        </pc:picChg>
        <pc:picChg chg="add mod">
          <ac:chgData name="Ivan Samardzic" userId="ecc4db6c-34e4-45cc-b973-136aa39dac12" providerId="ADAL" clId="{C2CA9005-5301-42F9-B9DF-BD08E59B8787}" dt="2018-10-16T05:36:21.004" v="6" actId="571"/>
          <ac:picMkLst>
            <pc:docMk/>
            <pc:sldMk cId="301892392" sldId="265"/>
            <ac:picMk id="18" creationId="{F884A7AB-076A-492C-9004-9B7C71D9DDDC}"/>
          </ac:picMkLst>
        </pc:picChg>
        <pc:picChg chg="add mod">
          <ac:chgData name="Ivan Samardzic" userId="ecc4db6c-34e4-45cc-b973-136aa39dac12" providerId="ADAL" clId="{C2CA9005-5301-42F9-B9DF-BD08E59B8787}" dt="2018-10-16T05:36:21.004" v="6" actId="571"/>
          <ac:picMkLst>
            <pc:docMk/>
            <pc:sldMk cId="301892392" sldId="265"/>
            <ac:picMk id="20" creationId="{7F6E64A5-CA1C-4C9C-99AC-111ABC6D231B}"/>
          </ac:picMkLst>
        </pc:picChg>
        <pc:picChg chg="add mod">
          <ac:chgData name="Ivan Samardzic" userId="ecc4db6c-34e4-45cc-b973-136aa39dac12" providerId="ADAL" clId="{C2CA9005-5301-42F9-B9DF-BD08E59B8787}" dt="2018-10-16T05:36:21.004" v="6" actId="571"/>
          <ac:picMkLst>
            <pc:docMk/>
            <pc:sldMk cId="301892392" sldId="265"/>
            <ac:picMk id="21" creationId="{7E973861-DF4B-43BA-98A8-D9119DAA2DC0}"/>
          </ac:picMkLst>
        </pc:picChg>
      </pc:sldChg>
      <pc:sldChg chg="modSp">
        <pc:chgData name="Ivan Samardzic" userId="ecc4db6c-34e4-45cc-b973-136aa39dac12" providerId="ADAL" clId="{C2CA9005-5301-42F9-B9DF-BD08E59B8787}" dt="2018-10-16T06:07:56.951" v="75" actId="1035"/>
        <pc:sldMkLst>
          <pc:docMk/>
          <pc:sldMk cId="3300140137" sldId="267"/>
        </pc:sldMkLst>
        <pc:spChg chg="mod">
          <ac:chgData name="Ivan Samardzic" userId="ecc4db6c-34e4-45cc-b973-136aa39dac12" providerId="ADAL" clId="{C2CA9005-5301-42F9-B9DF-BD08E59B8787}" dt="2018-10-16T06:07:52.601" v="72" actId="1035"/>
          <ac:spMkLst>
            <pc:docMk/>
            <pc:sldMk cId="3300140137" sldId="267"/>
            <ac:spMk id="3" creationId="{00000000-0000-0000-0000-000000000000}"/>
          </ac:spMkLst>
        </pc:spChg>
        <pc:spChg chg="mod">
          <ac:chgData name="Ivan Samardzic" userId="ecc4db6c-34e4-45cc-b973-136aa39dac12" providerId="ADAL" clId="{C2CA9005-5301-42F9-B9DF-BD08E59B8787}" dt="2018-10-16T06:07:56.951" v="75" actId="1035"/>
          <ac:spMkLst>
            <pc:docMk/>
            <pc:sldMk cId="3300140137" sldId="267"/>
            <ac:spMk id="10" creationId="{A6CB6791-3D8C-45D6-BBC2-C8D5B1FDA0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5520F-0496-4F25-ABFE-C2B06423D9F6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F8FAD-4212-41EE-8F30-13E02152A6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9470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© </a:t>
            </a:r>
            <a:r>
              <a:rPr spc="-5" dirty="0"/>
              <a:t>2017 </a:t>
            </a:r>
            <a:r>
              <a:rPr dirty="0"/>
              <a:t>JKU </a:t>
            </a:r>
            <a:r>
              <a:rPr spc="5" dirty="0"/>
              <a:t>– </a:t>
            </a:r>
            <a:r>
              <a:rPr spc="-5" dirty="0"/>
              <a:t>I.</a:t>
            </a:r>
            <a:r>
              <a:rPr spc="-135" dirty="0"/>
              <a:t> </a:t>
            </a:r>
            <a:r>
              <a:rPr spc="-5" dirty="0"/>
              <a:t>Groher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fld id="{2F67F80D-FE67-42F2-931D-174A61CAFAB8}" type="datetime1">
              <a:rPr lang="de-DE" spc="-5" smtClean="0"/>
              <a:t>12.11.2018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5" dirty="0"/>
              <a:t>‹Nr.›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© </a:t>
            </a:r>
            <a:r>
              <a:rPr spc="-5" dirty="0"/>
              <a:t>2017 </a:t>
            </a:r>
            <a:r>
              <a:rPr dirty="0"/>
              <a:t>JKU </a:t>
            </a:r>
            <a:r>
              <a:rPr spc="5" dirty="0"/>
              <a:t>– </a:t>
            </a:r>
            <a:r>
              <a:rPr spc="-5" dirty="0"/>
              <a:t>I.</a:t>
            </a:r>
            <a:r>
              <a:rPr spc="-135" dirty="0"/>
              <a:t> </a:t>
            </a:r>
            <a:r>
              <a:rPr spc="-5" dirty="0"/>
              <a:t>Groher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fld id="{8487B6CB-0329-485A-8F9E-4E4D961ED199}" type="datetime1">
              <a:rPr lang="de-DE" spc="-5" smtClean="0"/>
              <a:t>12.11.2018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5" dirty="0"/>
              <a:t>‹Nr.›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© </a:t>
            </a:r>
            <a:r>
              <a:rPr spc="-5" dirty="0"/>
              <a:t>2017 </a:t>
            </a:r>
            <a:r>
              <a:rPr dirty="0"/>
              <a:t>JKU </a:t>
            </a:r>
            <a:r>
              <a:rPr spc="5" dirty="0"/>
              <a:t>– </a:t>
            </a:r>
            <a:r>
              <a:rPr spc="-5" dirty="0"/>
              <a:t>I.</a:t>
            </a:r>
            <a:r>
              <a:rPr spc="-135" dirty="0"/>
              <a:t> </a:t>
            </a:r>
            <a:r>
              <a:rPr spc="-5" dirty="0"/>
              <a:t>Groher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fld id="{38AE3A5E-4AE9-46BA-B252-F7B0B49F41A2}" type="datetime1">
              <a:rPr lang="de-DE" spc="-5" smtClean="0"/>
              <a:t>12.11.2018</a:t>
            </a:fld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5" dirty="0"/>
              <a:t>‹Nr.›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© </a:t>
            </a:r>
            <a:r>
              <a:rPr spc="-5" dirty="0"/>
              <a:t>2017 </a:t>
            </a:r>
            <a:r>
              <a:rPr dirty="0"/>
              <a:t>JKU </a:t>
            </a:r>
            <a:r>
              <a:rPr spc="5" dirty="0"/>
              <a:t>– </a:t>
            </a:r>
            <a:r>
              <a:rPr spc="-5" dirty="0"/>
              <a:t>I.</a:t>
            </a:r>
            <a:r>
              <a:rPr spc="-135" dirty="0"/>
              <a:t> </a:t>
            </a:r>
            <a:r>
              <a:rPr spc="-5" dirty="0"/>
              <a:t>Groher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fld id="{E6051A77-D6D8-4652-80E8-3B955C8D787E}" type="datetime1">
              <a:rPr lang="de-DE" spc="-5" smtClean="0"/>
              <a:t>12.11.2018</a:t>
            </a:fld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5" dirty="0"/>
              <a:t>‹Nr.›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1" y="850900"/>
            <a:ext cx="10388600" cy="5842000"/>
          </a:xfrm>
          <a:custGeom>
            <a:avLst/>
            <a:gdLst/>
            <a:ahLst/>
            <a:cxnLst/>
            <a:rect l="l" t="t" r="r" b="b"/>
            <a:pathLst>
              <a:path w="10388600" h="5842000">
                <a:moveTo>
                  <a:pt x="0" y="0"/>
                </a:moveTo>
                <a:lnTo>
                  <a:pt x="10388598" y="0"/>
                </a:lnTo>
                <a:lnTo>
                  <a:pt x="10388598" y="5842000"/>
                </a:lnTo>
                <a:lnTo>
                  <a:pt x="0" y="5842000"/>
                </a:lnTo>
                <a:lnTo>
                  <a:pt x="0" y="0"/>
                </a:lnTo>
                <a:close/>
              </a:path>
            </a:pathLst>
          </a:custGeom>
          <a:solidFill>
            <a:srgbClr val="5963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74619" y="2737116"/>
            <a:ext cx="4332605" cy="2070100"/>
          </a:xfrm>
          <a:custGeom>
            <a:avLst/>
            <a:gdLst/>
            <a:ahLst/>
            <a:cxnLst/>
            <a:rect l="l" t="t" r="r" b="b"/>
            <a:pathLst>
              <a:path w="4332605" h="2070100">
                <a:moveTo>
                  <a:pt x="2705696" y="1506689"/>
                </a:moveTo>
                <a:lnTo>
                  <a:pt x="2537510" y="1506689"/>
                </a:lnTo>
                <a:lnTo>
                  <a:pt x="2537510" y="1730184"/>
                </a:lnTo>
                <a:lnTo>
                  <a:pt x="2707246" y="1730184"/>
                </a:lnTo>
                <a:lnTo>
                  <a:pt x="2707246" y="1686725"/>
                </a:lnTo>
                <a:lnTo>
                  <a:pt x="2585643" y="1686725"/>
                </a:lnTo>
                <a:lnTo>
                  <a:pt x="2585643" y="1639646"/>
                </a:lnTo>
                <a:lnTo>
                  <a:pt x="2691206" y="1639646"/>
                </a:lnTo>
                <a:lnTo>
                  <a:pt x="2691206" y="1595678"/>
                </a:lnTo>
                <a:lnTo>
                  <a:pt x="2585643" y="1595678"/>
                </a:lnTo>
                <a:lnTo>
                  <a:pt x="2585643" y="1550149"/>
                </a:lnTo>
                <a:lnTo>
                  <a:pt x="2705696" y="1550149"/>
                </a:lnTo>
                <a:lnTo>
                  <a:pt x="2705696" y="1506689"/>
                </a:lnTo>
                <a:close/>
              </a:path>
              <a:path w="4332605" h="2070100">
                <a:moveTo>
                  <a:pt x="2072297" y="1506689"/>
                </a:moveTo>
                <a:lnTo>
                  <a:pt x="2026577" y="1506689"/>
                </a:lnTo>
                <a:lnTo>
                  <a:pt x="2026577" y="1730184"/>
                </a:lnTo>
                <a:lnTo>
                  <a:pt x="2074875" y="1730184"/>
                </a:lnTo>
                <a:lnTo>
                  <a:pt x="2074875" y="1587919"/>
                </a:lnTo>
                <a:lnTo>
                  <a:pt x="2134064" y="1587919"/>
                </a:lnTo>
                <a:lnTo>
                  <a:pt x="2072297" y="1506689"/>
                </a:lnTo>
                <a:close/>
              </a:path>
              <a:path w="4332605" h="2070100">
                <a:moveTo>
                  <a:pt x="2134064" y="1587919"/>
                </a:moveTo>
                <a:lnTo>
                  <a:pt x="2074875" y="1587919"/>
                </a:lnTo>
                <a:lnTo>
                  <a:pt x="2183549" y="1730184"/>
                </a:lnTo>
                <a:lnTo>
                  <a:pt x="2225471" y="1730184"/>
                </a:lnTo>
                <a:lnTo>
                  <a:pt x="2225471" y="1644827"/>
                </a:lnTo>
                <a:lnTo>
                  <a:pt x="2177338" y="1644827"/>
                </a:lnTo>
                <a:lnTo>
                  <a:pt x="2134064" y="1587919"/>
                </a:lnTo>
                <a:close/>
              </a:path>
              <a:path w="4332605" h="2070100">
                <a:moveTo>
                  <a:pt x="2225471" y="1506689"/>
                </a:moveTo>
                <a:lnTo>
                  <a:pt x="2177338" y="1506689"/>
                </a:lnTo>
                <a:lnTo>
                  <a:pt x="2177338" y="1644827"/>
                </a:lnTo>
                <a:lnTo>
                  <a:pt x="2225471" y="1644827"/>
                </a:lnTo>
                <a:lnTo>
                  <a:pt x="2225471" y="1506689"/>
                </a:lnTo>
                <a:close/>
              </a:path>
              <a:path w="4332605" h="2070100">
                <a:moveTo>
                  <a:pt x="1583613" y="1506689"/>
                </a:moveTo>
                <a:lnTo>
                  <a:pt x="1533931" y="1506689"/>
                </a:lnTo>
                <a:lnTo>
                  <a:pt x="1533931" y="1730184"/>
                </a:lnTo>
                <a:lnTo>
                  <a:pt x="1583093" y="1730184"/>
                </a:lnTo>
                <a:lnTo>
                  <a:pt x="1583093" y="1640687"/>
                </a:lnTo>
                <a:lnTo>
                  <a:pt x="1722818" y="1640687"/>
                </a:lnTo>
                <a:lnTo>
                  <a:pt x="1722818" y="1595158"/>
                </a:lnTo>
                <a:lnTo>
                  <a:pt x="1583613" y="1595158"/>
                </a:lnTo>
                <a:lnTo>
                  <a:pt x="1583613" y="1506689"/>
                </a:lnTo>
                <a:close/>
              </a:path>
              <a:path w="4332605" h="2070100">
                <a:moveTo>
                  <a:pt x="1722818" y="1640687"/>
                </a:moveTo>
                <a:lnTo>
                  <a:pt x="1673136" y="1640687"/>
                </a:lnTo>
                <a:lnTo>
                  <a:pt x="1673136" y="1730184"/>
                </a:lnTo>
                <a:lnTo>
                  <a:pt x="1722818" y="1730184"/>
                </a:lnTo>
                <a:lnTo>
                  <a:pt x="1722818" y="1640687"/>
                </a:lnTo>
                <a:close/>
              </a:path>
              <a:path w="4332605" h="2070100">
                <a:moveTo>
                  <a:pt x="1722818" y="1506689"/>
                </a:moveTo>
                <a:lnTo>
                  <a:pt x="1674177" y="1506689"/>
                </a:lnTo>
                <a:lnTo>
                  <a:pt x="1674177" y="1595158"/>
                </a:lnTo>
                <a:lnTo>
                  <a:pt x="1722818" y="1595158"/>
                </a:lnTo>
                <a:lnTo>
                  <a:pt x="1722818" y="1506689"/>
                </a:lnTo>
                <a:close/>
              </a:path>
              <a:path w="4332605" h="2070100">
                <a:moveTo>
                  <a:pt x="1897722" y="1505140"/>
                </a:moveTo>
                <a:lnTo>
                  <a:pt x="1852180" y="1505140"/>
                </a:lnTo>
                <a:lnTo>
                  <a:pt x="1755940" y="1730184"/>
                </a:lnTo>
                <a:lnTo>
                  <a:pt x="1806651" y="1730184"/>
                </a:lnTo>
                <a:lnTo>
                  <a:pt x="1827352" y="1680006"/>
                </a:lnTo>
                <a:lnTo>
                  <a:pt x="1972514" y="1680006"/>
                </a:lnTo>
                <a:lnTo>
                  <a:pt x="1953926" y="1636547"/>
                </a:lnTo>
                <a:lnTo>
                  <a:pt x="1844420" y="1636547"/>
                </a:lnTo>
                <a:lnTo>
                  <a:pt x="1873923" y="1564119"/>
                </a:lnTo>
                <a:lnTo>
                  <a:pt x="1922948" y="1564119"/>
                </a:lnTo>
                <a:lnTo>
                  <a:pt x="1897722" y="1505140"/>
                </a:lnTo>
                <a:close/>
              </a:path>
              <a:path w="4332605" h="2070100">
                <a:moveTo>
                  <a:pt x="1972514" y="1680006"/>
                </a:moveTo>
                <a:lnTo>
                  <a:pt x="1921535" y="1680006"/>
                </a:lnTo>
                <a:lnTo>
                  <a:pt x="1942223" y="1730184"/>
                </a:lnTo>
                <a:lnTo>
                  <a:pt x="1993976" y="1730184"/>
                </a:lnTo>
                <a:lnTo>
                  <a:pt x="1972514" y="1680006"/>
                </a:lnTo>
                <a:close/>
              </a:path>
              <a:path w="4332605" h="2070100">
                <a:moveTo>
                  <a:pt x="1922948" y="1564119"/>
                </a:moveTo>
                <a:lnTo>
                  <a:pt x="1873923" y="1564119"/>
                </a:lnTo>
                <a:lnTo>
                  <a:pt x="1903933" y="1636547"/>
                </a:lnTo>
                <a:lnTo>
                  <a:pt x="1953926" y="1636547"/>
                </a:lnTo>
                <a:lnTo>
                  <a:pt x="1922948" y="1564119"/>
                </a:lnTo>
                <a:close/>
              </a:path>
              <a:path w="4332605" h="2070100">
                <a:moveTo>
                  <a:pt x="178003" y="791032"/>
                </a:moveTo>
                <a:lnTo>
                  <a:pt x="0" y="988821"/>
                </a:lnTo>
                <a:lnTo>
                  <a:pt x="27593" y="1019450"/>
                </a:lnTo>
                <a:lnTo>
                  <a:pt x="57995" y="1048661"/>
                </a:lnTo>
                <a:lnTo>
                  <a:pt x="91342" y="1076028"/>
                </a:lnTo>
                <a:lnTo>
                  <a:pt x="127773" y="1101126"/>
                </a:lnTo>
                <a:lnTo>
                  <a:pt x="167425" y="1123530"/>
                </a:lnTo>
                <a:lnTo>
                  <a:pt x="210437" y="1142815"/>
                </a:lnTo>
                <a:lnTo>
                  <a:pt x="256945" y="1158554"/>
                </a:lnTo>
                <a:lnTo>
                  <a:pt x="307089" y="1170323"/>
                </a:lnTo>
                <a:lnTo>
                  <a:pt x="361006" y="1177696"/>
                </a:lnTo>
                <a:lnTo>
                  <a:pt x="418833" y="1180249"/>
                </a:lnTo>
                <a:lnTo>
                  <a:pt x="476804" y="1177812"/>
                </a:lnTo>
                <a:lnTo>
                  <a:pt x="531690" y="1170516"/>
                </a:lnTo>
                <a:lnTo>
                  <a:pt x="583253" y="1158378"/>
                </a:lnTo>
                <a:lnTo>
                  <a:pt x="631259" y="1141416"/>
                </a:lnTo>
                <a:lnTo>
                  <a:pt x="675471" y="1119649"/>
                </a:lnTo>
                <a:lnTo>
                  <a:pt x="715654" y="1093094"/>
                </a:lnTo>
                <a:lnTo>
                  <a:pt x="751573" y="1061770"/>
                </a:lnTo>
                <a:lnTo>
                  <a:pt x="778744" y="1031303"/>
                </a:lnTo>
                <a:lnTo>
                  <a:pt x="802725" y="997326"/>
                </a:lnTo>
                <a:lnTo>
                  <a:pt x="823382" y="959837"/>
                </a:lnTo>
                <a:lnTo>
                  <a:pt x="840519" y="918984"/>
                </a:lnTo>
                <a:lnTo>
                  <a:pt x="412102" y="918984"/>
                </a:lnTo>
                <a:lnTo>
                  <a:pt x="368746" y="915075"/>
                </a:lnTo>
                <a:lnTo>
                  <a:pt x="327841" y="903631"/>
                </a:lnTo>
                <a:lnTo>
                  <a:pt x="288851" y="885078"/>
                </a:lnTo>
                <a:lnTo>
                  <a:pt x="251240" y="859844"/>
                </a:lnTo>
                <a:lnTo>
                  <a:pt x="214469" y="828353"/>
                </a:lnTo>
                <a:lnTo>
                  <a:pt x="178003" y="791032"/>
                </a:lnTo>
                <a:close/>
              </a:path>
              <a:path w="4332605" h="2070100">
                <a:moveTo>
                  <a:pt x="872147" y="0"/>
                </a:moveTo>
                <a:lnTo>
                  <a:pt x="583399" y="0"/>
                </a:lnTo>
                <a:lnTo>
                  <a:pt x="583399" y="707212"/>
                </a:lnTo>
                <a:lnTo>
                  <a:pt x="583907" y="707212"/>
                </a:lnTo>
                <a:lnTo>
                  <a:pt x="579958" y="765533"/>
                </a:lnTo>
                <a:lnTo>
                  <a:pt x="568404" y="813905"/>
                </a:lnTo>
                <a:lnTo>
                  <a:pt x="549689" y="852683"/>
                </a:lnTo>
                <a:lnTo>
                  <a:pt x="524258" y="882224"/>
                </a:lnTo>
                <a:lnTo>
                  <a:pt x="455021" y="915018"/>
                </a:lnTo>
                <a:lnTo>
                  <a:pt x="412102" y="918984"/>
                </a:lnTo>
                <a:lnTo>
                  <a:pt x="840519" y="918984"/>
                </a:lnTo>
                <a:lnTo>
                  <a:pt x="854192" y="874313"/>
                </a:lnTo>
                <a:lnTo>
                  <a:pt x="864078" y="826275"/>
                </a:lnTo>
                <a:lnTo>
                  <a:pt x="870107" y="774715"/>
                </a:lnTo>
                <a:lnTo>
                  <a:pt x="872147" y="719632"/>
                </a:lnTo>
                <a:lnTo>
                  <a:pt x="872147" y="0"/>
                </a:lnTo>
                <a:close/>
              </a:path>
              <a:path w="4332605" h="2070100">
                <a:moveTo>
                  <a:pt x="1096657" y="1666036"/>
                </a:moveTo>
                <a:lnTo>
                  <a:pt x="1065606" y="1700695"/>
                </a:lnTo>
                <a:lnTo>
                  <a:pt x="1078463" y="1713370"/>
                </a:lnTo>
                <a:lnTo>
                  <a:pt x="1094714" y="1724105"/>
                </a:lnTo>
                <a:lnTo>
                  <a:pt x="1114651" y="1731543"/>
                </a:lnTo>
                <a:lnTo>
                  <a:pt x="1138567" y="1734324"/>
                </a:lnTo>
                <a:lnTo>
                  <a:pt x="1155920" y="1732609"/>
                </a:lnTo>
                <a:lnTo>
                  <a:pt x="1196530" y="1713115"/>
                </a:lnTo>
                <a:lnTo>
                  <a:pt x="1211929" y="1688287"/>
                </a:lnTo>
                <a:lnTo>
                  <a:pt x="1137018" y="1688287"/>
                </a:lnTo>
                <a:lnTo>
                  <a:pt x="1125911" y="1686775"/>
                </a:lnTo>
                <a:lnTo>
                  <a:pt x="1115675" y="1682400"/>
                </a:lnTo>
                <a:lnTo>
                  <a:pt x="1106021" y="1675407"/>
                </a:lnTo>
                <a:lnTo>
                  <a:pt x="1096657" y="1666036"/>
                </a:lnTo>
                <a:close/>
              </a:path>
              <a:path w="4332605" h="2070100">
                <a:moveTo>
                  <a:pt x="1217752" y="1506689"/>
                </a:moveTo>
                <a:lnTo>
                  <a:pt x="1167549" y="1506689"/>
                </a:lnTo>
                <a:lnTo>
                  <a:pt x="1167549" y="1651038"/>
                </a:lnTo>
                <a:lnTo>
                  <a:pt x="1165398" y="1667766"/>
                </a:lnTo>
                <a:lnTo>
                  <a:pt x="1159270" y="1679359"/>
                </a:lnTo>
                <a:lnTo>
                  <a:pt x="1149648" y="1686103"/>
                </a:lnTo>
                <a:lnTo>
                  <a:pt x="1137018" y="1688287"/>
                </a:lnTo>
                <a:lnTo>
                  <a:pt x="1211929" y="1688287"/>
                </a:lnTo>
                <a:lnTo>
                  <a:pt x="1211994" y="1688155"/>
                </a:lnTo>
                <a:lnTo>
                  <a:pt x="1216256" y="1671940"/>
                </a:lnTo>
                <a:lnTo>
                  <a:pt x="1217752" y="1653108"/>
                </a:lnTo>
                <a:lnTo>
                  <a:pt x="1217752" y="1506689"/>
                </a:lnTo>
                <a:close/>
              </a:path>
              <a:path w="4332605" h="2070100">
                <a:moveTo>
                  <a:pt x="2327414" y="1506689"/>
                </a:moveTo>
                <a:lnTo>
                  <a:pt x="2281872" y="1506689"/>
                </a:lnTo>
                <a:lnTo>
                  <a:pt x="2281872" y="1730184"/>
                </a:lnTo>
                <a:lnTo>
                  <a:pt x="2330513" y="1730184"/>
                </a:lnTo>
                <a:lnTo>
                  <a:pt x="2330513" y="1587919"/>
                </a:lnTo>
                <a:lnTo>
                  <a:pt x="2389189" y="1587919"/>
                </a:lnTo>
                <a:lnTo>
                  <a:pt x="2327414" y="1506689"/>
                </a:lnTo>
                <a:close/>
              </a:path>
              <a:path w="4332605" h="2070100">
                <a:moveTo>
                  <a:pt x="2389189" y="1587919"/>
                </a:moveTo>
                <a:lnTo>
                  <a:pt x="2330513" y="1587919"/>
                </a:lnTo>
                <a:lnTo>
                  <a:pt x="2438666" y="1730184"/>
                </a:lnTo>
                <a:lnTo>
                  <a:pt x="2480589" y="1730184"/>
                </a:lnTo>
                <a:lnTo>
                  <a:pt x="2480589" y="1644827"/>
                </a:lnTo>
                <a:lnTo>
                  <a:pt x="2432469" y="1644827"/>
                </a:lnTo>
                <a:lnTo>
                  <a:pt x="2389189" y="1587919"/>
                </a:lnTo>
                <a:close/>
              </a:path>
              <a:path w="4332605" h="2070100">
                <a:moveTo>
                  <a:pt x="2480589" y="1506689"/>
                </a:moveTo>
                <a:lnTo>
                  <a:pt x="2432469" y="1506689"/>
                </a:lnTo>
                <a:lnTo>
                  <a:pt x="2432469" y="1644827"/>
                </a:lnTo>
                <a:lnTo>
                  <a:pt x="2480589" y="1644827"/>
                </a:lnTo>
                <a:lnTo>
                  <a:pt x="2480589" y="1506689"/>
                </a:lnTo>
                <a:close/>
              </a:path>
              <a:path w="4332605" h="2070100">
                <a:moveTo>
                  <a:pt x="1082167" y="0"/>
                </a:moveTo>
                <a:lnTo>
                  <a:pt x="1082167" y="337832"/>
                </a:lnTo>
                <a:lnTo>
                  <a:pt x="1721777" y="885698"/>
                </a:lnTo>
                <a:lnTo>
                  <a:pt x="2115684" y="548386"/>
                </a:lnTo>
                <a:lnTo>
                  <a:pt x="1721777" y="548386"/>
                </a:lnTo>
                <a:lnTo>
                  <a:pt x="1082167" y="0"/>
                </a:lnTo>
                <a:close/>
              </a:path>
              <a:path w="4332605" h="2070100">
                <a:moveTo>
                  <a:pt x="2361565" y="0"/>
                </a:moveTo>
                <a:lnTo>
                  <a:pt x="1721777" y="548386"/>
                </a:lnTo>
                <a:lnTo>
                  <a:pt x="2115684" y="548386"/>
                </a:lnTo>
                <a:lnTo>
                  <a:pt x="2361565" y="337832"/>
                </a:lnTo>
                <a:lnTo>
                  <a:pt x="2361565" y="0"/>
                </a:lnTo>
                <a:close/>
              </a:path>
              <a:path w="4332605" h="2070100">
                <a:moveTo>
                  <a:pt x="2852661" y="0"/>
                </a:moveTo>
                <a:lnTo>
                  <a:pt x="2571153" y="0"/>
                </a:lnTo>
                <a:lnTo>
                  <a:pt x="2571212" y="615124"/>
                </a:lnTo>
                <a:lnTo>
                  <a:pt x="2572723" y="668188"/>
                </a:lnTo>
                <a:lnTo>
                  <a:pt x="2577393" y="720543"/>
                </a:lnTo>
                <a:lnTo>
                  <a:pt x="2585107" y="770115"/>
                </a:lnTo>
                <a:lnTo>
                  <a:pt x="2595806" y="816898"/>
                </a:lnTo>
                <a:lnTo>
                  <a:pt x="2609430" y="860886"/>
                </a:lnTo>
                <a:lnTo>
                  <a:pt x="2625923" y="902075"/>
                </a:lnTo>
                <a:lnTo>
                  <a:pt x="2645226" y="940459"/>
                </a:lnTo>
                <a:lnTo>
                  <a:pt x="2667281" y="976033"/>
                </a:lnTo>
                <a:lnTo>
                  <a:pt x="2692029" y="1008792"/>
                </a:lnTo>
                <a:lnTo>
                  <a:pt x="2719412" y="1038729"/>
                </a:lnTo>
                <a:lnTo>
                  <a:pt x="2749373" y="1065841"/>
                </a:lnTo>
                <a:lnTo>
                  <a:pt x="2781852" y="1090121"/>
                </a:lnTo>
                <a:lnTo>
                  <a:pt x="2816792" y="1111565"/>
                </a:lnTo>
                <a:lnTo>
                  <a:pt x="2854135" y="1130166"/>
                </a:lnTo>
                <a:lnTo>
                  <a:pt x="2893822" y="1145921"/>
                </a:lnTo>
                <a:lnTo>
                  <a:pt x="2935794" y="1158822"/>
                </a:lnTo>
                <a:lnTo>
                  <a:pt x="2979995" y="1168866"/>
                </a:lnTo>
                <a:lnTo>
                  <a:pt x="3026365" y="1176047"/>
                </a:lnTo>
                <a:lnTo>
                  <a:pt x="3074846" y="1180359"/>
                </a:lnTo>
                <a:lnTo>
                  <a:pt x="3125381" y="1181798"/>
                </a:lnTo>
                <a:lnTo>
                  <a:pt x="3175964" y="1180444"/>
                </a:lnTo>
                <a:lnTo>
                  <a:pt x="3224585" y="1176221"/>
                </a:lnTo>
                <a:lnTo>
                  <a:pt x="3271175" y="1169125"/>
                </a:lnTo>
                <a:lnTo>
                  <a:pt x="3315667" y="1159151"/>
                </a:lnTo>
                <a:lnTo>
                  <a:pt x="3357991" y="1146294"/>
                </a:lnTo>
                <a:lnTo>
                  <a:pt x="3398080" y="1130550"/>
                </a:lnTo>
                <a:lnTo>
                  <a:pt x="3435865" y="1111913"/>
                </a:lnTo>
                <a:lnTo>
                  <a:pt x="3471278" y="1090380"/>
                </a:lnTo>
                <a:lnTo>
                  <a:pt x="3504251" y="1065944"/>
                </a:lnTo>
                <a:lnTo>
                  <a:pt x="3534714" y="1038602"/>
                </a:lnTo>
                <a:lnTo>
                  <a:pt x="3562601" y="1008349"/>
                </a:lnTo>
                <a:lnTo>
                  <a:pt x="3587842" y="975179"/>
                </a:lnTo>
                <a:lnTo>
                  <a:pt x="3610370" y="939089"/>
                </a:lnTo>
                <a:lnTo>
                  <a:pt x="3618712" y="922604"/>
                </a:lnTo>
                <a:lnTo>
                  <a:pt x="3128479" y="922604"/>
                </a:lnTo>
                <a:lnTo>
                  <a:pt x="3079008" y="919377"/>
                </a:lnTo>
                <a:lnTo>
                  <a:pt x="3033821" y="909726"/>
                </a:lnTo>
                <a:lnTo>
                  <a:pt x="2993136" y="893693"/>
                </a:lnTo>
                <a:lnTo>
                  <a:pt x="2957171" y="871320"/>
                </a:lnTo>
                <a:lnTo>
                  <a:pt x="2926143" y="842651"/>
                </a:lnTo>
                <a:lnTo>
                  <a:pt x="2900269" y="807727"/>
                </a:lnTo>
                <a:lnTo>
                  <a:pt x="2879766" y="766591"/>
                </a:lnTo>
                <a:lnTo>
                  <a:pt x="2864853" y="719285"/>
                </a:lnTo>
                <a:lnTo>
                  <a:pt x="2855745" y="665853"/>
                </a:lnTo>
                <a:lnTo>
                  <a:pt x="2852661" y="606336"/>
                </a:lnTo>
                <a:lnTo>
                  <a:pt x="2852661" y="0"/>
                </a:lnTo>
                <a:close/>
              </a:path>
              <a:path w="4332605" h="2070100">
                <a:moveTo>
                  <a:pt x="3686340" y="0"/>
                </a:moveTo>
                <a:lnTo>
                  <a:pt x="3404819" y="0"/>
                </a:lnTo>
                <a:lnTo>
                  <a:pt x="3404819" y="615124"/>
                </a:lnTo>
                <a:lnTo>
                  <a:pt x="3401720" y="673015"/>
                </a:lnTo>
                <a:lnTo>
                  <a:pt x="3392573" y="724980"/>
                </a:lnTo>
                <a:lnTo>
                  <a:pt x="3377601" y="770977"/>
                </a:lnTo>
                <a:lnTo>
                  <a:pt x="3357027" y="810969"/>
                </a:lnTo>
                <a:lnTo>
                  <a:pt x="3331076" y="844916"/>
                </a:lnTo>
                <a:lnTo>
                  <a:pt x="3299971" y="872779"/>
                </a:lnTo>
                <a:lnTo>
                  <a:pt x="3263935" y="894518"/>
                </a:lnTo>
                <a:lnTo>
                  <a:pt x="3223192" y="910095"/>
                </a:lnTo>
                <a:lnTo>
                  <a:pt x="3177966" y="919470"/>
                </a:lnTo>
                <a:lnTo>
                  <a:pt x="3128479" y="922604"/>
                </a:lnTo>
                <a:lnTo>
                  <a:pt x="3618712" y="922604"/>
                </a:lnTo>
                <a:lnTo>
                  <a:pt x="3647010" y="858125"/>
                </a:lnTo>
                <a:lnTo>
                  <a:pt x="3660987" y="813243"/>
                </a:lnTo>
                <a:lnTo>
                  <a:pt x="3671976" y="765421"/>
                </a:lnTo>
                <a:lnTo>
                  <a:pt x="3679910" y="714654"/>
                </a:lnTo>
                <a:lnTo>
                  <a:pt x="3684721" y="660937"/>
                </a:lnTo>
                <a:lnTo>
                  <a:pt x="3686280" y="606336"/>
                </a:lnTo>
                <a:lnTo>
                  <a:pt x="3686340" y="0"/>
                </a:lnTo>
                <a:close/>
              </a:path>
              <a:path w="4332605" h="2070100">
                <a:moveTo>
                  <a:pt x="2362085" y="886218"/>
                </a:moveTo>
                <a:lnTo>
                  <a:pt x="1082167" y="886218"/>
                </a:lnTo>
                <a:lnTo>
                  <a:pt x="1082167" y="1164729"/>
                </a:lnTo>
                <a:lnTo>
                  <a:pt x="2362085" y="1164729"/>
                </a:lnTo>
                <a:lnTo>
                  <a:pt x="2362085" y="886218"/>
                </a:lnTo>
                <a:close/>
              </a:path>
              <a:path w="4332605" h="2070100">
                <a:moveTo>
                  <a:pt x="1376616" y="1502549"/>
                </a:moveTo>
                <a:lnTo>
                  <a:pt x="1328903" y="1511636"/>
                </a:lnTo>
                <a:lnTo>
                  <a:pt x="1291035" y="1536438"/>
                </a:lnTo>
                <a:lnTo>
                  <a:pt x="1266072" y="1573267"/>
                </a:lnTo>
                <a:lnTo>
                  <a:pt x="1257071" y="1618437"/>
                </a:lnTo>
                <a:lnTo>
                  <a:pt x="1257071" y="1618957"/>
                </a:lnTo>
                <a:lnTo>
                  <a:pt x="1265917" y="1663826"/>
                </a:lnTo>
                <a:lnTo>
                  <a:pt x="1290580" y="1700501"/>
                </a:lnTo>
                <a:lnTo>
                  <a:pt x="1328244" y="1725246"/>
                </a:lnTo>
                <a:lnTo>
                  <a:pt x="1376095" y="1734324"/>
                </a:lnTo>
                <a:lnTo>
                  <a:pt x="1423947" y="1725166"/>
                </a:lnTo>
                <a:lnTo>
                  <a:pt x="1461611" y="1700245"/>
                </a:lnTo>
                <a:lnTo>
                  <a:pt x="1469274" y="1688795"/>
                </a:lnTo>
                <a:lnTo>
                  <a:pt x="1377137" y="1688795"/>
                </a:lnTo>
                <a:lnTo>
                  <a:pt x="1350032" y="1683257"/>
                </a:lnTo>
                <a:lnTo>
                  <a:pt x="1328751" y="1668165"/>
                </a:lnTo>
                <a:lnTo>
                  <a:pt x="1314845" y="1645798"/>
                </a:lnTo>
                <a:lnTo>
                  <a:pt x="1309865" y="1618437"/>
                </a:lnTo>
                <a:lnTo>
                  <a:pt x="1314764" y="1591075"/>
                </a:lnTo>
                <a:lnTo>
                  <a:pt x="1328491" y="1568708"/>
                </a:lnTo>
                <a:lnTo>
                  <a:pt x="1349593" y="1553616"/>
                </a:lnTo>
                <a:lnTo>
                  <a:pt x="1376616" y="1548079"/>
                </a:lnTo>
                <a:lnTo>
                  <a:pt x="1469453" y="1548079"/>
                </a:lnTo>
                <a:lnTo>
                  <a:pt x="1461676" y="1536438"/>
                </a:lnTo>
                <a:lnTo>
                  <a:pt x="1424166" y="1511636"/>
                </a:lnTo>
                <a:lnTo>
                  <a:pt x="1376616" y="1502549"/>
                </a:lnTo>
                <a:close/>
              </a:path>
              <a:path w="4332605" h="2070100">
                <a:moveTo>
                  <a:pt x="1469453" y="1548079"/>
                </a:moveTo>
                <a:lnTo>
                  <a:pt x="1376616" y="1548079"/>
                </a:lnTo>
                <a:lnTo>
                  <a:pt x="1403802" y="1553616"/>
                </a:lnTo>
                <a:lnTo>
                  <a:pt x="1425262" y="1568708"/>
                </a:lnTo>
                <a:lnTo>
                  <a:pt x="1439347" y="1591075"/>
                </a:lnTo>
                <a:lnTo>
                  <a:pt x="1444409" y="1618437"/>
                </a:lnTo>
                <a:lnTo>
                  <a:pt x="1444409" y="1618957"/>
                </a:lnTo>
                <a:lnTo>
                  <a:pt x="1439427" y="1646238"/>
                </a:lnTo>
                <a:lnTo>
                  <a:pt x="1425517" y="1668425"/>
                </a:lnTo>
                <a:lnTo>
                  <a:pt x="1404236" y="1683339"/>
                </a:lnTo>
                <a:lnTo>
                  <a:pt x="1377137" y="1688795"/>
                </a:lnTo>
                <a:lnTo>
                  <a:pt x="1469274" y="1688795"/>
                </a:lnTo>
                <a:lnTo>
                  <a:pt x="1486273" y="1663392"/>
                </a:lnTo>
                <a:lnTo>
                  <a:pt x="1495120" y="1618437"/>
                </a:lnTo>
                <a:lnTo>
                  <a:pt x="1486281" y="1573267"/>
                </a:lnTo>
                <a:lnTo>
                  <a:pt x="1469453" y="1548079"/>
                </a:lnTo>
                <a:close/>
              </a:path>
              <a:path w="4332605" h="2070100">
                <a:moveTo>
                  <a:pt x="3775341" y="1506689"/>
                </a:moveTo>
                <a:lnTo>
                  <a:pt x="3726700" y="1506689"/>
                </a:lnTo>
                <a:lnTo>
                  <a:pt x="3726700" y="1730184"/>
                </a:lnTo>
                <a:lnTo>
                  <a:pt x="3887292" y="1730184"/>
                </a:lnTo>
                <a:lnTo>
                  <a:pt x="3887292" y="1685175"/>
                </a:lnTo>
                <a:lnTo>
                  <a:pt x="3775341" y="1685175"/>
                </a:lnTo>
                <a:lnTo>
                  <a:pt x="3775341" y="1506689"/>
                </a:lnTo>
                <a:close/>
              </a:path>
              <a:path w="4332605" h="2070100">
                <a:moveTo>
                  <a:pt x="3109848" y="1506689"/>
                </a:moveTo>
                <a:lnTo>
                  <a:pt x="3061208" y="1506689"/>
                </a:lnTo>
                <a:lnTo>
                  <a:pt x="3061208" y="1730184"/>
                </a:lnTo>
                <a:lnTo>
                  <a:pt x="3109848" y="1730184"/>
                </a:lnTo>
                <a:lnTo>
                  <a:pt x="3109848" y="1661896"/>
                </a:lnTo>
                <a:lnTo>
                  <a:pt x="3136239" y="1634997"/>
                </a:lnTo>
                <a:lnTo>
                  <a:pt x="3194221" y="1634997"/>
                </a:lnTo>
                <a:lnTo>
                  <a:pt x="3171651" y="1604467"/>
                </a:lnTo>
                <a:lnTo>
                  <a:pt x="3109848" y="1604467"/>
                </a:lnTo>
                <a:lnTo>
                  <a:pt x="3109848" y="1506689"/>
                </a:lnTo>
                <a:close/>
              </a:path>
              <a:path w="4332605" h="2070100">
                <a:moveTo>
                  <a:pt x="3194221" y="1634997"/>
                </a:moveTo>
                <a:lnTo>
                  <a:pt x="3136239" y="1634997"/>
                </a:lnTo>
                <a:lnTo>
                  <a:pt x="3205073" y="1730184"/>
                </a:lnTo>
                <a:lnTo>
                  <a:pt x="3264585" y="1730184"/>
                </a:lnTo>
                <a:lnTo>
                  <a:pt x="3194221" y="1634997"/>
                </a:lnTo>
                <a:close/>
              </a:path>
              <a:path w="4332605" h="2070100">
                <a:moveTo>
                  <a:pt x="3259924" y="1506689"/>
                </a:moveTo>
                <a:lnTo>
                  <a:pt x="3200412" y="1506689"/>
                </a:lnTo>
                <a:lnTo>
                  <a:pt x="3109848" y="1604467"/>
                </a:lnTo>
                <a:lnTo>
                  <a:pt x="3171651" y="1604467"/>
                </a:lnTo>
                <a:lnTo>
                  <a:pt x="3169361" y="1601368"/>
                </a:lnTo>
                <a:lnTo>
                  <a:pt x="3259924" y="1506689"/>
                </a:lnTo>
                <a:close/>
              </a:path>
              <a:path w="4332605" h="2070100">
                <a:moveTo>
                  <a:pt x="2766237" y="1663445"/>
                </a:moveTo>
                <a:lnTo>
                  <a:pt x="2737269" y="1697596"/>
                </a:lnTo>
                <a:lnTo>
                  <a:pt x="2758691" y="1713508"/>
                </a:lnTo>
                <a:lnTo>
                  <a:pt x="2782155" y="1724815"/>
                </a:lnTo>
                <a:lnTo>
                  <a:pt x="2806979" y="1731564"/>
                </a:lnTo>
                <a:lnTo>
                  <a:pt x="2832481" y="1733803"/>
                </a:lnTo>
                <a:lnTo>
                  <a:pt x="2865858" y="1729229"/>
                </a:lnTo>
                <a:lnTo>
                  <a:pt x="2891863" y="1715828"/>
                </a:lnTo>
                <a:lnTo>
                  <a:pt x="2908747" y="1694086"/>
                </a:lnTo>
                <a:lnTo>
                  <a:pt x="2909508" y="1690344"/>
                </a:lnTo>
                <a:lnTo>
                  <a:pt x="2833509" y="1690344"/>
                </a:lnTo>
                <a:lnTo>
                  <a:pt x="2814924" y="1688470"/>
                </a:lnTo>
                <a:lnTo>
                  <a:pt x="2797744" y="1683105"/>
                </a:lnTo>
                <a:lnTo>
                  <a:pt x="2781630" y="1674635"/>
                </a:lnTo>
                <a:lnTo>
                  <a:pt x="2766237" y="1663445"/>
                </a:lnTo>
                <a:close/>
              </a:path>
              <a:path w="4332605" h="2070100">
                <a:moveTo>
                  <a:pt x="2825242" y="1504111"/>
                </a:moveTo>
                <a:lnTo>
                  <a:pt x="2793819" y="1508945"/>
                </a:lnTo>
                <a:lnTo>
                  <a:pt x="2769092" y="1522604"/>
                </a:lnTo>
                <a:lnTo>
                  <a:pt x="2752904" y="1543829"/>
                </a:lnTo>
                <a:lnTo>
                  <a:pt x="2747098" y="1571358"/>
                </a:lnTo>
                <a:lnTo>
                  <a:pt x="2747098" y="1572399"/>
                </a:lnTo>
                <a:lnTo>
                  <a:pt x="2767217" y="1618568"/>
                </a:lnTo>
                <a:lnTo>
                  <a:pt x="2821101" y="1640687"/>
                </a:lnTo>
                <a:lnTo>
                  <a:pt x="2843769" y="1647233"/>
                </a:lnTo>
                <a:lnTo>
                  <a:pt x="2857320" y="1653490"/>
                </a:lnTo>
                <a:lnTo>
                  <a:pt x="2863887" y="1660331"/>
                </a:lnTo>
                <a:lnTo>
                  <a:pt x="2865602" y="1668627"/>
                </a:lnTo>
                <a:lnTo>
                  <a:pt x="2865602" y="1669656"/>
                </a:lnTo>
                <a:lnTo>
                  <a:pt x="2863134" y="1678128"/>
                </a:lnTo>
                <a:lnTo>
                  <a:pt x="2856737" y="1684658"/>
                </a:lnTo>
                <a:lnTo>
                  <a:pt x="2846750" y="1688858"/>
                </a:lnTo>
                <a:lnTo>
                  <a:pt x="2833509" y="1690344"/>
                </a:lnTo>
                <a:lnTo>
                  <a:pt x="2909508" y="1690344"/>
                </a:lnTo>
                <a:lnTo>
                  <a:pt x="2914764" y="1664487"/>
                </a:lnTo>
                <a:lnTo>
                  <a:pt x="2914667" y="1663445"/>
                </a:lnTo>
                <a:lnTo>
                  <a:pt x="2910089" y="1638770"/>
                </a:lnTo>
                <a:lnTo>
                  <a:pt x="2896390" y="1620315"/>
                </a:lnTo>
                <a:lnTo>
                  <a:pt x="2874152" y="1607000"/>
                </a:lnTo>
                <a:lnTo>
                  <a:pt x="2843860" y="1597228"/>
                </a:lnTo>
                <a:lnTo>
                  <a:pt x="2819886" y="1590574"/>
                </a:lnTo>
                <a:lnTo>
                  <a:pt x="2804985" y="1584356"/>
                </a:lnTo>
                <a:lnTo>
                  <a:pt x="2797361" y="1577072"/>
                </a:lnTo>
                <a:lnTo>
                  <a:pt x="2795219" y="1567218"/>
                </a:lnTo>
                <a:lnTo>
                  <a:pt x="2795219" y="1566710"/>
                </a:lnTo>
                <a:lnTo>
                  <a:pt x="2797054" y="1559131"/>
                </a:lnTo>
                <a:lnTo>
                  <a:pt x="2802528" y="1553057"/>
                </a:lnTo>
                <a:lnTo>
                  <a:pt x="2811592" y="1549022"/>
                </a:lnTo>
                <a:lnTo>
                  <a:pt x="2824200" y="1547558"/>
                </a:lnTo>
                <a:lnTo>
                  <a:pt x="2897254" y="1547558"/>
                </a:lnTo>
                <a:lnTo>
                  <a:pt x="2908033" y="1532039"/>
                </a:lnTo>
                <a:lnTo>
                  <a:pt x="2890001" y="1520254"/>
                </a:lnTo>
                <a:lnTo>
                  <a:pt x="2870128" y="1511479"/>
                </a:lnTo>
                <a:lnTo>
                  <a:pt x="2848509" y="1506001"/>
                </a:lnTo>
                <a:lnTo>
                  <a:pt x="2825242" y="1504111"/>
                </a:lnTo>
                <a:close/>
              </a:path>
              <a:path w="4332605" h="2070100">
                <a:moveTo>
                  <a:pt x="2897254" y="1547558"/>
                </a:moveTo>
                <a:lnTo>
                  <a:pt x="2824200" y="1547558"/>
                </a:lnTo>
                <a:lnTo>
                  <a:pt x="2838424" y="1549062"/>
                </a:lnTo>
                <a:lnTo>
                  <a:pt x="2852986" y="1553379"/>
                </a:lnTo>
                <a:lnTo>
                  <a:pt x="2867647" y="1560219"/>
                </a:lnTo>
                <a:lnTo>
                  <a:pt x="2882163" y="1569288"/>
                </a:lnTo>
                <a:lnTo>
                  <a:pt x="2897254" y="1547558"/>
                </a:lnTo>
                <a:close/>
              </a:path>
              <a:path w="4332605" h="2070100">
                <a:moveTo>
                  <a:pt x="3463302" y="1506689"/>
                </a:moveTo>
                <a:lnTo>
                  <a:pt x="3295116" y="1506689"/>
                </a:lnTo>
                <a:lnTo>
                  <a:pt x="3295116" y="1730184"/>
                </a:lnTo>
                <a:lnTo>
                  <a:pt x="3465372" y="1730184"/>
                </a:lnTo>
                <a:lnTo>
                  <a:pt x="3465372" y="1686725"/>
                </a:lnTo>
                <a:lnTo>
                  <a:pt x="3343236" y="1686725"/>
                </a:lnTo>
                <a:lnTo>
                  <a:pt x="3343236" y="1639646"/>
                </a:lnTo>
                <a:lnTo>
                  <a:pt x="3448811" y="1639646"/>
                </a:lnTo>
                <a:lnTo>
                  <a:pt x="3448811" y="1595678"/>
                </a:lnTo>
                <a:lnTo>
                  <a:pt x="3343236" y="1595678"/>
                </a:lnTo>
                <a:lnTo>
                  <a:pt x="3343236" y="1550149"/>
                </a:lnTo>
                <a:lnTo>
                  <a:pt x="3463302" y="1550149"/>
                </a:lnTo>
                <a:lnTo>
                  <a:pt x="3463302" y="1506689"/>
                </a:lnTo>
                <a:close/>
              </a:path>
              <a:path w="4332605" h="2070100">
                <a:moveTo>
                  <a:pt x="3604056" y="1506689"/>
                </a:moveTo>
                <a:lnTo>
                  <a:pt x="3512972" y="1506689"/>
                </a:lnTo>
                <a:lnTo>
                  <a:pt x="3512972" y="1730184"/>
                </a:lnTo>
                <a:lnTo>
                  <a:pt x="3562134" y="1730184"/>
                </a:lnTo>
                <a:lnTo>
                  <a:pt x="3562134" y="1663445"/>
                </a:lnTo>
                <a:lnTo>
                  <a:pt x="3599395" y="1663445"/>
                </a:lnTo>
                <a:lnTo>
                  <a:pt x="3634424" y="1658434"/>
                </a:lnTo>
                <a:lnTo>
                  <a:pt x="3663048" y="1643529"/>
                </a:lnTo>
                <a:lnTo>
                  <a:pt x="3682328" y="1618957"/>
                </a:lnTo>
                <a:lnTo>
                  <a:pt x="3562654" y="1618957"/>
                </a:lnTo>
                <a:lnTo>
                  <a:pt x="3562654" y="1550669"/>
                </a:lnTo>
                <a:lnTo>
                  <a:pt x="3682028" y="1550669"/>
                </a:lnTo>
                <a:lnTo>
                  <a:pt x="3666736" y="1528289"/>
                </a:lnTo>
                <a:lnTo>
                  <a:pt x="3639884" y="1512348"/>
                </a:lnTo>
                <a:lnTo>
                  <a:pt x="3604056" y="1506689"/>
                </a:lnTo>
                <a:close/>
              </a:path>
              <a:path w="4332605" h="2070100">
                <a:moveTo>
                  <a:pt x="3682028" y="1550669"/>
                </a:moveTo>
                <a:lnTo>
                  <a:pt x="3600437" y="1550669"/>
                </a:lnTo>
                <a:lnTo>
                  <a:pt x="3616621" y="1552884"/>
                </a:lnTo>
                <a:lnTo>
                  <a:pt x="3629021" y="1559464"/>
                </a:lnTo>
                <a:lnTo>
                  <a:pt x="3636959" y="1570311"/>
                </a:lnTo>
                <a:lnTo>
                  <a:pt x="3639756" y="1585328"/>
                </a:lnTo>
                <a:lnTo>
                  <a:pt x="3637120" y="1598657"/>
                </a:lnTo>
                <a:lnTo>
                  <a:pt x="3629536" y="1609320"/>
                </a:lnTo>
                <a:lnTo>
                  <a:pt x="3617489" y="1616394"/>
                </a:lnTo>
                <a:lnTo>
                  <a:pt x="3601465" y="1618957"/>
                </a:lnTo>
                <a:lnTo>
                  <a:pt x="3682328" y="1618957"/>
                </a:lnTo>
                <a:lnTo>
                  <a:pt x="3689438" y="1584807"/>
                </a:lnTo>
                <a:lnTo>
                  <a:pt x="3683593" y="1552959"/>
                </a:lnTo>
                <a:lnTo>
                  <a:pt x="3682028" y="1550669"/>
                </a:lnTo>
                <a:close/>
              </a:path>
              <a:path w="4332605" h="2070100">
                <a:moveTo>
                  <a:pt x="4241685" y="1506689"/>
                </a:moveTo>
                <a:lnTo>
                  <a:pt x="4139831" y="1506689"/>
                </a:lnTo>
                <a:lnTo>
                  <a:pt x="4139831" y="1730184"/>
                </a:lnTo>
                <a:lnTo>
                  <a:pt x="4188383" y="1730184"/>
                </a:lnTo>
                <a:lnTo>
                  <a:pt x="4188383" y="1658277"/>
                </a:lnTo>
                <a:lnTo>
                  <a:pt x="4283984" y="1658277"/>
                </a:lnTo>
                <a:lnTo>
                  <a:pt x="4278426" y="1649996"/>
                </a:lnTo>
                <a:lnTo>
                  <a:pt x="4297653" y="1639899"/>
                </a:lnTo>
                <a:lnTo>
                  <a:pt x="4312710" y="1625098"/>
                </a:lnTo>
                <a:lnTo>
                  <a:pt x="4317349" y="1615859"/>
                </a:lnTo>
                <a:lnTo>
                  <a:pt x="4188383" y="1615859"/>
                </a:lnTo>
                <a:lnTo>
                  <a:pt x="4188383" y="1551698"/>
                </a:lnTo>
                <a:lnTo>
                  <a:pt x="4320896" y="1551698"/>
                </a:lnTo>
                <a:lnTo>
                  <a:pt x="4294149" y="1519784"/>
                </a:lnTo>
                <a:lnTo>
                  <a:pt x="4261761" y="1508209"/>
                </a:lnTo>
                <a:lnTo>
                  <a:pt x="4241685" y="1506689"/>
                </a:lnTo>
                <a:close/>
              </a:path>
              <a:path w="4332605" h="2070100">
                <a:moveTo>
                  <a:pt x="4283984" y="1658277"/>
                </a:moveTo>
                <a:lnTo>
                  <a:pt x="4227195" y="1658277"/>
                </a:lnTo>
                <a:lnTo>
                  <a:pt x="4274807" y="1730184"/>
                </a:lnTo>
                <a:lnTo>
                  <a:pt x="4332249" y="1730184"/>
                </a:lnTo>
                <a:lnTo>
                  <a:pt x="4283984" y="1658277"/>
                </a:lnTo>
                <a:close/>
              </a:path>
              <a:path w="4332605" h="2070100">
                <a:moveTo>
                  <a:pt x="4320896" y="1551698"/>
                </a:moveTo>
                <a:lnTo>
                  <a:pt x="4237545" y="1551698"/>
                </a:lnTo>
                <a:lnTo>
                  <a:pt x="4253869" y="1553221"/>
                </a:lnTo>
                <a:lnTo>
                  <a:pt x="4266071" y="1559204"/>
                </a:lnTo>
                <a:lnTo>
                  <a:pt x="4273712" y="1569454"/>
                </a:lnTo>
                <a:lnTo>
                  <a:pt x="4276356" y="1583778"/>
                </a:lnTo>
                <a:lnTo>
                  <a:pt x="4273793" y="1596645"/>
                </a:lnTo>
                <a:lnTo>
                  <a:pt x="4266331" y="1606800"/>
                </a:lnTo>
                <a:lnTo>
                  <a:pt x="4254309" y="1613464"/>
                </a:lnTo>
                <a:lnTo>
                  <a:pt x="4238066" y="1615859"/>
                </a:lnTo>
                <a:lnTo>
                  <a:pt x="4317349" y="1615859"/>
                </a:lnTo>
                <a:lnTo>
                  <a:pt x="4322528" y="1605544"/>
                </a:lnTo>
                <a:lnTo>
                  <a:pt x="4326039" y="1581188"/>
                </a:lnTo>
                <a:lnTo>
                  <a:pt x="4326039" y="1580667"/>
                </a:lnTo>
                <a:lnTo>
                  <a:pt x="4324711" y="1565249"/>
                </a:lnTo>
                <a:lnTo>
                  <a:pt x="4320896" y="1551698"/>
                </a:lnTo>
                <a:close/>
              </a:path>
              <a:path w="4332605" h="2070100">
                <a:moveTo>
                  <a:pt x="4090670" y="1506689"/>
                </a:moveTo>
                <a:lnTo>
                  <a:pt x="3921442" y="1506689"/>
                </a:lnTo>
                <a:lnTo>
                  <a:pt x="3921442" y="1730184"/>
                </a:lnTo>
                <a:lnTo>
                  <a:pt x="4092219" y="1730184"/>
                </a:lnTo>
                <a:lnTo>
                  <a:pt x="4092219" y="1686725"/>
                </a:lnTo>
                <a:lnTo>
                  <a:pt x="3970604" y="1686725"/>
                </a:lnTo>
                <a:lnTo>
                  <a:pt x="3970604" y="1639646"/>
                </a:lnTo>
                <a:lnTo>
                  <a:pt x="4076179" y="1639646"/>
                </a:lnTo>
                <a:lnTo>
                  <a:pt x="4076179" y="1595678"/>
                </a:lnTo>
                <a:lnTo>
                  <a:pt x="3970604" y="1595678"/>
                </a:lnTo>
                <a:lnTo>
                  <a:pt x="3970604" y="1550149"/>
                </a:lnTo>
                <a:lnTo>
                  <a:pt x="4090670" y="1550149"/>
                </a:lnTo>
                <a:lnTo>
                  <a:pt x="4090670" y="1506689"/>
                </a:lnTo>
                <a:close/>
              </a:path>
              <a:path w="4332605" h="2070100">
                <a:moveTo>
                  <a:pt x="1384896" y="1841931"/>
                </a:moveTo>
                <a:lnTo>
                  <a:pt x="1339354" y="1841931"/>
                </a:lnTo>
                <a:lnTo>
                  <a:pt x="1339354" y="2065591"/>
                </a:lnTo>
                <a:lnTo>
                  <a:pt x="1387487" y="2065591"/>
                </a:lnTo>
                <a:lnTo>
                  <a:pt x="1387487" y="1923148"/>
                </a:lnTo>
                <a:lnTo>
                  <a:pt x="1446588" y="1923148"/>
                </a:lnTo>
                <a:lnTo>
                  <a:pt x="1384896" y="1841931"/>
                </a:lnTo>
                <a:close/>
              </a:path>
              <a:path w="4332605" h="2070100">
                <a:moveTo>
                  <a:pt x="1446588" y="1923148"/>
                </a:moveTo>
                <a:lnTo>
                  <a:pt x="1387487" y="1923148"/>
                </a:lnTo>
                <a:lnTo>
                  <a:pt x="1496161" y="2065591"/>
                </a:lnTo>
                <a:lnTo>
                  <a:pt x="1538071" y="2065591"/>
                </a:lnTo>
                <a:lnTo>
                  <a:pt x="1538071" y="1980234"/>
                </a:lnTo>
                <a:lnTo>
                  <a:pt x="1489951" y="1980234"/>
                </a:lnTo>
                <a:lnTo>
                  <a:pt x="1446588" y="1923148"/>
                </a:lnTo>
                <a:close/>
              </a:path>
              <a:path w="4332605" h="2070100">
                <a:moveTo>
                  <a:pt x="1538071" y="1841931"/>
                </a:moveTo>
                <a:lnTo>
                  <a:pt x="1489951" y="1841931"/>
                </a:lnTo>
                <a:lnTo>
                  <a:pt x="1489951" y="1980234"/>
                </a:lnTo>
                <a:lnTo>
                  <a:pt x="1538071" y="1980234"/>
                </a:lnTo>
                <a:lnTo>
                  <a:pt x="1538071" y="1841931"/>
                </a:lnTo>
                <a:close/>
              </a:path>
              <a:path w="4332605" h="2070100">
                <a:moveTo>
                  <a:pt x="3585425" y="1841931"/>
                </a:moveTo>
                <a:lnTo>
                  <a:pt x="3536264" y="1841931"/>
                </a:lnTo>
                <a:lnTo>
                  <a:pt x="3536264" y="2065591"/>
                </a:lnTo>
                <a:lnTo>
                  <a:pt x="3585425" y="2065591"/>
                </a:lnTo>
                <a:lnTo>
                  <a:pt x="3585425" y="1841931"/>
                </a:lnTo>
                <a:close/>
              </a:path>
              <a:path w="4332605" h="2070100">
                <a:moveTo>
                  <a:pt x="4092219" y="1841931"/>
                </a:moveTo>
                <a:lnTo>
                  <a:pt x="3910063" y="1841931"/>
                </a:lnTo>
                <a:lnTo>
                  <a:pt x="3910063" y="1885378"/>
                </a:lnTo>
                <a:lnTo>
                  <a:pt x="4028566" y="1885378"/>
                </a:lnTo>
                <a:lnTo>
                  <a:pt x="3905923" y="2028342"/>
                </a:lnTo>
                <a:lnTo>
                  <a:pt x="3905923" y="2065591"/>
                </a:lnTo>
                <a:lnTo>
                  <a:pt x="4092219" y="2065591"/>
                </a:lnTo>
                <a:lnTo>
                  <a:pt x="4092219" y="2022132"/>
                </a:lnTo>
                <a:lnTo>
                  <a:pt x="3969054" y="2022132"/>
                </a:lnTo>
                <a:lnTo>
                  <a:pt x="4092219" y="1879180"/>
                </a:lnTo>
                <a:lnTo>
                  <a:pt x="4092219" y="1841931"/>
                </a:lnTo>
                <a:close/>
              </a:path>
              <a:path w="4332605" h="2070100">
                <a:moveTo>
                  <a:pt x="3697198" y="1841931"/>
                </a:moveTo>
                <a:lnTo>
                  <a:pt x="3651669" y="1841931"/>
                </a:lnTo>
                <a:lnTo>
                  <a:pt x="3651669" y="2065591"/>
                </a:lnTo>
                <a:lnTo>
                  <a:pt x="3699789" y="2065591"/>
                </a:lnTo>
                <a:lnTo>
                  <a:pt x="3699789" y="1923148"/>
                </a:lnTo>
                <a:lnTo>
                  <a:pt x="3758890" y="1923148"/>
                </a:lnTo>
                <a:lnTo>
                  <a:pt x="3697198" y="1841931"/>
                </a:lnTo>
                <a:close/>
              </a:path>
              <a:path w="4332605" h="2070100">
                <a:moveTo>
                  <a:pt x="3758890" y="1923148"/>
                </a:moveTo>
                <a:lnTo>
                  <a:pt x="3699789" y="1923148"/>
                </a:lnTo>
                <a:lnTo>
                  <a:pt x="3808463" y="2065591"/>
                </a:lnTo>
                <a:lnTo>
                  <a:pt x="3850373" y="2065591"/>
                </a:lnTo>
                <a:lnTo>
                  <a:pt x="3850373" y="1980234"/>
                </a:lnTo>
                <a:lnTo>
                  <a:pt x="3802253" y="1980234"/>
                </a:lnTo>
                <a:lnTo>
                  <a:pt x="3758890" y="1923148"/>
                </a:lnTo>
                <a:close/>
              </a:path>
              <a:path w="4332605" h="2070100">
                <a:moveTo>
                  <a:pt x="3850373" y="1841931"/>
                </a:moveTo>
                <a:lnTo>
                  <a:pt x="3802253" y="1841931"/>
                </a:lnTo>
                <a:lnTo>
                  <a:pt x="3802253" y="1980234"/>
                </a:lnTo>
                <a:lnTo>
                  <a:pt x="3850373" y="1980234"/>
                </a:lnTo>
                <a:lnTo>
                  <a:pt x="3850373" y="1841931"/>
                </a:lnTo>
                <a:close/>
              </a:path>
              <a:path w="4332605" h="2070100">
                <a:moveTo>
                  <a:pt x="1130808" y="1842452"/>
                </a:moveTo>
                <a:lnTo>
                  <a:pt x="1082167" y="1842452"/>
                </a:lnTo>
                <a:lnTo>
                  <a:pt x="1082167" y="1970404"/>
                </a:lnTo>
                <a:lnTo>
                  <a:pt x="1088764" y="2013640"/>
                </a:lnTo>
                <a:lnTo>
                  <a:pt x="1107781" y="2044704"/>
                </a:lnTo>
                <a:lnTo>
                  <a:pt x="1138054" y="2063450"/>
                </a:lnTo>
                <a:lnTo>
                  <a:pt x="1178420" y="2069731"/>
                </a:lnTo>
                <a:lnTo>
                  <a:pt x="1219109" y="2063499"/>
                </a:lnTo>
                <a:lnTo>
                  <a:pt x="1250094" y="2044704"/>
                </a:lnTo>
                <a:lnTo>
                  <a:pt x="1262933" y="2024202"/>
                </a:lnTo>
                <a:lnTo>
                  <a:pt x="1179448" y="2024202"/>
                </a:lnTo>
                <a:lnTo>
                  <a:pt x="1158968" y="2020719"/>
                </a:lnTo>
                <a:lnTo>
                  <a:pt x="1143679" y="2010300"/>
                </a:lnTo>
                <a:lnTo>
                  <a:pt x="1134114" y="1992992"/>
                </a:lnTo>
                <a:lnTo>
                  <a:pt x="1130808" y="1968842"/>
                </a:lnTo>
                <a:lnTo>
                  <a:pt x="1130808" y="1842452"/>
                </a:lnTo>
                <a:close/>
              </a:path>
              <a:path w="4332605" h="2070100">
                <a:moveTo>
                  <a:pt x="1276743" y="1842452"/>
                </a:moveTo>
                <a:lnTo>
                  <a:pt x="1227582" y="1842452"/>
                </a:lnTo>
                <a:lnTo>
                  <a:pt x="1227582" y="1970404"/>
                </a:lnTo>
                <a:lnTo>
                  <a:pt x="1224283" y="1993651"/>
                </a:lnTo>
                <a:lnTo>
                  <a:pt x="1214774" y="2010495"/>
                </a:lnTo>
                <a:lnTo>
                  <a:pt x="1199635" y="2020743"/>
                </a:lnTo>
                <a:lnTo>
                  <a:pt x="1179448" y="2024202"/>
                </a:lnTo>
                <a:lnTo>
                  <a:pt x="1262933" y="2024202"/>
                </a:lnTo>
                <a:lnTo>
                  <a:pt x="1269822" y="2013201"/>
                </a:lnTo>
                <a:lnTo>
                  <a:pt x="1276743" y="1968842"/>
                </a:lnTo>
                <a:lnTo>
                  <a:pt x="1276743" y="1842452"/>
                </a:lnTo>
                <a:close/>
              </a:path>
              <a:path w="4332605" h="2070100">
                <a:moveTo>
                  <a:pt x="2132838" y="1841931"/>
                </a:moveTo>
                <a:lnTo>
                  <a:pt x="1963966" y="1841931"/>
                </a:lnTo>
                <a:lnTo>
                  <a:pt x="1963966" y="2065591"/>
                </a:lnTo>
                <a:lnTo>
                  <a:pt x="2134387" y="2065591"/>
                </a:lnTo>
                <a:lnTo>
                  <a:pt x="2134387" y="2022132"/>
                </a:lnTo>
                <a:lnTo>
                  <a:pt x="2012607" y="2022132"/>
                </a:lnTo>
                <a:lnTo>
                  <a:pt x="2012607" y="1975053"/>
                </a:lnTo>
                <a:lnTo>
                  <a:pt x="2118347" y="1975053"/>
                </a:lnTo>
                <a:lnTo>
                  <a:pt x="2118347" y="1931428"/>
                </a:lnTo>
                <a:lnTo>
                  <a:pt x="2012607" y="1931428"/>
                </a:lnTo>
                <a:lnTo>
                  <a:pt x="2012607" y="1885378"/>
                </a:lnTo>
                <a:lnTo>
                  <a:pt x="2132838" y="1885378"/>
                </a:lnTo>
                <a:lnTo>
                  <a:pt x="2132838" y="1841931"/>
                </a:lnTo>
                <a:close/>
              </a:path>
              <a:path w="4332605" h="2070100">
                <a:moveTo>
                  <a:pt x="2444877" y="1998852"/>
                </a:moveTo>
                <a:lnTo>
                  <a:pt x="2415908" y="2033003"/>
                </a:lnTo>
                <a:lnTo>
                  <a:pt x="2437257" y="2048915"/>
                </a:lnTo>
                <a:lnTo>
                  <a:pt x="2460599" y="2060222"/>
                </a:lnTo>
                <a:lnTo>
                  <a:pt x="2485399" y="2066971"/>
                </a:lnTo>
                <a:lnTo>
                  <a:pt x="2511120" y="2069210"/>
                </a:lnTo>
                <a:lnTo>
                  <a:pt x="2544283" y="2064636"/>
                </a:lnTo>
                <a:lnTo>
                  <a:pt x="2570311" y="2051235"/>
                </a:lnTo>
                <a:lnTo>
                  <a:pt x="2587315" y="2029493"/>
                </a:lnTo>
                <a:lnTo>
                  <a:pt x="2588085" y="2025751"/>
                </a:lnTo>
                <a:lnTo>
                  <a:pt x="2511640" y="2025751"/>
                </a:lnTo>
                <a:lnTo>
                  <a:pt x="2493349" y="2023877"/>
                </a:lnTo>
                <a:lnTo>
                  <a:pt x="2476320" y="2018512"/>
                </a:lnTo>
                <a:lnTo>
                  <a:pt x="2460261" y="2010042"/>
                </a:lnTo>
                <a:lnTo>
                  <a:pt x="2444877" y="1998852"/>
                </a:lnTo>
                <a:close/>
              </a:path>
              <a:path w="4332605" h="2070100">
                <a:moveTo>
                  <a:pt x="2503360" y="1838312"/>
                </a:moveTo>
                <a:lnTo>
                  <a:pt x="2472018" y="1843153"/>
                </a:lnTo>
                <a:lnTo>
                  <a:pt x="2447470" y="1856870"/>
                </a:lnTo>
                <a:lnTo>
                  <a:pt x="2431462" y="1878249"/>
                </a:lnTo>
                <a:lnTo>
                  <a:pt x="2425738" y="1906079"/>
                </a:lnTo>
                <a:lnTo>
                  <a:pt x="2425738" y="1906600"/>
                </a:lnTo>
                <a:lnTo>
                  <a:pt x="2430961" y="1934533"/>
                </a:lnTo>
                <a:lnTo>
                  <a:pt x="2445791" y="1953304"/>
                </a:lnTo>
                <a:lnTo>
                  <a:pt x="2468964" y="1965836"/>
                </a:lnTo>
                <a:lnTo>
                  <a:pt x="2521974" y="1981900"/>
                </a:lnTo>
                <a:lnTo>
                  <a:pt x="2535704" y="1988311"/>
                </a:lnTo>
                <a:lnTo>
                  <a:pt x="2542447" y="1995209"/>
                </a:lnTo>
                <a:lnTo>
                  <a:pt x="2544241" y="2003513"/>
                </a:lnTo>
                <a:lnTo>
                  <a:pt x="2544241" y="2004034"/>
                </a:lnTo>
                <a:lnTo>
                  <a:pt x="2541985" y="2013101"/>
                </a:lnTo>
                <a:lnTo>
                  <a:pt x="2535508" y="2019936"/>
                </a:lnTo>
                <a:lnTo>
                  <a:pt x="2525248" y="2024249"/>
                </a:lnTo>
                <a:lnTo>
                  <a:pt x="2511640" y="2025751"/>
                </a:lnTo>
                <a:lnTo>
                  <a:pt x="2588085" y="2025751"/>
                </a:lnTo>
                <a:lnTo>
                  <a:pt x="2593403" y="1999894"/>
                </a:lnTo>
                <a:lnTo>
                  <a:pt x="2593306" y="1998852"/>
                </a:lnTo>
                <a:lnTo>
                  <a:pt x="2588647" y="1973866"/>
                </a:lnTo>
                <a:lnTo>
                  <a:pt x="2574771" y="1955180"/>
                </a:lnTo>
                <a:lnTo>
                  <a:pt x="2552357" y="1941605"/>
                </a:lnTo>
                <a:lnTo>
                  <a:pt x="2521991" y="1931428"/>
                </a:lnTo>
                <a:lnTo>
                  <a:pt x="2498311" y="1925002"/>
                </a:lnTo>
                <a:lnTo>
                  <a:pt x="2483561" y="1918817"/>
                </a:lnTo>
                <a:lnTo>
                  <a:pt x="2475992" y="1911565"/>
                </a:lnTo>
                <a:lnTo>
                  <a:pt x="2473858" y="1901939"/>
                </a:lnTo>
                <a:lnTo>
                  <a:pt x="2473858" y="1901418"/>
                </a:lnTo>
                <a:lnTo>
                  <a:pt x="2475693" y="1893546"/>
                </a:lnTo>
                <a:lnTo>
                  <a:pt x="2481167" y="1887321"/>
                </a:lnTo>
                <a:lnTo>
                  <a:pt x="2490231" y="1883230"/>
                </a:lnTo>
                <a:lnTo>
                  <a:pt x="2502839" y="1881758"/>
                </a:lnTo>
                <a:lnTo>
                  <a:pt x="2575944" y="1881758"/>
                </a:lnTo>
                <a:lnTo>
                  <a:pt x="2586151" y="1866760"/>
                </a:lnTo>
                <a:lnTo>
                  <a:pt x="2568198" y="1854675"/>
                </a:lnTo>
                <a:lnTo>
                  <a:pt x="2548447" y="1845744"/>
                </a:lnTo>
                <a:lnTo>
                  <a:pt x="2526849" y="1840210"/>
                </a:lnTo>
                <a:lnTo>
                  <a:pt x="2503360" y="1838312"/>
                </a:lnTo>
                <a:close/>
              </a:path>
              <a:path w="4332605" h="2070100">
                <a:moveTo>
                  <a:pt x="2575944" y="1881758"/>
                </a:moveTo>
                <a:lnTo>
                  <a:pt x="2502839" y="1881758"/>
                </a:lnTo>
                <a:lnTo>
                  <a:pt x="2517282" y="1883271"/>
                </a:lnTo>
                <a:lnTo>
                  <a:pt x="2531821" y="1887645"/>
                </a:lnTo>
                <a:lnTo>
                  <a:pt x="2546359" y="1894639"/>
                </a:lnTo>
                <a:lnTo>
                  <a:pt x="2560802" y="1904009"/>
                </a:lnTo>
                <a:lnTo>
                  <a:pt x="2575944" y="1881758"/>
                </a:lnTo>
                <a:close/>
              </a:path>
              <a:path w="4332605" h="2070100">
                <a:moveTo>
                  <a:pt x="2294293" y="1841931"/>
                </a:moveTo>
                <a:lnTo>
                  <a:pt x="2192350" y="1841931"/>
                </a:lnTo>
                <a:lnTo>
                  <a:pt x="2192350" y="2065591"/>
                </a:lnTo>
                <a:lnTo>
                  <a:pt x="2241511" y="2065591"/>
                </a:lnTo>
                <a:lnTo>
                  <a:pt x="2241511" y="1993684"/>
                </a:lnTo>
                <a:lnTo>
                  <a:pt x="2336125" y="1993684"/>
                </a:lnTo>
                <a:lnTo>
                  <a:pt x="2330513" y="1985403"/>
                </a:lnTo>
                <a:lnTo>
                  <a:pt x="2349826" y="1975303"/>
                </a:lnTo>
                <a:lnTo>
                  <a:pt x="2365062" y="1960484"/>
                </a:lnTo>
                <a:lnTo>
                  <a:pt x="2369768" y="1951253"/>
                </a:lnTo>
                <a:lnTo>
                  <a:pt x="2240470" y="1951253"/>
                </a:lnTo>
                <a:lnTo>
                  <a:pt x="2240470" y="1886940"/>
                </a:lnTo>
                <a:lnTo>
                  <a:pt x="2373256" y="1886940"/>
                </a:lnTo>
                <a:lnTo>
                  <a:pt x="2372888" y="1884928"/>
                </a:lnTo>
                <a:lnTo>
                  <a:pt x="2356262" y="1861526"/>
                </a:lnTo>
                <a:lnTo>
                  <a:pt x="2329740" y="1846951"/>
                </a:lnTo>
                <a:lnTo>
                  <a:pt x="2294293" y="1841931"/>
                </a:lnTo>
                <a:close/>
              </a:path>
              <a:path w="4332605" h="2070100">
                <a:moveTo>
                  <a:pt x="2336125" y="1993684"/>
                </a:moveTo>
                <a:lnTo>
                  <a:pt x="2279802" y="1993684"/>
                </a:lnTo>
                <a:lnTo>
                  <a:pt x="2327414" y="2065591"/>
                </a:lnTo>
                <a:lnTo>
                  <a:pt x="2384856" y="2065591"/>
                </a:lnTo>
                <a:lnTo>
                  <a:pt x="2336125" y="1993684"/>
                </a:lnTo>
                <a:close/>
              </a:path>
              <a:path w="4332605" h="2070100">
                <a:moveTo>
                  <a:pt x="2373256" y="1886940"/>
                </a:moveTo>
                <a:lnTo>
                  <a:pt x="2289632" y="1886940"/>
                </a:lnTo>
                <a:lnTo>
                  <a:pt x="2305962" y="1888456"/>
                </a:lnTo>
                <a:lnTo>
                  <a:pt x="2318162" y="1894435"/>
                </a:lnTo>
                <a:lnTo>
                  <a:pt x="2325801" y="1904683"/>
                </a:lnTo>
                <a:lnTo>
                  <a:pt x="2328443" y="1919008"/>
                </a:lnTo>
                <a:lnTo>
                  <a:pt x="2325880" y="1931906"/>
                </a:lnTo>
                <a:lnTo>
                  <a:pt x="2318418" y="1942117"/>
                </a:lnTo>
                <a:lnTo>
                  <a:pt x="2306396" y="1948835"/>
                </a:lnTo>
                <a:lnTo>
                  <a:pt x="2290152" y="1951253"/>
                </a:lnTo>
                <a:lnTo>
                  <a:pt x="2369768" y="1951253"/>
                </a:lnTo>
                <a:lnTo>
                  <a:pt x="2375056" y="1940882"/>
                </a:lnTo>
                <a:lnTo>
                  <a:pt x="2378646" y="1916429"/>
                </a:lnTo>
                <a:lnTo>
                  <a:pt x="2373256" y="1886940"/>
                </a:lnTo>
                <a:close/>
              </a:path>
              <a:path w="4332605" h="2070100">
                <a:moveTo>
                  <a:pt x="2696895" y="1841931"/>
                </a:moveTo>
                <a:lnTo>
                  <a:pt x="2647734" y="1841931"/>
                </a:lnTo>
                <a:lnTo>
                  <a:pt x="2647734" y="2065591"/>
                </a:lnTo>
                <a:lnTo>
                  <a:pt x="2696895" y="2065591"/>
                </a:lnTo>
                <a:lnTo>
                  <a:pt x="2696895" y="1841931"/>
                </a:lnTo>
                <a:close/>
              </a:path>
              <a:path w="4332605" h="2070100">
                <a:moveTo>
                  <a:pt x="2858871" y="1887448"/>
                </a:moveTo>
                <a:lnTo>
                  <a:pt x="2809709" y="1887448"/>
                </a:lnTo>
                <a:lnTo>
                  <a:pt x="2809709" y="2065591"/>
                </a:lnTo>
                <a:lnTo>
                  <a:pt x="2858871" y="2065591"/>
                </a:lnTo>
                <a:lnTo>
                  <a:pt x="2858871" y="1887448"/>
                </a:lnTo>
                <a:close/>
              </a:path>
              <a:path w="4332605" h="2070100">
                <a:moveTo>
                  <a:pt x="2927184" y="1841931"/>
                </a:moveTo>
                <a:lnTo>
                  <a:pt x="2741396" y="1841931"/>
                </a:lnTo>
                <a:lnTo>
                  <a:pt x="2741396" y="1887448"/>
                </a:lnTo>
                <a:lnTo>
                  <a:pt x="2927184" y="1887448"/>
                </a:lnTo>
                <a:lnTo>
                  <a:pt x="2927184" y="1841931"/>
                </a:lnTo>
                <a:close/>
              </a:path>
              <a:path w="4332605" h="2070100">
                <a:moveTo>
                  <a:pt x="1653984" y="1841931"/>
                </a:moveTo>
                <a:lnTo>
                  <a:pt x="1604822" y="1841931"/>
                </a:lnTo>
                <a:lnTo>
                  <a:pt x="1604822" y="2065591"/>
                </a:lnTo>
                <a:lnTo>
                  <a:pt x="1653984" y="2065591"/>
                </a:lnTo>
                <a:lnTo>
                  <a:pt x="1653984" y="1841931"/>
                </a:lnTo>
                <a:close/>
              </a:path>
              <a:path w="4332605" h="2070100">
                <a:moveTo>
                  <a:pt x="3379978" y="1841931"/>
                </a:moveTo>
                <a:lnTo>
                  <a:pt x="3330816" y="1841931"/>
                </a:lnTo>
                <a:lnTo>
                  <a:pt x="3330816" y="2065591"/>
                </a:lnTo>
                <a:lnTo>
                  <a:pt x="3491763" y="2065591"/>
                </a:lnTo>
                <a:lnTo>
                  <a:pt x="3491763" y="2020582"/>
                </a:lnTo>
                <a:lnTo>
                  <a:pt x="3379978" y="2020582"/>
                </a:lnTo>
                <a:lnTo>
                  <a:pt x="3379978" y="1841931"/>
                </a:lnTo>
                <a:close/>
              </a:path>
              <a:path w="4332605" h="2070100">
                <a:moveTo>
                  <a:pt x="1751279" y="1841931"/>
                </a:moveTo>
                <a:lnTo>
                  <a:pt x="1696935" y="1841931"/>
                </a:lnTo>
                <a:lnTo>
                  <a:pt x="1786978" y="2067140"/>
                </a:lnTo>
                <a:lnTo>
                  <a:pt x="1830451" y="2067140"/>
                </a:lnTo>
                <a:lnTo>
                  <a:pt x="1857702" y="1999373"/>
                </a:lnTo>
                <a:lnTo>
                  <a:pt x="1809750" y="1999373"/>
                </a:lnTo>
                <a:lnTo>
                  <a:pt x="1751279" y="1841931"/>
                </a:lnTo>
                <a:close/>
              </a:path>
              <a:path w="4332605" h="2070100">
                <a:moveTo>
                  <a:pt x="1921014" y="1841931"/>
                </a:moveTo>
                <a:lnTo>
                  <a:pt x="1867712" y="1841931"/>
                </a:lnTo>
                <a:lnTo>
                  <a:pt x="1809750" y="1999373"/>
                </a:lnTo>
                <a:lnTo>
                  <a:pt x="1857702" y="1999373"/>
                </a:lnTo>
                <a:lnTo>
                  <a:pt x="1921014" y="1841931"/>
                </a:lnTo>
                <a:close/>
              </a:path>
              <a:path w="4332605" h="2070100">
                <a:moveTo>
                  <a:pt x="3017735" y="1841931"/>
                </a:moveTo>
                <a:lnTo>
                  <a:pt x="2960306" y="1841931"/>
                </a:lnTo>
                <a:lnTo>
                  <a:pt x="3046717" y="1977123"/>
                </a:lnTo>
                <a:lnTo>
                  <a:pt x="3046717" y="2065591"/>
                </a:lnTo>
                <a:lnTo>
                  <a:pt x="3095358" y="2065591"/>
                </a:lnTo>
                <a:lnTo>
                  <a:pt x="3095358" y="1976615"/>
                </a:lnTo>
                <a:lnTo>
                  <a:pt x="3124353" y="1931428"/>
                </a:lnTo>
                <a:lnTo>
                  <a:pt x="3070529" y="1931428"/>
                </a:lnTo>
                <a:lnTo>
                  <a:pt x="3017735" y="1841931"/>
                </a:lnTo>
                <a:close/>
              </a:path>
              <a:path w="4332605" h="2070100">
                <a:moveTo>
                  <a:pt x="3181781" y="1841931"/>
                </a:moveTo>
                <a:lnTo>
                  <a:pt x="3125901" y="1841931"/>
                </a:lnTo>
                <a:lnTo>
                  <a:pt x="3070529" y="1931428"/>
                </a:lnTo>
                <a:lnTo>
                  <a:pt x="3124353" y="1931428"/>
                </a:lnTo>
                <a:lnTo>
                  <a:pt x="3181781" y="1841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© </a:t>
            </a:r>
            <a:r>
              <a:rPr spc="-5" dirty="0"/>
              <a:t>2017 </a:t>
            </a:r>
            <a:r>
              <a:rPr dirty="0"/>
              <a:t>JKU </a:t>
            </a:r>
            <a:r>
              <a:rPr spc="5" dirty="0"/>
              <a:t>– </a:t>
            </a:r>
            <a:r>
              <a:rPr spc="-5" dirty="0"/>
              <a:t>I.</a:t>
            </a:r>
            <a:r>
              <a:rPr spc="-135" dirty="0"/>
              <a:t> </a:t>
            </a:r>
            <a:r>
              <a:rPr spc="-5" dirty="0"/>
              <a:t>Groher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fld id="{E94F52A5-09E5-4F5B-93EA-0B19FE7E4EDF}" type="datetime1">
              <a:rPr lang="de-DE" spc="-5" smtClean="0"/>
              <a:t>12.11.2018</a:t>
            </a:fld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5" dirty="0"/>
              <a:t>‹Nr.›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9647" y="1739354"/>
            <a:ext cx="9014104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8666" y="2373853"/>
            <a:ext cx="9036067" cy="3501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72837" y="6381571"/>
            <a:ext cx="1150620" cy="148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© </a:t>
            </a:r>
            <a:r>
              <a:rPr spc="-5" dirty="0"/>
              <a:t>2017 </a:t>
            </a:r>
            <a:r>
              <a:rPr dirty="0"/>
              <a:t>JKU </a:t>
            </a:r>
            <a:r>
              <a:rPr spc="5" dirty="0"/>
              <a:t>– </a:t>
            </a:r>
            <a:r>
              <a:rPr spc="-5" dirty="0"/>
              <a:t>I.</a:t>
            </a:r>
            <a:r>
              <a:rPr spc="-135" dirty="0"/>
              <a:t> </a:t>
            </a:r>
            <a:r>
              <a:rPr spc="-5" dirty="0"/>
              <a:t>Groher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96919" y="6381571"/>
            <a:ext cx="856614" cy="148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fld id="{63180C26-BB21-4EDA-AF4B-9307319BD5AD}" type="datetime1">
              <a:rPr lang="de-DE" spc="-5" smtClean="0"/>
              <a:t>12.11.2018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49345" y="6381571"/>
            <a:ext cx="112395" cy="148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5" dirty="0"/>
              <a:t>‹Nr.›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4606" y="2737116"/>
            <a:ext cx="4332605" cy="2070100"/>
          </a:xfrm>
          <a:custGeom>
            <a:avLst/>
            <a:gdLst/>
            <a:ahLst/>
            <a:cxnLst/>
            <a:rect l="l" t="t" r="r" b="b"/>
            <a:pathLst>
              <a:path w="4332605" h="2070100">
                <a:moveTo>
                  <a:pt x="2705709" y="1506689"/>
                </a:moveTo>
                <a:lnTo>
                  <a:pt x="2537523" y="1506689"/>
                </a:lnTo>
                <a:lnTo>
                  <a:pt x="2537523" y="1730184"/>
                </a:lnTo>
                <a:lnTo>
                  <a:pt x="2707259" y="1730184"/>
                </a:lnTo>
                <a:lnTo>
                  <a:pt x="2707259" y="1686725"/>
                </a:lnTo>
                <a:lnTo>
                  <a:pt x="2585656" y="1686725"/>
                </a:lnTo>
                <a:lnTo>
                  <a:pt x="2585656" y="1639646"/>
                </a:lnTo>
                <a:lnTo>
                  <a:pt x="2691218" y="1639646"/>
                </a:lnTo>
                <a:lnTo>
                  <a:pt x="2691218" y="1595678"/>
                </a:lnTo>
                <a:lnTo>
                  <a:pt x="2585656" y="1595678"/>
                </a:lnTo>
                <a:lnTo>
                  <a:pt x="2585656" y="1550149"/>
                </a:lnTo>
                <a:lnTo>
                  <a:pt x="2705709" y="1550149"/>
                </a:lnTo>
                <a:lnTo>
                  <a:pt x="2705709" y="1506689"/>
                </a:lnTo>
                <a:close/>
              </a:path>
              <a:path w="4332605" h="2070100">
                <a:moveTo>
                  <a:pt x="2072309" y="1506689"/>
                </a:moveTo>
                <a:lnTo>
                  <a:pt x="2026589" y="1506689"/>
                </a:lnTo>
                <a:lnTo>
                  <a:pt x="2026589" y="1730184"/>
                </a:lnTo>
                <a:lnTo>
                  <a:pt x="2074887" y="1730184"/>
                </a:lnTo>
                <a:lnTo>
                  <a:pt x="2074887" y="1587919"/>
                </a:lnTo>
                <a:lnTo>
                  <a:pt x="2134077" y="1587919"/>
                </a:lnTo>
                <a:lnTo>
                  <a:pt x="2072309" y="1506689"/>
                </a:lnTo>
                <a:close/>
              </a:path>
              <a:path w="4332605" h="2070100">
                <a:moveTo>
                  <a:pt x="2134077" y="1587919"/>
                </a:moveTo>
                <a:lnTo>
                  <a:pt x="2074887" y="1587919"/>
                </a:lnTo>
                <a:lnTo>
                  <a:pt x="2183561" y="1730184"/>
                </a:lnTo>
                <a:lnTo>
                  <a:pt x="2225484" y="1730184"/>
                </a:lnTo>
                <a:lnTo>
                  <a:pt x="2225484" y="1644827"/>
                </a:lnTo>
                <a:lnTo>
                  <a:pt x="2177351" y="1644827"/>
                </a:lnTo>
                <a:lnTo>
                  <a:pt x="2134077" y="1587919"/>
                </a:lnTo>
                <a:close/>
              </a:path>
              <a:path w="4332605" h="2070100">
                <a:moveTo>
                  <a:pt x="2225484" y="1506689"/>
                </a:moveTo>
                <a:lnTo>
                  <a:pt x="2177351" y="1506689"/>
                </a:lnTo>
                <a:lnTo>
                  <a:pt x="2177351" y="1644827"/>
                </a:lnTo>
                <a:lnTo>
                  <a:pt x="2225484" y="1644827"/>
                </a:lnTo>
                <a:lnTo>
                  <a:pt x="2225484" y="1506689"/>
                </a:lnTo>
                <a:close/>
              </a:path>
              <a:path w="4332605" h="2070100">
                <a:moveTo>
                  <a:pt x="1583626" y="1506689"/>
                </a:moveTo>
                <a:lnTo>
                  <a:pt x="1533944" y="1506689"/>
                </a:lnTo>
                <a:lnTo>
                  <a:pt x="1533944" y="1730184"/>
                </a:lnTo>
                <a:lnTo>
                  <a:pt x="1583105" y="1730184"/>
                </a:lnTo>
                <a:lnTo>
                  <a:pt x="1583105" y="1640687"/>
                </a:lnTo>
                <a:lnTo>
                  <a:pt x="1722831" y="1640687"/>
                </a:lnTo>
                <a:lnTo>
                  <a:pt x="1722831" y="1595158"/>
                </a:lnTo>
                <a:lnTo>
                  <a:pt x="1583626" y="1595158"/>
                </a:lnTo>
                <a:lnTo>
                  <a:pt x="1583626" y="1506689"/>
                </a:lnTo>
                <a:close/>
              </a:path>
              <a:path w="4332605" h="2070100">
                <a:moveTo>
                  <a:pt x="1722831" y="1640687"/>
                </a:moveTo>
                <a:lnTo>
                  <a:pt x="1673148" y="1640687"/>
                </a:lnTo>
                <a:lnTo>
                  <a:pt x="1673148" y="1730184"/>
                </a:lnTo>
                <a:lnTo>
                  <a:pt x="1722831" y="1730184"/>
                </a:lnTo>
                <a:lnTo>
                  <a:pt x="1722831" y="1640687"/>
                </a:lnTo>
                <a:close/>
              </a:path>
              <a:path w="4332605" h="2070100">
                <a:moveTo>
                  <a:pt x="1722831" y="1506689"/>
                </a:moveTo>
                <a:lnTo>
                  <a:pt x="1674177" y="1506689"/>
                </a:lnTo>
                <a:lnTo>
                  <a:pt x="1674177" y="1595158"/>
                </a:lnTo>
                <a:lnTo>
                  <a:pt x="1722831" y="1595158"/>
                </a:lnTo>
                <a:lnTo>
                  <a:pt x="1722831" y="1506689"/>
                </a:lnTo>
                <a:close/>
              </a:path>
              <a:path w="4332605" h="2070100">
                <a:moveTo>
                  <a:pt x="1897735" y="1505140"/>
                </a:moveTo>
                <a:lnTo>
                  <a:pt x="1852193" y="1505140"/>
                </a:lnTo>
                <a:lnTo>
                  <a:pt x="1755952" y="1730184"/>
                </a:lnTo>
                <a:lnTo>
                  <a:pt x="1806663" y="1730184"/>
                </a:lnTo>
                <a:lnTo>
                  <a:pt x="1827364" y="1680006"/>
                </a:lnTo>
                <a:lnTo>
                  <a:pt x="1972527" y="1680006"/>
                </a:lnTo>
                <a:lnTo>
                  <a:pt x="1953939" y="1636547"/>
                </a:lnTo>
                <a:lnTo>
                  <a:pt x="1844433" y="1636547"/>
                </a:lnTo>
                <a:lnTo>
                  <a:pt x="1873935" y="1564119"/>
                </a:lnTo>
                <a:lnTo>
                  <a:pt x="1922961" y="1564119"/>
                </a:lnTo>
                <a:lnTo>
                  <a:pt x="1897735" y="1505140"/>
                </a:lnTo>
                <a:close/>
              </a:path>
              <a:path w="4332605" h="2070100">
                <a:moveTo>
                  <a:pt x="1972527" y="1680006"/>
                </a:moveTo>
                <a:lnTo>
                  <a:pt x="1921548" y="1680006"/>
                </a:lnTo>
                <a:lnTo>
                  <a:pt x="1942236" y="1730184"/>
                </a:lnTo>
                <a:lnTo>
                  <a:pt x="1993988" y="1730184"/>
                </a:lnTo>
                <a:lnTo>
                  <a:pt x="1972527" y="1680006"/>
                </a:lnTo>
                <a:close/>
              </a:path>
              <a:path w="4332605" h="2070100">
                <a:moveTo>
                  <a:pt x="1922961" y="1564119"/>
                </a:moveTo>
                <a:lnTo>
                  <a:pt x="1873935" y="1564119"/>
                </a:lnTo>
                <a:lnTo>
                  <a:pt x="1903945" y="1636547"/>
                </a:lnTo>
                <a:lnTo>
                  <a:pt x="1953939" y="1636547"/>
                </a:lnTo>
                <a:lnTo>
                  <a:pt x="1922961" y="1564119"/>
                </a:lnTo>
                <a:close/>
              </a:path>
              <a:path w="4332605" h="2070100">
                <a:moveTo>
                  <a:pt x="178015" y="791032"/>
                </a:moveTo>
                <a:lnTo>
                  <a:pt x="0" y="988821"/>
                </a:lnTo>
                <a:lnTo>
                  <a:pt x="27597" y="1019450"/>
                </a:lnTo>
                <a:lnTo>
                  <a:pt x="58001" y="1048661"/>
                </a:lnTo>
                <a:lnTo>
                  <a:pt x="91350" y="1076028"/>
                </a:lnTo>
                <a:lnTo>
                  <a:pt x="127783" y="1101126"/>
                </a:lnTo>
                <a:lnTo>
                  <a:pt x="167436" y="1123530"/>
                </a:lnTo>
                <a:lnTo>
                  <a:pt x="210449" y="1142815"/>
                </a:lnTo>
                <a:lnTo>
                  <a:pt x="256958" y="1158554"/>
                </a:lnTo>
                <a:lnTo>
                  <a:pt x="307102" y="1170323"/>
                </a:lnTo>
                <a:lnTo>
                  <a:pt x="361018" y="1177696"/>
                </a:lnTo>
                <a:lnTo>
                  <a:pt x="418846" y="1180249"/>
                </a:lnTo>
                <a:lnTo>
                  <a:pt x="476817" y="1177812"/>
                </a:lnTo>
                <a:lnTo>
                  <a:pt x="531702" y="1170516"/>
                </a:lnTo>
                <a:lnTo>
                  <a:pt x="583266" y="1158378"/>
                </a:lnTo>
                <a:lnTo>
                  <a:pt x="631271" y="1141416"/>
                </a:lnTo>
                <a:lnTo>
                  <a:pt x="675484" y="1119649"/>
                </a:lnTo>
                <a:lnTo>
                  <a:pt x="715667" y="1093094"/>
                </a:lnTo>
                <a:lnTo>
                  <a:pt x="751586" y="1061770"/>
                </a:lnTo>
                <a:lnTo>
                  <a:pt x="778757" y="1031303"/>
                </a:lnTo>
                <a:lnTo>
                  <a:pt x="802738" y="997326"/>
                </a:lnTo>
                <a:lnTo>
                  <a:pt x="823395" y="959837"/>
                </a:lnTo>
                <a:lnTo>
                  <a:pt x="840532" y="918984"/>
                </a:lnTo>
                <a:lnTo>
                  <a:pt x="412114" y="918984"/>
                </a:lnTo>
                <a:lnTo>
                  <a:pt x="368758" y="915075"/>
                </a:lnTo>
                <a:lnTo>
                  <a:pt x="327854" y="903631"/>
                </a:lnTo>
                <a:lnTo>
                  <a:pt x="288864" y="885078"/>
                </a:lnTo>
                <a:lnTo>
                  <a:pt x="251253" y="859844"/>
                </a:lnTo>
                <a:lnTo>
                  <a:pt x="214482" y="828353"/>
                </a:lnTo>
                <a:lnTo>
                  <a:pt x="178015" y="791032"/>
                </a:lnTo>
                <a:close/>
              </a:path>
              <a:path w="4332605" h="2070100">
                <a:moveTo>
                  <a:pt x="872159" y="0"/>
                </a:moveTo>
                <a:lnTo>
                  <a:pt x="583399" y="0"/>
                </a:lnTo>
                <a:lnTo>
                  <a:pt x="583399" y="707212"/>
                </a:lnTo>
                <a:lnTo>
                  <a:pt x="583920" y="707212"/>
                </a:lnTo>
                <a:lnTo>
                  <a:pt x="579970" y="765533"/>
                </a:lnTo>
                <a:lnTo>
                  <a:pt x="568416" y="813905"/>
                </a:lnTo>
                <a:lnTo>
                  <a:pt x="549702" y="852683"/>
                </a:lnTo>
                <a:lnTo>
                  <a:pt x="524271" y="882224"/>
                </a:lnTo>
                <a:lnTo>
                  <a:pt x="455034" y="915018"/>
                </a:lnTo>
                <a:lnTo>
                  <a:pt x="412114" y="918984"/>
                </a:lnTo>
                <a:lnTo>
                  <a:pt x="840532" y="918984"/>
                </a:lnTo>
                <a:lnTo>
                  <a:pt x="854205" y="874313"/>
                </a:lnTo>
                <a:lnTo>
                  <a:pt x="864091" y="826275"/>
                </a:lnTo>
                <a:lnTo>
                  <a:pt x="870120" y="774715"/>
                </a:lnTo>
                <a:lnTo>
                  <a:pt x="872159" y="719632"/>
                </a:lnTo>
                <a:lnTo>
                  <a:pt x="872159" y="0"/>
                </a:lnTo>
                <a:close/>
              </a:path>
              <a:path w="4332605" h="2070100">
                <a:moveTo>
                  <a:pt x="1096670" y="1666036"/>
                </a:moveTo>
                <a:lnTo>
                  <a:pt x="1065618" y="1700695"/>
                </a:lnTo>
                <a:lnTo>
                  <a:pt x="1078476" y="1713370"/>
                </a:lnTo>
                <a:lnTo>
                  <a:pt x="1094727" y="1724105"/>
                </a:lnTo>
                <a:lnTo>
                  <a:pt x="1114664" y="1731543"/>
                </a:lnTo>
                <a:lnTo>
                  <a:pt x="1138580" y="1734324"/>
                </a:lnTo>
                <a:lnTo>
                  <a:pt x="1155932" y="1732609"/>
                </a:lnTo>
                <a:lnTo>
                  <a:pt x="1196543" y="1713115"/>
                </a:lnTo>
                <a:lnTo>
                  <a:pt x="1211942" y="1688287"/>
                </a:lnTo>
                <a:lnTo>
                  <a:pt x="1137031" y="1688287"/>
                </a:lnTo>
                <a:lnTo>
                  <a:pt x="1125924" y="1686775"/>
                </a:lnTo>
                <a:lnTo>
                  <a:pt x="1115688" y="1682400"/>
                </a:lnTo>
                <a:lnTo>
                  <a:pt x="1106034" y="1675407"/>
                </a:lnTo>
                <a:lnTo>
                  <a:pt x="1096670" y="1666036"/>
                </a:lnTo>
                <a:close/>
              </a:path>
              <a:path w="4332605" h="2070100">
                <a:moveTo>
                  <a:pt x="1217764" y="1506689"/>
                </a:moveTo>
                <a:lnTo>
                  <a:pt x="1167561" y="1506689"/>
                </a:lnTo>
                <a:lnTo>
                  <a:pt x="1167561" y="1651038"/>
                </a:lnTo>
                <a:lnTo>
                  <a:pt x="1165411" y="1667766"/>
                </a:lnTo>
                <a:lnTo>
                  <a:pt x="1159282" y="1679359"/>
                </a:lnTo>
                <a:lnTo>
                  <a:pt x="1149661" y="1686103"/>
                </a:lnTo>
                <a:lnTo>
                  <a:pt x="1137031" y="1688287"/>
                </a:lnTo>
                <a:lnTo>
                  <a:pt x="1211942" y="1688287"/>
                </a:lnTo>
                <a:lnTo>
                  <a:pt x="1212007" y="1688155"/>
                </a:lnTo>
                <a:lnTo>
                  <a:pt x="1216268" y="1671940"/>
                </a:lnTo>
                <a:lnTo>
                  <a:pt x="1217764" y="1653108"/>
                </a:lnTo>
                <a:lnTo>
                  <a:pt x="1217764" y="1506689"/>
                </a:lnTo>
                <a:close/>
              </a:path>
              <a:path w="4332605" h="2070100">
                <a:moveTo>
                  <a:pt x="2327427" y="1506689"/>
                </a:moveTo>
                <a:lnTo>
                  <a:pt x="2281885" y="1506689"/>
                </a:lnTo>
                <a:lnTo>
                  <a:pt x="2281885" y="1730184"/>
                </a:lnTo>
                <a:lnTo>
                  <a:pt x="2330526" y="1730184"/>
                </a:lnTo>
                <a:lnTo>
                  <a:pt x="2330526" y="1587919"/>
                </a:lnTo>
                <a:lnTo>
                  <a:pt x="2389202" y="1587919"/>
                </a:lnTo>
                <a:lnTo>
                  <a:pt x="2327427" y="1506689"/>
                </a:lnTo>
                <a:close/>
              </a:path>
              <a:path w="4332605" h="2070100">
                <a:moveTo>
                  <a:pt x="2389202" y="1587919"/>
                </a:moveTo>
                <a:lnTo>
                  <a:pt x="2330526" y="1587919"/>
                </a:lnTo>
                <a:lnTo>
                  <a:pt x="2438692" y="1730184"/>
                </a:lnTo>
                <a:lnTo>
                  <a:pt x="2480602" y="1730184"/>
                </a:lnTo>
                <a:lnTo>
                  <a:pt x="2480602" y="1644827"/>
                </a:lnTo>
                <a:lnTo>
                  <a:pt x="2432481" y="1644827"/>
                </a:lnTo>
                <a:lnTo>
                  <a:pt x="2389202" y="1587919"/>
                </a:lnTo>
                <a:close/>
              </a:path>
              <a:path w="4332605" h="2070100">
                <a:moveTo>
                  <a:pt x="2480602" y="1506689"/>
                </a:moveTo>
                <a:lnTo>
                  <a:pt x="2432481" y="1506689"/>
                </a:lnTo>
                <a:lnTo>
                  <a:pt x="2432481" y="1644827"/>
                </a:lnTo>
                <a:lnTo>
                  <a:pt x="2480602" y="1644827"/>
                </a:lnTo>
                <a:lnTo>
                  <a:pt x="2480602" y="1506689"/>
                </a:lnTo>
                <a:close/>
              </a:path>
              <a:path w="4332605" h="2070100">
                <a:moveTo>
                  <a:pt x="1082179" y="0"/>
                </a:moveTo>
                <a:lnTo>
                  <a:pt x="1082179" y="337832"/>
                </a:lnTo>
                <a:lnTo>
                  <a:pt x="1721789" y="885698"/>
                </a:lnTo>
                <a:lnTo>
                  <a:pt x="2115697" y="548386"/>
                </a:lnTo>
                <a:lnTo>
                  <a:pt x="1721789" y="548386"/>
                </a:lnTo>
                <a:lnTo>
                  <a:pt x="1082179" y="0"/>
                </a:lnTo>
                <a:close/>
              </a:path>
              <a:path w="4332605" h="2070100">
                <a:moveTo>
                  <a:pt x="2361577" y="0"/>
                </a:moveTo>
                <a:lnTo>
                  <a:pt x="1721789" y="548386"/>
                </a:lnTo>
                <a:lnTo>
                  <a:pt x="2115697" y="548386"/>
                </a:lnTo>
                <a:lnTo>
                  <a:pt x="2361577" y="337832"/>
                </a:lnTo>
                <a:lnTo>
                  <a:pt x="2361577" y="0"/>
                </a:lnTo>
                <a:close/>
              </a:path>
              <a:path w="4332605" h="2070100">
                <a:moveTo>
                  <a:pt x="2852674" y="0"/>
                </a:moveTo>
                <a:lnTo>
                  <a:pt x="2571165" y="0"/>
                </a:lnTo>
                <a:lnTo>
                  <a:pt x="2571224" y="615124"/>
                </a:lnTo>
                <a:lnTo>
                  <a:pt x="2572735" y="668188"/>
                </a:lnTo>
                <a:lnTo>
                  <a:pt x="2577406" y="720543"/>
                </a:lnTo>
                <a:lnTo>
                  <a:pt x="2585120" y="770115"/>
                </a:lnTo>
                <a:lnTo>
                  <a:pt x="2595818" y="816898"/>
                </a:lnTo>
                <a:lnTo>
                  <a:pt x="2609443" y="860886"/>
                </a:lnTo>
                <a:lnTo>
                  <a:pt x="2625936" y="902075"/>
                </a:lnTo>
                <a:lnTo>
                  <a:pt x="2645239" y="940459"/>
                </a:lnTo>
                <a:lnTo>
                  <a:pt x="2667294" y="976033"/>
                </a:lnTo>
                <a:lnTo>
                  <a:pt x="2692042" y="1008792"/>
                </a:lnTo>
                <a:lnTo>
                  <a:pt x="2719425" y="1038729"/>
                </a:lnTo>
                <a:lnTo>
                  <a:pt x="2749386" y="1065841"/>
                </a:lnTo>
                <a:lnTo>
                  <a:pt x="2781865" y="1090121"/>
                </a:lnTo>
                <a:lnTo>
                  <a:pt x="2816805" y="1111565"/>
                </a:lnTo>
                <a:lnTo>
                  <a:pt x="2854148" y="1130166"/>
                </a:lnTo>
                <a:lnTo>
                  <a:pt x="2893834" y="1145921"/>
                </a:lnTo>
                <a:lnTo>
                  <a:pt x="2935807" y="1158822"/>
                </a:lnTo>
                <a:lnTo>
                  <a:pt x="2980007" y="1168866"/>
                </a:lnTo>
                <a:lnTo>
                  <a:pt x="3026377" y="1176047"/>
                </a:lnTo>
                <a:lnTo>
                  <a:pt x="3074859" y="1180359"/>
                </a:lnTo>
                <a:lnTo>
                  <a:pt x="3125393" y="1181798"/>
                </a:lnTo>
                <a:lnTo>
                  <a:pt x="3175977" y="1180444"/>
                </a:lnTo>
                <a:lnTo>
                  <a:pt x="3224598" y="1176221"/>
                </a:lnTo>
                <a:lnTo>
                  <a:pt x="3271188" y="1169125"/>
                </a:lnTo>
                <a:lnTo>
                  <a:pt x="3315680" y="1159151"/>
                </a:lnTo>
                <a:lnTo>
                  <a:pt x="3358004" y="1146294"/>
                </a:lnTo>
                <a:lnTo>
                  <a:pt x="3398093" y="1130550"/>
                </a:lnTo>
                <a:lnTo>
                  <a:pt x="3435878" y="1111913"/>
                </a:lnTo>
                <a:lnTo>
                  <a:pt x="3471291" y="1090380"/>
                </a:lnTo>
                <a:lnTo>
                  <a:pt x="3504263" y="1065944"/>
                </a:lnTo>
                <a:lnTo>
                  <a:pt x="3534727" y="1038602"/>
                </a:lnTo>
                <a:lnTo>
                  <a:pt x="3562614" y="1008349"/>
                </a:lnTo>
                <a:lnTo>
                  <a:pt x="3587855" y="975179"/>
                </a:lnTo>
                <a:lnTo>
                  <a:pt x="3610382" y="939089"/>
                </a:lnTo>
                <a:lnTo>
                  <a:pt x="3618725" y="922604"/>
                </a:lnTo>
                <a:lnTo>
                  <a:pt x="3128492" y="922604"/>
                </a:lnTo>
                <a:lnTo>
                  <a:pt x="3079020" y="919377"/>
                </a:lnTo>
                <a:lnTo>
                  <a:pt x="3033834" y="909726"/>
                </a:lnTo>
                <a:lnTo>
                  <a:pt x="2993149" y="893693"/>
                </a:lnTo>
                <a:lnTo>
                  <a:pt x="2957184" y="871320"/>
                </a:lnTo>
                <a:lnTo>
                  <a:pt x="2926156" y="842651"/>
                </a:lnTo>
                <a:lnTo>
                  <a:pt x="2900282" y="807727"/>
                </a:lnTo>
                <a:lnTo>
                  <a:pt x="2879779" y="766591"/>
                </a:lnTo>
                <a:lnTo>
                  <a:pt x="2864865" y="719285"/>
                </a:lnTo>
                <a:lnTo>
                  <a:pt x="2855758" y="665853"/>
                </a:lnTo>
                <a:lnTo>
                  <a:pt x="2852674" y="606336"/>
                </a:lnTo>
                <a:lnTo>
                  <a:pt x="2852674" y="0"/>
                </a:lnTo>
                <a:close/>
              </a:path>
              <a:path w="4332605" h="2070100">
                <a:moveTo>
                  <a:pt x="3686352" y="0"/>
                </a:moveTo>
                <a:lnTo>
                  <a:pt x="3404831" y="0"/>
                </a:lnTo>
                <a:lnTo>
                  <a:pt x="3404831" y="615124"/>
                </a:lnTo>
                <a:lnTo>
                  <a:pt x="3401733" y="673015"/>
                </a:lnTo>
                <a:lnTo>
                  <a:pt x="3392585" y="724980"/>
                </a:lnTo>
                <a:lnTo>
                  <a:pt x="3377613" y="770977"/>
                </a:lnTo>
                <a:lnTo>
                  <a:pt x="3357040" y="810969"/>
                </a:lnTo>
                <a:lnTo>
                  <a:pt x="3331089" y="844916"/>
                </a:lnTo>
                <a:lnTo>
                  <a:pt x="3299984" y="872779"/>
                </a:lnTo>
                <a:lnTo>
                  <a:pt x="3263948" y="894518"/>
                </a:lnTo>
                <a:lnTo>
                  <a:pt x="3223205" y="910095"/>
                </a:lnTo>
                <a:lnTo>
                  <a:pt x="3177978" y="919470"/>
                </a:lnTo>
                <a:lnTo>
                  <a:pt x="3128492" y="922604"/>
                </a:lnTo>
                <a:lnTo>
                  <a:pt x="3618725" y="922604"/>
                </a:lnTo>
                <a:lnTo>
                  <a:pt x="3647023" y="858125"/>
                </a:lnTo>
                <a:lnTo>
                  <a:pt x="3660999" y="813243"/>
                </a:lnTo>
                <a:lnTo>
                  <a:pt x="3671989" y="765421"/>
                </a:lnTo>
                <a:lnTo>
                  <a:pt x="3679923" y="714654"/>
                </a:lnTo>
                <a:lnTo>
                  <a:pt x="3684734" y="660937"/>
                </a:lnTo>
                <a:lnTo>
                  <a:pt x="3686293" y="606336"/>
                </a:lnTo>
                <a:lnTo>
                  <a:pt x="3686352" y="0"/>
                </a:lnTo>
                <a:close/>
              </a:path>
              <a:path w="4332605" h="2070100">
                <a:moveTo>
                  <a:pt x="2362098" y="886218"/>
                </a:moveTo>
                <a:lnTo>
                  <a:pt x="1082179" y="886218"/>
                </a:lnTo>
                <a:lnTo>
                  <a:pt x="1082179" y="1164729"/>
                </a:lnTo>
                <a:lnTo>
                  <a:pt x="2362098" y="1164729"/>
                </a:lnTo>
                <a:lnTo>
                  <a:pt x="2362098" y="886218"/>
                </a:lnTo>
                <a:close/>
              </a:path>
              <a:path w="4332605" h="2070100">
                <a:moveTo>
                  <a:pt x="1376629" y="1502549"/>
                </a:moveTo>
                <a:lnTo>
                  <a:pt x="1328916" y="1511636"/>
                </a:lnTo>
                <a:lnTo>
                  <a:pt x="1291048" y="1536438"/>
                </a:lnTo>
                <a:lnTo>
                  <a:pt x="1266085" y="1573267"/>
                </a:lnTo>
                <a:lnTo>
                  <a:pt x="1257084" y="1618437"/>
                </a:lnTo>
                <a:lnTo>
                  <a:pt x="1257084" y="1618957"/>
                </a:lnTo>
                <a:lnTo>
                  <a:pt x="1265930" y="1663826"/>
                </a:lnTo>
                <a:lnTo>
                  <a:pt x="1290593" y="1700501"/>
                </a:lnTo>
                <a:lnTo>
                  <a:pt x="1328257" y="1725246"/>
                </a:lnTo>
                <a:lnTo>
                  <a:pt x="1376108" y="1734324"/>
                </a:lnTo>
                <a:lnTo>
                  <a:pt x="1423959" y="1725166"/>
                </a:lnTo>
                <a:lnTo>
                  <a:pt x="1461623" y="1700245"/>
                </a:lnTo>
                <a:lnTo>
                  <a:pt x="1469286" y="1688795"/>
                </a:lnTo>
                <a:lnTo>
                  <a:pt x="1377149" y="1688795"/>
                </a:lnTo>
                <a:lnTo>
                  <a:pt x="1350045" y="1683257"/>
                </a:lnTo>
                <a:lnTo>
                  <a:pt x="1328764" y="1668165"/>
                </a:lnTo>
                <a:lnTo>
                  <a:pt x="1314858" y="1645798"/>
                </a:lnTo>
                <a:lnTo>
                  <a:pt x="1309877" y="1618437"/>
                </a:lnTo>
                <a:lnTo>
                  <a:pt x="1314776" y="1591075"/>
                </a:lnTo>
                <a:lnTo>
                  <a:pt x="1328504" y="1568708"/>
                </a:lnTo>
                <a:lnTo>
                  <a:pt x="1349606" y="1553616"/>
                </a:lnTo>
                <a:lnTo>
                  <a:pt x="1376629" y="1548079"/>
                </a:lnTo>
                <a:lnTo>
                  <a:pt x="1469466" y="1548079"/>
                </a:lnTo>
                <a:lnTo>
                  <a:pt x="1461689" y="1536438"/>
                </a:lnTo>
                <a:lnTo>
                  <a:pt x="1424179" y="1511636"/>
                </a:lnTo>
                <a:lnTo>
                  <a:pt x="1376629" y="1502549"/>
                </a:lnTo>
                <a:close/>
              </a:path>
              <a:path w="4332605" h="2070100">
                <a:moveTo>
                  <a:pt x="1469466" y="1548079"/>
                </a:moveTo>
                <a:lnTo>
                  <a:pt x="1376629" y="1548079"/>
                </a:lnTo>
                <a:lnTo>
                  <a:pt x="1403814" y="1553616"/>
                </a:lnTo>
                <a:lnTo>
                  <a:pt x="1425274" y="1568708"/>
                </a:lnTo>
                <a:lnTo>
                  <a:pt x="1439360" y="1591075"/>
                </a:lnTo>
                <a:lnTo>
                  <a:pt x="1444421" y="1618437"/>
                </a:lnTo>
                <a:lnTo>
                  <a:pt x="1444421" y="1618957"/>
                </a:lnTo>
                <a:lnTo>
                  <a:pt x="1439439" y="1646238"/>
                </a:lnTo>
                <a:lnTo>
                  <a:pt x="1425530" y="1668425"/>
                </a:lnTo>
                <a:lnTo>
                  <a:pt x="1404248" y="1683339"/>
                </a:lnTo>
                <a:lnTo>
                  <a:pt x="1377149" y="1688795"/>
                </a:lnTo>
                <a:lnTo>
                  <a:pt x="1469286" y="1688795"/>
                </a:lnTo>
                <a:lnTo>
                  <a:pt x="1486286" y="1663392"/>
                </a:lnTo>
                <a:lnTo>
                  <a:pt x="1495132" y="1618437"/>
                </a:lnTo>
                <a:lnTo>
                  <a:pt x="1486294" y="1573267"/>
                </a:lnTo>
                <a:lnTo>
                  <a:pt x="1469466" y="1548079"/>
                </a:lnTo>
                <a:close/>
              </a:path>
              <a:path w="4332605" h="2070100">
                <a:moveTo>
                  <a:pt x="3775354" y="1506689"/>
                </a:moveTo>
                <a:lnTo>
                  <a:pt x="3726713" y="1506689"/>
                </a:lnTo>
                <a:lnTo>
                  <a:pt x="3726713" y="1730184"/>
                </a:lnTo>
                <a:lnTo>
                  <a:pt x="3887304" y="1730184"/>
                </a:lnTo>
                <a:lnTo>
                  <a:pt x="3887304" y="1685175"/>
                </a:lnTo>
                <a:lnTo>
                  <a:pt x="3775354" y="1685175"/>
                </a:lnTo>
                <a:lnTo>
                  <a:pt x="3775354" y="1506689"/>
                </a:lnTo>
                <a:close/>
              </a:path>
              <a:path w="4332605" h="2070100">
                <a:moveTo>
                  <a:pt x="3109874" y="1506689"/>
                </a:moveTo>
                <a:lnTo>
                  <a:pt x="3061220" y="1506689"/>
                </a:lnTo>
                <a:lnTo>
                  <a:pt x="3061220" y="1730184"/>
                </a:lnTo>
                <a:lnTo>
                  <a:pt x="3109874" y="1730184"/>
                </a:lnTo>
                <a:lnTo>
                  <a:pt x="3109874" y="1661896"/>
                </a:lnTo>
                <a:lnTo>
                  <a:pt x="3136265" y="1634997"/>
                </a:lnTo>
                <a:lnTo>
                  <a:pt x="3194233" y="1634997"/>
                </a:lnTo>
                <a:lnTo>
                  <a:pt x="3171664" y="1604467"/>
                </a:lnTo>
                <a:lnTo>
                  <a:pt x="3109874" y="1604467"/>
                </a:lnTo>
                <a:lnTo>
                  <a:pt x="3109874" y="1506689"/>
                </a:lnTo>
                <a:close/>
              </a:path>
              <a:path w="4332605" h="2070100">
                <a:moveTo>
                  <a:pt x="3194233" y="1634997"/>
                </a:moveTo>
                <a:lnTo>
                  <a:pt x="3136265" y="1634997"/>
                </a:lnTo>
                <a:lnTo>
                  <a:pt x="3205086" y="1730184"/>
                </a:lnTo>
                <a:lnTo>
                  <a:pt x="3264598" y="1730184"/>
                </a:lnTo>
                <a:lnTo>
                  <a:pt x="3194233" y="1634997"/>
                </a:lnTo>
                <a:close/>
              </a:path>
              <a:path w="4332605" h="2070100">
                <a:moveTo>
                  <a:pt x="3259937" y="1506689"/>
                </a:moveTo>
                <a:lnTo>
                  <a:pt x="3200425" y="1506689"/>
                </a:lnTo>
                <a:lnTo>
                  <a:pt x="3109874" y="1604467"/>
                </a:lnTo>
                <a:lnTo>
                  <a:pt x="3171664" y="1604467"/>
                </a:lnTo>
                <a:lnTo>
                  <a:pt x="3169373" y="1601368"/>
                </a:lnTo>
                <a:lnTo>
                  <a:pt x="3259937" y="1506689"/>
                </a:lnTo>
                <a:close/>
              </a:path>
              <a:path w="4332605" h="2070100">
                <a:moveTo>
                  <a:pt x="2766250" y="1663445"/>
                </a:moveTo>
                <a:lnTo>
                  <a:pt x="2737281" y="1697596"/>
                </a:lnTo>
                <a:lnTo>
                  <a:pt x="2758704" y="1713508"/>
                </a:lnTo>
                <a:lnTo>
                  <a:pt x="2782168" y="1724815"/>
                </a:lnTo>
                <a:lnTo>
                  <a:pt x="2806992" y="1731564"/>
                </a:lnTo>
                <a:lnTo>
                  <a:pt x="2832493" y="1733803"/>
                </a:lnTo>
                <a:lnTo>
                  <a:pt x="2865870" y="1729229"/>
                </a:lnTo>
                <a:lnTo>
                  <a:pt x="2891875" y="1715828"/>
                </a:lnTo>
                <a:lnTo>
                  <a:pt x="2908760" y="1694086"/>
                </a:lnTo>
                <a:lnTo>
                  <a:pt x="2909520" y="1690344"/>
                </a:lnTo>
                <a:lnTo>
                  <a:pt x="2833535" y="1690344"/>
                </a:lnTo>
                <a:lnTo>
                  <a:pt x="2814942" y="1688470"/>
                </a:lnTo>
                <a:lnTo>
                  <a:pt x="2797759" y="1683105"/>
                </a:lnTo>
                <a:lnTo>
                  <a:pt x="2781642" y="1674635"/>
                </a:lnTo>
                <a:lnTo>
                  <a:pt x="2766250" y="1663445"/>
                </a:lnTo>
                <a:close/>
              </a:path>
              <a:path w="4332605" h="2070100">
                <a:moveTo>
                  <a:pt x="2825254" y="1504111"/>
                </a:moveTo>
                <a:lnTo>
                  <a:pt x="2793831" y="1508945"/>
                </a:lnTo>
                <a:lnTo>
                  <a:pt x="2769104" y="1522604"/>
                </a:lnTo>
                <a:lnTo>
                  <a:pt x="2752917" y="1543829"/>
                </a:lnTo>
                <a:lnTo>
                  <a:pt x="2747111" y="1571358"/>
                </a:lnTo>
                <a:lnTo>
                  <a:pt x="2747111" y="1572399"/>
                </a:lnTo>
                <a:lnTo>
                  <a:pt x="2767229" y="1618568"/>
                </a:lnTo>
                <a:lnTo>
                  <a:pt x="2821114" y="1640687"/>
                </a:lnTo>
                <a:lnTo>
                  <a:pt x="2843782" y="1647233"/>
                </a:lnTo>
                <a:lnTo>
                  <a:pt x="2857333" y="1653490"/>
                </a:lnTo>
                <a:lnTo>
                  <a:pt x="2863900" y="1660331"/>
                </a:lnTo>
                <a:lnTo>
                  <a:pt x="2865615" y="1668627"/>
                </a:lnTo>
                <a:lnTo>
                  <a:pt x="2865615" y="1669656"/>
                </a:lnTo>
                <a:lnTo>
                  <a:pt x="2863147" y="1678128"/>
                </a:lnTo>
                <a:lnTo>
                  <a:pt x="2856752" y="1684658"/>
                </a:lnTo>
                <a:lnTo>
                  <a:pt x="2846768" y="1688858"/>
                </a:lnTo>
                <a:lnTo>
                  <a:pt x="2833535" y="1690344"/>
                </a:lnTo>
                <a:lnTo>
                  <a:pt x="2909520" y="1690344"/>
                </a:lnTo>
                <a:lnTo>
                  <a:pt x="2914777" y="1664487"/>
                </a:lnTo>
                <a:lnTo>
                  <a:pt x="2914680" y="1663445"/>
                </a:lnTo>
                <a:lnTo>
                  <a:pt x="2910102" y="1638770"/>
                </a:lnTo>
                <a:lnTo>
                  <a:pt x="2896404" y="1620315"/>
                </a:lnTo>
                <a:lnTo>
                  <a:pt x="2874170" y="1607000"/>
                </a:lnTo>
                <a:lnTo>
                  <a:pt x="2843885" y="1597228"/>
                </a:lnTo>
                <a:lnTo>
                  <a:pt x="2819904" y="1590574"/>
                </a:lnTo>
                <a:lnTo>
                  <a:pt x="2804999" y="1584356"/>
                </a:lnTo>
                <a:lnTo>
                  <a:pt x="2797374" y="1577072"/>
                </a:lnTo>
                <a:lnTo>
                  <a:pt x="2795231" y="1567218"/>
                </a:lnTo>
                <a:lnTo>
                  <a:pt x="2795231" y="1566710"/>
                </a:lnTo>
                <a:lnTo>
                  <a:pt x="2797067" y="1559131"/>
                </a:lnTo>
                <a:lnTo>
                  <a:pt x="2802540" y="1553057"/>
                </a:lnTo>
                <a:lnTo>
                  <a:pt x="2811605" y="1549022"/>
                </a:lnTo>
                <a:lnTo>
                  <a:pt x="2824213" y="1547558"/>
                </a:lnTo>
                <a:lnTo>
                  <a:pt x="2897267" y="1547558"/>
                </a:lnTo>
                <a:lnTo>
                  <a:pt x="2908046" y="1532039"/>
                </a:lnTo>
                <a:lnTo>
                  <a:pt x="2890014" y="1520254"/>
                </a:lnTo>
                <a:lnTo>
                  <a:pt x="2870141" y="1511479"/>
                </a:lnTo>
                <a:lnTo>
                  <a:pt x="2848522" y="1506001"/>
                </a:lnTo>
                <a:lnTo>
                  <a:pt x="2825254" y="1504111"/>
                </a:lnTo>
                <a:close/>
              </a:path>
              <a:path w="4332605" h="2070100">
                <a:moveTo>
                  <a:pt x="2897267" y="1547558"/>
                </a:moveTo>
                <a:lnTo>
                  <a:pt x="2824213" y="1547558"/>
                </a:lnTo>
                <a:lnTo>
                  <a:pt x="2838436" y="1549062"/>
                </a:lnTo>
                <a:lnTo>
                  <a:pt x="2852999" y="1553379"/>
                </a:lnTo>
                <a:lnTo>
                  <a:pt x="2867659" y="1560219"/>
                </a:lnTo>
                <a:lnTo>
                  <a:pt x="2882176" y="1569288"/>
                </a:lnTo>
                <a:lnTo>
                  <a:pt x="2897267" y="1547558"/>
                </a:lnTo>
                <a:close/>
              </a:path>
              <a:path w="4332605" h="2070100">
                <a:moveTo>
                  <a:pt x="3463315" y="1506689"/>
                </a:moveTo>
                <a:lnTo>
                  <a:pt x="3295129" y="1506689"/>
                </a:lnTo>
                <a:lnTo>
                  <a:pt x="3295129" y="1730184"/>
                </a:lnTo>
                <a:lnTo>
                  <a:pt x="3465385" y="1730184"/>
                </a:lnTo>
                <a:lnTo>
                  <a:pt x="3465385" y="1686725"/>
                </a:lnTo>
                <a:lnTo>
                  <a:pt x="3343249" y="1686725"/>
                </a:lnTo>
                <a:lnTo>
                  <a:pt x="3343249" y="1639646"/>
                </a:lnTo>
                <a:lnTo>
                  <a:pt x="3448824" y="1639646"/>
                </a:lnTo>
                <a:lnTo>
                  <a:pt x="3448824" y="1595678"/>
                </a:lnTo>
                <a:lnTo>
                  <a:pt x="3343249" y="1595678"/>
                </a:lnTo>
                <a:lnTo>
                  <a:pt x="3343249" y="1550149"/>
                </a:lnTo>
                <a:lnTo>
                  <a:pt x="3463315" y="1550149"/>
                </a:lnTo>
                <a:lnTo>
                  <a:pt x="3463315" y="1506689"/>
                </a:lnTo>
                <a:close/>
              </a:path>
              <a:path w="4332605" h="2070100">
                <a:moveTo>
                  <a:pt x="3604069" y="1506689"/>
                </a:moveTo>
                <a:lnTo>
                  <a:pt x="3512997" y="1506689"/>
                </a:lnTo>
                <a:lnTo>
                  <a:pt x="3512997" y="1730184"/>
                </a:lnTo>
                <a:lnTo>
                  <a:pt x="3562159" y="1730184"/>
                </a:lnTo>
                <a:lnTo>
                  <a:pt x="3562159" y="1663445"/>
                </a:lnTo>
                <a:lnTo>
                  <a:pt x="3599408" y="1663445"/>
                </a:lnTo>
                <a:lnTo>
                  <a:pt x="3634437" y="1658434"/>
                </a:lnTo>
                <a:lnTo>
                  <a:pt x="3663061" y="1643529"/>
                </a:lnTo>
                <a:lnTo>
                  <a:pt x="3682341" y="1618957"/>
                </a:lnTo>
                <a:lnTo>
                  <a:pt x="3562667" y="1618957"/>
                </a:lnTo>
                <a:lnTo>
                  <a:pt x="3562667" y="1550669"/>
                </a:lnTo>
                <a:lnTo>
                  <a:pt x="3682041" y="1550669"/>
                </a:lnTo>
                <a:lnTo>
                  <a:pt x="3666748" y="1528289"/>
                </a:lnTo>
                <a:lnTo>
                  <a:pt x="3639897" y="1512348"/>
                </a:lnTo>
                <a:lnTo>
                  <a:pt x="3604069" y="1506689"/>
                </a:lnTo>
                <a:close/>
              </a:path>
              <a:path w="4332605" h="2070100">
                <a:moveTo>
                  <a:pt x="3682041" y="1550669"/>
                </a:moveTo>
                <a:lnTo>
                  <a:pt x="3600450" y="1550669"/>
                </a:lnTo>
                <a:lnTo>
                  <a:pt x="3616636" y="1552884"/>
                </a:lnTo>
                <a:lnTo>
                  <a:pt x="3629040" y="1559464"/>
                </a:lnTo>
                <a:lnTo>
                  <a:pt x="3636983" y="1570311"/>
                </a:lnTo>
                <a:lnTo>
                  <a:pt x="3639781" y="1585328"/>
                </a:lnTo>
                <a:lnTo>
                  <a:pt x="3637145" y="1598657"/>
                </a:lnTo>
                <a:lnTo>
                  <a:pt x="3629559" y="1609320"/>
                </a:lnTo>
                <a:lnTo>
                  <a:pt x="3617509" y="1616394"/>
                </a:lnTo>
                <a:lnTo>
                  <a:pt x="3601478" y="1618957"/>
                </a:lnTo>
                <a:lnTo>
                  <a:pt x="3682341" y="1618957"/>
                </a:lnTo>
                <a:lnTo>
                  <a:pt x="3689451" y="1584807"/>
                </a:lnTo>
                <a:lnTo>
                  <a:pt x="3683606" y="1552959"/>
                </a:lnTo>
                <a:lnTo>
                  <a:pt x="3682041" y="1550669"/>
                </a:lnTo>
                <a:close/>
              </a:path>
              <a:path w="4332605" h="2070100">
                <a:moveTo>
                  <a:pt x="4241698" y="1506689"/>
                </a:moveTo>
                <a:lnTo>
                  <a:pt x="4139844" y="1506689"/>
                </a:lnTo>
                <a:lnTo>
                  <a:pt x="4139844" y="1730184"/>
                </a:lnTo>
                <a:lnTo>
                  <a:pt x="4188396" y="1730184"/>
                </a:lnTo>
                <a:lnTo>
                  <a:pt x="4188396" y="1658277"/>
                </a:lnTo>
                <a:lnTo>
                  <a:pt x="4283997" y="1658277"/>
                </a:lnTo>
                <a:lnTo>
                  <a:pt x="4278439" y="1649996"/>
                </a:lnTo>
                <a:lnTo>
                  <a:pt x="4297671" y="1639899"/>
                </a:lnTo>
                <a:lnTo>
                  <a:pt x="4312727" y="1625098"/>
                </a:lnTo>
                <a:lnTo>
                  <a:pt x="4317365" y="1615859"/>
                </a:lnTo>
                <a:lnTo>
                  <a:pt x="4188396" y="1615859"/>
                </a:lnTo>
                <a:lnTo>
                  <a:pt x="4188396" y="1551698"/>
                </a:lnTo>
                <a:lnTo>
                  <a:pt x="4320915" y="1551698"/>
                </a:lnTo>
                <a:lnTo>
                  <a:pt x="4294172" y="1519784"/>
                </a:lnTo>
                <a:lnTo>
                  <a:pt x="4261775" y="1508209"/>
                </a:lnTo>
                <a:lnTo>
                  <a:pt x="4241698" y="1506689"/>
                </a:lnTo>
                <a:close/>
              </a:path>
              <a:path w="4332605" h="2070100">
                <a:moveTo>
                  <a:pt x="4283997" y="1658277"/>
                </a:moveTo>
                <a:lnTo>
                  <a:pt x="4227207" y="1658277"/>
                </a:lnTo>
                <a:lnTo>
                  <a:pt x="4274820" y="1730184"/>
                </a:lnTo>
                <a:lnTo>
                  <a:pt x="4332262" y="1730184"/>
                </a:lnTo>
                <a:lnTo>
                  <a:pt x="4283997" y="1658277"/>
                </a:lnTo>
                <a:close/>
              </a:path>
              <a:path w="4332605" h="2070100">
                <a:moveTo>
                  <a:pt x="4320915" y="1551698"/>
                </a:moveTo>
                <a:lnTo>
                  <a:pt x="4237558" y="1551698"/>
                </a:lnTo>
                <a:lnTo>
                  <a:pt x="4253882" y="1553221"/>
                </a:lnTo>
                <a:lnTo>
                  <a:pt x="4266083" y="1559204"/>
                </a:lnTo>
                <a:lnTo>
                  <a:pt x="4273725" y="1569454"/>
                </a:lnTo>
                <a:lnTo>
                  <a:pt x="4276369" y="1583778"/>
                </a:lnTo>
                <a:lnTo>
                  <a:pt x="4273806" y="1596645"/>
                </a:lnTo>
                <a:lnTo>
                  <a:pt x="4266344" y="1606800"/>
                </a:lnTo>
                <a:lnTo>
                  <a:pt x="4254322" y="1613464"/>
                </a:lnTo>
                <a:lnTo>
                  <a:pt x="4238078" y="1615859"/>
                </a:lnTo>
                <a:lnTo>
                  <a:pt x="4317365" y="1615859"/>
                </a:lnTo>
                <a:lnTo>
                  <a:pt x="4322543" y="1605544"/>
                </a:lnTo>
                <a:lnTo>
                  <a:pt x="4326051" y="1581188"/>
                </a:lnTo>
                <a:lnTo>
                  <a:pt x="4326051" y="1580667"/>
                </a:lnTo>
                <a:lnTo>
                  <a:pt x="4324726" y="1565249"/>
                </a:lnTo>
                <a:lnTo>
                  <a:pt x="4320915" y="1551698"/>
                </a:lnTo>
                <a:close/>
              </a:path>
              <a:path w="4332605" h="2070100">
                <a:moveTo>
                  <a:pt x="4090682" y="1506689"/>
                </a:moveTo>
                <a:lnTo>
                  <a:pt x="3921467" y="1506689"/>
                </a:lnTo>
                <a:lnTo>
                  <a:pt x="3921467" y="1730184"/>
                </a:lnTo>
                <a:lnTo>
                  <a:pt x="4092232" y="1730184"/>
                </a:lnTo>
                <a:lnTo>
                  <a:pt x="4092232" y="1686725"/>
                </a:lnTo>
                <a:lnTo>
                  <a:pt x="3970629" y="1686725"/>
                </a:lnTo>
                <a:lnTo>
                  <a:pt x="3970629" y="1639646"/>
                </a:lnTo>
                <a:lnTo>
                  <a:pt x="4076191" y="1639646"/>
                </a:lnTo>
                <a:lnTo>
                  <a:pt x="4076191" y="1595678"/>
                </a:lnTo>
                <a:lnTo>
                  <a:pt x="3970629" y="1595678"/>
                </a:lnTo>
                <a:lnTo>
                  <a:pt x="3970629" y="1550149"/>
                </a:lnTo>
                <a:lnTo>
                  <a:pt x="4090682" y="1550149"/>
                </a:lnTo>
                <a:lnTo>
                  <a:pt x="4090682" y="1506689"/>
                </a:lnTo>
                <a:close/>
              </a:path>
              <a:path w="4332605" h="2070100">
                <a:moveTo>
                  <a:pt x="1384909" y="1841931"/>
                </a:moveTo>
                <a:lnTo>
                  <a:pt x="1339367" y="1841931"/>
                </a:lnTo>
                <a:lnTo>
                  <a:pt x="1339367" y="2065591"/>
                </a:lnTo>
                <a:lnTo>
                  <a:pt x="1387500" y="2065591"/>
                </a:lnTo>
                <a:lnTo>
                  <a:pt x="1387500" y="1923148"/>
                </a:lnTo>
                <a:lnTo>
                  <a:pt x="1446601" y="1923148"/>
                </a:lnTo>
                <a:lnTo>
                  <a:pt x="1384909" y="1841931"/>
                </a:lnTo>
                <a:close/>
              </a:path>
              <a:path w="4332605" h="2070100">
                <a:moveTo>
                  <a:pt x="1446601" y="1923148"/>
                </a:moveTo>
                <a:lnTo>
                  <a:pt x="1387500" y="1923148"/>
                </a:lnTo>
                <a:lnTo>
                  <a:pt x="1496161" y="2065591"/>
                </a:lnTo>
                <a:lnTo>
                  <a:pt x="1538084" y="2065591"/>
                </a:lnTo>
                <a:lnTo>
                  <a:pt x="1538084" y="1980234"/>
                </a:lnTo>
                <a:lnTo>
                  <a:pt x="1489964" y="1980234"/>
                </a:lnTo>
                <a:lnTo>
                  <a:pt x="1446601" y="1923148"/>
                </a:lnTo>
                <a:close/>
              </a:path>
              <a:path w="4332605" h="2070100">
                <a:moveTo>
                  <a:pt x="1538084" y="1841931"/>
                </a:moveTo>
                <a:lnTo>
                  <a:pt x="1489964" y="1841931"/>
                </a:lnTo>
                <a:lnTo>
                  <a:pt x="1489964" y="1980234"/>
                </a:lnTo>
                <a:lnTo>
                  <a:pt x="1538084" y="1980234"/>
                </a:lnTo>
                <a:lnTo>
                  <a:pt x="1538084" y="1841931"/>
                </a:lnTo>
                <a:close/>
              </a:path>
              <a:path w="4332605" h="2070100">
                <a:moveTo>
                  <a:pt x="3585438" y="1841931"/>
                </a:moveTo>
                <a:lnTo>
                  <a:pt x="3536276" y="1841931"/>
                </a:lnTo>
                <a:lnTo>
                  <a:pt x="3536276" y="2065591"/>
                </a:lnTo>
                <a:lnTo>
                  <a:pt x="3585438" y="2065591"/>
                </a:lnTo>
                <a:lnTo>
                  <a:pt x="3585438" y="1841931"/>
                </a:lnTo>
                <a:close/>
              </a:path>
              <a:path w="4332605" h="2070100">
                <a:moveTo>
                  <a:pt x="4092232" y="1841931"/>
                </a:moveTo>
                <a:lnTo>
                  <a:pt x="3910076" y="1841931"/>
                </a:lnTo>
                <a:lnTo>
                  <a:pt x="3910076" y="1885378"/>
                </a:lnTo>
                <a:lnTo>
                  <a:pt x="4028579" y="1885378"/>
                </a:lnTo>
                <a:lnTo>
                  <a:pt x="3905935" y="2028342"/>
                </a:lnTo>
                <a:lnTo>
                  <a:pt x="3905935" y="2065591"/>
                </a:lnTo>
                <a:lnTo>
                  <a:pt x="4092232" y="2065591"/>
                </a:lnTo>
                <a:lnTo>
                  <a:pt x="4092232" y="2022132"/>
                </a:lnTo>
                <a:lnTo>
                  <a:pt x="3969067" y="2022132"/>
                </a:lnTo>
                <a:lnTo>
                  <a:pt x="4092232" y="1879180"/>
                </a:lnTo>
                <a:lnTo>
                  <a:pt x="4092232" y="1841931"/>
                </a:lnTo>
                <a:close/>
              </a:path>
              <a:path w="4332605" h="2070100">
                <a:moveTo>
                  <a:pt x="3697224" y="1841931"/>
                </a:moveTo>
                <a:lnTo>
                  <a:pt x="3651681" y="1841931"/>
                </a:lnTo>
                <a:lnTo>
                  <a:pt x="3651681" y="2065591"/>
                </a:lnTo>
                <a:lnTo>
                  <a:pt x="3699802" y="2065591"/>
                </a:lnTo>
                <a:lnTo>
                  <a:pt x="3699802" y="1923148"/>
                </a:lnTo>
                <a:lnTo>
                  <a:pt x="3758908" y="1923148"/>
                </a:lnTo>
                <a:lnTo>
                  <a:pt x="3697224" y="1841931"/>
                </a:lnTo>
                <a:close/>
              </a:path>
              <a:path w="4332605" h="2070100">
                <a:moveTo>
                  <a:pt x="3758908" y="1923148"/>
                </a:moveTo>
                <a:lnTo>
                  <a:pt x="3699802" y="1923148"/>
                </a:lnTo>
                <a:lnTo>
                  <a:pt x="3808476" y="2065591"/>
                </a:lnTo>
                <a:lnTo>
                  <a:pt x="3850398" y="2065591"/>
                </a:lnTo>
                <a:lnTo>
                  <a:pt x="3850398" y="1980234"/>
                </a:lnTo>
                <a:lnTo>
                  <a:pt x="3802265" y="1980234"/>
                </a:lnTo>
                <a:lnTo>
                  <a:pt x="3758908" y="1923148"/>
                </a:lnTo>
                <a:close/>
              </a:path>
              <a:path w="4332605" h="2070100">
                <a:moveTo>
                  <a:pt x="3850398" y="1841931"/>
                </a:moveTo>
                <a:lnTo>
                  <a:pt x="3802265" y="1841931"/>
                </a:lnTo>
                <a:lnTo>
                  <a:pt x="3802265" y="1980234"/>
                </a:lnTo>
                <a:lnTo>
                  <a:pt x="3850398" y="1980234"/>
                </a:lnTo>
                <a:lnTo>
                  <a:pt x="3850398" y="1841931"/>
                </a:lnTo>
                <a:close/>
              </a:path>
              <a:path w="4332605" h="2070100">
                <a:moveTo>
                  <a:pt x="1130820" y="1842452"/>
                </a:moveTo>
                <a:lnTo>
                  <a:pt x="1082179" y="1842452"/>
                </a:lnTo>
                <a:lnTo>
                  <a:pt x="1082179" y="1970404"/>
                </a:lnTo>
                <a:lnTo>
                  <a:pt x="1088777" y="2013640"/>
                </a:lnTo>
                <a:lnTo>
                  <a:pt x="1107794" y="2044704"/>
                </a:lnTo>
                <a:lnTo>
                  <a:pt x="1138067" y="2063450"/>
                </a:lnTo>
                <a:lnTo>
                  <a:pt x="1178433" y="2069731"/>
                </a:lnTo>
                <a:lnTo>
                  <a:pt x="1219117" y="2063499"/>
                </a:lnTo>
                <a:lnTo>
                  <a:pt x="1250102" y="2044704"/>
                </a:lnTo>
                <a:lnTo>
                  <a:pt x="1262943" y="2024202"/>
                </a:lnTo>
                <a:lnTo>
                  <a:pt x="1179461" y="2024202"/>
                </a:lnTo>
                <a:lnTo>
                  <a:pt x="1158981" y="2020719"/>
                </a:lnTo>
                <a:lnTo>
                  <a:pt x="1143692" y="2010300"/>
                </a:lnTo>
                <a:lnTo>
                  <a:pt x="1134127" y="1992992"/>
                </a:lnTo>
                <a:lnTo>
                  <a:pt x="1130820" y="1968842"/>
                </a:lnTo>
                <a:lnTo>
                  <a:pt x="1130820" y="1842452"/>
                </a:lnTo>
                <a:close/>
              </a:path>
              <a:path w="4332605" h="2070100">
                <a:moveTo>
                  <a:pt x="1276756" y="1842452"/>
                </a:moveTo>
                <a:lnTo>
                  <a:pt x="1227594" y="1842452"/>
                </a:lnTo>
                <a:lnTo>
                  <a:pt x="1227594" y="1970404"/>
                </a:lnTo>
                <a:lnTo>
                  <a:pt x="1224295" y="1993651"/>
                </a:lnTo>
                <a:lnTo>
                  <a:pt x="1214786" y="2010495"/>
                </a:lnTo>
                <a:lnTo>
                  <a:pt x="1199648" y="2020743"/>
                </a:lnTo>
                <a:lnTo>
                  <a:pt x="1179461" y="2024202"/>
                </a:lnTo>
                <a:lnTo>
                  <a:pt x="1262943" y="2024202"/>
                </a:lnTo>
                <a:lnTo>
                  <a:pt x="1269833" y="2013201"/>
                </a:lnTo>
                <a:lnTo>
                  <a:pt x="1276756" y="1968842"/>
                </a:lnTo>
                <a:lnTo>
                  <a:pt x="1276756" y="1842452"/>
                </a:lnTo>
                <a:close/>
              </a:path>
              <a:path w="4332605" h="2070100">
                <a:moveTo>
                  <a:pt x="2132850" y="1841931"/>
                </a:moveTo>
                <a:lnTo>
                  <a:pt x="1963978" y="1841931"/>
                </a:lnTo>
                <a:lnTo>
                  <a:pt x="1963978" y="2065591"/>
                </a:lnTo>
                <a:lnTo>
                  <a:pt x="2134400" y="2065591"/>
                </a:lnTo>
                <a:lnTo>
                  <a:pt x="2134400" y="2022132"/>
                </a:lnTo>
                <a:lnTo>
                  <a:pt x="2012619" y="2022132"/>
                </a:lnTo>
                <a:lnTo>
                  <a:pt x="2012619" y="1975053"/>
                </a:lnTo>
                <a:lnTo>
                  <a:pt x="2118360" y="1975053"/>
                </a:lnTo>
                <a:lnTo>
                  <a:pt x="2118360" y="1931428"/>
                </a:lnTo>
                <a:lnTo>
                  <a:pt x="2012619" y="1931428"/>
                </a:lnTo>
                <a:lnTo>
                  <a:pt x="2012619" y="1885378"/>
                </a:lnTo>
                <a:lnTo>
                  <a:pt x="2132850" y="1885378"/>
                </a:lnTo>
                <a:lnTo>
                  <a:pt x="2132850" y="1841931"/>
                </a:lnTo>
                <a:close/>
              </a:path>
              <a:path w="4332605" h="2070100">
                <a:moveTo>
                  <a:pt x="2444902" y="1998852"/>
                </a:moveTo>
                <a:lnTo>
                  <a:pt x="2415921" y="2033003"/>
                </a:lnTo>
                <a:lnTo>
                  <a:pt x="2437275" y="2048915"/>
                </a:lnTo>
                <a:lnTo>
                  <a:pt x="2460617" y="2060222"/>
                </a:lnTo>
                <a:lnTo>
                  <a:pt x="2485413" y="2066971"/>
                </a:lnTo>
                <a:lnTo>
                  <a:pt x="2511132" y="2069210"/>
                </a:lnTo>
                <a:lnTo>
                  <a:pt x="2544295" y="2064636"/>
                </a:lnTo>
                <a:lnTo>
                  <a:pt x="2570324" y="2051235"/>
                </a:lnTo>
                <a:lnTo>
                  <a:pt x="2587328" y="2029493"/>
                </a:lnTo>
                <a:lnTo>
                  <a:pt x="2588097" y="2025751"/>
                </a:lnTo>
                <a:lnTo>
                  <a:pt x="2511653" y="2025751"/>
                </a:lnTo>
                <a:lnTo>
                  <a:pt x="2493362" y="2023877"/>
                </a:lnTo>
                <a:lnTo>
                  <a:pt x="2476334" y="2018512"/>
                </a:lnTo>
                <a:lnTo>
                  <a:pt x="2460279" y="2010042"/>
                </a:lnTo>
                <a:lnTo>
                  <a:pt x="2444902" y="1998852"/>
                </a:lnTo>
                <a:close/>
              </a:path>
              <a:path w="4332605" h="2070100">
                <a:moveTo>
                  <a:pt x="2503373" y="1838312"/>
                </a:moveTo>
                <a:lnTo>
                  <a:pt x="2472031" y="1843153"/>
                </a:lnTo>
                <a:lnTo>
                  <a:pt x="2447483" y="1856870"/>
                </a:lnTo>
                <a:lnTo>
                  <a:pt x="2431474" y="1878249"/>
                </a:lnTo>
                <a:lnTo>
                  <a:pt x="2425750" y="1906079"/>
                </a:lnTo>
                <a:lnTo>
                  <a:pt x="2425750" y="1906600"/>
                </a:lnTo>
                <a:lnTo>
                  <a:pt x="2430974" y="1934533"/>
                </a:lnTo>
                <a:lnTo>
                  <a:pt x="2445804" y="1953304"/>
                </a:lnTo>
                <a:lnTo>
                  <a:pt x="2468977" y="1965836"/>
                </a:lnTo>
                <a:lnTo>
                  <a:pt x="2521987" y="1981900"/>
                </a:lnTo>
                <a:lnTo>
                  <a:pt x="2535716" y="1988311"/>
                </a:lnTo>
                <a:lnTo>
                  <a:pt x="2542459" y="1995209"/>
                </a:lnTo>
                <a:lnTo>
                  <a:pt x="2544254" y="2003513"/>
                </a:lnTo>
                <a:lnTo>
                  <a:pt x="2544254" y="2004034"/>
                </a:lnTo>
                <a:lnTo>
                  <a:pt x="2541998" y="2013101"/>
                </a:lnTo>
                <a:lnTo>
                  <a:pt x="2535521" y="2019936"/>
                </a:lnTo>
                <a:lnTo>
                  <a:pt x="2525261" y="2024249"/>
                </a:lnTo>
                <a:lnTo>
                  <a:pt x="2511653" y="2025751"/>
                </a:lnTo>
                <a:lnTo>
                  <a:pt x="2588097" y="2025751"/>
                </a:lnTo>
                <a:lnTo>
                  <a:pt x="2593416" y="1999894"/>
                </a:lnTo>
                <a:lnTo>
                  <a:pt x="2593319" y="1998852"/>
                </a:lnTo>
                <a:lnTo>
                  <a:pt x="2588662" y="1973866"/>
                </a:lnTo>
                <a:lnTo>
                  <a:pt x="2574788" y="1955180"/>
                </a:lnTo>
                <a:lnTo>
                  <a:pt x="2552375" y="1941605"/>
                </a:lnTo>
                <a:lnTo>
                  <a:pt x="2522004" y="1931428"/>
                </a:lnTo>
                <a:lnTo>
                  <a:pt x="2498329" y="1925002"/>
                </a:lnTo>
                <a:lnTo>
                  <a:pt x="2483578" y="1918817"/>
                </a:lnTo>
                <a:lnTo>
                  <a:pt x="2476007" y="1911565"/>
                </a:lnTo>
                <a:lnTo>
                  <a:pt x="2473871" y="1901939"/>
                </a:lnTo>
                <a:lnTo>
                  <a:pt x="2473871" y="1901418"/>
                </a:lnTo>
                <a:lnTo>
                  <a:pt x="2475708" y="1893546"/>
                </a:lnTo>
                <a:lnTo>
                  <a:pt x="2481184" y="1887321"/>
                </a:lnTo>
                <a:lnTo>
                  <a:pt x="2490249" y="1883230"/>
                </a:lnTo>
                <a:lnTo>
                  <a:pt x="2502852" y="1881758"/>
                </a:lnTo>
                <a:lnTo>
                  <a:pt x="2575964" y="1881758"/>
                </a:lnTo>
                <a:lnTo>
                  <a:pt x="2586177" y="1866760"/>
                </a:lnTo>
                <a:lnTo>
                  <a:pt x="2568217" y="1854675"/>
                </a:lnTo>
                <a:lnTo>
                  <a:pt x="2548461" y="1845744"/>
                </a:lnTo>
                <a:lnTo>
                  <a:pt x="2526862" y="1840210"/>
                </a:lnTo>
                <a:lnTo>
                  <a:pt x="2503373" y="1838312"/>
                </a:lnTo>
                <a:close/>
              </a:path>
              <a:path w="4332605" h="2070100">
                <a:moveTo>
                  <a:pt x="2575964" y="1881758"/>
                </a:moveTo>
                <a:lnTo>
                  <a:pt x="2502852" y="1881758"/>
                </a:lnTo>
                <a:lnTo>
                  <a:pt x="2517295" y="1883271"/>
                </a:lnTo>
                <a:lnTo>
                  <a:pt x="2531833" y="1887645"/>
                </a:lnTo>
                <a:lnTo>
                  <a:pt x="2546372" y="1894639"/>
                </a:lnTo>
                <a:lnTo>
                  <a:pt x="2560815" y="1904009"/>
                </a:lnTo>
                <a:lnTo>
                  <a:pt x="2575964" y="1881758"/>
                </a:lnTo>
                <a:close/>
              </a:path>
              <a:path w="4332605" h="2070100">
                <a:moveTo>
                  <a:pt x="2294305" y="1841931"/>
                </a:moveTo>
                <a:lnTo>
                  <a:pt x="2192362" y="1841931"/>
                </a:lnTo>
                <a:lnTo>
                  <a:pt x="2192362" y="2065591"/>
                </a:lnTo>
                <a:lnTo>
                  <a:pt x="2241524" y="2065591"/>
                </a:lnTo>
                <a:lnTo>
                  <a:pt x="2241524" y="1993684"/>
                </a:lnTo>
                <a:lnTo>
                  <a:pt x="2336137" y="1993684"/>
                </a:lnTo>
                <a:lnTo>
                  <a:pt x="2330526" y="1985403"/>
                </a:lnTo>
                <a:lnTo>
                  <a:pt x="2349839" y="1975303"/>
                </a:lnTo>
                <a:lnTo>
                  <a:pt x="2365074" y="1960484"/>
                </a:lnTo>
                <a:lnTo>
                  <a:pt x="2369781" y="1951253"/>
                </a:lnTo>
                <a:lnTo>
                  <a:pt x="2240483" y="1951253"/>
                </a:lnTo>
                <a:lnTo>
                  <a:pt x="2240483" y="1886940"/>
                </a:lnTo>
                <a:lnTo>
                  <a:pt x="2373269" y="1886940"/>
                </a:lnTo>
                <a:lnTo>
                  <a:pt x="2372901" y="1884928"/>
                </a:lnTo>
                <a:lnTo>
                  <a:pt x="2356275" y="1861526"/>
                </a:lnTo>
                <a:lnTo>
                  <a:pt x="2329753" y="1846951"/>
                </a:lnTo>
                <a:lnTo>
                  <a:pt x="2294305" y="1841931"/>
                </a:lnTo>
                <a:close/>
              </a:path>
              <a:path w="4332605" h="2070100">
                <a:moveTo>
                  <a:pt x="2336137" y="1993684"/>
                </a:moveTo>
                <a:lnTo>
                  <a:pt x="2279815" y="1993684"/>
                </a:lnTo>
                <a:lnTo>
                  <a:pt x="2327427" y="2065591"/>
                </a:lnTo>
                <a:lnTo>
                  <a:pt x="2384869" y="2065591"/>
                </a:lnTo>
                <a:lnTo>
                  <a:pt x="2336137" y="1993684"/>
                </a:lnTo>
                <a:close/>
              </a:path>
              <a:path w="4332605" h="2070100">
                <a:moveTo>
                  <a:pt x="2373269" y="1886940"/>
                </a:moveTo>
                <a:lnTo>
                  <a:pt x="2289644" y="1886940"/>
                </a:lnTo>
                <a:lnTo>
                  <a:pt x="2305974" y="1888456"/>
                </a:lnTo>
                <a:lnTo>
                  <a:pt x="2318175" y="1894435"/>
                </a:lnTo>
                <a:lnTo>
                  <a:pt x="2325813" y="1904683"/>
                </a:lnTo>
                <a:lnTo>
                  <a:pt x="2328456" y="1919008"/>
                </a:lnTo>
                <a:lnTo>
                  <a:pt x="2325893" y="1931906"/>
                </a:lnTo>
                <a:lnTo>
                  <a:pt x="2318431" y="1942117"/>
                </a:lnTo>
                <a:lnTo>
                  <a:pt x="2306408" y="1948835"/>
                </a:lnTo>
                <a:lnTo>
                  <a:pt x="2290165" y="1951253"/>
                </a:lnTo>
                <a:lnTo>
                  <a:pt x="2369781" y="1951253"/>
                </a:lnTo>
                <a:lnTo>
                  <a:pt x="2375069" y="1940882"/>
                </a:lnTo>
                <a:lnTo>
                  <a:pt x="2378659" y="1916429"/>
                </a:lnTo>
                <a:lnTo>
                  <a:pt x="2373269" y="1886940"/>
                </a:lnTo>
                <a:close/>
              </a:path>
              <a:path w="4332605" h="2070100">
                <a:moveTo>
                  <a:pt x="2696908" y="1841931"/>
                </a:moveTo>
                <a:lnTo>
                  <a:pt x="2647746" y="1841931"/>
                </a:lnTo>
                <a:lnTo>
                  <a:pt x="2647746" y="2065591"/>
                </a:lnTo>
                <a:lnTo>
                  <a:pt x="2696908" y="2065591"/>
                </a:lnTo>
                <a:lnTo>
                  <a:pt x="2696908" y="1841931"/>
                </a:lnTo>
                <a:close/>
              </a:path>
              <a:path w="4332605" h="2070100">
                <a:moveTo>
                  <a:pt x="2858884" y="1887448"/>
                </a:moveTo>
                <a:lnTo>
                  <a:pt x="2809722" y="1887448"/>
                </a:lnTo>
                <a:lnTo>
                  <a:pt x="2809722" y="2065591"/>
                </a:lnTo>
                <a:lnTo>
                  <a:pt x="2858884" y="2065591"/>
                </a:lnTo>
                <a:lnTo>
                  <a:pt x="2858884" y="1887448"/>
                </a:lnTo>
                <a:close/>
              </a:path>
              <a:path w="4332605" h="2070100">
                <a:moveTo>
                  <a:pt x="2927197" y="1841931"/>
                </a:moveTo>
                <a:lnTo>
                  <a:pt x="2741422" y="1841931"/>
                </a:lnTo>
                <a:lnTo>
                  <a:pt x="2741422" y="1887448"/>
                </a:lnTo>
                <a:lnTo>
                  <a:pt x="2927197" y="1887448"/>
                </a:lnTo>
                <a:lnTo>
                  <a:pt x="2927197" y="1841931"/>
                </a:lnTo>
                <a:close/>
              </a:path>
              <a:path w="4332605" h="2070100">
                <a:moveTo>
                  <a:pt x="1653997" y="1841931"/>
                </a:moveTo>
                <a:lnTo>
                  <a:pt x="1604835" y="1841931"/>
                </a:lnTo>
                <a:lnTo>
                  <a:pt x="1604835" y="2065591"/>
                </a:lnTo>
                <a:lnTo>
                  <a:pt x="1653997" y="2065591"/>
                </a:lnTo>
                <a:lnTo>
                  <a:pt x="1653997" y="1841931"/>
                </a:lnTo>
                <a:close/>
              </a:path>
              <a:path w="4332605" h="2070100">
                <a:moveTo>
                  <a:pt x="3380003" y="1841931"/>
                </a:moveTo>
                <a:lnTo>
                  <a:pt x="3330841" y="1841931"/>
                </a:lnTo>
                <a:lnTo>
                  <a:pt x="3330841" y="2065591"/>
                </a:lnTo>
                <a:lnTo>
                  <a:pt x="3491776" y="2065591"/>
                </a:lnTo>
                <a:lnTo>
                  <a:pt x="3491776" y="2020582"/>
                </a:lnTo>
                <a:lnTo>
                  <a:pt x="3380003" y="2020582"/>
                </a:lnTo>
                <a:lnTo>
                  <a:pt x="3380003" y="1841931"/>
                </a:lnTo>
                <a:close/>
              </a:path>
              <a:path w="4332605" h="2070100">
                <a:moveTo>
                  <a:pt x="1751291" y="1841931"/>
                </a:moveTo>
                <a:lnTo>
                  <a:pt x="1696948" y="1841931"/>
                </a:lnTo>
                <a:lnTo>
                  <a:pt x="1786991" y="2067140"/>
                </a:lnTo>
                <a:lnTo>
                  <a:pt x="1830463" y="2067140"/>
                </a:lnTo>
                <a:lnTo>
                  <a:pt x="1857715" y="1999373"/>
                </a:lnTo>
                <a:lnTo>
                  <a:pt x="1809762" y="1999373"/>
                </a:lnTo>
                <a:lnTo>
                  <a:pt x="1751291" y="1841931"/>
                </a:lnTo>
                <a:close/>
              </a:path>
              <a:path w="4332605" h="2070100">
                <a:moveTo>
                  <a:pt x="1921027" y="1841931"/>
                </a:moveTo>
                <a:lnTo>
                  <a:pt x="1867725" y="1841931"/>
                </a:lnTo>
                <a:lnTo>
                  <a:pt x="1809762" y="1999373"/>
                </a:lnTo>
                <a:lnTo>
                  <a:pt x="1857715" y="1999373"/>
                </a:lnTo>
                <a:lnTo>
                  <a:pt x="1921027" y="1841931"/>
                </a:lnTo>
                <a:close/>
              </a:path>
              <a:path w="4332605" h="2070100">
                <a:moveTo>
                  <a:pt x="3017761" y="1841931"/>
                </a:moveTo>
                <a:lnTo>
                  <a:pt x="2960319" y="1841931"/>
                </a:lnTo>
                <a:lnTo>
                  <a:pt x="3046730" y="1977123"/>
                </a:lnTo>
                <a:lnTo>
                  <a:pt x="3046730" y="2065591"/>
                </a:lnTo>
                <a:lnTo>
                  <a:pt x="3095383" y="2065591"/>
                </a:lnTo>
                <a:lnTo>
                  <a:pt x="3095383" y="1976615"/>
                </a:lnTo>
                <a:lnTo>
                  <a:pt x="3124374" y="1931428"/>
                </a:lnTo>
                <a:lnTo>
                  <a:pt x="3070542" y="1931428"/>
                </a:lnTo>
                <a:lnTo>
                  <a:pt x="3017761" y="1841931"/>
                </a:lnTo>
                <a:close/>
              </a:path>
              <a:path w="4332605" h="2070100">
                <a:moveTo>
                  <a:pt x="3181794" y="1841931"/>
                </a:moveTo>
                <a:lnTo>
                  <a:pt x="3125914" y="1841931"/>
                </a:lnTo>
                <a:lnTo>
                  <a:pt x="3070542" y="1931428"/>
                </a:lnTo>
                <a:lnTo>
                  <a:pt x="3124374" y="1931428"/>
                </a:lnTo>
                <a:lnTo>
                  <a:pt x="3181794" y="1841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0697D50A-B347-44D6-98A4-CF2C454392F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078909" y="6271605"/>
            <a:ext cx="2535581" cy="21993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5"/>
              </a:spcBef>
            </a:pPr>
            <a:fld id="{E602CA4F-F8D4-4FCC-88DA-C0366913A2C0}" type="datetime1">
              <a:rPr lang="de-DE" sz="1400" spc="-5" smtClean="0"/>
              <a:t>12.11.2018</a:t>
            </a:fld>
            <a:endParaRPr sz="1400" spc="-5" dirty="0"/>
          </a:p>
        </p:txBody>
      </p:sp>
      <p:pic>
        <p:nvPicPr>
          <p:cNvPr id="10" name="Picture 4" descr="Startseite">
            <a:extLst>
              <a:ext uri="{FF2B5EF4-FFF2-40B4-BE49-F238E27FC236}">
                <a16:creationId xmlns:a16="http://schemas.microsoft.com/office/drawing/2014/main" id="{234BEA3A-BAD7-4DB7-931B-E0632617B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0000" y="6120000"/>
            <a:ext cx="23812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027" y="2950629"/>
            <a:ext cx="1172210" cy="1066800"/>
          </a:xfrm>
          <a:custGeom>
            <a:avLst/>
            <a:gdLst/>
            <a:ahLst/>
            <a:cxnLst/>
            <a:rect l="l" t="t" r="r" b="b"/>
            <a:pathLst>
              <a:path w="1172210" h="1066800">
                <a:moveTo>
                  <a:pt x="0" y="0"/>
                </a:moveTo>
                <a:lnTo>
                  <a:pt x="0" y="309283"/>
                </a:lnTo>
                <a:lnTo>
                  <a:pt x="585553" y="810856"/>
                </a:lnTo>
                <a:lnTo>
                  <a:pt x="946177" y="502043"/>
                </a:lnTo>
                <a:lnTo>
                  <a:pt x="585553" y="502043"/>
                </a:lnTo>
                <a:lnTo>
                  <a:pt x="0" y="0"/>
                </a:lnTo>
                <a:close/>
              </a:path>
              <a:path w="1172210" h="1066800">
                <a:moveTo>
                  <a:pt x="1171277" y="0"/>
                </a:moveTo>
                <a:lnTo>
                  <a:pt x="585553" y="502043"/>
                </a:lnTo>
                <a:lnTo>
                  <a:pt x="946177" y="502043"/>
                </a:lnTo>
                <a:lnTo>
                  <a:pt x="1171277" y="309283"/>
                </a:lnTo>
                <a:lnTo>
                  <a:pt x="1171277" y="0"/>
                </a:lnTo>
                <a:close/>
              </a:path>
              <a:path w="1172210" h="1066800">
                <a:moveTo>
                  <a:pt x="1171747" y="811326"/>
                </a:moveTo>
                <a:lnTo>
                  <a:pt x="0" y="811326"/>
                </a:lnTo>
                <a:lnTo>
                  <a:pt x="0" y="1066291"/>
                </a:lnTo>
                <a:lnTo>
                  <a:pt x="1171747" y="1066291"/>
                </a:lnTo>
                <a:lnTo>
                  <a:pt x="1171747" y="811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8210" y="5419432"/>
            <a:ext cx="1388745" cy="663575"/>
          </a:xfrm>
          <a:custGeom>
            <a:avLst/>
            <a:gdLst/>
            <a:ahLst/>
            <a:cxnLst/>
            <a:rect l="l" t="t" r="r" b="b"/>
            <a:pathLst>
              <a:path w="1388745" h="663575">
                <a:moveTo>
                  <a:pt x="867214" y="482917"/>
                </a:moveTo>
                <a:lnTo>
                  <a:pt x="813302" y="482917"/>
                </a:lnTo>
                <a:lnTo>
                  <a:pt x="813302" y="554545"/>
                </a:lnTo>
                <a:lnTo>
                  <a:pt x="867709" y="554545"/>
                </a:lnTo>
                <a:lnTo>
                  <a:pt x="867709" y="540613"/>
                </a:lnTo>
                <a:lnTo>
                  <a:pt x="828733" y="540613"/>
                </a:lnTo>
                <a:lnTo>
                  <a:pt x="828733" y="525526"/>
                </a:lnTo>
                <a:lnTo>
                  <a:pt x="862566" y="525526"/>
                </a:lnTo>
                <a:lnTo>
                  <a:pt x="862566" y="511441"/>
                </a:lnTo>
                <a:lnTo>
                  <a:pt x="828733" y="511441"/>
                </a:lnTo>
                <a:lnTo>
                  <a:pt x="828733" y="496849"/>
                </a:lnTo>
                <a:lnTo>
                  <a:pt x="867214" y="496849"/>
                </a:lnTo>
                <a:lnTo>
                  <a:pt x="867214" y="482917"/>
                </a:lnTo>
                <a:close/>
              </a:path>
              <a:path w="1388745" h="663575">
                <a:moveTo>
                  <a:pt x="664204" y="482917"/>
                </a:moveTo>
                <a:lnTo>
                  <a:pt x="649549" y="482917"/>
                </a:lnTo>
                <a:lnTo>
                  <a:pt x="649549" y="554545"/>
                </a:lnTo>
                <a:lnTo>
                  <a:pt x="665030" y="554545"/>
                </a:lnTo>
                <a:lnTo>
                  <a:pt x="665030" y="508952"/>
                </a:lnTo>
                <a:lnTo>
                  <a:pt x="684003" y="508952"/>
                </a:lnTo>
                <a:lnTo>
                  <a:pt x="664204" y="482917"/>
                </a:lnTo>
                <a:close/>
              </a:path>
              <a:path w="1388745" h="663575">
                <a:moveTo>
                  <a:pt x="684003" y="508952"/>
                </a:moveTo>
                <a:lnTo>
                  <a:pt x="665030" y="508952"/>
                </a:lnTo>
                <a:lnTo>
                  <a:pt x="699853" y="554545"/>
                </a:lnTo>
                <a:lnTo>
                  <a:pt x="713290" y="554545"/>
                </a:lnTo>
                <a:lnTo>
                  <a:pt x="713290" y="527189"/>
                </a:lnTo>
                <a:lnTo>
                  <a:pt x="697872" y="527189"/>
                </a:lnTo>
                <a:lnTo>
                  <a:pt x="684003" y="508952"/>
                </a:lnTo>
                <a:close/>
              </a:path>
              <a:path w="1388745" h="663575">
                <a:moveTo>
                  <a:pt x="713290" y="482917"/>
                </a:moveTo>
                <a:lnTo>
                  <a:pt x="697872" y="482917"/>
                </a:lnTo>
                <a:lnTo>
                  <a:pt x="697872" y="527189"/>
                </a:lnTo>
                <a:lnTo>
                  <a:pt x="713290" y="527189"/>
                </a:lnTo>
                <a:lnTo>
                  <a:pt x="713290" y="482917"/>
                </a:lnTo>
                <a:close/>
              </a:path>
              <a:path w="1388745" h="663575">
                <a:moveTo>
                  <a:pt x="507575" y="482917"/>
                </a:moveTo>
                <a:lnTo>
                  <a:pt x="491650" y="482917"/>
                </a:lnTo>
                <a:lnTo>
                  <a:pt x="491650" y="554545"/>
                </a:lnTo>
                <a:lnTo>
                  <a:pt x="507410" y="554545"/>
                </a:lnTo>
                <a:lnTo>
                  <a:pt x="507410" y="525868"/>
                </a:lnTo>
                <a:lnTo>
                  <a:pt x="552190" y="525868"/>
                </a:lnTo>
                <a:lnTo>
                  <a:pt x="552190" y="511276"/>
                </a:lnTo>
                <a:lnTo>
                  <a:pt x="507575" y="511276"/>
                </a:lnTo>
                <a:lnTo>
                  <a:pt x="507575" y="482917"/>
                </a:lnTo>
                <a:close/>
              </a:path>
              <a:path w="1388745" h="663575">
                <a:moveTo>
                  <a:pt x="552190" y="525868"/>
                </a:moveTo>
                <a:lnTo>
                  <a:pt x="536265" y="525868"/>
                </a:lnTo>
                <a:lnTo>
                  <a:pt x="536265" y="554545"/>
                </a:lnTo>
                <a:lnTo>
                  <a:pt x="552190" y="554545"/>
                </a:lnTo>
                <a:lnTo>
                  <a:pt x="552190" y="525868"/>
                </a:lnTo>
                <a:close/>
              </a:path>
              <a:path w="1388745" h="663575">
                <a:moveTo>
                  <a:pt x="552190" y="482917"/>
                </a:moveTo>
                <a:lnTo>
                  <a:pt x="536595" y="482917"/>
                </a:lnTo>
                <a:lnTo>
                  <a:pt x="536595" y="511276"/>
                </a:lnTo>
                <a:lnTo>
                  <a:pt x="552190" y="511276"/>
                </a:lnTo>
                <a:lnTo>
                  <a:pt x="552190" y="482917"/>
                </a:lnTo>
                <a:close/>
              </a:path>
              <a:path w="1388745" h="663575">
                <a:moveTo>
                  <a:pt x="608248" y="482422"/>
                </a:moveTo>
                <a:lnTo>
                  <a:pt x="593656" y="482422"/>
                </a:lnTo>
                <a:lnTo>
                  <a:pt x="562808" y="554545"/>
                </a:lnTo>
                <a:lnTo>
                  <a:pt x="579051" y="554545"/>
                </a:lnTo>
                <a:lnTo>
                  <a:pt x="585693" y="538467"/>
                </a:lnTo>
                <a:lnTo>
                  <a:pt x="632220" y="538467"/>
                </a:lnTo>
                <a:lnTo>
                  <a:pt x="626261" y="524535"/>
                </a:lnTo>
                <a:lnTo>
                  <a:pt x="591167" y="524535"/>
                </a:lnTo>
                <a:lnTo>
                  <a:pt x="600616" y="501319"/>
                </a:lnTo>
                <a:lnTo>
                  <a:pt x="616331" y="501319"/>
                </a:lnTo>
                <a:lnTo>
                  <a:pt x="608248" y="482422"/>
                </a:lnTo>
                <a:close/>
              </a:path>
              <a:path w="1388745" h="663575">
                <a:moveTo>
                  <a:pt x="632220" y="538467"/>
                </a:moveTo>
                <a:lnTo>
                  <a:pt x="615881" y="538467"/>
                </a:lnTo>
                <a:lnTo>
                  <a:pt x="622510" y="554545"/>
                </a:lnTo>
                <a:lnTo>
                  <a:pt x="639097" y="554545"/>
                </a:lnTo>
                <a:lnTo>
                  <a:pt x="632220" y="538467"/>
                </a:lnTo>
                <a:close/>
              </a:path>
              <a:path w="1388745" h="663575">
                <a:moveTo>
                  <a:pt x="616331" y="501319"/>
                </a:moveTo>
                <a:lnTo>
                  <a:pt x="600616" y="501319"/>
                </a:lnTo>
                <a:lnTo>
                  <a:pt x="610242" y="524535"/>
                </a:lnTo>
                <a:lnTo>
                  <a:pt x="626261" y="524535"/>
                </a:lnTo>
                <a:lnTo>
                  <a:pt x="616331" y="501319"/>
                </a:lnTo>
                <a:close/>
              </a:path>
              <a:path w="1388745" h="663575">
                <a:moveTo>
                  <a:pt x="57053" y="253542"/>
                </a:moveTo>
                <a:lnTo>
                  <a:pt x="0" y="316928"/>
                </a:lnTo>
                <a:lnTo>
                  <a:pt x="23812" y="340579"/>
                </a:lnTo>
                <a:lnTo>
                  <a:pt x="53663" y="360106"/>
                </a:lnTo>
                <a:lnTo>
                  <a:pt x="90242" y="373383"/>
                </a:lnTo>
                <a:lnTo>
                  <a:pt x="134242" y="378282"/>
                </a:lnTo>
                <a:lnTo>
                  <a:pt x="166114" y="375894"/>
                </a:lnTo>
                <a:lnTo>
                  <a:pt x="219843" y="356877"/>
                </a:lnTo>
                <a:lnTo>
                  <a:pt x="257286" y="319656"/>
                </a:lnTo>
                <a:lnTo>
                  <a:pt x="269395" y="294551"/>
                </a:lnTo>
                <a:lnTo>
                  <a:pt x="132086" y="294551"/>
                </a:lnTo>
                <a:lnTo>
                  <a:pt x="111547" y="291756"/>
                </a:lnTo>
                <a:lnTo>
                  <a:pt x="92582" y="283681"/>
                </a:lnTo>
                <a:lnTo>
                  <a:pt x="74612" y="270789"/>
                </a:lnTo>
                <a:lnTo>
                  <a:pt x="57053" y="253542"/>
                </a:lnTo>
                <a:close/>
              </a:path>
              <a:path w="1388745" h="663575">
                <a:moveTo>
                  <a:pt x="279538" y="0"/>
                </a:moveTo>
                <a:lnTo>
                  <a:pt x="186987" y="0"/>
                </a:lnTo>
                <a:lnTo>
                  <a:pt x="186987" y="226669"/>
                </a:lnTo>
                <a:lnTo>
                  <a:pt x="187152" y="226669"/>
                </a:lnTo>
                <a:lnTo>
                  <a:pt x="183329" y="257287"/>
                </a:lnTo>
                <a:lnTo>
                  <a:pt x="172369" y="278398"/>
                </a:lnTo>
                <a:lnTo>
                  <a:pt x="155034" y="290615"/>
                </a:lnTo>
                <a:lnTo>
                  <a:pt x="132086" y="294551"/>
                </a:lnTo>
                <a:lnTo>
                  <a:pt x="269395" y="294551"/>
                </a:lnTo>
                <a:lnTo>
                  <a:pt x="276952" y="264833"/>
                </a:lnTo>
                <a:lnTo>
                  <a:pt x="279538" y="230657"/>
                </a:lnTo>
                <a:lnTo>
                  <a:pt x="279538" y="0"/>
                </a:lnTo>
                <a:close/>
              </a:path>
              <a:path w="1388745" h="663575">
                <a:moveTo>
                  <a:pt x="351492" y="533984"/>
                </a:moveTo>
                <a:lnTo>
                  <a:pt x="341542" y="545096"/>
                </a:lnTo>
                <a:lnTo>
                  <a:pt x="345661" y="549160"/>
                </a:lnTo>
                <a:lnTo>
                  <a:pt x="350871" y="552602"/>
                </a:lnTo>
                <a:lnTo>
                  <a:pt x="357263" y="554987"/>
                </a:lnTo>
                <a:lnTo>
                  <a:pt x="364929" y="555879"/>
                </a:lnTo>
                <a:lnTo>
                  <a:pt x="372727" y="555713"/>
                </a:lnTo>
                <a:lnTo>
                  <a:pt x="379026" y="553224"/>
                </a:lnTo>
                <a:lnTo>
                  <a:pt x="383509" y="549071"/>
                </a:lnTo>
                <a:lnTo>
                  <a:pt x="387649" y="544766"/>
                </a:lnTo>
                <a:lnTo>
                  <a:pt x="389185" y="541121"/>
                </a:lnTo>
                <a:lnTo>
                  <a:pt x="359455" y="541121"/>
                </a:lnTo>
                <a:lnTo>
                  <a:pt x="355480" y="538467"/>
                </a:lnTo>
                <a:lnTo>
                  <a:pt x="351492" y="533984"/>
                </a:lnTo>
                <a:close/>
              </a:path>
              <a:path w="1388745" h="663575">
                <a:moveTo>
                  <a:pt x="390304" y="482917"/>
                </a:moveTo>
                <a:lnTo>
                  <a:pt x="374213" y="482917"/>
                </a:lnTo>
                <a:lnTo>
                  <a:pt x="374213" y="537464"/>
                </a:lnTo>
                <a:lnTo>
                  <a:pt x="370403" y="541121"/>
                </a:lnTo>
                <a:lnTo>
                  <a:pt x="389185" y="541121"/>
                </a:lnTo>
                <a:lnTo>
                  <a:pt x="390304" y="538467"/>
                </a:lnTo>
                <a:lnTo>
                  <a:pt x="390304" y="482917"/>
                </a:lnTo>
                <a:close/>
              </a:path>
              <a:path w="1388745" h="663575">
                <a:moveTo>
                  <a:pt x="745967" y="482917"/>
                </a:moveTo>
                <a:lnTo>
                  <a:pt x="731375" y="482917"/>
                </a:lnTo>
                <a:lnTo>
                  <a:pt x="731375" y="554545"/>
                </a:lnTo>
                <a:lnTo>
                  <a:pt x="746958" y="554545"/>
                </a:lnTo>
                <a:lnTo>
                  <a:pt x="746958" y="508952"/>
                </a:lnTo>
                <a:lnTo>
                  <a:pt x="765766" y="508952"/>
                </a:lnTo>
                <a:lnTo>
                  <a:pt x="745967" y="482917"/>
                </a:lnTo>
                <a:close/>
              </a:path>
              <a:path w="1388745" h="663575">
                <a:moveTo>
                  <a:pt x="765766" y="508952"/>
                </a:moveTo>
                <a:lnTo>
                  <a:pt x="746958" y="508952"/>
                </a:lnTo>
                <a:lnTo>
                  <a:pt x="781629" y="554545"/>
                </a:lnTo>
                <a:lnTo>
                  <a:pt x="795065" y="554545"/>
                </a:lnTo>
                <a:lnTo>
                  <a:pt x="795065" y="527189"/>
                </a:lnTo>
                <a:lnTo>
                  <a:pt x="779635" y="527189"/>
                </a:lnTo>
                <a:lnTo>
                  <a:pt x="765766" y="508952"/>
                </a:lnTo>
                <a:close/>
              </a:path>
              <a:path w="1388745" h="663575">
                <a:moveTo>
                  <a:pt x="795065" y="482917"/>
                </a:moveTo>
                <a:lnTo>
                  <a:pt x="779635" y="482917"/>
                </a:lnTo>
                <a:lnTo>
                  <a:pt x="779635" y="527189"/>
                </a:lnTo>
                <a:lnTo>
                  <a:pt x="795065" y="527189"/>
                </a:lnTo>
                <a:lnTo>
                  <a:pt x="795065" y="482917"/>
                </a:lnTo>
                <a:close/>
              </a:path>
              <a:path w="1388745" h="663575">
                <a:moveTo>
                  <a:pt x="346844" y="0"/>
                </a:moveTo>
                <a:lnTo>
                  <a:pt x="346844" y="108280"/>
                </a:lnTo>
                <a:lnTo>
                  <a:pt x="551860" y="283883"/>
                </a:lnTo>
                <a:lnTo>
                  <a:pt x="678108" y="175768"/>
                </a:lnTo>
                <a:lnTo>
                  <a:pt x="551860" y="175768"/>
                </a:lnTo>
                <a:lnTo>
                  <a:pt x="346844" y="0"/>
                </a:lnTo>
                <a:close/>
              </a:path>
              <a:path w="1388745" h="663575">
                <a:moveTo>
                  <a:pt x="756914" y="0"/>
                </a:moveTo>
                <a:lnTo>
                  <a:pt x="551860" y="175768"/>
                </a:lnTo>
                <a:lnTo>
                  <a:pt x="678108" y="175768"/>
                </a:lnTo>
                <a:lnTo>
                  <a:pt x="756914" y="108280"/>
                </a:lnTo>
                <a:lnTo>
                  <a:pt x="756914" y="0"/>
                </a:lnTo>
                <a:close/>
              </a:path>
              <a:path w="1388745" h="663575">
                <a:moveTo>
                  <a:pt x="914318" y="0"/>
                </a:moveTo>
                <a:lnTo>
                  <a:pt x="824085" y="0"/>
                </a:lnTo>
                <a:lnTo>
                  <a:pt x="824150" y="197154"/>
                </a:lnTo>
                <a:lnTo>
                  <a:pt x="829596" y="251928"/>
                </a:lnTo>
                <a:lnTo>
                  <a:pt x="845667" y="297426"/>
                </a:lnTo>
                <a:lnTo>
                  <a:pt x="871607" y="332922"/>
                </a:lnTo>
                <a:lnTo>
                  <a:pt x="906723" y="358355"/>
                </a:lnTo>
                <a:lnTo>
                  <a:pt x="950325" y="373661"/>
                </a:lnTo>
                <a:lnTo>
                  <a:pt x="1001720" y="378777"/>
                </a:lnTo>
                <a:lnTo>
                  <a:pt x="1053280" y="373756"/>
                </a:lnTo>
                <a:lnTo>
                  <a:pt x="1097285" y="358479"/>
                </a:lnTo>
                <a:lnTo>
                  <a:pt x="1132923" y="332889"/>
                </a:lnTo>
                <a:lnTo>
                  <a:pt x="1159384" y="296929"/>
                </a:lnTo>
                <a:lnTo>
                  <a:pt x="1159818" y="295706"/>
                </a:lnTo>
                <a:lnTo>
                  <a:pt x="1002723" y="295706"/>
                </a:lnTo>
                <a:lnTo>
                  <a:pt x="965678" y="289265"/>
                </a:lnTo>
                <a:lnTo>
                  <a:pt x="937870" y="270081"/>
                </a:lnTo>
                <a:lnTo>
                  <a:pt x="920388" y="238367"/>
                </a:lnTo>
                <a:lnTo>
                  <a:pt x="914318" y="194335"/>
                </a:lnTo>
                <a:lnTo>
                  <a:pt x="914318" y="0"/>
                </a:lnTo>
                <a:close/>
              </a:path>
              <a:path w="1388745" h="663575">
                <a:moveTo>
                  <a:pt x="1181526" y="0"/>
                </a:moveTo>
                <a:lnTo>
                  <a:pt x="1091293" y="0"/>
                </a:lnTo>
                <a:lnTo>
                  <a:pt x="1091293" y="197154"/>
                </a:lnTo>
                <a:lnTo>
                  <a:pt x="1085198" y="239974"/>
                </a:lnTo>
                <a:lnTo>
                  <a:pt x="1067658" y="270805"/>
                </a:lnTo>
                <a:lnTo>
                  <a:pt x="1039793" y="289448"/>
                </a:lnTo>
                <a:lnTo>
                  <a:pt x="1002723" y="295706"/>
                </a:lnTo>
                <a:lnTo>
                  <a:pt x="1159818" y="295706"/>
                </a:lnTo>
                <a:lnTo>
                  <a:pt x="1175855" y="250543"/>
                </a:lnTo>
                <a:lnTo>
                  <a:pt x="1181460" y="194335"/>
                </a:lnTo>
                <a:lnTo>
                  <a:pt x="1181526" y="0"/>
                </a:lnTo>
                <a:close/>
              </a:path>
              <a:path w="1388745" h="663575">
                <a:moveTo>
                  <a:pt x="757080" y="284048"/>
                </a:moveTo>
                <a:lnTo>
                  <a:pt x="346844" y="284048"/>
                </a:lnTo>
                <a:lnTo>
                  <a:pt x="346844" y="373316"/>
                </a:lnTo>
                <a:lnTo>
                  <a:pt x="757080" y="373316"/>
                </a:lnTo>
                <a:lnTo>
                  <a:pt x="757080" y="284048"/>
                </a:lnTo>
                <a:close/>
              </a:path>
              <a:path w="1388745" h="663575">
                <a:moveTo>
                  <a:pt x="441231" y="481584"/>
                </a:moveTo>
                <a:lnTo>
                  <a:pt x="425937" y="484496"/>
                </a:lnTo>
                <a:lnTo>
                  <a:pt x="413800" y="492447"/>
                </a:lnTo>
                <a:lnTo>
                  <a:pt x="405799" y="504252"/>
                </a:lnTo>
                <a:lnTo>
                  <a:pt x="402915" y="518731"/>
                </a:lnTo>
                <a:lnTo>
                  <a:pt x="402915" y="518896"/>
                </a:lnTo>
                <a:lnTo>
                  <a:pt x="405750" y="533279"/>
                </a:lnTo>
                <a:lnTo>
                  <a:pt x="413656" y="545036"/>
                </a:lnTo>
                <a:lnTo>
                  <a:pt x="425728" y="552968"/>
                </a:lnTo>
                <a:lnTo>
                  <a:pt x="441065" y="555879"/>
                </a:lnTo>
                <a:lnTo>
                  <a:pt x="456401" y="552942"/>
                </a:lnTo>
                <a:lnTo>
                  <a:pt x="468469" y="544953"/>
                </a:lnTo>
                <a:lnTo>
                  <a:pt x="470921" y="541286"/>
                </a:lnTo>
                <a:lnTo>
                  <a:pt x="441396" y="541286"/>
                </a:lnTo>
                <a:lnTo>
                  <a:pt x="432706" y="539510"/>
                </a:lnTo>
                <a:lnTo>
                  <a:pt x="425884" y="534671"/>
                </a:lnTo>
                <a:lnTo>
                  <a:pt x="421427" y="527501"/>
                </a:lnTo>
                <a:lnTo>
                  <a:pt x="419831" y="518731"/>
                </a:lnTo>
                <a:lnTo>
                  <a:pt x="421401" y="509961"/>
                </a:lnTo>
                <a:lnTo>
                  <a:pt x="425802" y="502791"/>
                </a:lnTo>
                <a:lnTo>
                  <a:pt x="432567" y="497952"/>
                </a:lnTo>
                <a:lnTo>
                  <a:pt x="441231" y="496176"/>
                </a:lnTo>
                <a:lnTo>
                  <a:pt x="470979" y="496176"/>
                </a:lnTo>
                <a:lnTo>
                  <a:pt x="468489" y="492447"/>
                </a:lnTo>
                <a:lnTo>
                  <a:pt x="456470" y="484496"/>
                </a:lnTo>
                <a:lnTo>
                  <a:pt x="441231" y="481584"/>
                </a:lnTo>
                <a:close/>
              </a:path>
              <a:path w="1388745" h="663575">
                <a:moveTo>
                  <a:pt x="470979" y="496176"/>
                </a:moveTo>
                <a:lnTo>
                  <a:pt x="441231" y="496176"/>
                </a:lnTo>
                <a:lnTo>
                  <a:pt x="449939" y="497952"/>
                </a:lnTo>
                <a:lnTo>
                  <a:pt x="456813" y="502791"/>
                </a:lnTo>
                <a:lnTo>
                  <a:pt x="461326" y="509961"/>
                </a:lnTo>
                <a:lnTo>
                  <a:pt x="462948" y="518731"/>
                </a:lnTo>
                <a:lnTo>
                  <a:pt x="462948" y="518896"/>
                </a:lnTo>
                <a:lnTo>
                  <a:pt x="461352" y="527640"/>
                </a:lnTo>
                <a:lnTo>
                  <a:pt x="456896" y="534754"/>
                </a:lnTo>
                <a:lnTo>
                  <a:pt x="450078" y="539536"/>
                </a:lnTo>
                <a:lnTo>
                  <a:pt x="441396" y="541286"/>
                </a:lnTo>
                <a:lnTo>
                  <a:pt x="470921" y="541286"/>
                </a:lnTo>
                <a:lnTo>
                  <a:pt x="476370" y="533140"/>
                </a:lnTo>
                <a:lnTo>
                  <a:pt x="479204" y="518731"/>
                </a:lnTo>
                <a:lnTo>
                  <a:pt x="476372" y="504252"/>
                </a:lnTo>
                <a:lnTo>
                  <a:pt x="470979" y="496176"/>
                </a:lnTo>
                <a:close/>
              </a:path>
              <a:path w="1388745" h="663575">
                <a:moveTo>
                  <a:pt x="1210050" y="482917"/>
                </a:moveTo>
                <a:lnTo>
                  <a:pt x="1194455" y="482917"/>
                </a:lnTo>
                <a:lnTo>
                  <a:pt x="1194455" y="554545"/>
                </a:lnTo>
                <a:lnTo>
                  <a:pt x="1245928" y="554545"/>
                </a:lnTo>
                <a:lnTo>
                  <a:pt x="1245928" y="540118"/>
                </a:lnTo>
                <a:lnTo>
                  <a:pt x="1210050" y="540118"/>
                </a:lnTo>
                <a:lnTo>
                  <a:pt x="1210050" y="482917"/>
                </a:lnTo>
                <a:close/>
              </a:path>
              <a:path w="1388745" h="663575">
                <a:moveTo>
                  <a:pt x="996754" y="482917"/>
                </a:moveTo>
                <a:lnTo>
                  <a:pt x="981158" y="482917"/>
                </a:lnTo>
                <a:lnTo>
                  <a:pt x="981158" y="554545"/>
                </a:lnTo>
                <a:lnTo>
                  <a:pt x="996754" y="554545"/>
                </a:lnTo>
                <a:lnTo>
                  <a:pt x="996754" y="532663"/>
                </a:lnTo>
                <a:lnTo>
                  <a:pt x="1005212" y="524040"/>
                </a:lnTo>
                <a:lnTo>
                  <a:pt x="1023799" y="524040"/>
                </a:lnTo>
                <a:lnTo>
                  <a:pt x="1016571" y="514261"/>
                </a:lnTo>
                <a:lnTo>
                  <a:pt x="996754" y="514261"/>
                </a:lnTo>
                <a:lnTo>
                  <a:pt x="996754" y="482917"/>
                </a:lnTo>
                <a:close/>
              </a:path>
              <a:path w="1388745" h="663575">
                <a:moveTo>
                  <a:pt x="1023799" y="524040"/>
                </a:moveTo>
                <a:lnTo>
                  <a:pt x="1005212" y="524040"/>
                </a:lnTo>
                <a:lnTo>
                  <a:pt x="1027272" y="554545"/>
                </a:lnTo>
                <a:lnTo>
                  <a:pt x="1046347" y="554545"/>
                </a:lnTo>
                <a:lnTo>
                  <a:pt x="1023799" y="524040"/>
                </a:lnTo>
                <a:close/>
              </a:path>
              <a:path w="1388745" h="663575">
                <a:moveTo>
                  <a:pt x="1044849" y="482917"/>
                </a:moveTo>
                <a:lnTo>
                  <a:pt x="1025773" y="482917"/>
                </a:lnTo>
                <a:lnTo>
                  <a:pt x="996754" y="514261"/>
                </a:lnTo>
                <a:lnTo>
                  <a:pt x="1016571" y="514261"/>
                </a:lnTo>
                <a:lnTo>
                  <a:pt x="1015829" y="513257"/>
                </a:lnTo>
                <a:lnTo>
                  <a:pt x="1044849" y="482917"/>
                </a:lnTo>
                <a:close/>
              </a:path>
              <a:path w="1388745" h="663575">
                <a:moveTo>
                  <a:pt x="886620" y="533158"/>
                </a:moveTo>
                <a:lnTo>
                  <a:pt x="877336" y="544106"/>
                </a:lnTo>
                <a:lnTo>
                  <a:pt x="884203" y="549204"/>
                </a:lnTo>
                <a:lnTo>
                  <a:pt x="891723" y="552829"/>
                </a:lnTo>
                <a:lnTo>
                  <a:pt x="899680" y="554994"/>
                </a:lnTo>
                <a:lnTo>
                  <a:pt x="907854" y="555713"/>
                </a:lnTo>
                <a:lnTo>
                  <a:pt x="918548" y="554246"/>
                </a:lnTo>
                <a:lnTo>
                  <a:pt x="926880" y="549949"/>
                </a:lnTo>
                <a:lnTo>
                  <a:pt x="932291" y="542978"/>
                </a:lnTo>
                <a:lnTo>
                  <a:pt x="932534" y="541782"/>
                </a:lnTo>
                <a:lnTo>
                  <a:pt x="899891" y="541782"/>
                </a:lnTo>
                <a:lnTo>
                  <a:pt x="893084" y="538467"/>
                </a:lnTo>
                <a:lnTo>
                  <a:pt x="886620" y="533158"/>
                </a:lnTo>
                <a:close/>
              </a:path>
              <a:path w="1388745" h="663575">
                <a:moveTo>
                  <a:pt x="905530" y="482092"/>
                </a:moveTo>
                <a:lnTo>
                  <a:pt x="895455" y="483641"/>
                </a:lnTo>
                <a:lnTo>
                  <a:pt x="887531" y="488019"/>
                </a:lnTo>
                <a:lnTo>
                  <a:pt x="882345" y="494822"/>
                </a:lnTo>
                <a:lnTo>
                  <a:pt x="880485" y="503643"/>
                </a:lnTo>
                <a:lnTo>
                  <a:pt x="880485" y="503974"/>
                </a:lnTo>
                <a:lnTo>
                  <a:pt x="916147" y="528840"/>
                </a:lnTo>
                <a:lnTo>
                  <a:pt x="918458" y="530834"/>
                </a:lnTo>
                <a:lnTo>
                  <a:pt x="918458" y="535152"/>
                </a:lnTo>
                <a:lnTo>
                  <a:pt x="918293" y="539127"/>
                </a:lnTo>
                <a:lnTo>
                  <a:pt x="914483" y="541782"/>
                </a:lnTo>
                <a:lnTo>
                  <a:pt x="932534" y="541782"/>
                </a:lnTo>
                <a:lnTo>
                  <a:pt x="934219" y="533488"/>
                </a:lnTo>
                <a:lnTo>
                  <a:pt x="934188" y="533158"/>
                </a:lnTo>
                <a:lnTo>
                  <a:pt x="932721" y="525249"/>
                </a:lnTo>
                <a:lnTo>
                  <a:pt x="928331" y="519334"/>
                </a:lnTo>
                <a:lnTo>
                  <a:pt x="921205" y="515067"/>
                </a:lnTo>
                <a:lnTo>
                  <a:pt x="911499" y="511937"/>
                </a:lnTo>
                <a:lnTo>
                  <a:pt x="899053" y="508787"/>
                </a:lnTo>
                <a:lnTo>
                  <a:pt x="895903" y="507288"/>
                </a:lnTo>
                <a:lnTo>
                  <a:pt x="895903" y="498665"/>
                </a:lnTo>
                <a:lnTo>
                  <a:pt x="899053" y="496011"/>
                </a:lnTo>
                <a:lnTo>
                  <a:pt x="928611" y="496011"/>
                </a:lnTo>
                <a:lnTo>
                  <a:pt x="932060" y="491045"/>
                </a:lnTo>
                <a:lnTo>
                  <a:pt x="926284" y="487267"/>
                </a:lnTo>
                <a:lnTo>
                  <a:pt x="919914" y="484454"/>
                </a:lnTo>
                <a:lnTo>
                  <a:pt x="912985" y="482698"/>
                </a:lnTo>
                <a:lnTo>
                  <a:pt x="905530" y="482092"/>
                </a:lnTo>
                <a:close/>
              </a:path>
              <a:path w="1388745" h="663575">
                <a:moveTo>
                  <a:pt x="928611" y="496011"/>
                </a:moveTo>
                <a:lnTo>
                  <a:pt x="911169" y="496011"/>
                </a:lnTo>
                <a:lnTo>
                  <a:pt x="917633" y="498665"/>
                </a:lnTo>
                <a:lnTo>
                  <a:pt x="923767" y="502983"/>
                </a:lnTo>
                <a:lnTo>
                  <a:pt x="928611" y="496011"/>
                </a:lnTo>
                <a:close/>
              </a:path>
              <a:path w="1388745" h="663575">
                <a:moveTo>
                  <a:pt x="1110038" y="482917"/>
                </a:moveTo>
                <a:lnTo>
                  <a:pt x="1056126" y="482917"/>
                </a:lnTo>
                <a:lnTo>
                  <a:pt x="1056126" y="554545"/>
                </a:lnTo>
                <a:lnTo>
                  <a:pt x="1110698" y="554545"/>
                </a:lnTo>
                <a:lnTo>
                  <a:pt x="1110698" y="540613"/>
                </a:lnTo>
                <a:lnTo>
                  <a:pt x="1071557" y="540613"/>
                </a:lnTo>
                <a:lnTo>
                  <a:pt x="1071557" y="525526"/>
                </a:lnTo>
                <a:lnTo>
                  <a:pt x="1105390" y="525526"/>
                </a:lnTo>
                <a:lnTo>
                  <a:pt x="1105390" y="511441"/>
                </a:lnTo>
                <a:lnTo>
                  <a:pt x="1071557" y="511441"/>
                </a:lnTo>
                <a:lnTo>
                  <a:pt x="1071557" y="496849"/>
                </a:lnTo>
                <a:lnTo>
                  <a:pt x="1110038" y="496849"/>
                </a:lnTo>
                <a:lnTo>
                  <a:pt x="1110038" y="482917"/>
                </a:lnTo>
                <a:close/>
              </a:path>
              <a:path w="1388745" h="663575">
                <a:moveTo>
                  <a:pt x="1155148" y="482917"/>
                </a:moveTo>
                <a:lnTo>
                  <a:pt x="1125951" y="482917"/>
                </a:lnTo>
                <a:lnTo>
                  <a:pt x="1125951" y="554545"/>
                </a:lnTo>
                <a:lnTo>
                  <a:pt x="1141712" y="554545"/>
                </a:lnTo>
                <a:lnTo>
                  <a:pt x="1141712" y="533158"/>
                </a:lnTo>
                <a:lnTo>
                  <a:pt x="1153650" y="533158"/>
                </a:lnTo>
                <a:lnTo>
                  <a:pt x="1164879" y="531552"/>
                </a:lnTo>
                <a:lnTo>
                  <a:pt x="1174055" y="526773"/>
                </a:lnTo>
                <a:lnTo>
                  <a:pt x="1180237" y="518896"/>
                </a:lnTo>
                <a:lnTo>
                  <a:pt x="1141877" y="518896"/>
                </a:lnTo>
                <a:lnTo>
                  <a:pt x="1141877" y="497014"/>
                </a:lnTo>
                <a:lnTo>
                  <a:pt x="1180145" y="497014"/>
                </a:lnTo>
                <a:lnTo>
                  <a:pt x="1175238" y="489837"/>
                </a:lnTo>
                <a:lnTo>
                  <a:pt x="1166631" y="484730"/>
                </a:lnTo>
                <a:lnTo>
                  <a:pt x="1155148" y="482917"/>
                </a:lnTo>
                <a:close/>
              </a:path>
              <a:path w="1388745" h="663575">
                <a:moveTo>
                  <a:pt x="1180145" y="497014"/>
                </a:moveTo>
                <a:lnTo>
                  <a:pt x="1161613" y="497014"/>
                </a:lnTo>
                <a:lnTo>
                  <a:pt x="1166591" y="500824"/>
                </a:lnTo>
                <a:lnTo>
                  <a:pt x="1166591" y="514261"/>
                </a:lnTo>
                <a:lnTo>
                  <a:pt x="1161943" y="518896"/>
                </a:lnTo>
                <a:lnTo>
                  <a:pt x="1180246" y="518885"/>
                </a:lnTo>
                <a:lnTo>
                  <a:pt x="1182517" y="507949"/>
                </a:lnTo>
                <a:lnTo>
                  <a:pt x="1180643" y="497742"/>
                </a:lnTo>
                <a:lnTo>
                  <a:pt x="1180145" y="497014"/>
                </a:lnTo>
                <a:close/>
              </a:path>
              <a:path w="1388745" h="663575">
                <a:moveTo>
                  <a:pt x="1368635" y="482917"/>
                </a:moveTo>
                <a:lnTo>
                  <a:pt x="1326865" y="482917"/>
                </a:lnTo>
                <a:lnTo>
                  <a:pt x="1326865" y="554545"/>
                </a:lnTo>
                <a:lnTo>
                  <a:pt x="1342435" y="554545"/>
                </a:lnTo>
                <a:lnTo>
                  <a:pt x="1342435" y="531495"/>
                </a:lnTo>
                <a:lnTo>
                  <a:pt x="1373072" y="531495"/>
                </a:lnTo>
                <a:lnTo>
                  <a:pt x="1371290" y="528840"/>
                </a:lnTo>
                <a:lnTo>
                  <a:pt x="1377457" y="525606"/>
                </a:lnTo>
                <a:lnTo>
                  <a:pt x="1382285" y="520865"/>
                </a:lnTo>
                <a:lnTo>
                  <a:pt x="1383770" y="517906"/>
                </a:lnTo>
                <a:lnTo>
                  <a:pt x="1342435" y="517906"/>
                </a:lnTo>
                <a:lnTo>
                  <a:pt x="1342435" y="497344"/>
                </a:lnTo>
                <a:lnTo>
                  <a:pt x="1358196" y="497344"/>
                </a:lnTo>
                <a:lnTo>
                  <a:pt x="1365981" y="497014"/>
                </a:lnTo>
                <a:lnTo>
                  <a:pt x="1385428" y="497014"/>
                </a:lnTo>
                <a:lnTo>
                  <a:pt x="1384231" y="494195"/>
                </a:lnTo>
                <a:lnTo>
                  <a:pt x="1375608" y="485571"/>
                </a:lnTo>
                <a:lnTo>
                  <a:pt x="1368635" y="482917"/>
                </a:lnTo>
                <a:close/>
              </a:path>
              <a:path w="1388745" h="663575">
                <a:moveTo>
                  <a:pt x="1373072" y="531495"/>
                </a:moveTo>
                <a:lnTo>
                  <a:pt x="1354869" y="531495"/>
                </a:lnTo>
                <a:lnTo>
                  <a:pt x="1370134" y="554545"/>
                </a:lnTo>
                <a:lnTo>
                  <a:pt x="1388549" y="554545"/>
                </a:lnTo>
                <a:lnTo>
                  <a:pt x="1373072" y="531495"/>
                </a:lnTo>
                <a:close/>
              </a:path>
              <a:path w="1388745" h="663575">
                <a:moveTo>
                  <a:pt x="1385428" y="497014"/>
                </a:moveTo>
                <a:lnTo>
                  <a:pt x="1365981" y="497014"/>
                </a:lnTo>
                <a:lnTo>
                  <a:pt x="1370629" y="500659"/>
                </a:lnTo>
                <a:lnTo>
                  <a:pt x="1370629" y="513588"/>
                </a:lnTo>
                <a:lnTo>
                  <a:pt x="1366159" y="517906"/>
                </a:lnTo>
                <a:lnTo>
                  <a:pt x="1383770" y="517906"/>
                </a:lnTo>
                <a:lnTo>
                  <a:pt x="1385431" y="514599"/>
                </a:lnTo>
                <a:lnTo>
                  <a:pt x="1386436" y="507619"/>
                </a:lnTo>
                <a:lnTo>
                  <a:pt x="1386555" y="499668"/>
                </a:lnTo>
                <a:lnTo>
                  <a:pt x="1385428" y="497014"/>
                </a:lnTo>
                <a:close/>
              </a:path>
              <a:path w="1388745" h="663575">
                <a:moveTo>
                  <a:pt x="1311117" y="482917"/>
                </a:moveTo>
                <a:lnTo>
                  <a:pt x="1256875" y="482917"/>
                </a:lnTo>
                <a:lnTo>
                  <a:pt x="1256875" y="554545"/>
                </a:lnTo>
                <a:lnTo>
                  <a:pt x="1311612" y="554545"/>
                </a:lnTo>
                <a:lnTo>
                  <a:pt x="1311612" y="540613"/>
                </a:lnTo>
                <a:lnTo>
                  <a:pt x="1272636" y="540613"/>
                </a:lnTo>
                <a:lnTo>
                  <a:pt x="1272636" y="525526"/>
                </a:lnTo>
                <a:lnTo>
                  <a:pt x="1306469" y="525526"/>
                </a:lnTo>
                <a:lnTo>
                  <a:pt x="1306469" y="511441"/>
                </a:lnTo>
                <a:lnTo>
                  <a:pt x="1272636" y="511441"/>
                </a:lnTo>
                <a:lnTo>
                  <a:pt x="1272636" y="496849"/>
                </a:lnTo>
                <a:lnTo>
                  <a:pt x="1311117" y="496849"/>
                </a:lnTo>
                <a:lnTo>
                  <a:pt x="1311117" y="482917"/>
                </a:lnTo>
                <a:close/>
              </a:path>
              <a:path w="1388745" h="663575">
                <a:moveTo>
                  <a:pt x="443872" y="590359"/>
                </a:moveTo>
                <a:lnTo>
                  <a:pt x="429280" y="590359"/>
                </a:lnTo>
                <a:lnTo>
                  <a:pt x="429280" y="662051"/>
                </a:lnTo>
                <a:lnTo>
                  <a:pt x="444710" y="662051"/>
                </a:lnTo>
                <a:lnTo>
                  <a:pt x="444710" y="616394"/>
                </a:lnTo>
                <a:lnTo>
                  <a:pt x="463650" y="616394"/>
                </a:lnTo>
                <a:lnTo>
                  <a:pt x="443872" y="590359"/>
                </a:lnTo>
                <a:close/>
              </a:path>
              <a:path w="1388745" h="663575">
                <a:moveTo>
                  <a:pt x="463650" y="616394"/>
                </a:moveTo>
                <a:lnTo>
                  <a:pt x="444710" y="616394"/>
                </a:lnTo>
                <a:lnTo>
                  <a:pt x="479534" y="662051"/>
                </a:lnTo>
                <a:lnTo>
                  <a:pt x="492970" y="662051"/>
                </a:lnTo>
                <a:lnTo>
                  <a:pt x="492970" y="634695"/>
                </a:lnTo>
                <a:lnTo>
                  <a:pt x="477553" y="634695"/>
                </a:lnTo>
                <a:lnTo>
                  <a:pt x="463650" y="616394"/>
                </a:lnTo>
                <a:close/>
              </a:path>
              <a:path w="1388745" h="663575">
                <a:moveTo>
                  <a:pt x="492970" y="590359"/>
                </a:moveTo>
                <a:lnTo>
                  <a:pt x="477553" y="590359"/>
                </a:lnTo>
                <a:lnTo>
                  <a:pt x="477553" y="634695"/>
                </a:lnTo>
                <a:lnTo>
                  <a:pt x="492970" y="634695"/>
                </a:lnTo>
                <a:lnTo>
                  <a:pt x="492970" y="590359"/>
                </a:lnTo>
                <a:close/>
              </a:path>
              <a:path w="1388745" h="663575">
                <a:moveTo>
                  <a:pt x="1149179" y="590359"/>
                </a:moveTo>
                <a:lnTo>
                  <a:pt x="1133419" y="590359"/>
                </a:lnTo>
                <a:lnTo>
                  <a:pt x="1133419" y="662051"/>
                </a:lnTo>
                <a:lnTo>
                  <a:pt x="1149179" y="662051"/>
                </a:lnTo>
                <a:lnTo>
                  <a:pt x="1149179" y="590359"/>
                </a:lnTo>
                <a:close/>
              </a:path>
              <a:path w="1388745" h="663575">
                <a:moveTo>
                  <a:pt x="1311612" y="590359"/>
                </a:moveTo>
                <a:lnTo>
                  <a:pt x="1253230" y="590359"/>
                </a:lnTo>
                <a:lnTo>
                  <a:pt x="1253230" y="604291"/>
                </a:lnTo>
                <a:lnTo>
                  <a:pt x="1291216" y="604291"/>
                </a:lnTo>
                <a:lnTo>
                  <a:pt x="1251897" y="650113"/>
                </a:lnTo>
                <a:lnTo>
                  <a:pt x="1251897" y="662051"/>
                </a:lnTo>
                <a:lnTo>
                  <a:pt x="1311612" y="662051"/>
                </a:lnTo>
                <a:lnTo>
                  <a:pt x="1311612" y="648119"/>
                </a:lnTo>
                <a:lnTo>
                  <a:pt x="1272141" y="648119"/>
                </a:lnTo>
                <a:lnTo>
                  <a:pt x="1311612" y="602297"/>
                </a:lnTo>
                <a:lnTo>
                  <a:pt x="1311612" y="590359"/>
                </a:lnTo>
                <a:close/>
              </a:path>
              <a:path w="1388745" h="663575">
                <a:moveTo>
                  <a:pt x="1185006" y="590359"/>
                </a:moveTo>
                <a:lnTo>
                  <a:pt x="1170401" y="590359"/>
                </a:lnTo>
                <a:lnTo>
                  <a:pt x="1170401" y="662051"/>
                </a:lnTo>
                <a:lnTo>
                  <a:pt x="1185832" y="662051"/>
                </a:lnTo>
                <a:lnTo>
                  <a:pt x="1185832" y="616394"/>
                </a:lnTo>
                <a:lnTo>
                  <a:pt x="1204777" y="616394"/>
                </a:lnTo>
                <a:lnTo>
                  <a:pt x="1185006" y="590359"/>
                </a:lnTo>
                <a:close/>
              </a:path>
              <a:path w="1388745" h="663575">
                <a:moveTo>
                  <a:pt x="1204777" y="616394"/>
                </a:moveTo>
                <a:lnTo>
                  <a:pt x="1185832" y="616394"/>
                </a:lnTo>
                <a:lnTo>
                  <a:pt x="1220668" y="662051"/>
                </a:lnTo>
                <a:lnTo>
                  <a:pt x="1234104" y="662051"/>
                </a:lnTo>
                <a:lnTo>
                  <a:pt x="1234104" y="634695"/>
                </a:lnTo>
                <a:lnTo>
                  <a:pt x="1218674" y="634695"/>
                </a:lnTo>
                <a:lnTo>
                  <a:pt x="1204777" y="616394"/>
                </a:lnTo>
                <a:close/>
              </a:path>
              <a:path w="1388745" h="663575">
                <a:moveTo>
                  <a:pt x="1234104" y="590359"/>
                </a:moveTo>
                <a:lnTo>
                  <a:pt x="1218674" y="590359"/>
                </a:lnTo>
                <a:lnTo>
                  <a:pt x="1218674" y="634695"/>
                </a:lnTo>
                <a:lnTo>
                  <a:pt x="1234104" y="634695"/>
                </a:lnTo>
                <a:lnTo>
                  <a:pt x="1234104" y="590359"/>
                </a:lnTo>
                <a:close/>
              </a:path>
              <a:path w="1388745" h="663575">
                <a:moveTo>
                  <a:pt x="362440" y="590524"/>
                </a:moveTo>
                <a:lnTo>
                  <a:pt x="346844" y="590524"/>
                </a:lnTo>
                <a:lnTo>
                  <a:pt x="346844" y="631545"/>
                </a:lnTo>
                <a:lnTo>
                  <a:pt x="348960" y="645401"/>
                </a:lnTo>
                <a:lnTo>
                  <a:pt x="355059" y="655354"/>
                </a:lnTo>
                <a:lnTo>
                  <a:pt x="364766" y="661360"/>
                </a:lnTo>
                <a:lnTo>
                  <a:pt x="377705" y="663371"/>
                </a:lnTo>
                <a:lnTo>
                  <a:pt x="390771" y="661360"/>
                </a:lnTo>
                <a:lnTo>
                  <a:pt x="400675" y="655353"/>
                </a:lnTo>
                <a:lnTo>
                  <a:pt x="404791" y="648779"/>
                </a:lnTo>
                <a:lnTo>
                  <a:pt x="368244" y="648779"/>
                </a:lnTo>
                <a:lnTo>
                  <a:pt x="362440" y="642810"/>
                </a:lnTo>
                <a:lnTo>
                  <a:pt x="362440" y="590524"/>
                </a:lnTo>
                <a:close/>
              </a:path>
              <a:path w="1388745" h="663575">
                <a:moveTo>
                  <a:pt x="409214" y="590524"/>
                </a:moveTo>
                <a:lnTo>
                  <a:pt x="393453" y="590524"/>
                </a:lnTo>
                <a:lnTo>
                  <a:pt x="393453" y="642810"/>
                </a:lnTo>
                <a:lnTo>
                  <a:pt x="387649" y="648779"/>
                </a:lnTo>
                <a:lnTo>
                  <a:pt x="404791" y="648779"/>
                </a:lnTo>
                <a:lnTo>
                  <a:pt x="406996" y="645257"/>
                </a:lnTo>
                <a:lnTo>
                  <a:pt x="409135" y="631545"/>
                </a:lnTo>
                <a:lnTo>
                  <a:pt x="409214" y="590524"/>
                </a:lnTo>
                <a:close/>
              </a:path>
              <a:path w="1388745" h="663575">
                <a:moveTo>
                  <a:pt x="683610" y="590359"/>
                </a:moveTo>
                <a:lnTo>
                  <a:pt x="629483" y="590359"/>
                </a:lnTo>
                <a:lnTo>
                  <a:pt x="629483" y="662051"/>
                </a:lnTo>
                <a:lnTo>
                  <a:pt x="684105" y="662051"/>
                </a:lnTo>
                <a:lnTo>
                  <a:pt x="684105" y="648119"/>
                </a:lnTo>
                <a:lnTo>
                  <a:pt x="645066" y="648119"/>
                </a:lnTo>
                <a:lnTo>
                  <a:pt x="645066" y="633031"/>
                </a:lnTo>
                <a:lnTo>
                  <a:pt x="678962" y="633031"/>
                </a:lnTo>
                <a:lnTo>
                  <a:pt x="678962" y="619048"/>
                </a:lnTo>
                <a:lnTo>
                  <a:pt x="645066" y="619048"/>
                </a:lnTo>
                <a:lnTo>
                  <a:pt x="645066" y="604291"/>
                </a:lnTo>
                <a:lnTo>
                  <a:pt x="683610" y="604291"/>
                </a:lnTo>
                <a:lnTo>
                  <a:pt x="683610" y="590359"/>
                </a:lnTo>
                <a:close/>
              </a:path>
              <a:path w="1388745" h="663575">
                <a:moveTo>
                  <a:pt x="783623" y="640664"/>
                </a:moveTo>
                <a:lnTo>
                  <a:pt x="774326" y="651598"/>
                </a:lnTo>
                <a:lnTo>
                  <a:pt x="781170" y="656702"/>
                </a:lnTo>
                <a:lnTo>
                  <a:pt x="788652" y="660326"/>
                </a:lnTo>
                <a:lnTo>
                  <a:pt x="796600" y="662489"/>
                </a:lnTo>
                <a:lnTo>
                  <a:pt x="804844" y="663206"/>
                </a:lnTo>
                <a:lnTo>
                  <a:pt x="815476" y="661741"/>
                </a:lnTo>
                <a:lnTo>
                  <a:pt x="823820" y="657448"/>
                </a:lnTo>
                <a:lnTo>
                  <a:pt x="829270" y="650481"/>
                </a:lnTo>
                <a:lnTo>
                  <a:pt x="829516" y="649287"/>
                </a:lnTo>
                <a:lnTo>
                  <a:pt x="796881" y="649287"/>
                </a:lnTo>
                <a:lnTo>
                  <a:pt x="790087" y="645960"/>
                </a:lnTo>
                <a:lnTo>
                  <a:pt x="783623" y="640664"/>
                </a:lnTo>
                <a:close/>
              </a:path>
              <a:path w="1388745" h="663575">
                <a:moveTo>
                  <a:pt x="802355" y="589203"/>
                </a:moveTo>
                <a:lnTo>
                  <a:pt x="792312" y="590755"/>
                </a:lnTo>
                <a:lnTo>
                  <a:pt x="784443" y="595152"/>
                </a:lnTo>
                <a:lnTo>
                  <a:pt x="779311" y="602003"/>
                </a:lnTo>
                <a:lnTo>
                  <a:pt x="777476" y="610920"/>
                </a:lnTo>
                <a:lnTo>
                  <a:pt x="777476" y="611085"/>
                </a:lnTo>
                <a:lnTo>
                  <a:pt x="812972" y="636181"/>
                </a:lnTo>
                <a:lnTo>
                  <a:pt x="815461" y="638175"/>
                </a:lnTo>
                <a:lnTo>
                  <a:pt x="815461" y="646633"/>
                </a:lnTo>
                <a:lnTo>
                  <a:pt x="811486" y="649287"/>
                </a:lnTo>
                <a:lnTo>
                  <a:pt x="829516" y="649287"/>
                </a:lnTo>
                <a:lnTo>
                  <a:pt x="831222" y="640994"/>
                </a:lnTo>
                <a:lnTo>
                  <a:pt x="831191" y="640664"/>
                </a:lnTo>
                <a:lnTo>
                  <a:pt x="829698" y="632655"/>
                </a:lnTo>
                <a:lnTo>
                  <a:pt x="825252" y="626667"/>
                </a:lnTo>
                <a:lnTo>
                  <a:pt x="818069" y="622314"/>
                </a:lnTo>
                <a:lnTo>
                  <a:pt x="808337" y="619048"/>
                </a:lnTo>
                <a:lnTo>
                  <a:pt x="796056" y="616064"/>
                </a:lnTo>
                <a:lnTo>
                  <a:pt x="792906" y="614400"/>
                </a:lnTo>
                <a:lnTo>
                  <a:pt x="792906" y="605777"/>
                </a:lnTo>
                <a:lnTo>
                  <a:pt x="796056" y="603135"/>
                </a:lnTo>
                <a:lnTo>
                  <a:pt x="825621" y="603135"/>
                </a:lnTo>
                <a:lnTo>
                  <a:pt x="828898" y="598322"/>
                </a:lnTo>
                <a:lnTo>
                  <a:pt x="823140" y="594449"/>
                </a:lnTo>
                <a:lnTo>
                  <a:pt x="816808" y="591586"/>
                </a:lnTo>
                <a:lnTo>
                  <a:pt x="809885" y="589812"/>
                </a:lnTo>
                <a:lnTo>
                  <a:pt x="802355" y="589203"/>
                </a:lnTo>
                <a:close/>
              </a:path>
              <a:path w="1388745" h="663575">
                <a:moveTo>
                  <a:pt x="825621" y="603135"/>
                </a:moveTo>
                <a:lnTo>
                  <a:pt x="808337" y="603135"/>
                </a:lnTo>
                <a:lnTo>
                  <a:pt x="814636" y="605777"/>
                </a:lnTo>
                <a:lnTo>
                  <a:pt x="820770" y="610260"/>
                </a:lnTo>
                <a:lnTo>
                  <a:pt x="825621" y="603135"/>
                </a:lnTo>
                <a:close/>
              </a:path>
              <a:path w="1388745" h="663575">
                <a:moveTo>
                  <a:pt x="735350" y="590359"/>
                </a:moveTo>
                <a:lnTo>
                  <a:pt x="702673" y="590359"/>
                </a:lnTo>
                <a:lnTo>
                  <a:pt x="702673" y="662051"/>
                </a:lnTo>
                <a:lnTo>
                  <a:pt x="718433" y="662051"/>
                </a:lnTo>
                <a:lnTo>
                  <a:pt x="718433" y="639000"/>
                </a:lnTo>
                <a:lnTo>
                  <a:pt x="748757" y="639000"/>
                </a:lnTo>
                <a:lnTo>
                  <a:pt x="746958" y="636346"/>
                </a:lnTo>
                <a:lnTo>
                  <a:pt x="753151" y="633111"/>
                </a:lnTo>
                <a:lnTo>
                  <a:pt x="758035" y="628362"/>
                </a:lnTo>
                <a:lnTo>
                  <a:pt x="759546" y="625398"/>
                </a:lnTo>
                <a:lnTo>
                  <a:pt x="718103" y="625398"/>
                </a:lnTo>
                <a:lnTo>
                  <a:pt x="718103" y="604786"/>
                </a:lnTo>
                <a:lnTo>
                  <a:pt x="733864" y="604786"/>
                </a:lnTo>
                <a:lnTo>
                  <a:pt x="741662" y="604456"/>
                </a:lnTo>
                <a:lnTo>
                  <a:pt x="760600" y="604456"/>
                </a:lnTo>
                <a:lnTo>
                  <a:pt x="760542" y="604139"/>
                </a:lnTo>
                <a:lnTo>
                  <a:pt x="755213" y="596639"/>
                </a:lnTo>
                <a:lnTo>
                  <a:pt x="746711" y="591968"/>
                </a:lnTo>
                <a:lnTo>
                  <a:pt x="735350" y="590359"/>
                </a:lnTo>
                <a:close/>
              </a:path>
              <a:path w="1388745" h="663575">
                <a:moveTo>
                  <a:pt x="748757" y="639000"/>
                </a:moveTo>
                <a:lnTo>
                  <a:pt x="730714" y="639000"/>
                </a:lnTo>
                <a:lnTo>
                  <a:pt x="745967" y="662051"/>
                </a:lnTo>
                <a:lnTo>
                  <a:pt x="764382" y="662051"/>
                </a:lnTo>
                <a:lnTo>
                  <a:pt x="748757" y="639000"/>
                </a:lnTo>
                <a:close/>
              </a:path>
              <a:path w="1388745" h="663575">
                <a:moveTo>
                  <a:pt x="760600" y="604456"/>
                </a:moveTo>
                <a:lnTo>
                  <a:pt x="741662" y="604456"/>
                </a:lnTo>
                <a:lnTo>
                  <a:pt x="746297" y="608101"/>
                </a:lnTo>
                <a:lnTo>
                  <a:pt x="746297" y="621042"/>
                </a:lnTo>
                <a:lnTo>
                  <a:pt x="741827" y="625398"/>
                </a:lnTo>
                <a:lnTo>
                  <a:pt x="759546" y="625398"/>
                </a:lnTo>
                <a:lnTo>
                  <a:pt x="761238" y="622078"/>
                </a:lnTo>
                <a:lnTo>
                  <a:pt x="762388" y="614235"/>
                </a:lnTo>
                <a:lnTo>
                  <a:pt x="760600" y="604456"/>
                </a:lnTo>
                <a:close/>
              </a:path>
              <a:path w="1388745" h="663575">
                <a:moveTo>
                  <a:pt x="864395" y="590359"/>
                </a:moveTo>
                <a:lnTo>
                  <a:pt x="848634" y="590359"/>
                </a:lnTo>
                <a:lnTo>
                  <a:pt x="848634" y="662051"/>
                </a:lnTo>
                <a:lnTo>
                  <a:pt x="864395" y="662051"/>
                </a:lnTo>
                <a:lnTo>
                  <a:pt x="864395" y="590359"/>
                </a:lnTo>
                <a:close/>
              </a:path>
              <a:path w="1388745" h="663575">
                <a:moveTo>
                  <a:pt x="916312" y="604951"/>
                </a:moveTo>
                <a:lnTo>
                  <a:pt x="900551" y="604951"/>
                </a:lnTo>
                <a:lnTo>
                  <a:pt x="900551" y="662051"/>
                </a:lnTo>
                <a:lnTo>
                  <a:pt x="916312" y="662051"/>
                </a:lnTo>
                <a:lnTo>
                  <a:pt x="916312" y="604951"/>
                </a:lnTo>
                <a:close/>
              </a:path>
              <a:path w="1388745" h="663575">
                <a:moveTo>
                  <a:pt x="938207" y="590359"/>
                </a:moveTo>
                <a:lnTo>
                  <a:pt x="878657" y="590359"/>
                </a:lnTo>
                <a:lnTo>
                  <a:pt x="878657" y="604951"/>
                </a:lnTo>
                <a:lnTo>
                  <a:pt x="938207" y="604951"/>
                </a:lnTo>
                <a:lnTo>
                  <a:pt x="938207" y="590359"/>
                </a:lnTo>
                <a:close/>
              </a:path>
              <a:path w="1388745" h="663575">
                <a:moveTo>
                  <a:pt x="530131" y="590359"/>
                </a:moveTo>
                <a:lnTo>
                  <a:pt x="514370" y="590359"/>
                </a:lnTo>
                <a:lnTo>
                  <a:pt x="514370" y="662051"/>
                </a:lnTo>
                <a:lnTo>
                  <a:pt x="530131" y="662051"/>
                </a:lnTo>
                <a:lnTo>
                  <a:pt x="530131" y="590359"/>
                </a:lnTo>
                <a:close/>
              </a:path>
              <a:path w="1388745" h="663575">
                <a:moveTo>
                  <a:pt x="1083330" y="590359"/>
                </a:moveTo>
                <a:lnTo>
                  <a:pt x="1067569" y="590359"/>
                </a:lnTo>
                <a:lnTo>
                  <a:pt x="1067569" y="662051"/>
                </a:lnTo>
                <a:lnTo>
                  <a:pt x="1119157" y="662051"/>
                </a:lnTo>
                <a:lnTo>
                  <a:pt x="1119157" y="647623"/>
                </a:lnTo>
                <a:lnTo>
                  <a:pt x="1083330" y="647623"/>
                </a:lnTo>
                <a:lnTo>
                  <a:pt x="1083330" y="590359"/>
                </a:lnTo>
                <a:close/>
              </a:path>
              <a:path w="1388745" h="663575">
                <a:moveTo>
                  <a:pt x="561309" y="590359"/>
                </a:moveTo>
                <a:lnTo>
                  <a:pt x="543897" y="590359"/>
                </a:lnTo>
                <a:lnTo>
                  <a:pt x="572752" y="662546"/>
                </a:lnTo>
                <a:lnTo>
                  <a:pt x="586684" y="662546"/>
                </a:lnTo>
                <a:lnTo>
                  <a:pt x="595418" y="640829"/>
                </a:lnTo>
                <a:lnTo>
                  <a:pt x="580054" y="640829"/>
                </a:lnTo>
                <a:lnTo>
                  <a:pt x="561309" y="590359"/>
                </a:lnTo>
                <a:close/>
              </a:path>
              <a:path w="1388745" h="663575">
                <a:moveTo>
                  <a:pt x="615716" y="590359"/>
                </a:moveTo>
                <a:lnTo>
                  <a:pt x="598622" y="590359"/>
                </a:lnTo>
                <a:lnTo>
                  <a:pt x="580054" y="640829"/>
                </a:lnTo>
                <a:lnTo>
                  <a:pt x="595418" y="640829"/>
                </a:lnTo>
                <a:lnTo>
                  <a:pt x="615716" y="590359"/>
                </a:lnTo>
                <a:close/>
              </a:path>
              <a:path w="1388745" h="663575">
                <a:moveTo>
                  <a:pt x="967226" y="590359"/>
                </a:moveTo>
                <a:lnTo>
                  <a:pt x="948811" y="590359"/>
                </a:lnTo>
                <a:lnTo>
                  <a:pt x="976405" y="633526"/>
                </a:lnTo>
                <a:lnTo>
                  <a:pt x="976510" y="662051"/>
                </a:lnTo>
                <a:lnTo>
                  <a:pt x="992106" y="662051"/>
                </a:lnTo>
                <a:lnTo>
                  <a:pt x="992106" y="633526"/>
                </a:lnTo>
                <a:lnTo>
                  <a:pt x="1001396" y="619048"/>
                </a:lnTo>
                <a:lnTo>
                  <a:pt x="984143" y="619048"/>
                </a:lnTo>
                <a:lnTo>
                  <a:pt x="967226" y="590359"/>
                </a:lnTo>
                <a:close/>
              </a:path>
              <a:path w="1388745" h="663575">
                <a:moveTo>
                  <a:pt x="1019804" y="590359"/>
                </a:moveTo>
                <a:lnTo>
                  <a:pt x="1001897" y="590359"/>
                </a:lnTo>
                <a:lnTo>
                  <a:pt x="984143" y="619048"/>
                </a:lnTo>
                <a:lnTo>
                  <a:pt x="1001396" y="619048"/>
                </a:lnTo>
                <a:lnTo>
                  <a:pt x="1019804" y="5903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9647" y="1739354"/>
            <a:ext cx="9014104" cy="607987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890"/>
              </a:spcBef>
            </a:pPr>
            <a:r>
              <a:rPr lang="de-AT" spc="15" dirty="0"/>
              <a:t>Information Engineering PS</a:t>
            </a:r>
            <a:endParaRPr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842129" y="4168086"/>
            <a:ext cx="3138170" cy="974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de-AT" sz="1500" spc="10" dirty="0">
                <a:latin typeface="Arial"/>
                <a:cs typeface="Arial"/>
              </a:rPr>
              <a:t>LVA-Nr.: 256.005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de-AT" sz="1500" spc="10" dirty="0">
                <a:latin typeface="Arial"/>
                <a:cs typeface="Arial"/>
              </a:rPr>
              <a:t>LVA-Leiter: Stefan Koch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 marR="5080">
              <a:lnSpc>
                <a:spcPct val="107400"/>
              </a:lnSpc>
            </a:pPr>
            <a:r>
              <a:rPr lang="de-AT" sz="1500" spc="15" dirty="0">
                <a:latin typeface="Arial"/>
                <a:cs typeface="Arial"/>
              </a:rPr>
              <a:t>David Rückel, Barbara </a:t>
            </a:r>
            <a:r>
              <a:rPr lang="de-AT" sz="1500" spc="15" dirty="0" err="1">
                <a:latin typeface="Arial"/>
                <a:cs typeface="Arial"/>
              </a:rPr>
              <a:t>Krumay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47885D7-0AC9-4B16-B243-1D6FA2A2D33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078909" y="6271605"/>
            <a:ext cx="2535581" cy="21993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5"/>
              </a:spcBef>
            </a:pPr>
            <a:fld id="{E396A332-BCF8-4EA4-9057-3D6D3C15248C}" type="datetime1">
              <a:rPr lang="de-DE" sz="1400" spc="-5" smtClean="0"/>
              <a:t>12.11.2018</a:t>
            </a:fld>
            <a:endParaRPr sz="1400" spc="-5" dirty="0"/>
          </a:p>
        </p:txBody>
      </p:sp>
      <p:pic>
        <p:nvPicPr>
          <p:cNvPr id="9" name="Picture 4" descr="Startseite">
            <a:extLst>
              <a:ext uri="{FF2B5EF4-FFF2-40B4-BE49-F238E27FC236}">
                <a16:creationId xmlns:a16="http://schemas.microsoft.com/office/drawing/2014/main" id="{F99FDCD9-43A9-4622-A9AA-174D4CA2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0000" y="6120000"/>
            <a:ext cx="23812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470" y="6546215"/>
            <a:ext cx="635635" cy="203835"/>
          </a:xfrm>
          <a:custGeom>
            <a:avLst/>
            <a:gdLst/>
            <a:ahLst/>
            <a:cxnLst/>
            <a:rect l="l" t="t" r="r" b="b"/>
            <a:pathLst>
              <a:path w="635635" h="203835">
                <a:moveTo>
                  <a:pt x="30688" y="136370"/>
                </a:moveTo>
                <a:lnTo>
                  <a:pt x="0" y="170469"/>
                </a:lnTo>
                <a:lnTo>
                  <a:pt x="12808" y="183188"/>
                </a:lnTo>
                <a:lnTo>
                  <a:pt x="28864" y="193692"/>
                </a:lnTo>
                <a:lnTo>
                  <a:pt x="48540" y="200834"/>
                </a:lnTo>
                <a:lnTo>
                  <a:pt x="72207" y="203469"/>
                </a:lnTo>
                <a:lnTo>
                  <a:pt x="89349" y="202184"/>
                </a:lnTo>
                <a:lnTo>
                  <a:pt x="129571" y="183045"/>
                </a:lnTo>
                <a:lnTo>
                  <a:pt x="144903" y="158428"/>
                </a:lnTo>
                <a:lnTo>
                  <a:pt x="71047" y="158428"/>
                </a:lnTo>
                <a:lnTo>
                  <a:pt x="59999" y="156926"/>
                </a:lnTo>
                <a:lnTo>
                  <a:pt x="49798" y="152583"/>
                </a:lnTo>
                <a:lnTo>
                  <a:pt x="40132" y="145648"/>
                </a:lnTo>
                <a:lnTo>
                  <a:pt x="30688" y="136370"/>
                </a:lnTo>
                <a:close/>
              </a:path>
              <a:path w="635635" h="203835">
                <a:moveTo>
                  <a:pt x="150357" y="0"/>
                </a:moveTo>
                <a:lnTo>
                  <a:pt x="100576" y="0"/>
                </a:lnTo>
                <a:lnTo>
                  <a:pt x="100576" y="121921"/>
                </a:lnTo>
                <a:lnTo>
                  <a:pt x="98610" y="138386"/>
                </a:lnTo>
                <a:lnTo>
                  <a:pt x="92715" y="149740"/>
                </a:lnTo>
                <a:lnTo>
                  <a:pt x="83390" y="156311"/>
                </a:lnTo>
                <a:lnTo>
                  <a:pt x="71047" y="158428"/>
                </a:lnTo>
                <a:lnTo>
                  <a:pt x="144903" y="158428"/>
                </a:lnTo>
                <a:lnTo>
                  <a:pt x="148966" y="142445"/>
                </a:lnTo>
                <a:lnTo>
                  <a:pt x="150357" y="124061"/>
                </a:lnTo>
                <a:lnTo>
                  <a:pt x="150357" y="0"/>
                </a:lnTo>
                <a:close/>
              </a:path>
              <a:path w="635635" h="203835">
                <a:moveTo>
                  <a:pt x="186564" y="0"/>
                </a:moveTo>
                <a:lnTo>
                  <a:pt x="186564" y="58239"/>
                </a:lnTo>
                <a:lnTo>
                  <a:pt x="296833" y="152690"/>
                </a:lnTo>
                <a:lnTo>
                  <a:pt x="364739" y="94540"/>
                </a:lnTo>
                <a:lnTo>
                  <a:pt x="296833" y="94540"/>
                </a:lnTo>
                <a:lnTo>
                  <a:pt x="186564" y="0"/>
                </a:lnTo>
                <a:close/>
              </a:path>
              <a:path w="635635" h="203835">
                <a:moveTo>
                  <a:pt x="407130" y="0"/>
                </a:moveTo>
                <a:lnTo>
                  <a:pt x="296833" y="94540"/>
                </a:lnTo>
                <a:lnTo>
                  <a:pt x="364739" y="94540"/>
                </a:lnTo>
                <a:lnTo>
                  <a:pt x="407130" y="58239"/>
                </a:lnTo>
                <a:lnTo>
                  <a:pt x="407130" y="0"/>
                </a:lnTo>
                <a:close/>
              </a:path>
              <a:path w="635635" h="203835">
                <a:moveTo>
                  <a:pt x="491790" y="0"/>
                </a:moveTo>
                <a:lnTo>
                  <a:pt x="443261" y="0"/>
                </a:lnTo>
                <a:lnTo>
                  <a:pt x="443316" y="106044"/>
                </a:lnTo>
                <a:lnTo>
                  <a:pt x="449860" y="148412"/>
                </a:lnTo>
                <a:lnTo>
                  <a:pt x="468821" y="179072"/>
                </a:lnTo>
                <a:lnTo>
                  <a:pt x="498888" y="197551"/>
                </a:lnTo>
                <a:lnTo>
                  <a:pt x="538806" y="203737"/>
                </a:lnTo>
                <a:lnTo>
                  <a:pt x="578911" y="197615"/>
                </a:lnTo>
                <a:lnTo>
                  <a:pt x="609378" y="179050"/>
                </a:lnTo>
                <a:lnTo>
                  <a:pt x="621820" y="159053"/>
                </a:lnTo>
                <a:lnTo>
                  <a:pt x="539352" y="159053"/>
                </a:lnTo>
                <a:lnTo>
                  <a:pt x="519421" y="155588"/>
                </a:lnTo>
                <a:lnTo>
                  <a:pt x="504460" y="145269"/>
                </a:lnTo>
                <a:lnTo>
                  <a:pt x="495055" y="128211"/>
                </a:lnTo>
                <a:lnTo>
                  <a:pt x="491790" y="104528"/>
                </a:lnTo>
                <a:lnTo>
                  <a:pt x="491790" y="0"/>
                </a:lnTo>
                <a:close/>
              </a:path>
              <a:path w="635635" h="203835">
                <a:moveTo>
                  <a:pt x="635516" y="0"/>
                </a:moveTo>
                <a:lnTo>
                  <a:pt x="586990" y="0"/>
                </a:lnTo>
                <a:lnTo>
                  <a:pt x="586990" y="106044"/>
                </a:lnTo>
                <a:lnTo>
                  <a:pt x="583711" y="129077"/>
                </a:lnTo>
                <a:lnTo>
                  <a:pt x="574277" y="145659"/>
                </a:lnTo>
                <a:lnTo>
                  <a:pt x="559290" y="155687"/>
                </a:lnTo>
                <a:lnTo>
                  <a:pt x="539352" y="159053"/>
                </a:lnTo>
                <a:lnTo>
                  <a:pt x="621820" y="159053"/>
                </a:lnTo>
                <a:lnTo>
                  <a:pt x="628737" y="147936"/>
                </a:lnTo>
                <a:lnTo>
                  <a:pt x="635461" y="104528"/>
                </a:lnTo>
                <a:lnTo>
                  <a:pt x="635516" y="0"/>
                </a:lnTo>
                <a:close/>
              </a:path>
              <a:path w="635635" h="203835">
                <a:moveTo>
                  <a:pt x="407220" y="152779"/>
                </a:moveTo>
                <a:lnTo>
                  <a:pt x="186564" y="152779"/>
                </a:lnTo>
                <a:lnTo>
                  <a:pt x="186564" y="200793"/>
                </a:lnTo>
                <a:lnTo>
                  <a:pt x="407220" y="200793"/>
                </a:lnTo>
                <a:lnTo>
                  <a:pt x="407220" y="152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3384" y="730250"/>
            <a:ext cx="5568950" cy="5071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de-AT" sz="3200" dirty="0"/>
              <a:t>Agenda </a:t>
            </a:r>
            <a:endParaRPr sz="320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078909" y="6524761"/>
            <a:ext cx="2535581" cy="21993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5"/>
              </a:spcBef>
            </a:pPr>
            <a:fld id="{93B11585-CFCB-44F3-8C15-0CEC912E88A3}" type="datetime1">
              <a:rPr lang="de-DE" sz="1400" spc="-5" smtClean="0"/>
              <a:t>12.11.2018</a:t>
            </a:fld>
            <a:endParaRPr sz="1400" spc="-5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A6CB6791-3D8C-45D6-BBC2-C8D5B1FDA0E9}"/>
              </a:ext>
            </a:extLst>
          </p:cNvPr>
          <p:cNvSpPr txBox="1"/>
          <p:nvPr/>
        </p:nvSpPr>
        <p:spPr>
          <a:xfrm>
            <a:off x="828666" y="1901366"/>
            <a:ext cx="9072000" cy="2745623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890"/>
              </a:spcBef>
              <a:buFont typeface="Arial" panose="020B0604020202020204" pitchFamily="34" charset="0"/>
              <a:buChar char="•"/>
            </a:pPr>
            <a:r>
              <a:rPr lang="de-AT" dirty="0">
                <a:latin typeface="Arial"/>
                <a:cs typeface="Arial"/>
              </a:rPr>
              <a:t>Arbeitsschritte seit 1 Meilenstein</a:t>
            </a:r>
          </a:p>
          <a:p>
            <a:pPr marL="298450" indent="-285750">
              <a:lnSpc>
                <a:spcPct val="100000"/>
              </a:lnSpc>
              <a:spcBef>
                <a:spcPts val="890"/>
              </a:spcBef>
              <a:buFont typeface="Arial" panose="020B0604020202020204" pitchFamily="34" charset="0"/>
              <a:buChar char="•"/>
            </a:pPr>
            <a:endParaRPr lang="de-AT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90"/>
              </a:spcBef>
              <a:buFont typeface="Arial" panose="020B0604020202020204" pitchFamily="34" charset="0"/>
              <a:buChar char="•"/>
            </a:pPr>
            <a:r>
              <a:rPr lang="de-AT" dirty="0">
                <a:latin typeface="Arial"/>
                <a:cs typeface="Arial"/>
              </a:rPr>
              <a:t>Offene Punkte</a:t>
            </a:r>
          </a:p>
          <a:p>
            <a:pPr marL="298450" indent="-285750">
              <a:lnSpc>
                <a:spcPct val="100000"/>
              </a:lnSpc>
              <a:spcBef>
                <a:spcPts val="890"/>
              </a:spcBef>
              <a:buFont typeface="Arial" panose="020B0604020202020204" pitchFamily="34" charset="0"/>
              <a:buChar char="•"/>
            </a:pPr>
            <a:endParaRPr lang="de-AT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90"/>
              </a:spcBef>
              <a:buFont typeface="Arial" panose="020B0604020202020204" pitchFamily="34" charset="0"/>
              <a:buChar char="•"/>
            </a:pPr>
            <a:r>
              <a:rPr lang="de-AT" dirty="0">
                <a:latin typeface="Arial"/>
                <a:cs typeface="Arial"/>
              </a:rPr>
              <a:t>Abstimmung zu nächsten Schritten</a:t>
            </a:r>
          </a:p>
          <a:p>
            <a:pPr marL="298450" indent="-285750">
              <a:lnSpc>
                <a:spcPct val="100000"/>
              </a:lnSpc>
              <a:spcBef>
                <a:spcPts val="890"/>
              </a:spcBef>
              <a:buFont typeface="Arial" panose="020B0604020202020204" pitchFamily="34" charset="0"/>
              <a:buChar char="•"/>
            </a:pPr>
            <a:endParaRPr lang="de-AT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90"/>
              </a:spcBef>
              <a:buFont typeface="Arial" panose="020B0604020202020204" pitchFamily="34" charset="0"/>
              <a:buChar char="•"/>
            </a:pPr>
            <a:endParaRPr dirty="0">
              <a:latin typeface="Arial"/>
              <a:cs typeface="Arial"/>
            </a:endParaRPr>
          </a:p>
        </p:txBody>
      </p:sp>
      <p:pic>
        <p:nvPicPr>
          <p:cNvPr id="12" name="Picture 4" descr="Startseite">
            <a:extLst>
              <a:ext uri="{FF2B5EF4-FFF2-40B4-BE49-F238E27FC236}">
                <a16:creationId xmlns:a16="http://schemas.microsoft.com/office/drawing/2014/main" id="{8B4146E1-2747-4040-A720-79A96D27C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0000" y="6120000"/>
            <a:ext cx="23812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470" y="6695304"/>
            <a:ext cx="635635" cy="203835"/>
          </a:xfrm>
          <a:custGeom>
            <a:avLst/>
            <a:gdLst/>
            <a:ahLst/>
            <a:cxnLst/>
            <a:rect l="l" t="t" r="r" b="b"/>
            <a:pathLst>
              <a:path w="635635" h="203835">
                <a:moveTo>
                  <a:pt x="30688" y="136370"/>
                </a:moveTo>
                <a:lnTo>
                  <a:pt x="0" y="170469"/>
                </a:lnTo>
                <a:lnTo>
                  <a:pt x="12808" y="183188"/>
                </a:lnTo>
                <a:lnTo>
                  <a:pt x="28864" y="193692"/>
                </a:lnTo>
                <a:lnTo>
                  <a:pt x="48540" y="200834"/>
                </a:lnTo>
                <a:lnTo>
                  <a:pt x="72207" y="203469"/>
                </a:lnTo>
                <a:lnTo>
                  <a:pt x="89349" y="202184"/>
                </a:lnTo>
                <a:lnTo>
                  <a:pt x="129571" y="183045"/>
                </a:lnTo>
                <a:lnTo>
                  <a:pt x="144903" y="158428"/>
                </a:lnTo>
                <a:lnTo>
                  <a:pt x="71047" y="158428"/>
                </a:lnTo>
                <a:lnTo>
                  <a:pt x="59999" y="156926"/>
                </a:lnTo>
                <a:lnTo>
                  <a:pt x="49798" y="152583"/>
                </a:lnTo>
                <a:lnTo>
                  <a:pt x="40132" y="145648"/>
                </a:lnTo>
                <a:lnTo>
                  <a:pt x="30688" y="136370"/>
                </a:lnTo>
                <a:close/>
              </a:path>
              <a:path w="635635" h="203835">
                <a:moveTo>
                  <a:pt x="150357" y="0"/>
                </a:moveTo>
                <a:lnTo>
                  <a:pt x="100576" y="0"/>
                </a:lnTo>
                <a:lnTo>
                  <a:pt x="100576" y="121921"/>
                </a:lnTo>
                <a:lnTo>
                  <a:pt x="98610" y="138386"/>
                </a:lnTo>
                <a:lnTo>
                  <a:pt x="92715" y="149740"/>
                </a:lnTo>
                <a:lnTo>
                  <a:pt x="83390" y="156311"/>
                </a:lnTo>
                <a:lnTo>
                  <a:pt x="71047" y="158428"/>
                </a:lnTo>
                <a:lnTo>
                  <a:pt x="144903" y="158428"/>
                </a:lnTo>
                <a:lnTo>
                  <a:pt x="148966" y="142445"/>
                </a:lnTo>
                <a:lnTo>
                  <a:pt x="150357" y="124061"/>
                </a:lnTo>
                <a:lnTo>
                  <a:pt x="150357" y="0"/>
                </a:lnTo>
                <a:close/>
              </a:path>
              <a:path w="635635" h="203835">
                <a:moveTo>
                  <a:pt x="186564" y="0"/>
                </a:moveTo>
                <a:lnTo>
                  <a:pt x="186564" y="58239"/>
                </a:lnTo>
                <a:lnTo>
                  <a:pt x="296833" y="152690"/>
                </a:lnTo>
                <a:lnTo>
                  <a:pt x="364739" y="94540"/>
                </a:lnTo>
                <a:lnTo>
                  <a:pt x="296833" y="94540"/>
                </a:lnTo>
                <a:lnTo>
                  <a:pt x="186564" y="0"/>
                </a:lnTo>
                <a:close/>
              </a:path>
              <a:path w="635635" h="203835">
                <a:moveTo>
                  <a:pt x="407130" y="0"/>
                </a:moveTo>
                <a:lnTo>
                  <a:pt x="296833" y="94540"/>
                </a:lnTo>
                <a:lnTo>
                  <a:pt x="364739" y="94540"/>
                </a:lnTo>
                <a:lnTo>
                  <a:pt x="407130" y="58239"/>
                </a:lnTo>
                <a:lnTo>
                  <a:pt x="407130" y="0"/>
                </a:lnTo>
                <a:close/>
              </a:path>
              <a:path w="635635" h="203835">
                <a:moveTo>
                  <a:pt x="491790" y="0"/>
                </a:moveTo>
                <a:lnTo>
                  <a:pt x="443261" y="0"/>
                </a:lnTo>
                <a:lnTo>
                  <a:pt x="443316" y="106044"/>
                </a:lnTo>
                <a:lnTo>
                  <a:pt x="449860" y="148412"/>
                </a:lnTo>
                <a:lnTo>
                  <a:pt x="468821" y="179072"/>
                </a:lnTo>
                <a:lnTo>
                  <a:pt x="498888" y="197551"/>
                </a:lnTo>
                <a:lnTo>
                  <a:pt x="538806" y="203737"/>
                </a:lnTo>
                <a:lnTo>
                  <a:pt x="578911" y="197615"/>
                </a:lnTo>
                <a:lnTo>
                  <a:pt x="609378" y="179050"/>
                </a:lnTo>
                <a:lnTo>
                  <a:pt x="621820" y="159053"/>
                </a:lnTo>
                <a:lnTo>
                  <a:pt x="539352" y="159053"/>
                </a:lnTo>
                <a:lnTo>
                  <a:pt x="519421" y="155588"/>
                </a:lnTo>
                <a:lnTo>
                  <a:pt x="504460" y="145269"/>
                </a:lnTo>
                <a:lnTo>
                  <a:pt x="495055" y="128211"/>
                </a:lnTo>
                <a:lnTo>
                  <a:pt x="491790" y="104528"/>
                </a:lnTo>
                <a:lnTo>
                  <a:pt x="491790" y="0"/>
                </a:lnTo>
                <a:close/>
              </a:path>
              <a:path w="635635" h="203835">
                <a:moveTo>
                  <a:pt x="635516" y="0"/>
                </a:moveTo>
                <a:lnTo>
                  <a:pt x="586990" y="0"/>
                </a:lnTo>
                <a:lnTo>
                  <a:pt x="586990" y="106044"/>
                </a:lnTo>
                <a:lnTo>
                  <a:pt x="583711" y="129077"/>
                </a:lnTo>
                <a:lnTo>
                  <a:pt x="574277" y="145659"/>
                </a:lnTo>
                <a:lnTo>
                  <a:pt x="559290" y="155687"/>
                </a:lnTo>
                <a:lnTo>
                  <a:pt x="539352" y="159053"/>
                </a:lnTo>
                <a:lnTo>
                  <a:pt x="621820" y="159053"/>
                </a:lnTo>
                <a:lnTo>
                  <a:pt x="628737" y="147936"/>
                </a:lnTo>
                <a:lnTo>
                  <a:pt x="635461" y="104528"/>
                </a:lnTo>
                <a:lnTo>
                  <a:pt x="635516" y="0"/>
                </a:lnTo>
                <a:close/>
              </a:path>
              <a:path w="635635" h="203835">
                <a:moveTo>
                  <a:pt x="407220" y="152779"/>
                </a:moveTo>
                <a:lnTo>
                  <a:pt x="186564" y="152779"/>
                </a:lnTo>
                <a:lnTo>
                  <a:pt x="186564" y="200793"/>
                </a:lnTo>
                <a:lnTo>
                  <a:pt x="407220" y="200793"/>
                </a:lnTo>
                <a:lnTo>
                  <a:pt x="407220" y="152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3384" y="654050"/>
            <a:ext cx="7170316" cy="99963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de-AT" sz="3200" dirty="0"/>
              <a:t>Definition von eigenentwickelter Software</a:t>
            </a:r>
            <a:endParaRPr sz="320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078909" y="6673850"/>
            <a:ext cx="2535581" cy="21993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5"/>
              </a:spcBef>
            </a:pPr>
            <a:fld id="{93B11585-CFCB-44F3-8C15-0CEC912E88A3}" type="datetime1">
              <a:rPr lang="de-DE" sz="1400" spc="-5" smtClean="0"/>
              <a:t>12.11.2018</a:t>
            </a:fld>
            <a:endParaRPr sz="1400" spc="-5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A6CB6791-3D8C-45D6-BBC2-C8D5B1FDA0E9}"/>
              </a:ext>
            </a:extLst>
          </p:cNvPr>
          <p:cNvSpPr txBox="1"/>
          <p:nvPr/>
        </p:nvSpPr>
        <p:spPr>
          <a:xfrm>
            <a:off x="784470" y="1720850"/>
            <a:ext cx="9072000" cy="5377113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890"/>
              </a:spcBef>
              <a:buFont typeface="Arial" panose="020B0604020202020204" pitchFamily="34" charset="0"/>
              <a:buChar char="•"/>
            </a:pPr>
            <a:r>
              <a:rPr lang="de-AT" dirty="0">
                <a:latin typeface="Arial"/>
                <a:cs typeface="Arial"/>
              </a:rPr>
              <a:t>Spezifische Software durch eigene IT-Abteilung entwickelt (?)</a:t>
            </a:r>
          </a:p>
          <a:p>
            <a:pPr marL="298450" indent="-285750">
              <a:lnSpc>
                <a:spcPct val="100000"/>
              </a:lnSpc>
              <a:spcBef>
                <a:spcPts val="890"/>
              </a:spcBef>
              <a:buFont typeface="Arial" panose="020B0604020202020204" pitchFamily="34" charset="0"/>
              <a:buChar char="•"/>
            </a:pPr>
            <a:r>
              <a:rPr lang="de-AT" dirty="0">
                <a:latin typeface="Arial"/>
                <a:cs typeface="Arial"/>
              </a:rPr>
              <a:t>Relevant, dass Programmiersprache verwendet worden ist und kein Programm (</a:t>
            </a:r>
            <a:r>
              <a:rPr lang="de-AT" dirty="0" err="1">
                <a:latin typeface="Arial"/>
                <a:cs typeface="Arial"/>
              </a:rPr>
              <a:t>zb</a:t>
            </a:r>
            <a:r>
              <a:rPr lang="de-AT" dirty="0">
                <a:latin typeface="Arial"/>
                <a:cs typeface="Arial"/>
              </a:rPr>
              <a:t>.: Office-Pakete)</a:t>
            </a:r>
          </a:p>
          <a:p>
            <a:pPr marL="755650" lvl="1" indent="-285750">
              <a:spcBef>
                <a:spcPts val="890"/>
              </a:spcBef>
              <a:buFont typeface="Arial" panose="020B0604020202020204" pitchFamily="34" charset="0"/>
              <a:buChar char="•"/>
            </a:pPr>
            <a:r>
              <a:rPr lang="de-AT" dirty="0">
                <a:latin typeface="Arial"/>
                <a:cs typeface="Arial"/>
              </a:rPr>
              <a:t>Für uns relevant welche Sprache genau verwendet?</a:t>
            </a:r>
          </a:p>
          <a:p>
            <a:pPr marL="298450" indent="-285750">
              <a:lnSpc>
                <a:spcPct val="100000"/>
              </a:lnSpc>
              <a:spcBef>
                <a:spcPts val="890"/>
              </a:spcBef>
              <a:buFont typeface="Arial" panose="020B0604020202020204" pitchFamily="34" charset="0"/>
              <a:buChar char="•"/>
            </a:pPr>
            <a:r>
              <a:rPr lang="de-AT" dirty="0">
                <a:latin typeface="Arial"/>
                <a:cs typeface="Arial"/>
              </a:rPr>
              <a:t>Art von Individual-Software</a:t>
            </a:r>
          </a:p>
          <a:p>
            <a:pPr marL="755650" lvl="1" indent="-285750">
              <a:spcBef>
                <a:spcPts val="890"/>
              </a:spcBef>
              <a:buFont typeface="Arial" panose="020B0604020202020204" pitchFamily="34" charset="0"/>
              <a:buChar char="•"/>
            </a:pPr>
            <a:r>
              <a:rPr lang="de-AT" dirty="0">
                <a:latin typeface="Arial"/>
                <a:cs typeface="Arial"/>
              </a:rPr>
              <a:t>Nur Desktop- und Webanwendungen</a:t>
            </a:r>
          </a:p>
          <a:p>
            <a:pPr marL="1212850" lvl="2" indent="-285750">
              <a:spcBef>
                <a:spcPts val="890"/>
              </a:spcBef>
              <a:buFont typeface="Arial" panose="020B0604020202020204" pitchFamily="34" charset="0"/>
              <a:buChar char="•"/>
            </a:pPr>
            <a:r>
              <a:rPr lang="de-AT" dirty="0">
                <a:latin typeface="Arial"/>
                <a:cs typeface="Arial"/>
              </a:rPr>
              <a:t>Oder auch alleinstehende Datenbanken (laut Literatur nicht)</a:t>
            </a:r>
          </a:p>
          <a:p>
            <a:pPr marL="298450" indent="-285750">
              <a:lnSpc>
                <a:spcPct val="100000"/>
              </a:lnSpc>
              <a:spcBef>
                <a:spcPts val="890"/>
              </a:spcBef>
              <a:buFont typeface="Arial" panose="020B0604020202020204" pitchFamily="34" charset="0"/>
              <a:buChar char="•"/>
            </a:pPr>
            <a:r>
              <a:rPr lang="de-AT" dirty="0">
                <a:latin typeface="Arial"/>
                <a:cs typeface="Arial"/>
              </a:rPr>
              <a:t>Konnektoren um in bestehende IT-Architektur zu integrieren</a:t>
            </a:r>
          </a:p>
          <a:p>
            <a:pPr marL="755650" lvl="1" indent="-285750">
              <a:spcBef>
                <a:spcPts val="890"/>
              </a:spcBef>
              <a:buFont typeface="Arial" panose="020B0604020202020204" pitchFamily="34" charset="0"/>
              <a:buChar char="•"/>
            </a:pPr>
            <a:r>
              <a:rPr lang="de-AT" dirty="0">
                <a:latin typeface="Arial"/>
                <a:cs typeface="Arial"/>
              </a:rPr>
              <a:t>Anzahl der Konnektoren relevant oder nur ob vorhanden oder nicht?</a:t>
            </a:r>
          </a:p>
          <a:p>
            <a:pPr marL="298450" indent="-285750">
              <a:spcBef>
                <a:spcPts val="890"/>
              </a:spcBef>
              <a:buFont typeface="Arial" panose="020B0604020202020204" pitchFamily="34" charset="0"/>
              <a:buChar char="•"/>
            </a:pPr>
            <a:r>
              <a:rPr lang="de-AT" dirty="0">
                <a:latin typeface="Arial"/>
                <a:cs typeface="Arial"/>
              </a:rPr>
              <a:t>Nutzungsdauer &amp; Ablösegedanken (?)</a:t>
            </a:r>
          </a:p>
          <a:p>
            <a:pPr marL="298450" indent="-285750">
              <a:spcBef>
                <a:spcPts val="890"/>
              </a:spcBef>
              <a:buFont typeface="Arial" panose="020B0604020202020204" pitchFamily="34" charset="0"/>
              <a:buChar char="•"/>
            </a:pPr>
            <a:r>
              <a:rPr lang="de-AT" dirty="0">
                <a:latin typeface="Arial"/>
                <a:cs typeface="Arial"/>
              </a:rPr>
              <a:t>Zeitpunkt der Einführung</a:t>
            </a:r>
          </a:p>
          <a:p>
            <a:pPr marL="755650" lvl="1" indent="-285750">
              <a:spcBef>
                <a:spcPts val="890"/>
              </a:spcBef>
              <a:buFont typeface="Arial" panose="020B0604020202020204" pitchFamily="34" charset="0"/>
              <a:buChar char="•"/>
            </a:pPr>
            <a:r>
              <a:rPr lang="de-AT" dirty="0">
                <a:latin typeface="Arial"/>
                <a:cs typeface="Arial"/>
              </a:rPr>
              <a:t>Ursache bzw. Grund für Entscheidung für eigenentwickelte </a:t>
            </a:r>
            <a:r>
              <a:rPr lang="de-AT" dirty="0" err="1">
                <a:latin typeface="Arial"/>
                <a:cs typeface="Arial"/>
              </a:rPr>
              <a:t>Softare</a:t>
            </a:r>
            <a:r>
              <a:rPr lang="de-AT" dirty="0">
                <a:latin typeface="Arial"/>
                <a:cs typeface="Arial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endParaRPr lang="de-AT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endParaRPr lang="de-AT" dirty="0">
              <a:latin typeface="Arial"/>
              <a:cs typeface="Arial"/>
            </a:endParaRPr>
          </a:p>
        </p:txBody>
      </p:sp>
      <p:pic>
        <p:nvPicPr>
          <p:cNvPr id="7" name="Picture 4" descr="Startseite">
            <a:extLst>
              <a:ext uri="{FF2B5EF4-FFF2-40B4-BE49-F238E27FC236}">
                <a16:creationId xmlns:a16="http://schemas.microsoft.com/office/drawing/2014/main" id="{477B941C-67A3-4DA5-A3B2-158D991B5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0000" y="6120000"/>
            <a:ext cx="23812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79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470" y="6695304"/>
            <a:ext cx="635635" cy="203835"/>
          </a:xfrm>
          <a:custGeom>
            <a:avLst/>
            <a:gdLst/>
            <a:ahLst/>
            <a:cxnLst/>
            <a:rect l="l" t="t" r="r" b="b"/>
            <a:pathLst>
              <a:path w="635635" h="203835">
                <a:moveTo>
                  <a:pt x="30688" y="136370"/>
                </a:moveTo>
                <a:lnTo>
                  <a:pt x="0" y="170469"/>
                </a:lnTo>
                <a:lnTo>
                  <a:pt x="12808" y="183188"/>
                </a:lnTo>
                <a:lnTo>
                  <a:pt x="28864" y="193692"/>
                </a:lnTo>
                <a:lnTo>
                  <a:pt x="48540" y="200834"/>
                </a:lnTo>
                <a:lnTo>
                  <a:pt x="72207" y="203469"/>
                </a:lnTo>
                <a:lnTo>
                  <a:pt x="89349" y="202184"/>
                </a:lnTo>
                <a:lnTo>
                  <a:pt x="129571" y="183045"/>
                </a:lnTo>
                <a:lnTo>
                  <a:pt x="144903" y="158428"/>
                </a:lnTo>
                <a:lnTo>
                  <a:pt x="71047" y="158428"/>
                </a:lnTo>
                <a:lnTo>
                  <a:pt x="59999" y="156926"/>
                </a:lnTo>
                <a:lnTo>
                  <a:pt x="49798" y="152583"/>
                </a:lnTo>
                <a:lnTo>
                  <a:pt x="40132" y="145648"/>
                </a:lnTo>
                <a:lnTo>
                  <a:pt x="30688" y="136370"/>
                </a:lnTo>
                <a:close/>
              </a:path>
              <a:path w="635635" h="203835">
                <a:moveTo>
                  <a:pt x="150357" y="0"/>
                </a:moveTo>
                <a:lnTo>
                  <a:pt x="100576" y="0"/>
                </a:lnTo>
                <a:lnTo>
                  <a:pt x="100576" y="121921"/>
                </a:lnTo>
                <a:lnTo>
                  <a:pt x="98610" y="138386"/>
                </a:lnTo>
                <a:lnTo>
                  <a:pt x="92715" y="149740"/>
                </a:lnTo>
                <a:lnTo>
                  <a:pt x="83390" y="156311"/>
                </a:lnTo>
                <a:lnTo>
                  <a:pt x="71047" y="158428"/>
                </a:lnTo>
                <a:lnTo>
                  <a:pt x="144903" y="158428"/>
                </a:lnTo>
                <a:lnTo>
                  <a:pt x="148966" y="142445"/>
                </a:lnTo>
                <a:lnTo>
                  <a:pt x="150357" y="124061"/>
                </a:lnTo>
                <a:lnTo>
                  <a:pt x="150357" y="0"/>
                </a:lnTo>
                <a:close/>
              </a:path>
              <a:path w="635635" h="203835">
                <a:moveTo>
                  <a:pt x="186564" y="0"/>
                </a:moveTo>
                <a:lnTo>
                  <a:pt x="186564" y="58239"/>
                </a:lnTo>
                <a:lnTo>
                  <a:pt x="296833" y="152690"/>
                </a:lnTo>
                <a:lnTo>
                  <a:pt x="364739" y="94540"/>
                </a:lnTo>
                <a:lnTo>
                  <a:pt x="296833" y="94540"/>
                </a:lnTo>
                <a:lnTo>
                  <a:pt x="186564" y="0"/>
                </a:lnTo>
                <a:close/>
              </a:path>
              <a:path w="635635" h="203835">
                <a:moveTo>
                  <a:pt x="407130" y="0"/>
                </a:moveTo>
                <a:lnTo>
                  <a:pt x="296833" y="94540"/>
                </a:lnTo>
                <a:lnTo>
                  <a:pt x="364739" y="94540"/>
                </a:lnTo>
                <a:lnTo>
                  <a:pt x="407130" y="58239"/>
                </a:lnTo>
                <a:lnTo>
                  <a:pt x="407130" y="0"/>
                </a:lnTo>
                <a:close/>
              </a:path>
              <a:path w="635635" h="203835">
                <a:moveTo>
                  <a:pt x="491790" y="0"/>
                </a:moveTo>
                <a:lnTo>
                  <a:pt x="443261" y="0"/>
                </a:lnTo>
                <a:lnTo>
                  <a:pt x="443316" y="106044"/>
                </a:lnTo>
                <a:lnTo>
                  <a:pt x="449860" y="148412"/>
                </a:lnTo>
                <a:lnTo>
                  <a:pt x="468821" y="179072"/>
                </a:lnTo>
                <a:lnTo>
                  <a:pt x="498888" y="197551"/>
                </a:lnTo>
                <a:lnTo>
                  <a:pt x="538806" y="203737"/>
                </a:lnTo>
                <a:lnTo>
                  <a:pt x="578911" y="197615"/>
                </a:lnTo>
                <a:lnTo>
                  <a:pt x="609378" y="179050"/>
                </a:lnTo>
                <a:lnTo>
                  <a:pt x="621820" y="159053"/>
                </a:lnTo>
                <a:lnTo>
                  <a:pt x="539352" y="159053"/>
                </a:lnTo>
                <a:lnTo>
                  <a:pt x="519421" y="155588"/>
                </a:lnTo>
                <a:lnTo>
                  <a:pt x="504460" y="145269"/>
                </a:lnTo>
                <a:lnTo>
                  <a:pt x="495055" y="128211"/>
                </a:lnTo>
                <a:lnTo>
                  <a:pt x="491790" y="104528"/>
                </a:lnTo>
                <a:lnTo>
                  <a:pt x="491790" y="0"/>
                </a:lnTo>
                <a:close/>
              </a:path>
              <a:path w="635635" h="203835">
                <a:moveTo>
                  <a:pt x="635516" y="0"/>
                </a:moveTo>
                <a:lnTo>
                  <a:pt x="586990" y="0"/>
                </a:lnTo>
                <a:lnTo>
                  <a:pt x="586990" y="106044"/>
                </a:lnTo>
                <a:lnTo>
                  <a:pt x="583711" y="129077"/>
                </a:lnTo>
                <a:lnTo>
                  <a:pt x="574277" y="145659"/>
                </a:lnTo>
                <a:lnTo>
                  <a:pt x="559290" y="155687"/>
                </a:lnTo>
                <a:lnTo>
                  <a:pt x="539352" y="159053"/>
                </a:lnTo>
                <a:lnTo>
                  <a:pt x="621820" y="159053"/>
                </a:lnTo>
                <a:lnTo>
                  <a:pt x="628737" y="147936"/>
                </a:lnTo>
                <a:lnTo>
                  <a:pt x="635461" y="104528"/>
                </a:lnTo>
                <a:lnTo>
                  <a:pt x="635516" y="0"/>
                </a:lnTo>
                <a:close/>
              </a:path>
              <a:path w="635635" h="203835">
                <a:moveTo>
                  <a:pt x="407220" y="152779"/>
                </a:moveTo>
                <a:lnTo>
                  <a:pt x="186564" y="152779"/>
                </a:lnTo>
                <a:lnTo>
                  <a:pt x="186564" y="200793"/>
                </a:lnTo>
                <a:lnTo>
                  <a:pt x="407220" y="200793"/>
                </a:lnTo>
                <a:lnTo>
                  <a:pt x="407220" y="152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3384" y="654050"/>
            <a:ext cx="7170316" cy="5071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de-AT" sz="3200" dirty="0"/>
              <a:t>Offene Fragen / Anhaltspunkte</a:t>
            </a:r>
            <a:endParaRPr sz="320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078909" y="6673850"/>
            <a:ext cx="2535581" cy="21993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5"/>
              </a:spcBef>
            </a:pPr>
            <a:fld id="{93B11585-CFCB-44F3-8C15-0CEC912E88A3}" type="datetime1">
              <a:rPr lang="de-DE" sz="1400" spc="-5" smtClean="0"/>
              <a:t>12.11.2018</a:t>
            </a:fld>
            <a:endParaRPr sz="1400" spc="-5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A6CB6791-3D8C-45D6-BBC2-C8D5B1FDA0E9}"/>
              </a:ext>
            </a:extLst>
          </p:cNvPr>
          <p:cNvSpPr txBox="1"/>
          <p:nvPr/>
        </p:nvSpPr>
        <p:spPr>
          <a:xfrm>
            <a:off x="784470" y="1263650"/>
            <a:ext cx="9072000" cy="353045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endParaRPr lang="de-AT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lang="de-AT" dirty="0">
                <a:latin typeface="Arial"/>
                <a:cs typeface="Arial"/>
              </a:rPr>
              <a:t>Abstimmung bzgl. Anzahl der Fragen</a:t>
            </a: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endParaRPr lang="de-AT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lang="de-AT" dirty="0">
                <a:latin typeface="Arial"/>
                <a:cs typeface="Arial"/>
              </a:rPr>
              <a:t>Aufbau des Fragebogens </a:t>
            </a: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lang="de-AT" dirty="0">
                <a:latin typeface="Arial"/>
                <a:cs typeface="Arial"/>
              </a:rPr>
              <a:t>	3 Teile (20%, 60%, 20%)</a:t>
            </a: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lang="de-AT" dirty="0">
                <a:latin typeface="Arial"/>
                <a:cs typeface="Arial"/>
              </a:rPr>
              <a:t>		Allgemein – Spezifisch – Abschluss</a:t>
            </a: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lang="de-AT" dirty="0">
                <a:latin typeface="Arial"/>
                <a:cs typeface="Arial"/>
              </a:rPr>
              <a:t>(bspw.: Haben Sie vor eine eigenentwickelte Software abzulösen bzw. einzuführen?)</a:t>
            </a: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lang="de-AT" dirty="0">
                <a:latin typeface="Arial"/>
                <a:cs typeface="Arial"/>
              </a:rPr>
              <a:t>	</a:t>
            </a: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endParaRPr lang="de-AT" dirty="0">
              <a:latin typeface="Arial"/>
              <a:cs typeface="Arial"/>
            </a:endParaRPr>
          </a:p>
        </p:txBody>
      </p:sp>
      <p:pic>
        <p:nvPicPr>
          <p:cNvPr id="7" name="Picture 4" descr="Startseite">
            <a:extLst>
              <a:ext uri="{FF2B5EF4-FFF2-40B4-BE49-F238E27FC236}">
                <a16:creationId xmlns:a16="http://schemas.microsoft.com/office/drawing/2014/main" id="{477B941C-67A3-4DA5-A3B2-158D991B5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0000" y="6120000"/>
            <a:ext cx="23812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14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470" y="6695304"/>
            <a:ext cx="635635" cy="203835"/>
          </a:xfrm>
          <a:custGeom>
            <a:avLst/>
            <a:gdLst/>
            <a:ahLst/>
            <a:cxnLst/>
            <a:rect l="l" t="t" r="r" b="b"/>
            <a:pathLst>
              <a:path w="635635" h="203835">
                <a:moveTo>
                  <a:pt x="30688" y="136370"/>
                </a:moveTo>
                <a:lnTo>
                  <a:pt x="0" y="170469"/>
                </a:lnTo>
                <a:lnTo>
                  <a:pt x="12808" y="183188"/>
                </a:lnTo>
                <a:lnTo>
                  <a:pt x="28864" y="193692"/>
                </a:lnTo>
                <a:lnTo>
                  <a:pt x="48540" y="200834"/>
                </a:lnTo>
                <a:lnTo>
                  <a:pt x="72207" y="203469"/>
                </a:lnTo>
                <a:lnTo>
                  <a:pt x="89349" y="202184"/>
                </a:lnTo>
                <a:lnTo>
                  <a:pt x="129571" y="183045"/>
                </a:lnTo>
                <a:lnTo>
                  <a:pt x="144903" y="158428"/>
                </a:lnTo>
                <a:lnTo>
                  <a:pt x="71047" y="158428"/>
                </a:lnTo>
                <a:lnTo>
                  <a:pt x="59999" y="156926"/>
                </a:lnTo>
                <a:lnTo>
                  <a:pt x="49798" y="152583"/>
                </a:lnTo>
                <a:lnTo>
                  <a:pt x="40132" y="145648"/>
                </a:lnTo>
                <a:lnTo>
                  <a:pt x="30688" y="136370"/>
                </a:lnTo>
                <a:close/>
              </a:path>
              <a:path w="635635" h="203835">
                <a:moveTo>
                  <a:pt x="150357" y="0"/>
                </a:moveTo>
                <a:lnTo>
                  <a:pt x="100576" y="0"/>
                </a:lnTo>
                <a:lnTo>
                  <a:pt x="100576" y="121921"/>
                </a:lnTo>
                <a:lnTo>
                  <a:pt x="98610" y="138386"/>
                </a:lnTo>
                <a:lnTo>
                  <a:pt x="92715" y="149740"/>
                </a:lnTo>
                <a:lnTo>
                  <a:pt x="83390" y="156311"/>
                </a:lnTo>
                <a:lnTo>
                  <a:pt x="71047" y="158428"/>
                </a:lnTo>
                <a:lnTo>
                  <a:pt x="144903" y="158428"/>
                </a:lnTo>
                <a:lnTo>
                  <a:pt x="148966" y="142445"/>
                </a:lnTo>
                <a:lnTo>
                  <a:pt x="150357" y="124061"/>
                </a:lnTo>
                <a:lnTo>
                  <a:pt x="150357" y="0"/>
                </a:lnTo>
                <a:close/>
              </a:path>
              <a:path w="635635" h="203835">
                <a:moveTo>
                  <a:pt x="186564" y="0"/>
                </a:moveTo>
                <a:lnTo>
                  <a:pt x="186564" y="58239"/>
                </a:lnTo>
                <a:lnTo>
                  <a:pt x="296833" y="152690"/>
                </a:lnTo>
                <a:lnTo>
                  <a:pt x="364739" y="94540"/>
                </a:lnTo>
                <a:lnTo>
                  <a:pt x="296833" y="94540"/>
                </a:lnTo>
                <a:lnTo>
                  <a:pt x="186564" y="0"/>
                </a:lnTo>
                <a:close/>
              </a:path>
              <a:path w="635635" h="203835">
                <a:moveTo>
                  <a:pt x="407130" y="0"/>
                </a:moveTo>
                <a:lnTo>
                  <a:pt x="296833" y="94540"/>
                </a:lnTo>
                <a:lnTo>
                  <a:pt x="364739" y="94540"/>
                </a:lnTo>
                <a:lnTo>
                  <a:pt x="407130" y="58239"/>
                </a:lnTo>
                <a:lnTo>
                  <a:pt x="407130" y="0"/>
                </a:lnTo>
                <a:close/>
              </a:path>
              <a:path w="635635" h="203835">
                <a:moveTo>
                  <a:pt x="491790" y="0"/>
                </a:moveTo>
                <a:lnTo>
                  <a:pt x="443261" y="0"/>
                </a:lnTo>
                <a:lnTo>
                  <a:pt x="443316" y="106044"/>
                </a:lnTo>
                <a:lnTo>
                  <a:pt x="449860" y="148412"/>
                </a:lnTo>
                <a:lnTo>
                  <a:pt x="468821" y="179072"/>
                </a:lnTo>
                <a:lnTo>
                  <a:pt x="498888" y="197551"/>
                </a:lnTo>
                <a:lnTo>
                  <a:pt x="538806" y="203737"/>
                </a:lnTo>
                <a:lnTo>
                  <a:pt x="578911" y="197615"/>
                </a:lnTo>
                <a:lnTo>
                  <a:pt x="609378" y="179050"/>
                </a:lnTo>
                <a:lnTo>
                  <a:pt x="621820" y="159053"/>
                </a:lnTo>
                <a:lnTo>
                  <a:pt x="539352" y="159053"/>
                </a:lnTo>
                <a:lnTo>
                  <a:pt x="519421" y="155588"/>
                </a:lnTo>
                <a:lnTo>
                  <a:pt x="504460" y="145269"/>
                </a:lnTo>
                <a:lnTo>
                  <a:pt x="495055" y="128211"/>
                </a:lnTo>
                <a:lnTo>
                  <a:pt x="491790" y="104528"/>
                </a:lnTo>
                <a:lnTo>
                  <a:pt x="491790" y="0"/>
                </a:lnTo>
                <a:close/>
              </a:path>
              <a:path w="635635" h="203835">
                <a:moveTo>
                  <a:pt x="635516" y="0"/>
                </a:moveTo>
                <a:lnTo>
                  <a:pt x="586990" y="0"/>
                </a:lnTo>
                <a:lnTo>
                  <a:pt x="586990" y="106044"/>
                </a:lnTo>
                <a:lnTo>
                  <a:pt x="583711" y="129077"/>
                </a:lnTo>
                <a:lnTo>
                  <a:pt x="574277" y="145659"/>
                </a:lnTo>
                <a:lnTo>
                  <a:pt x="559290" y="155687"/>
                </a:lnTo>
                <a:lnTo>
                  <a:pt x="539352" y="159053"/>
                </a:lnTo>
                <a:lnTo>
                  <a:pt x="621820" y="159053"/>
                </a:lnTo>
                <a:lnTo>
                  <a:pt x="628737" y="147936"/>
                </a:lnTo>
                <a:lnTo>
                  <a:pt x="635461" y="104528"/>
                </a:lnTo>
                <a:lnTo>
                  <a:pt x="635516" y="0"/>
                </a:lnTo>
                <a:close/>
              </a:path>
              <a:path w="635635" h="203835">
                <a:moveTo>
                  <a:pt x="407220" y="152779"/>
                </a:moveTo>
                <a:lnTo>
                  <a:pt x="186564" y="152779"/>
                </a:lnTo>
                <a:lnTo>
                  <a:pt x="186564" y="200793"/>
                </a:lnTo>
                <a:lnTo>
                  <a:pt x="407220" y="200793"/>
                </a:lnTo>
                <a:lnTo>
                  <a:pt x="407220" y="152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499" y="791667"/>
            <a:ext cx="9296400" cy="5071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de-AT" sz="3200" dirty="0"/>
              <a:t>Abstimmung mit Projektpartner- </a:t>
            </a:r>
            <a:r>
              <a:rPr lang="de-AT" sz="3200" dirty="0" err="1"/>
              <a:t>reqPOOL</a:t>
            </a:r>
            <a:r>
              <a:rPr lang="de-AT" sz="3200" dirty="0"/>
              <a:t> </a:t>
            </a:r>
            <a:endParaRPr sz="320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078909" y="6673850"/>
            <a:ext cx="2535581" cy="21993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5"/>
              </a:spcBef>
            </a:pPr>
            <a:fld id="{93B11585-CFCB-44F3-8C15-0CEC912E88A3}" type="datetime1">
              <a:rPr lang="de-DE" sz="1400" spc="-5" smtClean="0"/>
              <a:t>12.11.2018</a:t>
            </a:fld>
            <a:endParaRPr sz="1400" spc="-5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A6CB6791-3D8C-45D6-BBC2-C8D5B1FDA0E9}"/>
              </a:ext>
            </a:extLst>
          </p:cNvPr>
          <p:cNvSpPr txBox="1"/>
          <p:nvPr/>
        </p:nvSpPr>
        <p:spPr>
          <a:xfrm>
            <a:off x="784470" y="1492250"/>
            <a:ext cx="9072000" cy="2353208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890"/>
              </a:spcBef>
              <a:buFont typeface="Arial" panose="020B0604020202020204" pitchFamily="34" charset="0"/>
              <a:buChar char="•"/>
            </a:pPr>
            <a:r>
              <a:rPr lang="de-AT" dirty="0">
                <a:latin typeface="Arial"/>
                <a:cs typeface="Arial"/>
              </a:rPr>
              <a:t>Nächste Schritte</a:t>
            </a:r>
          </a:p>
          <a:p>
            <a:pPr marL="298450" indent="-285750">
              <a:lnSpc>
                <a:spcPct val="100000"/>
              </a:lnSpc>
              <a:spcBef>
                <a:spcPts val="890"/>
              </a:spcBef>
              <a:buFont typeface="Arial" panose="020B0604020202020204" pitchFamily="34" charset="0"/>
              <a:buChar char="•"/>
            </a:pPr>
            <a:endParaRPr lang="de-AT" dirty="0">
              <a:latin typeface="Arial"/>
              <a:cs typeface="Arial"/>
            </a:endParaRPr>
          </a:p>
          <a:p>
            <a:pPr marL="755650" lvl="1" indent="-285750">
              <a:spcBef>
                <a:spcPts val="890"/>
              </a:spcBef>
              <a:buFont typeface="Arial" panose="020B0604020202020204" pitchFamily="34" charset="0"/>
              <a:buChar char="•"/>
            </a:pPr>
            <a:r>
              <a:rPr lang="de-AT" dirty="0">
                <a:latin typeface="Arial"/>
                <a:cs typeface="Arial"/>
              </a:rPr>
              <a:t>Vorstellen von Fragebogen vor dem 2 </a:t>
            </a:r>
            <a:r>
              <a:rPr lang="de-AT" dirty="0" err="1">
                <a:latin typeface="Arial"/>
                <a:cs typeface="Arial"/>
              </a:rPr>
              <a:t>Meileinstein</a:t>
            </a:r>
            <a:r>
              <a:rPr lang="de-AT" dirty="0">
                <a:latin typeface="Arial"/>
                <a:cs typeface="Arial"/>
              </a:rPr>
              <a:t> (19.11.2018?)</a:t>
            </a:r>
          </a:p>
          <a:p>
            <a:pPr marL="755650" lvl="1" indent="-285750">
              <a:spcBef>
                <a:spcPts val="890"/>
              </a:spcBef>
              <a:buFont typeface="Arial" panose="020B0604020202020204" pitchFamily="34" charset="0"/>
              <a:buChar char="•"/>
            </a:pPr>
            <a:endParaRPr lang="de-AT" dirty="0">
              <a:latin typeface="Arial"/>
              <a:cs typeface="Arial"/>
            </a:endParaRPr>
          </a:p>
          <a:p>
            <a:pPr marL="755650" lvl="1" indent="-285750">
              <a:spcBef>
                <a:spcPts val="890"/>
              </a:spcBef>
              <a:buFont typeface="Arial" panose="020B0604020202020204" pitchFamily="34" charset="0"/>
              <a:buChar char="•"/>
            </a:pPr>
            <a:r>
              <a:rPr lang="de-AT" dirty="0">
                <a:latin typeface="Arial"/>
                <a:cs typeface="Arial"/>
              </a:rPr>
              <a:t>Für 2 Meilenstein:</a:t>
            </a:r>
          </a:p>
          <a:p>
            <a:pPr marL="1212850" lvl="2" indent="-285750">
              <a:spcBef>
                <a:spcPts val="890"/>
              </a:spcBef>
              <a:buFont typeface="Arial" panose="020B0604020202020204" pitchFamily="34" charset="0"/>
              <a:buChar char="•"/>
            </a:pPr>
            <a:r>
              <a:rPr lang="de-AT" dirty="0">
                <a:latin typeface="Arial"/>
                <a:cs typeface="Arial"/>
              </a:rPr>
              <a:t>Grundgerüst erstellt, welches individuell berücksichtigt wird</a:t>
            </a:r>
          </a:p>
        </p:txBody>
      </p:sp>
      <p:pic>
        <p:nvPicPr>
          <p:cNvPr id="12" name="Picture 4" descr="Startseite">
            <a:extLst>
              <a:ext uri="{FF2B5EF4-FFF2-40B4-BE49-F238E27FC236}">
                <a16:creationId xmlns:a16="http://schemas.microsoft.com/office/drawing/2014/main" id="{662EC01B-66B0-4A9F-AA1D-A1DA8195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0000" y="6407150"/>
            <a:ext cx="23812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470" y="7003415"/>
            <a:ext cx="635635" cy="203835"/>
          </a:xfrm>
          <a:custGeom>
            <a:avLst/>
            <a:gdLst/>
            <a:ahLst/>
            <a:cxnLst/>
            <a:rect l="l" t="t" r="r" b="b"/>
            <a:pathLst>
              <a:path w="635635" h="203835">
                <a:moveTo>
                  <a:pt x="30688" y="136370"/>
                </a:moveTo>
                <a:lnTo>
                  <a:pt x="0" y="170469"/>
                </a:lnTo>
                <a:lnTo>
                  <a:pt x="12808" y="183188"/>
                </a:lnTo>
                <a:lnTo>
                  <a:pt x="28864" y="193692"/>
                </a:lnTo>
                <a:lnTo>
                  <a:pt x="48540" y="200834"/>
                </a:lnTo>
                <a:lnTo>
                  <a:pt x="72207" y="203469"/>
                </a:lnTo>
                <a:lnTo>
                  <a:pt x="89349" y="202184"/>
                </a:lnTo>
                <a:lnTo>
                  <a:pt x="129571" y="183045"/>
                </a:lnTo>
                <a:lnTo>
                  <a:pt x="144903" y="158428"/>
                </a:lnTo>
                <a:lnTo>
                  <a:pt x="71047" y="158428"/>
                </a:lnTo>
                <a:lnTo>
                  <a:pt x="59999" y="156926"/>
                </a:lnTo>
                <a:lnTo>
                  <a:pt x="49798" y="152583"/>
                </a:lnTo>
                <a:lnTo>
                  <a:pt x="40132" y="145648"/>
                </a:lnTo>
                <a:lnTo>
                  <a:pt x="30688" y="136370"/>
                </a:lnTo>
                <a:close/>
              </a:path>
              <a:path w="635635" h="203835">
                <a:moveTo>
                  <a:pt x="150357" y="0"/>
                </a:moveTo>
                <a:lnTo>
                  <a:pt x="100576" y="0"/>
                </a:lnTo>
                <a:lnTo>
                  <a:pt x="100576" y="121921"/>
                </a:lnTo>
                <a:lnTo>
                  <a:pt x="98610" y="138386"/>
                </a:lnTo>
                <a:lnTo>
                  <a:pt x="92715" y="149740"/>
                </a:lnTo>
                <a:lnTo>
                  <a:pt x="83390" y="156311"/>
                </a:lnTo>
                <a:lnTo>
                  <a:pt x="71047" y="158428"/>
                </a:lnTo>
                <a:lnTo>
                  <a:pt x="144903" y="158428"/>
                </a:lnTo>
                <a:lnTo>
                  <a:pt x="148966" y="142445"/>
                </a:lnTo>
                <a:lnTo>
                  <a:pt x="150357" y="124061"/>
                </a:lnTo>
                <a:lnTo>
                  <a:pt x="150357" y="0"/>
                </a:lnTo>
                <a:close/>
              </a:path>
              <a:path w="635635" h="203835">
                <a:moveTo>
                  <a:pt x="186564" y="0"/>
                </a:moveTo>
                <a:lnTo>
                  <a:pt x="186564" y="58239"/>
                </a:lnTo>
                <a:lnTo>
                  <a:pt x="296833" y="152690"/>
                </a:lnTo>
                <a:lnTo>
                  <a:pt x="364739" y="94540"/>
                </a:lnTo>
                <a:lnTo>
                  <a:pt x="296833" y="94540"/>
                </a:lnTo>
                <a:lnTo>
                  <a:pt x="186564" y="0"/>
                </a:lnTo>
                <a:close/>
              </a:path>
              <a:path w="635635" h="203835">
                <a:moveTo>
                  <a:pt x="407130" y="0"/>
                </a:moveTo>
                <a:lnTo>
                  <a:pt x="296833" y="94540"/>
                </a:lnTo>
                <a:lnTo>
                  <a:pt x="364739" y="94540"/>
                </a:lnTo>
                <a:lnTo>
                  <a:pt x="407130" y="58239"/>
                </a:lnTo>
                <a:lnTo>
                  <a:pt x="407130" y="0"/>
                </a:lnTo>
                <a:close/>
              </a:path>
              <a:path w="635635" h="203835">
                <a:moveTo>
                  <a:pt x="491790" y="0"/>
                </a:moveTo>
                <a:lnTo>
                  <a:pt x="443261" y="0"/>
                </a:lnTo>
                <a:lnTo>
                  <a:pt x="443316" y="106044"/>
                </a:lnTo>
                <a:lnTo>
                  <a:pt x="449860" y="148412"/>
                </a:lnTo>
                <a:lnTo>
                  <a:pt x="468821" y="179072"/>
                </a:lnTo>
                <a:lnTo>
                  <a:pt x="498888" y="197551"/>
                </a:lnTo>
                <a:lnTo>
                  <a:pt x="538806" y="203737"/>
                </a:lnTo>
                <a:lnTo>
                  <a:pt x="578911" y="197615"/>
                </a:lnTo>
                <a:lnTo>
                  <a:pt x="609378" y="179050"/>
                </a:lnTo>
                <a:lnTo>
                  <a:pt x="621820" y="159053"/>
                </a:lnTo>
                <a:lnTo>
                  <a:pt x="539352" y="159053"/>
                </a:lnTo>
                <a:lnTo>
                  <a:pt x="519421" y="155588"/>
                </a:lnTo>
                <a:lnTo>
                  <a:pt x="504460" y="145269"/>
                </a:lnTo>
                <a:lnTo>
                  <a:pt x="495055" y="128211"/>
                </a:lnTo>
                <a:lnTo>
                  <a:pt x="491790" y="104528"/>
                </a:lnTo>
                <a:lnTo>
                  <a:pt x="491790" y="0"/>
                </a:lnTo>
                <a:close/>
              </a:path>
              <a:path w="635635" h="203835">
                <a:moveTo>
                  <a:pt x="635516" y="0"/>
                </a:moveTo>
                <a:lnTo>
                  <a:pt x="586990" y="0"/>
                </a:lnTo>
                <a:lnTo>
                  <a:pt x="586990" y="106044"/>
                </a:lnTo>
                <a:lnTo>
                  <a:pt x="583711" y="129077"/>
                </a:lnTo>
                <a:lnTo>
                  <a:pt x="574277" y="145659"/>
                </a:lnTo>
                <a:lnTo>
                  <a:pt x="559290" y="155687"/>
                </a:lnTo>
                <a:lnTo>
                  <a:pt x="539352" y="159053"/>
                </a:lnTo>
                <a:lnTo>
                  <a:pt x="621820" y="159053"/>
                </a:lnTo>
                <a:lnTo>
                  <a:pt x="628737" y="147936"/>
                </a:lnTo>
                <a:lnTo>
                  <a:pt x="635461" y="104528"/>
                </a:lnTo>
                <a:lnTo>
                  <a:pt x="635516" y="0"/>
                </a:lnTo>
                <a:close/>
              </a:path>
              <a:path w="635635" h="203835">
                <a:moveTo>
                  <a:pt x="407220" y="152779"/>
                </a:moveTo>
                <a:lnTo>
                  <a:pt x="186564" y="152779"/>
                </a:lnTo>
                <a:lnTo>
                  <a:pt x="186564" y="200793"/>
                </a:lnTo>
                <a:lnTo>
                  <a:pt x="407220" y="200793"/>
                </a:lnTo>
                <a:lnTo>
                  <a:pt x="407220" y="152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299261"/>
            <a:ext cx="7170316" cy="5071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de-AT" sz="3200" dirty="0"/>
              <a:t>Timeline</a:t>
            </a:r>
            <a:endParaRPr sz="320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078909" y="6981961"/>
            <a:ext cx="2535581" cy="21993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5"/>
              </a:spcBef>
            </a:pPr>
            <a:fld id="{93B11585-CFCB-44F3-8C15-0CEC912E88A3}" type="datetime1">
              <a:rPr lang="de-DE" sz="1400" spc="-5" smtClean="0"/>
              <a:t>12.11.2018</a:t>
            </a:fld>
            <a:endParaRPr sz="1400" spc="-5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4644EF-7B13-49CD-92D0-911A655A8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367" y="806451"/>
            <a:ext cx="5306466" cy="5955576"/>
          </a:xfrm>
          <a:prstGeom prst="rect">
            <a:avLst/>
          </a:prstGeom>
        </p:spPr>
      </p:pic>
      <p:pic>
        <p:nvPicPr>
          <p:cNvPr id="7" name="Picture 4" descr="Startseite">
            <a:extLst>
              <a:ext uri="{FF2B5EF4-FFF2-40B4-BE49-F238E27FC236}">
                <a16:creationId xmlns:a16="http://schemas.microsoft.com/office/drawing/2014/main" id="{D55ECECE-726F-4603-AF4A-24B07832F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0000" y="6120000"/>
            <a:ext cx="23812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4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</Words>
  <Application>Microsoft Office PowerPoint</Application>
  <PresentationFormat>Benutzerdefiniert</PresentationFormat>
  <Paragraphs>47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Times New Roman</vt:lpstr>
      <vt:lpstr>Office Theme</vt:lpstr>
      <vt:lpstr>PowerPoint-Präsentation</vt:lpstr>
      <vt:lpstr>Information Engineering PS</vt:lpstr>
      <vt:lpstr>Agenda </vt:lpstr>
      <vt:lpstr>Definition von eigenentwickelter Software</vt:lpstr>
      <vt:lpstr>Offene Fragen / Anhaltspunkte</vt:lpstr>
      <vt:lpstr>Abstimmung mit Projektpartner- reqPOOL </vt:lpstr>
      <vt:lpstr>Timeline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In_Out</dc:title>
  <dc:creator>Iris Groher</dc:creator>
  <cp:lastModifiedBy>Ivan Samardzic</cp:lastModifiedBy>
  <cp:revision>13</cp:revision>
  <dcterms:created xsi:type="dcterms:W3CDTF">2018-10-15T17:40:13Z</dcterms:created>
  <dcterms:modified xsi:type="dcterms:W3CDTF">2018-11-12T07:04:56Z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2017-10-16T00:00:00Z</vt:filetime>
  </property>
  <property fmtid="{D5CDD505-2E9C-101B-9397-08002B2CF9AE}" pid="3" name="Creator">
    <vt:lpwstr>PowerPoint</vt:lpwstr>
  </property>
  <property fmtid="{D5CDD505-2E9C-101B-9397-08002B2CF9AE}" pid="4" name="LastSaved">
    <vt:filetime>2018-10-15T00:00:00Z</vt:filetime>
  </property>
</Properties>
</file>