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2">
  <p:sldMasterIdLst>
    <p:sldMasterId id="2147483648" r:id="rId1"/>
  </p:sldMasterIdLst>
  <p:notesMasterIdLst>
    <p:notesMasterId r:id="rId3"/>
  </p:notesMasterIdLst>
  <p:sldIdLst>
    <p:sldId id="259" r:id="rId2"/>
  </p:sldIdLst>
  <p:sldSz cx="42483088" cy="30275213"/>
  <p:notesSz cx="5486400" cy="42799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5pPr>
    <a:lvl6pPr marL="2286000" algn="l" defTabSz="4572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6pPr>
    <a:lvl7pPr marL="2743200" algn="l" defTabSz="4572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7pPr>
    <a:lvl8pPr marL="3200400" algn="l" defTabSz="4572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8pPr>
    <a:lvl9pPr marL="3657600" algn="l" defTabSz="4572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9536" userDrawn="1">
          <p15:clr>
            <a:srgbClr val="A4A3A4"/>
          </p15:clr>
        </p15:guide>
        <p15:guide id="2" pos="1177" userDrawn="1">
          <p15:clr>
            <a:srgbClr val="A4A3A4"/>
          </p15:clr>
        </p15:guide>
      </p15:sldGuideLst>
    </p:ext>
    <p:ext uri="{2D200454-40CA-4A62-9FC3-DE9A4176ACB9}">
      <p15:notesGuideLst xmlns:p15="http://schemas.microsoft.com/office/powerpoint/2012/main">
        <p15:guide id="1" orient="horz" pos="1348" userDrawn="1">
          <p15:clr>
            <a:srgbClr val="A4A3A4"/>
          </p15:clr>
        </p15:guide>
        <p15:guide id="2" pos="17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333399"/>
    <a:srgbClr val="000099"/>
    <a:srgbClr val="FFBF0B"/>
    <a:srgbClr val="FF3300"/>
    <a:srgbClr val="FF0000"/>
    <a:srgbClr val="9F9FC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76A27-AFE8-40EB-9091-756D1262F65E}" v="1661" dt="2018-06-29T10:59:23.91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09" autoAdjust="0"/>
    <p:restoredTop sz="94471" autoAdjust="0"/>
  </p:normalViewPr>
  <p:slideViewPr>
    <p:cSldViewPr>
      <p:cViewPr>
        <p:scale>
          <a:sx n="10" d="100"/>
          <a:sy n="10" d="100"/>
        </p:scale>
        <p:origin x="2436" y="738"/>
      </p:cViewPr>
      <p:guideLst>
        <p:guide orient="horz" pos="9536"/>
        <p:guide pos="11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88" y="-84"/>
      </p:cViewPr>
      <p:guideLst>
        <p:guide orient="horz" pos="1348"/>
        <p:guide pos="1728"/>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dalena Schindl" userId="48b0cd3ca7af6d20" providerId="LiveId" clId="{13A76A27-AFE8-40EB-9091-756D1262F65E}"/>
    <pc:docChg chg="undo custSel addSld delSld modSld sldOrd modMainMaster">
      <pc:chgData name="Magdalena Schindl" userId="48b0cd3ca7af6d20" providerId="LiveId" clId="{13A76A27-AFE8-40EB-9091-756D1262F65E}" dt="2018-06-29T10:59:23.912" v="3463" actId="20577"/>
      <pc:docMkLst>
        <pc:docMk/>
      </pc:docMkLst>
      <pc:sldChg chg="addSp delSp modSp add">
        <pc:chgData name="Magdalena Schindl" userId="48b0cd3ca7af6d20" providerId="LiveId" clId="{13A76A27-AFE8-40EB-9091-756D1262F65E}" dt="2018-06-29T10:59:23.912" v="3463" actId="20577"/>
        <pc:sldMkLst>
          <pc:docMk/>
          <pc:sldMk cId="3968008952" sldId="259"/>
        </pc:sldMkLst>
        <pc:spChg chg="add del">
          <ac:chgData name="Magdalena Schindl" userId="48b0cd3ca7af6d20" providerId="LiveId" clId="{13A76A27-AFE8-40EB-9091-756D1262F65E}" dt="2018-06-21T15:07:40.936" v="1552" actId="108"/>
          <ac:spMkLst>
            <pc:docMk/>
            <pc:sldMk cId="3968008952" sldId="259"/>
            <ac:spMk id="2" creationId="{3C2A4BD7-9634-4CAD-969C-5604613FD50E}"/>
          </ac:spMkLst>
        </pc:spChg>
        <pc:spChg chg="add del mod">
          <ac:chgData name="Magdalena Schindl" userId="48b0cd3ca7af6d20" providerId="LiveId" clId="{13A76A27-AFE8-40EB-9091-756D1262F65E}" dt="2018-06-20T20:29:42.065" v="1482" actId="1076"/>
          <ac:spMkLst>
            <pc:docMk/>
            <pc:sldMk cId="3968008952" sldId="259"/>
            <ac:spMk id="2" creationId="{50040AA6-106A-48E5-9CB9-CAF3E20286E5}"/>
          </ac:spMkLst>
        </pc:spChg>
        <pc:spChg chg="add del mod">
          <ac:chgData name="Magdalena Schindl" userId="48b0cd3ca7af6d20" providerId="LiveId" clId="{13A76A27-AFE8-40EB-9091-756D1262F65E}" dt="2018-06-20T20:55:41.110" v="1519" actId="1076"/>
          <ac:spMkLst>
            <pc:docMk/>
            <pc:sldMk cId="3968008952" sldId="259"/>
            <ac:spMk id="3" creationId="{5895E9B7-D93C-4625-A86B-6FF3DB529EAE}"/>
          </ac:spMkLst>
        </pc:spChg>
        <pc:spChg chg="add del">
          <ac:chgData name="Magdalena Schindl" userId="48b0cd3ca7af6d20" providerId="LiveId" clId="{13A76A27-AFE8-40EB-9091-756D1262F65E}" dt="2018-06-21T15:07:40.936" v="1552" actId="108"/>
          <ac:spMkLst>
            <pc:docMk/>
            <pc:sldMk cId="3968008952" sldId="259"/>
            <ac:spMk id="3" creationId="{8CC439A2-B4AA-4103-B61C-B89F78939369}"/>
          </ac:spMkLst>
        </pc:spChg>
        <pc:spChg chg="add del mod">
          <ac:chgData name="Magdalena Schindl" userId="48b0cd3ca7af6d20" providerId="LiveId" clId="{13A76A27-AFE8-40EB-9091-756D1262F65E}" dt="2018-06-21T15:25:03.298" v="1650" actId="478"/>
          <ac:spMkLst>
            <pc:docMk/>
            <pc:sldMk cId="3968008952" sldId="259"/>
            <ac:spMk id="3" creationId="{AA1564CD-D9EC-449E-863A-BB3BFC023060}"/>
          </ac:spMkLst>
        </pc:spChg>
        <pc:spChg chg="add del mod">
          <ac:chgData name="Magdalena Schindl" userId="48b0cd3ca7af6d20" providerId="LiveId" clId="{13A76A27-AFE8-40EB-9091-756D1262F65E}" dt="2018-06-20T20:57:09.316" v="1531" actId="1076"/>
          <ac:spMkLst>
            <pc:docMk/>
            <pc:sldMk cId="3968008952" sldId="259"/>
            <ac:spMk id="4" creationId="{4383C24B-2664-4B05-83C2-DD49C1BC1316}"/>
          </ac:spMkLst>
        </pc:spChg>
        <pc:spChg chg="add del mod">
          <ac:chgData name="Magdalena Schindl" userId="48b0cd3ca7af6d20" providerId="LiveId" clId="{13A76A27-AFE8-40EB-9091-756D1262F65E}" dt="2018-06-26T12:18:36.136" v="2540" actId="478"/>
          <ac:spMkLst>
            <pc:docMk/>
            <pc:sldMk cId="3968008952" sldId="259"/>
            <ac:spMk id="4" creationId="{4459ED2C-1DAB-4D16-9C46-9846B0F31244}"/>
          </ac:spMkLst>
        </pc:spChg>
        <pc:spChg chg="add del">
          <ac:chgData name="Magdalena Schindl" userId="48b0cd3ca7af6d20" providerId="LiveId" clId="{13A76A27-AFE8-40EB-9091-756D1262F65E}" dt="2018-06-21T15:07:40.936" v="1552" actId="108"/>
          <ac:spMkLst>
            <pc:docMk/>
            <pc:sldMk cId="3968008952" sldId="259"/>
            <ac:spMk id="4" creationId="{4DEA30BA-8DFF-49E8-BAD0-D06CC0E1E5F7}"/>
          </ac:spMkLst>
        </pc:spChg>
        <pc:spChg chg="add del mod">
          <ac:chgData name="Magdalena Schindl" userId="48b0cd3ca7af6d20" providerId="LiveId" clId="{13A76A27-AFE8-40EB-9091-756D1262F65E}" dt="2018-06-22T04:27:35.193" v="2387" actId="121"/>
          <ac:spMkLst>
            <pc:docMk/>
            <pc:sldMk cId="3968008952" sldId="259"/>
            <ac:spMk id="4" creationId="{54BF8CA5-4C88-4492-8BB3-F58EE0743AB9}"/>
          </ac:spMkLst>
        </pc:spChg>
        <pc:spChg chg="add del mod">
          <ac:chgData name="Magdalena Schindl" userId="48b0cd3ca7af6d20" providerId="LiveId" clId="{13A76A27-AFE8-40EB-9091-756D1262F65E}" dt="2018-06-21T18:18:00.704" v="2302" actId="478"/>
          <ac:spMkLst>
            <pc:docMk/>
            <pc:sldMk cId="3968008952" sldId="259"/>
            <ac:spMk id="4" creationId="{771C23D1-35F6-4884-AECB-E20143942F24}"/>
          </ac:spMkLst>
        </pc:spChg>
        <pc:spChg chg="add del mod">
          <ac:chgData name="Magdalena Schindl" userId="48b0cd3ca7af6d20" providerId="LiveId" clId="{13A76A27-AFE8-40EB-9091-756D1262F65E}" dt="2018-06-20T21:00:42.612" v="1545" actId="1076"/>
          <ac:spMkLst>
            <pc:docMk/>
            <pc:sldMk cId="3968008952" sldId="259"/>
            <ac:spMk id="5" creationId="{0D85F108-E904-4676-BEAE-C0D55DBC6118}"/>
          </ac:spMkLst>
        </pc:spChg>
        <pc:spChg chg="add del mod">
          <ac:chgData name="Magdalena Schindl" userId="48b0cd3ca7af6d20" providerId="LiveId" clId="{13A76A27-AFE8-40EB-9091-756D1262F65E}" dt="2018-06-22T04:29:23.951" v="2424" actId="121"/>
          <ac:spMkLst>
            <pc:docMk/>
            <pc:sldMk cId="3968008952" sldId="259"/>
            <ac:spMk id="5" creationId="{0ED34D7F-5715-43A8-8780-06FA0974C4A8}"/>
          </ac:spMkLst>
        </pc:spChg>
        <pc:spChg chg="add del mod">
          <ac:chgData name="Magdalena Schindl" userId="48b0cd3ca7af6d20" providerId="LiveId" clId="{13A76A27-AFE8-40EB-9091-756D1262F65E}" dt="2018-06-21T15:25:01.355" v="1648" actId="478"/>
          <ac:spMkLst>
            <pc:docMk/>
            <pc:sldMk cId="3968008952" sldId="259"/>
            <ac:spMk id="5" creationId="{D1A6383A-0378-4293-AC29-62B03F0884D9}"/>
          </ac:spMkLst>
        </pc:spChg>
        <pc:spChg chg="add del mod">
          <ac:chgData name="Magdalena Schindl" userId="48b0cd3ca7af6d20" providerId="LiveId" clId="{13A76A27-AFE8-40EB-9091-756D1262F65E}" dt="2018-06-21T15:27:17.219" v="1669" actId="1076"/>
          <ac:spMkLst>
            <pc:docMk/>
            <pc:sldMk cId="3968008952" sldId="259"/>
            <ac:spMk id="6" creationId="{40464D60-94DE-43E3-9811-3CA798E8EC1F}"/>
          </ac:spMkLst>
        </pc:spChg>
        <pc:spChg chg="add mod">
          <ac:chgData name="Magdalena Schindl" userId="48b0cd3ca7af6d20" providerId="LiveId" clId="{13A76A27-AFE8-40EB-9091-756D1262F65E}" dt="2018-06-27T17:06:40.991" v="3459" actId="20577"/>
          <ac:spMkLst>
            <pc:docMk/>
            <pc:sldMk cId="3968008952" sldId="259"/>
            <ac:spMk id="7" creationId="{7632DEBC-DD62-48D4-92E6-44AF027F2C69}"/>
          </ac:spMkLst>
        </pc:spChg>
        <pc:spChg chg="add del mod">
          <ac:chgData name="Magdalena Schindl" userId="48b0cd3ca7af6d20" providerId="LiveId" clId="{13A76A27-AFE8-40EB-9091-756D1262F65E}" dt="2018-06-21T15:27:35.357" v="1671" actId="1076"/>
          <ac:spMkLst>
            <pc:docMk/>
            <pc:sldMk cId="3968008952" sldId="259"/>
            <ac:spMk id="7" creationId="{838FC5CB-16F0-4E94-B333-1EF195201A18}"/>
          </ac:spMkLst>
        </pc:spChg>
        <pc:spChg chg="add del mod">
          <ac:chgData name="Magdalena Schindl" userId="48b0cd3ca7af6d20" providerId="LiveId" clId="{13A76A27-AFE8-40EB-9091-756D1262F65E}" dt="2018-06-21T15:28:26.300" v="1673" actId="478"/>
          <ac:spMkLst>
            <pc:docMk/>
            <pc:sldMk cId="3968008952" sldId="259"/>
            <ac:spMk id="8" creationId="{A9A884DB-E9BA-41F7-9B7E-FD7AE5400B1D}"/>
          </ac:spMkLst>
        </pc:spChg>
        <pc:spChg chg="add mod">
          <ac:chgData name="Magdalena Schindl" userId="48b0cd3ca7af6d20" providerId="LiveId" clId="{13A76A27-AFE8-40EB-9091-756D1262F65E}" dt="2018-06-21T15:36:04.852" v="1782" actId="14100"/>
          <ac:spMkLst>
            <pc:docMk/>
            <pc:sldMk cId="3968008952" sldId="259"/>
            <ac:spMk id="9" creationId="{A82BF9F3-AE03-49AF-959F-F5234ADD22AE}"/>
          </ac:spMkLst>
        </pc:spChg>
        <pc:spChg chg="add mod">
          <ac:chgData name="Magdalena Schindl" userId="48b0cd3ca7af6d20" providerId="LiveId" clId="{13A76A27-AFE8-40EB-9091-756D1262F65E}" dt="2018-06-22T04:38:16.806" v="2482" actId="1076"/>
          <ac:spMkLst>
            <pc:docMk/>
            <pc:sldMk cId="3968008952" sldId="259"/>
            <ac:spMk id="10" creationId="{02B71D2A-A5FF-432C-ADCE-3015D933799B}"/>
          </ac:spMkLst>
        </pc:spChg>
        <pc:spChg chg="add del mod">
          <ac:chgData name="Magdalena Schindl" userId="48b0cd3ca7af6d20" providerId="LiveId" clId="{13A76A27-AFE8-40EB-9091-756D1262F65E}" dt="2018-06-20T20:39:28.878" v="1502" actId="1076"/>
          <ac:spMkLst>
            <pc:docMk/>
            <pc:sldMk cId="3968008952" sldId="259"/>
            <ac:spMk id="11" creationId="{0665F573-D9FE-4EFB-84DF-11AF91AB72B8}"/>
          </ac:spMkLst>
        </pc:spChg>
        <pc:spChg chg="add del mod">
          <ac:chgData name="Magdalena Schindl" userId="48b0cd3ca7af6d20" providerId="LiveId" clId="{13A76A27-AFE8-40EB-9091-756D1262F65E}" dt="2018-06-21T15:25:00.663" v="1647" actId="1076"/>
          <ac:spMkLst>
            <pc:docMk/>
            <pc:sldMk cId="3968008952" sldId="259"/>
            <ac:spMk id="11" creationId="{673195F7-65F5-4BCA-BF6A-6EE4213584E6}"/>
          </ac:spMkLst>
        </pc:spChg>
        <pc:spChg chg="add del mod">
          <ac:chgData name="Magdalena Schindl" userId="48b0cd3ca7af6d20" providerId="LiveId" clId="{13A76A27-AFE8-40EB-9091-756D1262F65E}" dt="2018-06-20T20:55:50.360" v="1520" actId="1076"/>
          <ac:spMkLst>
            <pc:docMk/>
            <pc:sldMk cId="3968008952" sldId="259"/>
            <ac:spMk id="12" creationId="{A63C90AA-4129-4140-845A-CE76F5D06C8E}"/>
          </ac:spMkLst>
        </pc:spChg>
        <pc:spChg chg="add del mod">
          <ac:chgData name="Magdalena Schindl" userId="48b0cd3ca7af6d20" providerId="LiveId" clId="{13A76A27-AFE8-40EB-9091-756D1262F65E}" dt="2018-06-21T15:24:59.622" v="1645" actId="1076"/>
          <ac:spMkLst>
            <pc:docMk/>
            <pc:sldMk cId="3968008952" sldId="259"/>
            <ac:spMk id="12" creationId="{D6B5C2DF-9CFC-4207-8EF2-785E611A3691}"/>
          </ac:spMkLst>
        </pc:spChg>
        <pc:spChg chg="add del mod">
          <ac:chgData name="Magdalena Schindl" userId="48b0cd3ca7af6d20" providerId="LiveId" clId="{13A76A27-AFE8-40EB-9091-756D1262F65E}" dt="2018-06-20T20:57:59.387" v="1536" actId="1076"/>
          <ac:spMkLst>
            <pc:docMk/>
            <pc:sldMk cId="3968008952" sldId="259"/>
            <ac:spMk id="13" creationId="{EB8FD72B-AE7B-48A0-894D-B5DD7505882E}"/>
          </ac:spMkLst>
        </pc:spChg>
        <pc:spChg chg="add del mod">
          <ac:chgData name="Magdalena Schindl" userId="48b0cd3ca7af6d20" providerId="LiveId" clId="{13A76A27-AFE8-40EB-9091-756D1262F65E}" dt="2018-06-21T15:24:58.309" v="1643" actId="478"/>
          <ac:spMkLst>
            <pc:docMk/>
            <pc:sldMk cId="3968008952" sldId="259"/>
            <ac:spMk id="14" creationId="{3C9BE948-C32C-4651-B708-B051669A2634}"/>
          </ac:spMkLst>
        </pc:spChg>
        <pc:spChg chg="add del mod">
          <ac:chgData name="Magdalena Schindl" userId="48b0cd3ca7af6d20" providerId="LiveId" clId="{13A76A27-AFE8-40EB-9091-756D1262F65E}" dt="2018-06-20T20:58:16.952" v="1537" actId="1076"/>
          <ac:spMkLst>
            <pc:docMk/>
            <pc:sldMk cId="3968008952" sldId="259"/>
            <ac:spMk id="14" creationId="{F87DE001-38A6-4B4D-A752-7A0A3BA572E6}"/>
          </ac:spMkLst>
        </pc:spChg>
        <pc:spChg chg="add del mod">
          <ac:chgData name="Magdalena Schindl" userId="48b0cd3ca7af6d20" providerId="LiveId" clId="{13A76A27-AFE8-40EB-9091-756D1262F65E}" dt="2018-06-21T15:27:24.934" v="1670" actId="1076"/>
          <ac:spMkLst>
            <pc:docMk/>
            <pc:sldMk cId="3968008952" sldId="259"/>
            <ac:spMk id="15" creationId="{FDD83409-90A9-4F48-B6BB-7584E435142F}"/>
          </ac:spMkLst>
        </pc:spChg>
        <pc:spChg chg="add del mod">
          <ac:chgData name="Magdalena Schindl" userId="48b0cd3ca7af6d20" providerId="LiveId" clId="{13A76A27-AFE8-40EB-9091-756D1262F65E}" dt="2018-06-21T15:27:41.555" v="1672" actId="1076"/>
          <ac:spMkLst>
            <pc:docMk/>
            <pc:sldMk cId="3968008952" sldId="259"/>
            <ac:spMk id="16" creationId="{50F49F31-2195-4BFE-8C13-E4B21F7F603C}"/>
          </ac:spMkLst>
        </pc:spChg>
        <pc:spChg chg="add del mod">
          <ac:chgData name="Magdalena Schindl" userId="48b0cd3ca7af6d20" providerId="LiveId" clId="{13A76A27-AFE8-40EB-9091-756D1262F65E}" dt="2018-06-21T15:28:28.414" v="1674" actId="478"/>
          <ac:spMkLst>
            <pc:docMk/>
            <pc:sldMk cId="3968008952" sldId="259"/>
            <ac:spMk id="17" creationId="{44938E1E-7859-481A-BA73-90CDD17432B0}"/>
          </ac:spMkLst>
        </pc:spChg>
        <pc:spChg chg="add mod">
          <ac:chgData name="Magdalena Schindl" userId="48b0cd3ca7af6d20" providerId="LiveId" clId="{13A76A27-AFE8-40EB-9091-756D1262F65E}" dt="2018-06-27T06:40:47.460" v="3456" actId="20577"/>
          <ac:spMkLst>
            <pc:docMk/>
            <pc:sldMk cId="3968008952" sldId="259"/>
            <ac:spMk id="18" creationId="{166D8639-810B-4BAF-A289-5268E2D9611A}"/>
          </ac:spMkLst>
        </pc:spChg>
        <pc:spChg chg="add mod">
          <ac:chgData name="Magdalena Schindl" userId="48b0cd3ca7af6d20" providerId="LiveId" clId="{13A76A27-AFE8-40EB-9091-756D1262F65E}" dt="2018-06-22T04:27:55.973" v="2392" actId="1076"/>
          <ac:spMkLst>
            <pc:docMk/>
            <pc:sldMk cId="3968008952" sldId="259"/>
            <ac:spMk id="19" creationId="{EA13097C-AABD-45C3-A667-C9AEB18A5C18}"/>
          </ac:spMkLst>
        </pc:spChg>
        <pc:spChg chg="add del mod">
          <ac:chgData name="Magdalena Schindl" userId="48b0cd3ca7af6d20" providerId="LiveId" clId="{13A76A27-AFE8-40EB-9091-756D1262F65E}" dt="2018-06-21T18:17:54.814" v="2301" actId="478"/>
          <ac:spMkLst>
            <pc:docMk/>
            <pc:sldMk cId="3968008952" sldId="259"/>
            <ac:spMk id="20" creationId="{A27E9741-7EFB-49C3-95D7-86A1FC3ED280}"/>
          </ac:spMkLst>
        </pc:spChg>
        <pc:spChg chg="add del mod">
          <ac:chgData name="Magdalena Schindl" userId="48b0cd3ca7af6d20" providerId="LiveId" clId="{13A76A27-AFE8-40EB-9091-756D1262F65E}" dt="2018-06-21T15:23:41.525" v="1626" actId="1076"/>
          <ac:spMkLst>
            <pc:docMk/>
            <pc:sldMk cId="3968008952" sldId="259"/>
            <ac:spMk id="21" creationId="{C10E7448-6978-457D-AA2C-B2C2130F706D}"/>
          </ac:spMkLst>
        </pc:spChg>
        <pc:spChg chg="add del mod">
          <ac:chgData name="Magdalena Schindl" userId="48b0cd3ca7af6d20" providerId="LiveId" clId="{13A76A27-AFE8-40EB-9091-756D1262F65E}" dt="2018-06-21T15:24:57.840" v="1642" actId="1076"/>
          <ac:spMkLst>
            <pc:docMk/>
            <pc:sldMk cId="3968008952" sldId="259"/>
            <ac:spMk id="25" creationId="{B475CE8B-8624-4753-AB17-743E3D858E25}"/>
          </ac:spMkLst>
        </pc:spChg>
        <pc:spChg chg="add del mod">
          <ac:chgData name="Magdalena Schindl" userId="48b0cd3ca7af6d20" providerId="LiveId" clId="{13A76A27-AFE8-40EB-9091-756D1262F65E}" dt="2018-06-21T15:25:37.448" v="1653" actId="1076"/>
          <ac:spMkLst>
            <pc:docMk/>
            <pc:sldMk cId="3968008952" sldId="259"/>
            <ac:spMk id="27" creationId="{972DB03B-DAC3-48C7-8C8C-79868B3F9E46}"/>
          </ac:spMkLst>
        </pc:spChg>
        <pc:spChg chg="add del mod">
          <ac:chgData name="Magdalena Schindl" userId="48b0cd3ca7af6d20" providerId="LiveId" clId="{13A76A27-AFE8-40EB-9091-756D1262F65E}" dt="2018-06-21T15:25:42.046" v="1655" actId="1076"/>
          <ac:spMkLst>
            <pc:docMk/>
            <pc:sldMk cId="3968008952" sldId="259"/>
            <ac:spMk id="28" creationId="{9E443715-ED26-40F5-9916-30AEB7BB2784}"/>
          </ac:spMkLst>
        </pc:spChg>
        <pc:spChg chg="add mod">
          <ac:chgData name="Magdalena Schindl" userId="48b0cd3ca7af6d20" providerId="LiveId" clId="{13A76A27-AFE8-40EB-9091-756D1262F65E}" dt="2018-06-29T10:59:23.912" v="3463" actId="20577"/>
          <ac:spMkLst>
            <pc:docMk/>
            <pc:sldMk cId="3968008952" sldId="259"/>
            <ac:spMk id="29" creationId="{53703520-0F66-4874-BFE2-08ECE9869804}"/>
          </ac:spMkLst>
        </pc:spChg>
        <pc:spChg chg="add del mod">
          <ac:chgData name="Magdalena Schindl" userId="48b0cd3ca7af6d20" providerId="LiveId" clId="{13A76A27-AFE8-40EB-9091-756D1262F65E}" dt="2018-06-21T15:25:46.198" v="1657" actId="1076"/>
          <ac:spMkLst>
            <pc:docMk/>
            <pc:sldMk cId="3968008952" sldId="259"/>
            <ac:spMk id="29" creationId="{59AC5CEE-91AA-47E5-A496-6F7418C165B6}"/>
          </ac:spMkLst>
        </pc:spChg>
        <pc:spChg chg="add del mod">
          <ac:chgData name="Magdalena Schindl" userId="48b0cd3ca7af6d20" providerId="LiveId" clId="{13A76A27-AFE8-40EB-9091-756D1262F65E}" dt="2018-06-26T12:19:38.528" v="2548" actId="478"/>
          <ac:spMkLst>
            <pc:docMk/>
            <pc:sldMk cId="3968008952" sldId="259"/>
            <ac:spMk id="30" creationId="{1DF2955A-DD1C-4DF9-8DCE-07449ADA9F62}"/>
          </ac:spMkLst>
        </pc:spChg>
        <pc:spChg chg="add del mod">
          <ac:chgData name="Magdalena Schindl" userId="48b0cd3ca7af6d20" providerId="LiveId" clId="{13A76A27-AFE8-40EB-9091-756D1262F65E}" dt="2018-06-26T12:19:41.199" v="2550" actId="478"/>
          <ac:spMkLst>
            <pc:docMk/>
            <pc:sldMk cId="3968008952" sldId="259"/>
            <ac:spMk id="31" creationId="{0C6CC977-A101-463D-AE75-2F7C4E744242}"/>
          </ac:spMkLst>
        </pc:spChg>
        <pc:spChg chg="add del mod">
          <ac:chgData name="Magdalena Schindl" userId="48b0cd3ca7af6d20" providerId="LiveId" clId="{13A76A27-AFE8-40EB-9091-756D1262F65E}" dt="2018-06-26T12:19:39.855" v="2549" actId="478"/>
          <ac:spMkLst>
            <pc:docMk/>
            <pc:sldMk cId="3968008952" sldId="259"/>
            <ac:spMk id="33" creationId="{01DA48BA-0F54-4609-9F2C-E9A701D8F0BC}"/>
          </ac:spMkLst>
        </pc:spChg>
        <pc:spChg chg="add del mod">
          <ac:chgData name="Magdalena Schindl" userId="48b0cd3ca7af6d20" providerId="LiveId" clId="{13A76A27-AFE8-40EB-9091-756D1262F65E}" dt="2018-06-20T20:58:21.264" v="1539" actId="1076"/>
          <ac:spMkLst>
            <pc:docMk/>
            <pc:sldMk cId="3968008952" sldId="259"/>
            <ac:spMk id="33" creationId="{C79FF341-C4E3-4754-A14F-97DEEB443A4D}"/>
          </ac:spMkLst>
        </pc:spChg>
        <pc:spChg chg="add del mod">
          <ac:chgData name="Magdalena Schindl" userId="48b0cd3ca7af6d20" providerId="LiveId" clId="{13A76A27-AFE8-40EB-9091-756D1262F65E}" dt="2018-06-21T15:25:49.343" v="1659" actId="1076"/>
          <ac:spMkLst>
            <pc:docMk/>
            <pc:sldMk cId="3968008952" sldId="259"/>
            <ac:spMk id="34" creationId="{430726AC-33A5-4CA8-85FB-8B1249952361}"/>
          </ac:spMkLst>
        </pc:spChg>
        <pc:spChg chg="add mod">
          <ac:chgData name="Magdalena Schindl" userId="48b0cd3ca7af6d20" providerId="LiveId" clId="{13A76A27-AFE8-40EB-9091-756D1262F65E}" dt="2018-06-26T12:49:55.168" v="3419" actId="14100"/>
          <ac:spMkLst>
            <pc:docMk/>
            <pc:sldMk cId="3968008952" sldId="259"/>
            <ac:spMk id="35" creationId="{2AC14E1C-20BF-4B0E-8E27-39778A113BA6}"/>
          </ac:spMkLst>
        </pc:spChg>
        <pc:spChg chg="add del mod">
          <ac:chgData name="Magdalena Schindl" userId="48b0cd3ca7af6d20" providerId="LiveId" clId="{13A76A27-AFE8-40EB-9091-756D1262F65E}" dt="2018-06-21T15:25:57.482" v="1662" actId="1076"/>
          <ac:spMkLst>
            <pc:docMk/>
            <pc:sldMk cId="3968008952" sldId="259"/>
            <ac:spMk id="35" creationId="{3E39165B-7E4D-46D9-A542-7FD2481512CC}"/>
          </ac:spMkLst>
        </pc:spChg>
        <pc:spChg chg="add del mod">
          <ac:chgData name="Magdalena Schindl" userId="48b0cd3ca7af6d20" providerId="LiveId" clId="{13A76A27-AFE8-40EB-9091-756D1262F65E}" dt="2018-06-26T12:27:54.855" v="2919" actId="478"/>
          <ac:spMkLst>
            <pc:docMk/>
            <pc:sldMk cId="3968008952" sldId="259"/>
            <ac:spMk id="36" creationId="{5417A781-9EAA-43EC-ADDE-B2903ACC6C5A}"/>
          </ac:spMkLst>
        </pc:spChg>
        <pc:spChg chg="add del mod">
          <ac:chgData name="Magdalena Schindl" userId="48b0cd3ca7af6d20" providerId="LiveId" clId="{13A76A27-AFE8-40EB-9091-756D1262F65E}" dt="2018-06-20T20:58:44.044" v="1542" actId="1076"/>
          <ac:spMkLst>
            <pc:docMk/>
            <pc:sldMk cId="3968008952" sldId="259"/>
            <ac:spMk id="36" creationId="{AA8E91D6-A9AC-4700-ADA1-17F5BE406C03}"/>
          </ac:spMkLst>
        </pc:spChg>
        <pc:spChg chg="add del">
          <ac:chgData name="Magdalena Schindl" userId="48b0cd3ca7af6d20" providerId="LiveId" clId="{13A76A27-AFE8-40EB-9091-756D1262F65E}" dt="2018-06-26T12:27:53.716" v="2918" actId="478"/>
          <ac:spMkLst>
            <pc:docMk/>
            <pc:sldMk cId="3968008952" sldId="259"/>
            <ac:spMk id="37" creationId="{F2ECE01F-849B-4288-99A8-770653E40BB5}"/>
          </ac:spMkLst>
        </pc:spChg>
        <pc:spChg chg="add del">
          <ac:chgData name="Magdalena Schindl" userId="48b0cd3ca7af6d20" providerId="LiveId" clId="{13A76A27-AFE8-40EB-9091-756D1262F65E}" dt="2018-06-26T12:27:52.057" v="2917" actId="478"/>
          <ac:spMkLst>
            <pc:docMk/>
            <pc:sldMk cId="3968008952" sldId="259"/>
            <ac:spMk id="38" creationId="{0D330EA0-3995-458E-8067-C821510271A9}"/>
          </ac:spMkLst>
        </pc:spChg>
        <pc:spChg chg="add del mod">
          <ac:chgData name="Magdalena Schindl" userId="48b0cd3ca7af6d20" providerId="LiveId" clId="{13A76A27-AFE8-40EB-9091-756D1262F65E}" dt="2018-06-20T20:58:51.757" v="1543" actId="1076"/>
          <ac:spMkLst>
            <pc:docMk/>
            <pc:sldMk cId="3968008952" sldId="259"/>
            <ac:spMk id="38" creationId="{F993B730-908E-48EB-9146-04B556269097}"/>
          </ac:spMkLst>
        </pc:spChg>
        <pc:spChg chg="add del mod">
          <ac:chgData name="Magdalena Schindl" userId="48b0cd3ca7af6d20" providerId="LiveId" clId="{13A76A27-AFE8-40EB-9091-756D1262F65E}" dt="2018-06-26T12:23:02.626" v="2633" actId="478"/>
          <ac:spMkLst>
            <pc:docMk/>
            <pc:sldMk cId="3968008952" sldId="259"/>
            <ac:spMk id="39" creationId="{6901EA0D-424D-4C3D-8538-5AF060E538E9}"/>
          </ac:spMkLst>
        </pc:spChg>
        <pc:spChg chg="add mod">
          <ac:chgData name="Magdalena Schindl" userId="48b0cd3ca7af6d20" providerId="LiveId" clId="{13A76A27-AFE8-40EB-9091-756D1262F65E}" dt="2018-06-26T12:49:40.370" v="3417" actId="14100"/>
          <ac:spMkLst>
            <pc:docMk/>
            <pc:sldMk cId="3968008952" sldId="259"/>
            <ac:spMk id="40" creationId="{FEABEA25-CB78-40CD-B1F0-5D73DDA1748B}"/>
          </ac:spMkLst>
        </pc:spChg>
        <pc:spChg chg="add mod">
          <ac:chgData name="Magdalena Schindl" userId="48b0cd3ca7af6d20" providerId="LiveId" clId="{13A76A27-AFE8-40EB-9091-756D1262F65E}" dt="2018-06-26T12:31:32.842" v="3075" actId="14100"/>
          <ac:spMkLst>
            <pc:docMk/>
            <pc:sldMk cId="3968008952" sldId="259"/>
            <ac:spMk id="41" creationId="{728FBCFF-6D28-4DD6-B1E9-09CCE462B410}"/>
          </ac:spMkLst>
        </pc:spChg>
        <pc:spChg chg="add del mod">
          <ac:chgData name="Magdalena Schindl" userId="48b0cd3ca7af6d20" providerId="LiveId" clId="{13A76A27-AFE8-40EB-9091-756D1262F65E}" dt="2018-06-20T21:01:11.027" v="1546" actId="1076"/>
          <ac:spMkLst>
            <pc:docMk/>
            <pc:sldMk cId="3968008952" sldId="259"/>
            <ac:spMk id="41" creationId="{842B309F-67D3-455A-8493-8F2E329E61A2}"/>
          </ac:spMkLst>
        </pc:spChg>
        <pc:spChg chg="add mod">
          <ac:chgData name="Magdalena Schindl" userId="48b0cd3ca7af6d20" providerId="LiveId" clId="{13A76A27-AFE8-40EB-9091-756D1262F65E}" dt="2018-06-26T12:31:09.950" v="3071" actId="14100"/>
          <ac:spMkLst>
            <pc:docMk/>
            <pc:sldMk cId="3968008952" sldId="259"/>
            <ac:spMk id="42" creationId="{5E9F9DC9-E318-4662-9933-F906DFBA10E8}"/>
          </ac:spMkLst>
        </pc:spChg>
        <pc:spChg chg="add mod">
          <ac:chgData name="Magdalena Schindl" userId="48b0cd3ca7af6d20" providerId="LiveId" clId="{13A76A27-AFE8-40EB-9091-756D1262F65E}" dt="2018-06-26T12:33:26.719" v="3117" actId="14100"/>
          <ac:spMkLst>
            <pc:docMk/>
            <pc:sldMk cId="3968008952" sldId="259"/>
            <ac:spMk id="43" creationId="{A8D483E1-CD90-49D2-B972-70507F43AC0E}"/>
          </ac:spMkLst>
        </pc:spChg>
        <pc:spChg chg="add mod">
          <ac:chgData name="Magdalena Schindl" userId="48b0cd3ca7af6d20" providerId="LiveId" clId="{13A76A27-AFE8-40EB-9091-756D1262F65E}" dt="2018-06-26T12:36:20.465" v="3262" actId="14100"/>
          <ac:spMkLst>
            <pc:docMk/>
            <pc:sldMk cId="3968008952" sldId="259"/>
            <ac:spMk id="44" creationId="{30857A6E-C6AA-4B83-BEA2-DAAB14E45548}"/>
          </ac:spMkLst>
        </pc:spChg>
        <pc:spChg chg="add mod">
          <ac:chgData name="Magdalena Schindl" userId="48b0cd3ca7af6d20" providerId="LiveId" clId="{13A76A27-AFE8-40EB-9091-756D1262F65E}" dt="2018-06-26T12:38:46.412" v="3318" actId="14100"/>
          <ac:spMkLst>
            <pc:docMk/>
            <pc:sldMk cId="3968008952" sldId="259"/>
            <ac:spMk id="45" creationId="{BF1C2415-DAFB-42F7-B05C-4F8B28511A64}"/>
          </ac:spMkLst>
        </pc:spChg>
        <pc:spChg chg="add mod">
          <ac:chgData name="Magdalena Schindl" userId="48b0cd3ca7af6d20" providerId="LiveId" clId="{13A76A27-AFE8-40EB-9091-756D1262F65E}" dt="2018-06-26T12:40:58.685" v="3412" actId="14100"/>
          <ac:spMkLst>
            <pc:docMk/>
            <pc:sldMk cId="3968008952" sldId="259"/>
            <ac:spMk id="46" creationId="{8A993C78-BF5C-4C01-BF6E-7B49F02D54BA}"/>
          </ac:spMkLst>
        </pc:spChg>
        <pc:spChg chg="add del mod">
          <ac:chgData name="Magdalena Schindl" userId="48b0cd3ca7af6d20" providerId="LiveId" clId="{13A76A27-AFE8-40EB-9091-756D1262F65E}" dt="2018-06-21T15:26:46.022" v="1668" actId="478"/>
          <ac:spMkLst>
            <pc:docMk/>
            <pc:sldMk cId="3968008952" sldId="259"/>
            <ac:spMk id="51" creationId="{588E2E45-88FB-4608-9329-6844E96B9C20}"/>
          </ac:spMkLst>
        </pc:spChg>
        <pc:spChg chg="add del mod">
          <ac:chgData name="Magdalena Schindl" userId="48b0cd3ca7af6d20" providerId="LiveId" clId="{13A76A27-AFE8-40EB-9091-756D1262F65E}" dt="2018-06-21T15:26:01.648" v="1664" actId="478"/>
          <ac:spMkLst>
            <pc:docMk/>
            <pc:sldMk cId="3968008952" sldId="259"/>
            <ac:spMk id="52" creationId="{1336B126-2674-4B6E-8492-3AC2651D8278}"/>
          </ac:spMkLst>
        </pc:spChg>
        <pc:spChg chg="add del mod">
          <ac:chgData name="Magdalena Schindl" userId="48b0cd3ca7af6d20" providerId="LiveId" clId="{13A76A27-AFE8-40EB-9091-756D1262F65E}" dt="2018-06-21T15:30:21.847" v="1687" actId="478"/>
          <ac:spMkLst>
            <pc:docMk/>
            <pc:sldMk cId="3968008952" sldId="259"/>
            <ac:spMk id="77" creationId="{3C1779EF-3F90-4985-91A9-A992C980EBD6}"/>
          </ac:spMkLst>
        </pc:spChg>
        <pc:spChg chg="add del mod">
          <ac:chgData name="Magdalena Schindl" userId="48b0cd3ca7af6d20" providerId="LiveId" clId="{13A76A27-AFE8-40EB-9091-756D1262F65E}" dt="2018-06-21T15:30:29.342" v="1691" actId="478"/>
          <ac:spMkLst>
            <pc:docMk/>
            <pc:sldMk cId="3968008952" sldId="259"/>
            <ac:spMk id="79" creationId="{FAE60FFC-6BC6-4BE0-9D4E-72A88980D140}"/>
          </ac:spMkLst>
        </pc:spChg>
        <pc:spChg chg="add del mod">
          <ac:chgData name="Magdalena Schindl" userId="48b0cd3ca7af6d20" providerId="LiveId" clId="{13A76A27-AFE8-40EB-9091-756D1262F65E}" dt="2018-06-21T15:32:51.482" v="1742" actId="478"/>
          <ac:spMkLst>
            <pc:docMk/>
            <pc:sldMk cId="3968008952" sldId="259"/>
            <ac:spMk id="81" creationId="{A24FDD29-3B7C-4414-A902-BB742C4B3F08}"/>
          </ac:spMkLst>
        </pc:spChg>
        <pc:spChg chg="add del mod">
          <ac:chgData name="Magdalena Schindl" userId="48b0cd3ca7af6d20" providerId="LiveId" clId="{13A76A27-AFE8-40EB-9091-756D1262F65E}" dt="2018-06-21T15:32:50.837" v="1738" actId="767"/>
          <ac:spMkLst>
            <pc:docMk/>
            <pc:sldMk cId="3968008952" sldId="259"/>
            <ac:spMk id="82" creationId="{0FE33B44-4B10-4B52-96DE-F285F9B80D1B}"/>
          </ac:spMkLst>
        </pc:spChg>
        <pc:spChg chg="add del mod">
          <ac:chgData name="Magdalena Schindl" userId="48b0cd3ca7af6d20" providerId="LiveId" clId="{13A76A27-AFE8-40EB-9091-756D1262F65E}" dt="2018-06-21T15:32:49.165" v="1728" actId="478"/>
          <ac:spMkLst>
            <pc:docMk/>
            <pc:sldMk cId="3968008952" sldId="259"/>
            <ac:spMk id="84" creationId="{029DF851-8F8E-430B-B9F9-10122856D7AD}"/>
          </ac:spMkLst>
        </pc:spChg>
        <pc:spChg chg="add del mod">
          <ac:chgData name="Magdalena Schindl" userId="48b0cd3ca7af6d20" providerId="LiveId" clId="{13A76A27-AFE8-40EB-9091-756D1262F65E}" dt="2018-06-21T15:33:14.284" v="1748" actId="1076"/>
          <ac:spMkLst>
            <pc:docMk/>
            <pc:sldMk cId="3968008952" sldId="259"/>
            <ac:spMk id="87" creationId="{737EE316-EC79-434E-98A5-B7DAAEAB938C}"/>
          </ac:spMkLst>
        </pc:spChg>
        <pc:spChg chg="add del mod">
          <ac:chgData name="Magdalena Schindl" userId="48b0cd3ca7af6d20" providerId="LiveId" clId="{13A76A27-AFE8-40EB-9091-756D1262F65E}" dt="2018-06-21T15:33:37.532" v="1756" actId="478"/>
          <ac:spMkLst>
            <pc:docMk/>
            <pc:sldMk cId="3968008952" sldId="259"/>
            <ac:spMk id="90" creationId="{EB253A3E-F48E-4945-9DC6-C4D2F6DE43C7}"/>
          </ac:spMkLst>
        </pc:spChg>
        <pc:spChg chg="add del mod">
          <ac:chgData name="Magdalena Schindl" userId="48b0cd3ca7af6d20" providerId="LiveId" clId="{13A76A27-AFE8-40EB-9091-756D1262F65E}" dt="2018-06-21T15:33:33.976" v="1755" actId="478"/>
          <ac:spMkLst>
            <pc:docMk/>
            <pc:sldMk cId="3968008952" sldId="259"/>
            <ac:spMk id="93" creationId="{6E01B414-FFA7-4E23-97AC-A67D16F208A1}"/>
          </ac:spMkLst>
        </pc:spChg>
        <pc:spChg chg="add del mod">
          <ac:chgData name="Magdalena Schindl" userId="48b0cd3ca7af6d20" providerId="LiveId" clId="{13A76A27-AFE8-40EB-9091-756D1262F65E}" dt="2018-06-21T15:34:48.097" v="1769" actId="478"/>
          <ac:spMkLst>
            <pc:docMk/>
            <pc:sldMk cId="3968008952" sldId="259"/>
            <ac:spMk id="100" creationId="{6FC8B16C-D201-4E72-920A-299AD17A9A9E}"/>
          </ac:spMkLst>
        </pc:spChg>
        <pc:spChg chg="add del mod">
          <ac:chgData name="Magdalena Schindl" userId="48b0cd3ca7af6d20" providerId="LiveId" clId="{13A76A27-AFE8-40EB-9091-756D1262F65E}" dt="2018-06-21T15:35:14.623" v="1774" actId="478"/>
          <ac:spMkLst>
            <pc:docMk/>
            <pc:sldMk cId="3968008952" sldId="259"/>
            <ac:spMk id="102" creationId="{C5703B76-1708-45E1-BB86-291E7897DC92}"/>
          </ac:spMkLst>
        </pc:spChg>
        <pc:spChg chg="add del mod">
          <ac:chgData name="Magdalena Schindl" userId="48b0cd3ca7af6d20" providerId="LiveId" clId="{13A76A27-AFE8-40EB-9091-756D1262F65E}" dt="2018-06-21T15:37:54.280" v="1789" actId="478"/>
          <ac:spMkLst>
            <pc:docMk/>
            <pc:sldMk cId="3968008952" sldId="259"/>
            <ac:spMk id="104" creationId="{21704EB5-6EA3-4ED1-9E72-D0A22C414F30}"/>
          </ac:spMkLst>
        </pc:spChg>
        <pc:spChg chg="add del mod">
          <ac:chgData name="Magdalena Schindl" userId="48b0cd3ca7af6d20" providerId="LiveId" clId="{13A76A27-AFE8-40EB-9091-756D1262F65E}" dt="2018-06-21T15:37:51.175" v="1788" actId="478"/>
          <ac:spMkLst>
            <pc:docMk/>
            <pc:sldMk cId="3968008952" sldId="259"/>
            <ac:spMk id="106" creationId="{F81CB4AA-624B-48EC-AE07-60833D6B0564}"/>
          </ac:spMkLst>
        </pc:spChg>
        <pc:grpChg chg="add mod">
          <ac:chgData name="Magdalena Schindl" userId="48b0cd3ca7af6d20" providerId="LiveId" clId="{13A76A27-AFE8-40EB-9091-756D1262F65E}" dt="2018-06-22T04:27:55.973" v="2392" actId="1076"/>
          <ac:grpSpMkLst>
            <pc:docMk/>
            <pc:sldMk cId="3968008952" sldId="259"/>
            <ac:grpSpMk id="3" creationId="{C0256B33-65B7-4F5E-A1C8-CC885ABD7ED4}"/>
          </ac:grpSpMkLst>
        </pc:grpChg>
        <pc:graphicFrameChg chg="add mod">
          <ac:chgData name="Magdalena Schindl" userId="48b0cd3ca7af6d20" providerId="LiveId" clId="{13A76A27-AFE8-40EB-9091-756D1262F65E}" dt="2018-06-22T04:24:25.285" v="2384" actId="164"/>
          <ac:graphicFrameMkLst>
            <pc:docMk/>
            <pc:sldMk cId="3968008952" sldId="259"/>
            <ac:graphicFrameMk id="2" creationId="{80070050-F0BC-4DDB-8469-B8EB6B0AB093}"/>
          </ac:graphicFrameMkLst>
        </pc:graphicFrameChg>
        <pc:graphicFrameChg chg="add del mod modGraphic">
          <ac:chgData name="Magdalena Schindl" userId="48b0cd3ca7af6d20" providerId="LiveId" clId="{13A76A27-AFE8-40EB-9091-756D1262F65E}" dt="2018-06-22T04:29:23.951" v="2422" actId="478"/>
          <ac:graphicFrameMkLst>
            <pc:docMk/>
            <pc:sldMk cId="3968008952" sldId="259"/>
            <ac:graphicFrameMk id="6" creationId="{73B262B8-5AD4-4A81-8DFC-0238A7D444C3}"/>
          </ac:graphicFrameMkLst>
        </pc:graphicFrameChg>
        <pc:picChg chg="add mod">
          <ac:chgData name="Magdalena Schindl" userId="48b0cd3ca7af6d20" providerId="LiveId" clId="{13A76A27-AFE8-40EB-9091-756D1262F65E}" dt="2018-06-20T20:29:35.014" v="1481" actId="1076"/>
          <ac:picMkLst>
            <pc:docMk/>
            <pc:sldMk cId="3968008952" sldId="259"/>
            <ac:picMk id="21" creationId="{49B35DAC-866E-4900-93CB-08F2B00E594E}"/>
          </ac:picMkLst>
        </pc:picChg>
        <pc:picChg chg="add del mod">
          <ac:chgData name="Magdalena Schindl" userId="48b0cd3ca7af6d20" providerId="LiveId" clId="{13A76A27-AFE8-40EB-9091-756D1262F65E}" dt="2018-06-21T15:37:37.153" v="1787" actId="478"/>
          <ac:picMkLst>
            <pc:docMk/>
            <pc:sldMk cId="3968008952" sldId="259"/>
            <ac:picMk id="22" creationId="{2D28A73C-EEB9-4007-ADD3-D9E7AB149A66}"/>
          </ac:picMkLst>
        </pc:picChg>
        <pc:picChg chg="add mod modCrop">
          <ac:chgData name="Magdalena Schindl" userId="48b0cd3ca7af6d20" providerId="LiveId" clId="{13A76A27-AFE8-40EB-9091-756D1262F65E}" dt="2018-06-21T15:37:20.079" v="1784" actId="1076"/>
          <ac:picMkLst>
            <pc:docMk/>
            <pc:sldMk cId="3968008952" sldId="259"/>
            <ac:picMk id="23" creationId="{4E8B9201-6BB0-4AE8-A63E-B4BC6B1DD186}"/>
          </ac:picMkLst>
        </pc:picChg>
        <pc:picChg chg="add del">
          <ac:chgData name="Magdalena Schindl" userId="48b0cd3ca7af6d20" providerId="LiveId" clId="{13A76A27-AFE8-40EB-9091-756D1262F65E}" dt="2018-06-21T15:25:03.470" v="1651" actId="1076"/>
          <ac:picMkLst>
            <pc:docMk/>
            <pc:sldMk cId="3968008952" sldId="259"/>
            <ac:picMk id="24" creationId="{001E806C-7CC5-421D-B4E8-64D87EDE5C99}"/>
          </ac:picMkLst>
        </pc:picChg>
        <pc:picChg chg="add del mod">
          <ac:chgData name="Magdalena Schindl" userId="48b0cd3ca7af6d20" providerId="LiveId" clId="{13A76A27-AFE8-40EB-9091-756D1262F65E}" dt="2018-06-20T20:42:40.254" v="1512" actId="478"/>
          <ac:picMkLst>
            <pc:docMk/>
            <pc:sldMk cId="3968008952" sldId="259"/>
            <ac:picMk id="24" creationId="{E3F60F41-647A-4C34-9727-9FA091A30D8B}"/>
          </ac:picMkLst>
        </pc:picChg>
        <pc:picChg chg="add del mod modCrop">
          <ac:chgData name="Magdalena Schindl" userId="48b0cd3ca7af6d20" providerId="LiveId" clId="{13A76A27-AFE8-40EB-9091-756D1262F65E}" dt="2018-06-20T20:55:39.219" v="1518" actId="1076"/>
          <ac:picMkLst>
            <pc:docMk/>
            <pc:sldMk cId="3968008952" sldId="259"/>
            <ac:picMk id="25" creationId="{7E2822D6-8E76-4E4A-BA64-626BBFA51C5C}"/>
          </ac:picMkLst>
        </pc:picChg>
        <pc:picChg chg="add del">
          <ac:chgData name="Magdalena Schindl" userId="48b0cd3ca7af6d20" providerId="LiveId" clId="{13A76A27-AFE8-40EB-9091-756D1262F65E}" dt="2018-06-21T15:25:02.879" v="1649" actId="1076"/>
          <ac:picMkLst>
            <pc:docMk/>
            <pc:sldMk cId="3968008952" sldId="259"/>
            <ac:picMk id="26" creationId="{1EB4D9B9-83CD-45A6-8C1A-400E205C9182}"/>
          </ac:picMkLst>
        </pc:picChg>
        <pc:picChg chg="add mod">
          <ac:chgData name="Magdalena Schindl" userId="48b0cd3ca7af6d20" providerId="LiveId" clId="{13A76A27-AFE8-40EB-9091-756D1262F65E}" dt="2018-06-22T04:35:34.575" v="2436" actId="14100"/>
          <ac:picMkLst>
            <pc:docMk/>
            <pc:sldMk cId="3968008952" sldId="259"/>
            <ac:picMk id="27" creationId="{B68C6737-26D9-4E69-8343-87E6C90DEAC6}"/>
          </ac:picMkLst>
        </pc:picChg>
        <pc:picChg chg="add del mod modCrop">
          <ac:chgData name="Magdalena Schindl" userId="48b0cd3ca7af6d20" providerId="LiveId" clId="{13A76A27-AFE8-40EB-9091-756D1262F65E}" dt="2018-06-20T20:58:33.107" v="1540" actId="478"/>
          <ac:picMkLst>
            <pc:docMk/>
            <pc:sldMk cId="3968008952" sldId="259"/>
            <ac:picMk id="28" creationId="{1FD92199-FF3D-4B3D-95D6-D783AA92B6BF}"/>
          </ac:picMkLst>
        </pc:picChg>
        <pc:picChg chg="add del mod modCrop">
          <ac:chgData name="Magdalena Schindl" userId="48b0cd3ca7af6d20" providerId="LiveId" clId="{13A76A27-AFE8-40EB-9091-756D1262F65E}" dt="2018-06-20T20:58:19.576" v="1538" actId="1076"/>
          <ac:picMkLst>
            <pc:docMk/>
            <pc:sldMk cId="3968008952" sldId="259"/>
            <ac:picMk id="29" creationId="{F94C5ACF-FAF8-466C-BFC3-82D0CCCCD6F3}"/>
          </ac:picMkLst>
        </pc:picChg>
        <pc:picChg chg="add del mod modCrop">
          <ac:chgData name="Magdalena Schindl" userId="48b0cd3ca7af6d20" providerId="LiveId" clId="{13A76A27-AFE8-40EB-9091-756D1262F65E}" dt="2018-06-21T15:25:43.763" v="1656" actId="1076"/>
          <ac:picMkLst>
            <pc:docMk/>
            <pc:sldMk cId="3968008952" sldId="259"/>
            <ac:picMk id="30" creationId="{0B4D1E12-F1A7-4EDD-A33D-4E0DE8E13461}"/>
          </ac:picMkLst>
        </pc:picChg>
        <pc:picChg chg="add del mod">
          <ac:chgData name="Magdalena Schindl" userId="48b0cd3ca7af6d20" providerId="LiveId" clId="{13A76A27-AFE8-40EB-9091-756D1262F65E}" dt="2018-06-21T15:25:47.789" v="1658" actId="1076"/>
          <ac:picMkLst>
            <pc:docMk/>
            <pc:sldMk cId="3968008952" sldId="259"/>
            <ac:picMk id="31" creationId="{C90C5B46-7298-4410-B297-E9A64F573F5B}"/>
          </ac:picMkLst>
        </pc:picChg>
        <pc:picChg chg="add del">
          <ac:chgData name="Magdalena Schindl" userId="48b0cd3ca7af6d20" providerId="LiveId" clId="{13A76A27-AFE8-40EB-9091-756D1262F65E}" dt="2018-06-21T15:25:00.178" v="1646" actId="1076"/>
          <ac:picMkLst>
            <pc:docMk/>
            <pc:sldMk cId="3968008952" sldId="259"/>
            <ac:picMk id="32" creationId="{47994B33-C607-4039-BE3B-14FA290038D8}"/>
          </ac:picMkLst>
        </pc:picChg>
        <pc:picChg chg="add del mod">
          <ac:chgData name="Magdalena Schindl" userId="48b0cd3ca7af6d20" providerId="LiveId" clId="{13A76A27-AFE8-40EB-9091-756D1262F65E}" dt="2018-06-20T21:00:41.237" v="1544" actId="1076"/>
          <ac:picMkLst>
            <pc:docMk/>
            <pc:sldMk cId="3968008952" sldId="259"/>
            <ac:picMk id="32" creationId="{C56D8218-98C1-4A88-85A6-9DA814CA9209}"/>
          </ac:picMkLst>
        </pc:picChg>
        <pc:picChg chg="add del mod">
          <ac:chgData name="Magdalena Schindl" userId="48b0cd3ca7af6d20" providerId="LiveId" clId="{13A76A27-AFE8-40EB-9091-756D1262F65E}" dt="2018-06-21T15:24:58.887" v="1644" actId="1076"/>
          <ac:picMkLst>
            <pc:docMk/>
            <pc:sldMk cId="3968008952" sldId="259"/>
            <ac:picMk id="33" creationId="{C5C03179-F128-425E-8ABB-5301C79E4A56}"/>
          </ac:picMkLst>
        </pc:picChg>
        <pc:picChg chg="add del">
          <ac:chgData name="Magdalena Schindl" userId="48b0cd3ca7af6d20" providerId="LiveId" clId="{13A76A27-AFE8-40EB-9091-756D1262F65E}" dt="2018-06-20T20:58:34.060" v="1541" actId="478"/>
          <ac:picMkLst>
            <pc:docMk/>
            <pc:sldMk cId="3968008952" sldId="259"/>
            <ac:picMk id="34" creationId="{08B59108-72E5-4A97-BAF9-D23A85A145A6}"/>
          </ac:picMkLst>
        </pc:picChg>
        <pc:picChg chg="add del ord">
          <ac:chgData name="Magdalena Schindl" userId="48b0cd3ca7af6d20" providerId="LiveId" clId="{13A76A27-AFE8-40EB-9091-756D1262F65E}" dt="2018-06-21T15:23:40.266" v="1625" actId="1076"/>
          <ac:picMkLst>
            <pc:docMk/>
            <pc:sldMk cId="3968008952" sldId="259"/>
            <ac:picMk id="36" creationId="{8B1D60B8-D46E-4462-9EBA-F6157333C466}"/>
          </ac:picMkLst>
        </pc:picChg>
        <pc:picChg chg="add del">
          <ac:chgData name="Magdalena Schindl" userId="48b0cd3ca7af6d20" providerId="LiveId" clId="{13A76A27-AFE8-40EB-9091-756D1262F65E}" dt="2018-06-21T15:24:56.382" v="1639" actId="1076"/>
          <ac:picMkLst>
            <pc:docMk/>
            <pc:sldMk cId="3968008952" sldId="259"/>
            <ac:picMk id="38" creationId="{47319617-22ED-4AFB-8D6C-ECB32EE7F78B}"/>
          </ac:picMkLst>
        </pc:picChg>
        <pc:picChg chg="add del mod">
          <ac:chgData name="Magdalena Schindl" userId="48b0cd3ca7af6d20" providerId="LiveId" clId="{13A76A27-AFE8-40EB-9091-756D1262F65E}" dt="2018-06-21T15:25:06.508" v="1652" actId="1076"/>
          <ac:picMkLst>
            <pc:docMk/>
            <pc:sldMk cId="3968008952" sldId="259"/>
            <ac:picMk id="39" creationId="{B7C640BA-8327-4F7B-817A-9B8194D77016}"/>
          </ac:picMkLst>
        </pc:picChg>
        <pc:picChg chg="add del mod">
          <ac:chgData name="Magdalena Schindl" userId="48b0cd3ca7af6d20" providerId="LiveId" clId="{13A76A27-AFE8-40EB-9091-756D1262F65E}" dt="2018-06-21T15:25:39.434" v="1654" actId="1076"/>
          <ac:picMkLst>
            <pc:docMk/>
            <pc:sldMk cId="3968008952" sldId="259"/>
            <ac:picMk id="40" creationId="{48E46836-8EE9-4A66-9635-712237B4E813}"/>
          </ac:picMkLst>
        </pc:picChg>
        <pc:picChg chg="add del">
          <ac:chgData name="Magdalena Schindl" userId="48b0cd3ca7af6d20" providerId="LiveId" clId="{13A76A27-AFE8-40EB-9091-756D1262F65E}" dt="2018-06-21T15:24:56.382" v="1639" actId="1076"/>
          <ac:picMkLst>
            <pc:docMk/>
            <pc:sldMk cId="3968008952" sldId="259"/>
            <ac:picMk id="41" creationId="{2D302AEF-9F60-469D-A574-F5BC1BAE1E63}"/>
          </ac:picMkLst>
        </pc:picChg>
        <pc:picChg chg="add del">
          <ac:chgData name="Magdalena Schindl" userId="48b0cd3ca7af6d20" providerId="LiveId" clId="{13A76A27-AFE8-40EB-9091-756D1262F65E}" dt="2018-06-21T15:25:52.857" v="1660" actId="478"/>
          <ac:picMkLst>
            <pc:docMk/>
            <pc:sldMk cId="3968008952" sldId="259"/>
            <ac:picMk id="42" creationId="{7EFC7EEE-4578-4CF0-81E1-63E5E97AFC27}"/>
          </ac:picMkLst>
        </pc:picChg>
        <pc:picChg chg="add del mod">
          <ac:chgData name="Magdalena Schindl" userId="48b0cd3ca7af6d20" providerId="LiveId" clId="{13A76A27-AFE8-40EB-9091-756D1262F65E}" dt="2018-06-21T15:25:55.171" v="1661" actId="1076"/>
          <ac:picMkLst>
            <pc:docMk/>
            <pc:sldMk cId="3968008952" sldId="259"/>
            <ac:picMk id="43" creationId="{F2704E27-317B-4026-9BFD-4001240B78C4}"/>
          </ac:picMkLst>
        </pc:picChg>
        <pc:picChg chg="add del mod">
          <ac:chgData name="Magdalena Schindl" userId="48b0cd3ca7af6d20" providerId="LiveId" clId="{13A76A27-AFE8-40EB-9091-756D1262F65E}" dt="2018-06-21T15:26:03.622" v="1665" actId="1076"/>
          <ac:picMkLst>
            <pc:docMk/>
            <pc:sldMk cId="3968008952" sldId="259"/>
            <ac:picMk id="44" creationId="{A611CD8A-0D80-4164-9618-3F8A825FED82}"/>
          </ac:picMkLst>
        </pc:picChg>
        <pc:picChg chg="add del mod">
          <ac:chgData name="Magdalena Schindl" userId="48b0cd3ca7af6d20" providerId="LiveId" clId="{13A76A27-AFE8-40EB-9091-756D1262F65E}" dt="2018-06-21T15:24:55.388" v="1637" actId="1076"/>
          <ac:picMkLst>
            <pc:docMk/>
            <pc:sldMk cId="3968008952" sldId="259"/>
            <ac:picMk id="45" creationId="{437B7B7C-1959-40C8-A21B-021EE22B80C9}"/>
          </ac:picMkLst>
        </pc:picChg>
        <pc:picChg chg="add del mod">
          <ac:chgData name="Magdalena Schindl" userId="48b0cd3ca7af6d20" providerId="LiveId" clId="{13A76A27-AFE8-40EB-9091-756D1262F65E}" dt="2018-06-21T15:24:55.388" v="1637" actId="1076"/>
          <ac:picMkLst>
            <pc:docMk/>
            <pc:sldMk cId="3968008952" sldId="259"/>
            <ac:picMk id="46" creationId="{55F0095B-7755-4923-AFCB-5D8EDB74B9C3}"/>
          </ac:picMkLst>
        </pc:picChg>
        <pc:picChg chg="add del mod">
          <ac:chgData name="Magdalena Schindl" userId="48b0cd3ca7af6d20" providerId="LiveId" clId="{13A76A27-AFE8-40EB-9091-756D1262F65E}" dt="2018-06-21T15:37:34.942" v="1786" actId="478"/>
          <ac:picMkLst>
            <pc:docMk/>
            <pc:sldMk cId="3968008952" sldId="259"/>
            <ac:picMk id="47" creationId="{5336DF5F-42F4-438F-893C-2F174001EF49}"/>
          </ac:picMkLst>
        </pc:picChg>
        <pc:picChg chg="add del mod">
          <ac:chgData name="Magdalena Schindl" userId="48b0cd3ca7af6d20" providerId="LiveId" clId="{13A76A27-AFE8-40EB-9091-756D1262F65E}" dt="2018-06-21T15:35:11.918" v="1773" actId="478"/>
          <ac:picMkLst>
            <pc:docMk/>
            <pc:sldMk cId="3968008952" sldId="259"/>
            <ac:picMk id="48" creationId="{6A46FE1B-AC9E-4D93-822F-AF0D2050FE72}"/>
          </ac:picMkLst>
        </pc:picChg>
        <pc:picChg chg="add del mod">
          <ac:chgData name="Magdalena Schindl" userId="48b0cd3ca7af6d20" providerId="LiveId" clId="{13A76A27-AFE8-40EB-9091-756D1262F65E}" dt="2018-06-21T15:33:09.921" v="1747" actId="478"/>
          <ac:picMkLst>
            <pc:docMk/>
            <pc:sldMk cId="3968008952" sldId="259"/>
            <ac:picMk id="49" creationId="{BF5EC519-9928-4336-A308-AF3282655391}"/>
          </ac:picMkLst>
        </pc:picChg>
        <pc:picChg chg="add del mod">
          <ac:chgData name="Magdalena Schindl" userId="48b0cd3ca7af6d20" providerId="LiveId" clId="{13A76A27-AFE8-40EB-9091-756D1262F65E}" dt="2018-06-21T15:33:27.846" v="1753" actId="478"/>
          <ac:picMkLst>
            <pc:docMk/>
            <pc:sldMk cId="3968008952" sldId="259"/>
            <ac:picMk id="50" creationId="{F1F8B119-E38E-488D-BDEE-0585EE34F4A4}"/>
          </ac:picMkLst>
        </pc:picChg>
        <pc:picChg chg="add del mod">
          <ac:chgData name="Magdalena Schindl" userId="48b0cd3ca7af6d20" providerId="LiveId" clId="{13A76A27-AFE8-40EB-9091-756D1262F65E}" dt="2018-06-21T15:33:17.322" v="1749" actId="478"/>
          <ac:picMkLst>
            <pc:docMk/>
            <pc:sldMk cId="3968008952" sldId="259"/>
            <ac:picMk id="53" creationId="{699C5FF2-C6E4-4F1B-9D95-D2D70A70D1D6}"/>
          </ac:picMkLst>
        </pc:picChg>
        <pc:picChg chg="add del mod">
          <ac:chgData name="Magdalena Schindl" userId="48b0cd3ca7af6d20" providerId="LiveId" clId="{13A76A27-AFE8-40EB-9091-756D1262F65E}" dt="2018-06-21T15:33:19.389" v="1750" actId="1076"/>
          <ac:picMkLst>
            <pc:docMk/>
            <pc:sldMk cId="3968008952" sldId="259"/>
            <ac:picMk id="54" creationId="{086E6E87-20BC-4EAF-886A-BBB06B9FB998}"/>
          </ac:picMkLst>
        </pc:picChg>
        <pc:picChg chg="add mod modCrop">
          <ac:chgData name="Magdalena Schindl" userId="48b0cd3ca7af6d20" providerId="LiveId" clId="{13A76A27-AFE8-40EB-9091-756D1262F65E}" dt="2018-06-22T04:38:16.806" v="2482" actId="1076"/>
          <ac:picMkLst>
            <pc:docMk/>
            <pc:sldMk cId="3968008952" sldId="259"/>
            <ac:picMk id="55" creationId="{7EAD7DFB-86EB-4B80-A7FC-451ECE822C53}"/>
          </ac:picMkLst>
        </pc:picChg>
        <pc:picChg chg="add mod modCrop">
          <ac:chgData name="Magdalena Schindl" userId="48b0cd3ca7af6d20" providerId="LiveId" clId="{13A76A27-AFE8-40EB-9091-756D1262F65E}" dt="2018-06-22T04:38:16.806" v="2482" actId="1076"/>
          <ac:picMkLst>
            <pc:docMk/>
            <pc:sldMk cId="3968008952" sldId="259"/>
            <ac:picMk id="56" creationId="{4ED9D20D-F9CD-4CE0-854D-BE2DC1B86565}"/>
          </ac:picMkLst>
        </pc:picChg>
        <pc:picChg chg="add mod modCrop">
          <ac:chgData name="Magdalena Schindl" userId="48b0cd3ca7af6d20" providerId="LiveId" clId="{13A76A27-AFE8-40EB-9091-756D1262F65E}" dt="2018-06-22T04:38:16.806" v="2482" actId="1076"/>
          <ac:picMkLst>
            <pc:docMk/>
            <pc:sldMk cId="3968008952" sldId="259"/>
            <ac:picMk id="57" creationId="{88C221C3-F1D3-4995-88EC-6D3BBECF8725}"/>
          </ac:picMkLst>
        </pc:picChg>
        <pc:picChg chg="add mod modCrop">
          <ac:chgData name="Magdalena Schindl" userId="48b0cd3ca7af6d20" providerId="LiveId" clId="{13A76A27-AFE8-40EB-9091-756D1262F65E}" dt="2018-06-22T04:38:16.806" v="2482" actId="1076"/>
          <ac:picMkLst>
            <pc:docMk/>
            <pc:sldMk cId="3968008952" sldId="259"/>
            <ac:picMk id="58" creationId="{5F3818BF-87C6-49FE-9AA9-E4C1D44ED497}"/>
          </ac:picMkLst>
        </pc:picChg>
        <pc:picChg chg="add mod">
          <ac:chgData name="Magdalena Schindl" userId="48b0cd3ca7af6d20" providerId="LiveId" clId="{13A76A27-AFE8-40EB-9091-756D1262F65E}" dt="2018-06-21T15:28:42.244" v="1676" actId="571"/>
          <ac:picMkLst>
            <pc:docMk/>
            <pc:sldMk cId="3968008952" sldId="259"/>
            <ac:picMk id="59" creationId="{874C3C4D-3134-4E9F-BE0E-FFA683FD3114}"/>
          </ac:picMkLst>
        </pc:picChg>
        <pc:picChg chg="add mod">
          <ac:chgData name="Magdalena Schindl" userId="48b0cd3ca7af6d20" providerId="LiveId" clId="{13A76A27-AFE8-40EB-9091-756D1262F65E}" dt="2018-06-21T15:28:42.244" v="1676" actId="571"/>
          <ac:picMkLst>
            <pc:docMk/>
            <pc:sldMk cId="3968008952" sldId="259"/>
            <ac:picMk id="60" creationId="{359CDC17-FF7B-4CE4-AB36-FB9F66E533FB}"/>
          </ac:picMkLst>
        </pc:picChg>
        <pc:picChg chg="add mod">
          <ac:chgData name="Magdalena Schindl" userId="48b0cd3ca7af6d20" providerId="LiveId" clId="{13A76A27-AFE8-40EB-9091-756D1262F65E}" dt="2018-06-21T15:28:42.244" v="1676" actId="571"/>
          <ac:picMkLst>
            <pc:docMk/>
            <pc:sldMk cId="3968008952" sldId="259"/>
            <ac:picMk id="61" creationId="{1DA858D3-1ABE-49B7-AA35-9329D9673CB7}"/>
          </ac:picMkLst>
        </pc:picChg>
        <pc:picChg chg="add mod">
          <ac:chgData name="Magdalena Schindl" userId="48b0cd3ca7af6d20" providerId="LiveId" clId="{13A76A27-AFE8-40EB-9091-756D1262F65E}" dt="2018-06-21T15:28:42.244" v="1676" actId="571"/>
          <ac:picMkLst>
            <pc:docMk/>
            <pc:sldMk cId="3968008952" sldId="259"/>
            <ac:picMk id="62" creationId="{F08812AE-A544-4C45-AB56-710321A9B959}"/>
          </ac:picMkLst>
        </pc:picChg>
        <pc:picChg chg="add mod">
          <ac:chgData name="Magdalena Schindl" userId="48b0cd3ca7af6d20" providerId="LiveId" clId="{13A76A27-AFE8-40EB-9091-756D1262F65E}" dt="2018-06-21T15:28:49.830" v="1678" actId="571"/>
          <ac:picMkLst>
            <pc:docMk/>
            <pc:sldMk cId="3968008952" sldId="259"/>
            <ac:picMk id="63" creationId="{1102FA77-82D8-4DE6-99DF-782A4A735787}"/>
          </ac:picMkLst>
        </pc:picChg>
        <pc:picChg chg="add mod">
          <ac:chgData name="Magdalena Schindl" userId="48b0cd3ca7af6d20" providerId="LiveId" clId="{13A76A27-AFE8-40EB-9091-756D1262F65E}" dt="2018-06-21T15:28:49.830" v="1678" actId="571"/>
          <ac:picMkLst>
            <pc:docMk/>
            <pc:sldMk cId="3968008952" sldId="259"/>
            <ac:picMk id="64" creationId="{0C67995B-CC3B-4C4F-ABAD-22F7BA4BE15F}"/>
          </ac:picMkLst>
        </pc:picChg>
        <pc:picChg chg="add mod">
          <ac:chgData name="Magdalena Schindl" userId="48b0cd3ca7af6d20" providerId="LiveId" clId="{13A76A27-AFE8-40EB-9091-756D1262F65E}" dt="2018-06-21T15:28:49.830" v="1678" actId="571"/>
          <ac:picMkLst>
            <pc:docMk/>
            <pc:sldMk cId="3968008952" sldId="259"/>
            <ac:picMk id="65" creationId="{414F3D34-BD9D-47BE-8705-D5AED676A20E}"/>
          </ac:picMkLst>
        </pc:picChg>
        <pc:picChg chg="add mod">
          <ac:chgData name="Magdalena Schindl" userId="48b0cd3ca7af6d20" providerId="LiveId" clId="{13A76A27-AFE8-40EB-9091-756D1262F65E}" dt="2018-06-21T15:28:49.830" v="1678" actId="571"/>
          <ac:picMkLst>
            <pc:docMk/>
            <pc:sldMk cId="3968008952" sldId="259"/>
            <ac:picMk id="66" creationId="{29A201DC-C989-4612-88CF-4A8EE82214AB}"/>
          </ac:picMkLst>
        </pc:picChg>
        <pc:picChg chg="add mod">
          <ac:chgData name="Magdalena Schindl" userId="48b0cd3ca7af6d20" providerId="LiveId" clId="{13A76A27-AFE8-40EB-9091-756D1262F65E}" dt="2018-06-21T15:28:49.830" v="1678" actId="571"/>
          <ac:picMkLst>
            <pc:docMk/>
            <pc:sldMk cId="3968008952" sldId="259"/>
            <ac:picMk id="67" creationId="{91BD5516-CF4E-4EFB-B5D0-2256177F46AB}"/>
          </ac:picMkLst>
        </pc:picChg>
        <pc:picChg chg="add mod">
          <ac:chgData name="Magdalena Schindl" userId="48b0cd3ca7af6d20" providerId="LiveId" clId="{13A76A27-AFE8-40EB-9091-756D1262F65E}" dt="2018-06-21T15:28:49.830" v="1678" actId="571"/>
          <ac:picMkLst>
            <pc:docMk/>
            <pc:sldMk cId="3968008952" sldId="259"/>
            <ac:picMk id="68" creationId="{06B4F490-FFED-42D7-87D7-5A8585BB4F11}"/>
          </ac:picMkLst>
        </pc:picChg>
        <pc:picChg chg="add mod">
          <ac:chgData name="Magdalena Schindl" userId="48b0cd3ca7af6d20" providerId="LiveId" clId="{13A76A27-AFE8-40EB-9091-756D1262F65E}" dt="2018-06-21T15:28:49.830" v="1678" actId="571"/>
          <ac:picMkLst>
            <pc:docMk/>
            <pc:sldMk cId="3968008952" sldId="259"/>
            <ac:picMk id="69" creationId="{4982FBC8-BDBA-4E58-8141-6ECE1FFAF18F}"/>
          </ac:picMkLst>
        </pc:picChg>
        <pc:picChg chg="add mod">
          <ac:chgData name="Magdalena Schindl" userId="48b0cd3ca7af6d20" providerId="LiveId" clId="{13A76A27-AFE8-40EB-9091-756D1262F65E}" dt="2018-06-21T15:28:49.830" v="1678" actId="571"/>
          <ac:picMkLst>
            <pc:docMk/>
            <pc:sldMk cId="3968008952" sldId="259"/>
            <ac:picMk id="70" creationId="{3A66F073-E266-44CE-8601-F61EAEC4854B}"/>
          </ac:picMkLst>
        </pc:picChg>
        <pc:picChg chg="add mod">
          <ac:chgData name="Magdalena Schindl" userId="48b0cd3ca7af6d20" providerId="LiveId" clId="{13A76A27-AFE8-40EB-9091-756D1262F65E}" dt="2018-06-21T15:28:49.830" v="1678" actId="571"/>
          <ac:picMkLst>
            <pc:docMk/>
            <pc:sldMk cId="3968008952" sldId="259"/>
            <ac:picMk id="71" creationId="{34FE8E6E-E314-4F4D-BE7D-EB49882DD7A1}"/>
          </ac:picMkLst>
        </pc:picChg>
        <pc:picChg chg="add mod">
          <ac:chgData name="Magdalena Schindl" userId="48b0cd3ca7af6d20" providerId="LiveId" clId="{13A76A27-AFE8-40EB-9091-756D1262F65E}" dt="2018-06-21T15:28:49.830" v="1678" actId="571"/>
          <ac:picMkLst>
            <pc:docMk/>
            <pc:sldMk cId="3968008952" sldId="259"/>
            <ac:picMk id="72" creationId="{543A7002-2480-4A1F-A776-1A95A710B2D5}"/>
          </ac:picMkLst>
        </pc:picChg>
        <pc:picChg chg="add del mod">
          <ac:chgData name="Magdalena Schindl" userId="48b0cd3ca7af6d20" providerId="LiveId" clId="{13A76A27-AFE8-40EB-9091-756D1262F65E}" dt="2018-06-21T15:30:23.727" v="1688" actId="478"/>
          <ac:picMkLst>
            <pc:docMk/>
            <pc:sldMk cId="3968008952" sldId="259"/>
            <ac:picMk id="73" creationId="{CD08F624-B5A2-49DE-BC05-43FFDB7262AE}"/>
          </ac:picMkLst>
        </pc:picChg>
        <pc:picChg chg="add del mod">
          <ac:chgData name="Magdalena Schindl" userId="48b0cd3ca7af6d20" providerId="LiveId" clId="{13A76A27-AFE8-40EB-9091-756D1262F65E}" dt="2018-06-21T15:30:25.820" v="1689" actId="478"/>
          <ac:picMkLst>
            <pc:docMk/>
            <pc:sldMk cId="3968008952" sldId="259"/>
            <ac:picMk id="74" creationId="{0CA659B4-C281-40ED-8B0A-DBEEDF351656}"/>
          </ac:picMkLst>
        </pc:picChg>
        <pc:picChg chg="add del mod">
          <ac:chgData name="Magdalena Schindl" userId="48b0cd3ca7af6d20" providerId="LiveId" clId="{13A76A27-AFE8-40EB-9091-756D1262F65E}" dt="2018-06-21T15:33:29.562" v="1754" actId="478"/>
          <ac:picMkLst>
            <pc:docMk/>
            <pc:sldMk cId="3968008952" sldId="259"/>
            <ac:picMk id="75" creationId="{3505AA79-A757-4C60-A4F3-D7BFDD4F7D1E}"/>
          </ac:picMkLst>
        </pc:picChg>
        <pc:picChg chg="add del">
          <ac:chgData name="Magdalena Schindl" userId="48b0cd3ca7af6d20" providerId="LiveId" clId="{13A76A27-AFE8-40EB-9091-756D1262F65E}" dt="2018-06-21T15:32:48.993" v="1727" actId="1076"/>
          <ac:picMkLst>
            <pc:docMk/>
            <pc:sldMk cId="3968008952" sldId="259"/>
            <ac:picMk id="85" creationId="{58C698DA-D152-4F0F-BAE5-A12E0212B7E3}"/>
          </ac:picMkLst>
        </pc:picChg>
        <pc:picChg chg="add del mod">
          <ac:chgData name="Magdalena Schindl" userId="48b0cd3ca7af6d20" providerId="LiveId" clId="{13A76A27-AFE8-40EB-9091-756D1262F65E}" dt="2018-06-21T15:34:44.079" v="1767" actId="478"/>
          <ac:picMkLst>
            <pc:docMk/>
            <pc:sldMk cId="3968008952" sldId="259"/>
            <ac:picMk id="88" creationId="{4DFC05A5-EE31-4262-B89A-47D44D5E8BC5}"/>
          </ac:picMkLst>
        </pc:picChg>
        <pc:picChg chg="add del mod">
          <ac:chgData name="Magdalena Schindl" userId="48b0cd3ca7af6d20" providerId="LiveId" clId="{13A76A27-AFE8-40EB-9091-756D1262F65E}" dt="2018-06-21T15:34:46.131" v="1768" actId="478"/>
          <ac:picMkLst>
            <pc:docMk/>
            <pc:sldMk cId="3968008952" sldId="259"/>
            <ac:picMk id="91" creationId="{6DB8BBAF-2794-4810-A826-49078B127488}"/>
          </ac:picMkLst>
        </pc:picChg>
        <pc:picChg chg="add mod modCrop">
          <ac:chgData name="Magdalena Schindl" userId="48b0cd3ca7af6d20" providerId="LiveId" clId="{13A76A27-AFE8-40EB-9091-756D1262F65E}" dt="2018-06-21T15:39:10.109" v="1801" actId="1076"/>
          <ac:picMkLst>
            <pc:docMk/>
            <pc:sldMk cId="3968008952" sldId="259"/>
            <ac:picMk id="94" creationId="{332BB82E-F353-424B-9F90-F2A48BC62092}"/>
          </ac:picMkLst>
        </pc:picChg>
        <pc:picChg chg="add mod modCrop">
          <ac:chgData name="Magdalena Schindl" userId="48b0cd3ca7af6d20" providerId="LiveId" clId="{13A76A27-AFE8-40EB-9091-756D1262F65E}" dt="2018-06-26T12:24:23.506" v="2682" actId="1076"/>
          <ac:picMkLst>
            <pc:docMk/>
            <pc:sldMk cId="3968008952" sldId="259"/>
            <ac:picMk id="95" creationId="{E9F2713B-A1FF-4100-9997-4D03BAB24CA9}"/>
          </ac:picMkLst>
        </pc:picChg>
        <pc:picChg chg="add mod modCrop">
          <ac:chgData name="Magdalena Schindl" userId="48b0cd3ca7af6d20" providerId="LiveId" clId="{13A76A27-AFE8-40EB-9091-756D1262F65E}" dt="2018-06-22T04:20:14.439" v="2371" actId="732"/>
          <ac:picMkLst>
            <pc:docMk/>
            <pc:sldMk cId="3968008952" sldId="259"/>
            <ac:picMk id="96" creationId="{AE1D28CB-6CB3-4506-8E74-E7EDF49C75AE}"/>
          </ac:picMkLst>
        </pc:picChg>
        <pc:picChg chg="add mod">
          <ac:chgData name="Magdalena Schindl" userId="48b0cd3ca7af6d20" providerId="LiveId" clId="{13A76A27-AFE8-40EB-9091-756D1262F65E}" dt="2018-06-22T04:19:57.237" v="2370" actId="14100"/>
          <ac:picMkLst>
            <pc:docMk/>
            <pc:sldMk cId="3968008952" sldId="259"/>
            <ac:picMk id="97" creationId="{35505676-C3C4-446C-A091-9A4AE1ADBCD7}"/>
          </ac:picMkLst>
        </pc:picChg>
        <pc:picChg chg="add mod">
          <ac:chgData name="Magdalena Schindl" userId="48b0cd3ca7af6d20" providerId="LiveId" clId="{13A76A27-AFE8-40EB-9091-756D1262F65E}" dt="2018-06-21T15:37:29.710" v="1785" actId="1076"/>
          <ac:picMkLst>
            <pc:docMk/>
            <pc:sldMk cId="3968008952" sldId="259"/>
            <ac:picMk id="98" creationId="{A34061AA-FBBD-4201-A720-FE7F5219F7A4}"/>
          </ac:picMkLst>
        </pc:picChg>
        <pc:picChg chg="add del">
          <ac:chgData name="Magdalena Schindl" userId="48b0cd3ca7af6d20" providerId="LiveId" clId="{13A76A27-AFE8-40EB-9091-756D1262F65E}" dt="2018-06-21T15:07:40.936" v="1552" actId="108"/>
          <ac:picMkLst>
            <pc:docMk/>
            <pc:sldMk cId="3968008952" sldId="259"/>
            <ac:picMk id="2049" creationId="{760454AA-EEE5-4FF2-9EE0-B4E7868BFB9E}"/>
          </ac:picMkLst>
        </pc:picChg>
        <pc:picChg chg="add del">
          <ac:chgData name="Magdalena Schindl" userId="48b0cd3ca7af6d20" providerId="LiveId" clId="{13A76A27-AFE8-40EB-9091-756D1262F65E}" dt="2018-06-21T15:07:40.936" v="1552" actId="108"/>
          <ac:picMkLst>
            <pc:docMk/>
            <pc:sldMk cId="3968008952" sldId="259"/>
            <ac:picMk id="2050" creationId="{4708D693-AAB4-4ED0-8E89-3A8143B8D437}"/>
          </ac:picMkLst>
        </pc:picChg>
        <pc:cxnChg chg="add del mod">
          <ac:chgData name="Magdalena Schindl" userId="48b0cd3ca7af6d20" providerId="LiveId" clId="{13A76A27-AFE8-40EB-9091-756D1262F65E}" dt="2018-06-21T18:24:20.620" v="2355" actId="478"/>
          <ac:cxnSpMkLst>
            <pc:docMk/>
            <pc:sldMk cId="3968008952" sldId="259"/>
            <ac:cxnSpMk id="6" creationId="{C6BB0BF4-0399-43A3-8D6A-212021C4B3BD}"/>
          </ac:cxnSpMkLst>
        </pc:cxnChg>
        <pc:cxnChg chg="add del mod">
          <ac:chgData name="Magdalena Schindl" userId="48b0cd3ca7af6d20" providerId="LiveId" clId="{13A76A27-AFE8-40EB-9091-756D1262F65E}" dt="2018-06-21T18:24:35.884" v="2357" actId="478"/>
          <ac:cxnSpMkLst>
            <pc:docMk/>
            <pc:sldMk cId="3968008952" sldId="259"/>
            <ac:cxnSpMk id="24" creationId="{B24FBF0A-84E2-4B87-9D4B-AD9CADF99EDA}"/>
          </ac:cxnSpMkLst>
        </pc:cxnChg>
        <pc:cxnChg chg="add mod">
          <ac:chgData name="Magdalena Schindl" userId="48b0cd3ca7af6d20" providerId="LiveId" clId="{13A76A27-AFE8-40EB-9091-756D1262F65E}" dt="2018-06-22T04:24:25.285" v="2384" actId="164"/>
          <ac:cxnSpMkLst>
            <pc:docMk/>
            <pc:sldMk cId="3968008952" sldId="259"/>
            <ac:cxnSpMk id="26" creationId="{CD13911A-977F-42E6-923F-C4F93C4CE86A}"/>
          </ac:cxnSpMkLst>
        </pc:cxnChg>
        <pc:cxnChg chg="add mod">
          <ac:chgData name="Magdalena Schindl" userId="48b0cd3ca7af6d20" providerId="LiveId" clId="{13A76A27-AFE8-40EB-9091-756D1262F65E}" dt="2018-06-22T04:24:25.285" v="2384" actId="164"/>
          <ac:cxnSpMkLst>
            <pc:docMk/>
            <pc:sldMk cId="3968008952" sldId="259"/>
            <ac:cxnSpMk id="28" creationId="{394F9656-5443-4F26-ACD9-7C7B22EA6837}"/>
          </ac:cxnSpMkLst>
        </pc:cxnChg>
        <pc:cxnChg chg="add del mod">
          <ac:chgData name="Magdalena Schindl" userId="48b0cd3ca7af6d20" providerId="LiveId" clId="{13A76A27-AFE8-40EB-9091-756D1262F65E}" dt="2018-06-21T18:25:26.053" v="2362" actId="478"/>
          <ac:cxnSpMkLst>
            <pc:docMk/>
            <pc:sldMk cId="3968008952" sldId="259"/>
            <ac:cxnSpMk id="30" creationId="{9437A57A-2343-4BBD-BE85-5EFFEE510F75}"/>
          </ac:cxnSpMkLst>
        </pc:cxnChg>
        <pc:cxnChg chg="add mod">
          <ac:chgData name="Magdalena Schindl" userId="48b0cd3ca7af6d20" providerId="LiveId" clId="{13A76A27-AFE8-40EB-9091-756D1262F65E}" dt="2018-06-21T18:25:22.319" v="2361" actId="11529"/>
          <ac:cxnSpMkLst>
            <pc:docMk/>
            <pc:sldMk cId="3968008952" sldId="259"/>
            <ac:cxnSpMk id="32" creationId="{9BDDE8AE-ECB3-44FF-8570-1452CE48F7DB}"/>
          </ac:cxnSpMkLst>
        </pc:cxnChg>
        <pc:cxnChg chg="add mod">
          <ac:chgData name="Magdalena Schindl" userId="48b0cd3ca7af6d20" providerId="LiveId" clId="{13A76A27-AFE8-40EB-9091-756D1262F65E}" dt="2018-06-22T04:24:25.285" v="2384" actId="164"/>
          <ac:cxnSpMkLst>
            <pc:docMk/>
            <pc:sldMk cId="3968008952" sldId="259"/>
            <ac:cxnSpMk id="34" creationId="{EA747BE5-8641-47AF-94D4-39B5A2A32E8F}"/>
          </ac:cxnSpMkLst>
        </pc:cxnChg>
      </pc:sldChg>
      <pc:sldMasterChg chg="modSldLayout">
        <pc:chgData name="Magdalena Schindl" userId="48b0cd3ca7af6d20" providerId="LiveId" clId="{13A76A27-AFE8-40EB-9091-756D1262F65E}" dt="2018-06-26T14:49:17.677" v="3424" actId="20577"/>
        <pc:sldMasterMkLst>
          <pc:docMk/>
          <pc:sldMasterMk cId="0" sldId="2147483648"/>
        </pc:sldMasterMkLst>
        <pc:sldLayoutChg chg="delSp">
          <pc:chgData name="Magdalena Schindl" userId="48b0cd3ca7af6d20" providerId="LiveId" clId="{13A76A27-AFE8-40EB-9091-756D1262F65E}" dt="2018-06-20T20:05:08.804" v="934" actId="478"/>
          <pc:sldLayoutMkLst>
            <pc:docMk/>
            <pc:sldMasterMk cId="0" sldId="2147483648"/>
            <pc:sldLayoutMk cId="4062799825" sldId="2147483655"/>
          </pc:sldLayoutMkLst>
          <pc:spChg chg="del">
            <ac:chgData name="Magdalena Schindl" userId="48b0cd3ca7af6d20" providerId="LiveId" clId="{13A76A27-AFE8-40EB-9091-756D1262F65E}" dt="2018-06-20T20:05:07.034" v="933" actId="478"/>
            <ac:spMkLst>
              <pc:docMk/>
              <pc:sldMasterMk cId="0" sldId="2147483648"/>
              <pc:sldLayoutMk cId="4062799825" sldId="2147483655"/>
              <ac:spMk id="2" creationId="{00000000-0000-0000-0000-000000000000}"/>
            </ac:spMkLst>
          </pc:spChg>
          <pc:spChg chg="del">
            <ac:chgData name="Magdalena Schindl" userId="48b0cd3ca7af6d20" providerId="LiveId" clId="{13A76A27-AFE8-40EB-9091-756D1262F65E}" dt="2018-06-20T20:05:05.028" v="932" actId="478"/>
            <ac:spMkLst>
              <pc:docMk/>
              <pc:sldMasterMk cId="0" sldId="2147483648"/>
              <pc:sldLayoutMk cId="4062799825" sldId="2147483655"/>
              <ac:spMk id="3" creationId="{00000000-0000-0000-0000-000000000000}"/>
            </ac:spMkLst>
          </pc:spChg>
          <pc:spChg chg="del">
            <ac:chgData name="Magdalena Schindl" userId="48b0cd3ca7af6d20" providerId="LiveId" clId="{13A76A27-AFE8-40EB-9091-756D1262F65E}" dt="2018-06-20T20:05:08.804" v="934" actId="478"/>
            <ac:spMkLst>
              <pc:docMk/>
              <pc:sldMasterMk cId="0" sldId="2147483648"/>
              <pc:sldLayoutMk cId="4062799825" sldId="2147483655"/>
              <ac:spMk id="4" creationId="{00000000-0000-0000-0000-000000000000}"/>
            </ac:spMkLst>
          </pc:spChg>
        </pc:sldLayoutChg>
        <pc:sldLayoutChg chg="addSp delSp modSp">
          <pc:chgData name="Magdalena Schindl" userId="48b0cd3ca7af6d20" providerId="LiveId" clId="{13A76A27-AFE8-40EB-9091-756D1262F65E}" dt="2018-06-26T14:49:17.677" v="3424" actId="20577"/>
          <pc:sldLayoutMkLst>
            <pc:docMk/>
            <pc:sldMasterMk cId="0" sldId="2147483648"/>
            <pc:sldLayoutMk cId="2648589757" sldId="2147483656"/>
          </pc:sldLayoutMkLst>
          <pc:spChg chg="del mod">
            <ac:chgData name="Magdalena Schindl" userId="48b0cd3ca7af6d20" providerId="LiveId" clId="{13A76A27-AFE8-40EB-9091-756D1262F65E}" dt="2018-06-20T20:17:35.281" v="1043" actId="478"/>
            <ac:spMkLst>
              <pc:docMk/>
              <pc:sldMasterMk cId="0" sldId="2147483648"/>
              <pc:sldLayoutMk cId="2648589757" sldId="2147483656"/>
              <ac:spMk id="2" creationId="{00000000-0000-0000-0000-000000000000}"/>
            </ac:spMkLst>
          </pc:spChg>
          <pc:spChg chg="del mod">
            <ac:chgData name="Magdalena Schindl" userId="48b0cd3ca7af6d20" providerId="LiveId" clId="{13A76A27-AFE8-40EB-9091-756D1262F65E}" dt="2018-06-20T20:10:25.394" v="982" actId="478"/>
            <ac:spMkLst>
              <pc:docMk/>
              <pc:sldMasterMk cId="0" sldId="2147483648"/>
              <pc:sldLayoutMk cId="2648589757" sldId="2147483656"/>
              <ac:spMk id="3" creationId="{00000000-0000-0000-0000-000000000000}"/>
            </ac:spMkLst>
          </pc:spChg>
          <pc:spChg chg="del mod">
            <ac:chgData name="Magdalena Schindl" userId="48b0cd3ca7af6d20" providerId="LiveId" clId="{13A76A27-AFE8-40EB-9091-756D1262F65E}" dt="2018-06-20T20:18:04.491" v="1049" actId="478"/>
            <ac:spMkLst>
              <pc:docMk/>
              <pc:sldMasterMk cId="0" sldId="2147483648"/>
              <pc:sldLayoutMk cId="2648589757" sldId="2147483656"/>
              <ac:spMk id="4" creationId="{00000000-0000-0000-0000-000000000000}"/>
            </ac:spMkLst>
          </pc:spChg>
          <pc:spChg chg="del">
            <ac:chgData name="Magdalena Schindl" userId="48b0cd3ca7af6d20" providerId="LiveId" clId="{13A76A27-AFE8-40EB-9091-756D1262F65E}" dt="2018-06-20T20:05:39.112" v="938" actId="478"/>
            <ac:spMkLst>
              <pc:docMk/>
              <pc:sldMasterMk cId="0" sldId="2147483648"/>
              <pc:sldLayoutMk cId="2648589757" sldId="2147483656"/>
              <ac:spMk id="5" creationId="{00000000-0000-0000-0000-000000000000}"/>
            </ac:spMkLst>
          </pc:spChg>
          <pc:spChg chg="del">
            <ac:chgData name="Magdalena Schindl" userId="48b0cd3ca7af6d20" providerId="LiveId" clId="{13A76A27-AFE8-40EB-9091-756D1262F65E}" dt="2018-06-20T20:05:40.342" v="939" actId="478"/>
            <ac:spMkLst>
              <pc:docMk/>
              <pc:sldMasterMk cId="0" sldId="2147483648"/>
              <pc:sldLayoutMk cId="2648589757" sldId="2147483656"/>
              <ac:spMk id="6" creationId="{00000000-0000-0000-0000-000000000000}"/>
            </ac:spMkLst>
          </pc:spChg>
          <pc:spChg chg="del">
            <ac:chgData name="Magdalena Schindl" userId="48b0cd3ca7af6d20" providerId="LiveId" clId="{13A76A27-AFE8-40EB-9091-756D1262F65E}" dt="2018-06-20T20:05:41.261" v="940" actId="478"/>
            <ac:spMkLst>
              <pc:docMk/>
              <pc:sldMasterMk cId="0" sldId="2147483648"/>
              <pc:sldLayoutMk cId="2648589757" sldId="2147483656"/>
              <ac:spMk id="7" creationId="{00000000-0000-0000-0000-000000000000}"/>
            </ac:spMkLst>
          </pc:spChg>
          <pc:spChg chg="add del mod">
            <ac:chgData name="Magdalena Schindl" userId="48b0cd3ca7af6d20" providerId="LiveId" clId="{13A76A27-AFE8-40EB-9091-756D1262F65E}" dt="2018-06-20T20:12:25.467" v="1003" actId="478"/>
            <ac:spMkLst>
              <pc:docMk/>
              <pc:sldMasterMk cId="0" sldId="2147483648"/>
              <pc:sldLayoutMk cId="2648589757" sldId="2147483656"/>
              <ac:spMk id="8" creationId="{8366ABA2-5CF3-494F-9CD7-504227640103}"/>
            </ac:spMkLst>
          </pc:spChg>
          <pc:spChg chg="add mod">
            <ac:chgData name="Magdalena Schindl" userId="48b0cd3ca7af6d20" providerId="LiveId" clId="{13A76A27-AFE8-40EB-9091-756D1262F65E}" dt="2018-06-26T14:49:17.677" v="3424" actId="20577"/>
            <ac:spMkLst>
              <pc:docMk/>
              <pc:sldMasterMk cId="0" sldId="2147483648"/>
              <pc:sldLayoutMk cId="2648589757" sldId="2147483656"/>
              <ac:spMk id="9" creationId="{79C3F2E7-BEDF-4949-AB42-B63CE3DF9A40}"/>
            </ac:spMkLst>
          </pc:spChg>
          <pc:spChg chg="add del mod">
            <ac:chgData name="Magdalena Schindl" userId="48b0cd3ca7af6d20" providerId="LiveId" clId="{13A76A27-AFE8-40EB-9091-756D1262F65E}" dt="2018-06-20T20:17:47.793" v="1045" actId="478"/>
            <ac:spMkLst>
              <pc:docMk/>
              <pc:sldMasterMk cId="0" sldId="2147483648"/>
              <pc:sldLayoutMk cId="2648589757" sldId="2147483656"/>
              <ac:spMk id="10" creationId="{DF438F09-13CD-49C5-82A2-2C005E02B1F1}"/>
            </ac:spMkLst>
          </pc:spChg>
          <pc:spChg chg="add del">
            <ac:chgData name="Magdalena Schindl" userId="48b0cd3ca7af6d20" providerId="LiveId" clId="{13A76A27-AFE8-40EB-9091-756D1262F65E}" dt="2018-06-20T20:08:07.119" v="967" actId="11529"/>
            <ac:spMkLst>
              <pc:docMk/>
              <pc:sldMasterMk cId="0" sldId="2147483648"/>
              <pc:sldLayoutMk cId="2648589757" sldId="2147483656"/>
              <ac:spMk id="11" creationId="{44200840-A3AA-495E-A9EA-044BAAA5AC9D}"/>
            </ac:spMkLst>
          </pc:spChg>
          <pc:spChg chg="add del mod">
            <ac:chgData name="Magdalena Schindl" userId="48b0cd3ca7af6d20" providerId="LiveId" clId="{13A76A27-AFE8-40EB-9091-756D1262F65E}" dt="2018-06-20T20:08:09.436" v="968" actId="478"/>
            <ac:spMkLst>
              <pc:docMk/>
              <pc:sldMasterMk cId="0" sldId="2147483648"/>
              <pc:sldLayoutMk cId="2648589757" sldId="2147483656"/>
              <ac:spMk id="12" creationId="{67E5DF56-579A-459A-BB40-8F78CE47CCC3}"/>
            </ac:spMkLst>
          </pc:spChg>
          <pc:spChg chg="add del mod">
            <ac:chgData name="Magdalena Schindl" userId="48b0cd3ca7af6d20" providerId="LiveId" clId="{13A76A27-AFE8-40EB-9091-756D1262F65E}" dt="2018-06-20T20:10:16.311" v="980" actId="1076"/>
            <ac:spMkLst>
              <pc:docMk/>
              <pc:sldMasterMk cId="0" sldId="2147483648"/>
              <pc:sldLayoutMk cId="2648589757" sldId="2147483656"/>
              <ac:spMk id="15" creationId="{B0F489FD-CF73-48CC-828E-23508A0DE9D0}"/>
            </ac:spMkLst>
          </pc:spChg>
          <pc:spChg chg="add del">
            <ac:chgData name="Magdalena Schindl" userId="48b0cd3ca7af6d20" providerId="LiveId" clId="{13A76A27-AFE8-40EB-9091-756D1262F65E}" dt="2018-06-20T20:11:18.834" v="991" actId="478"/>
            <ac:spMkLst>
              <pc:docMk/>
              <pc:sldMasterMk cId="0" sldId="2147483648"/>
              <pc:sldLayoutMk cId="2648589757" sldId="2147483656"/>
              <ac:spMk id="16" creationId="{8741212C-2A39-4592-BE73-E29DA7649417}"/>
            </ac:spMkLst>
          </pc:spChg>
          <pc:spChg chg="add del mod">
            <ac:chgData name="Magdalena Schindl" userId="48b0cd3ca7af6d20" providerId="LiveId" clId="{13A76A27-AFE8-40EB-9091-756D1262F65E}" dt="2018-06-20T20:11:15.925" v="990" actId="478"/>
            <ac:spMkLst>
              <pc:docMk/>
              <pc:sldMasterMk cId="0" sldId="2147483648"/>
              <pc:sldLayoutMk cId="2648589757" sldId="2147483656"/>
              <ac:spMk id="17" creationId="{DC7EF684-7DC1-48AE-B822-90A19308AB32}"/>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18" creationId="{E31FE777-C6A7-41BE-9250-C785CEAF99FB}"/>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19" creationId="{24F1F0E0-CA0A-4F19-8BDC-0F3E7924F503}"/>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0" creationId="{E66B5CE0-01E0-40EB-8B6E-B874DB97C637}"/>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1" creationId="{587D18CD-6FE9-43A2-91C1-EF5CFDFA91DE}"/>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22" creationId="{B83090F8-5E62-4E63-94AD-F9C34BA2B4FE}"/>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23" creationId="{FA15C02B-01AF-455A-AEBD-954B65061F55}"/>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24" creationId="{93D9F3A8-3B6D-4FE2-B39F-AC84E4D38403}"/>
            </ac:spMkLst>
          </pc:spChg>
          <pc:spChg chg="add mod">
            <ac:chgData name="Magdalena Schindl" userId="48b0cd3ca7af6d20" providerId="LiveId" clId="{13A76A27-AFE8-40EB-9091-756D1262F65E}" dt="2018-06-20T20:15:02.375" v="1025" actId="14100"/>
            <ac:spMkLst>
              <pc:docMk/>
              <pc:sldMasterMk cId="0" sldId="2147483648"/>
              <pc:sldLayoutMk cId="2648589757" sldId="2147483656"/>
              <ac:spMk id="25" creationId="{BC62F56D-3173-4689-84DE-6B593338DDBF}"/>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26" creationId="{69504E36-4217-4842-ABE3-3278002E5DB5}"/>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7" creationId="{A8625AA9-CBA8-4D9B-8B0E-23B7FD424FDE}"/>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8" creationId="{72315598-25F4-44CB-8B2C-C7CF9F89A538}"/>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9" creationId="{81B551C3-67DA-47A2-8085-DF677CD09BD3}"/>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30" creationId="{E7D21515-A06A-49BA-9786-9EE642AB74E5}"/>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31" creationId="{E0D6C7F4-7A8F-4917-A489-0B84FDDD04F2}"/>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32" creationId="{C9ED2767-D736-40EF-92C7-1A488805F2E7}"/>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33" creationId="{908FA3E9-57B4-4291-AE06-FBEE90CD28D4}"/>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4" creationId="{823DA31E-17AE-458A-8A86-F08187238164}"/>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5" creationId="{BDD4EF00-3257-405E-A1AD-0D0D265BB1F3}"/>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6" creationId="{C3A9FB0D-E9A3-44DA-98C0-3708D628CE36}"/>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7" creationId="{5A52B6E9-2444-4ADC-96A8-A08D58976BD2}"/>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8" creationId="{76D23E83-82E8-4F93-A3F7-9E38526E8245}"/>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9" creationId="{1A27FDBC-0C44-4D56-99D1-2BBE9BE02298}"/>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0" creationId="{5F470A01-180E-4B55-85FA-C85575F590E5}"/>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1" creationId="{74ADDE2B-6DC8-4F96-B68E-747924A53ADE}"/>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2" creationId="{2FFE1940-C29D-4049-A9BE-F24934E927FC}"/>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3" creationId="{0BABF86F-B37D-4E81-9BF6-0D9C1CF6C8E3}"/>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4" creationId="{A473697C-8DF4-40E4-9FC0-F7BEDEDC032A}"/>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5" creationId="{CED4645B-3881-4422-9171-76ABC13A531D}"/>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6" creationId="{43BD35E0-2796-4CC6-81E8-2EC20978B1F2}"/>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47" creationId="{3E5A9C87-96BC-42EF-8370-215C2D872A2C}"/>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48" creationId="{4EBEB634-0A6E-4E93-8FF4-13549338C419}"/>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49" creationId="{7A0ADF8C-5A34-45FD-8438-90391BB4A199}"/>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50" creationId="{82240FBF-0D13-4D47-987E-1E4343545FFA}"/>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51" creationId="{30303668-164C-42AF-A17F-714FB3D98113}"/>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52" creationId="{85D6210D-4F70-4A56-8080-A7959C6A3409}"/>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53" creationId="{3E8B3162-0077-4877-BD14-9CBEDAD5EE8B}"/>
            </ac:spMkLst>
          </pc:spChg>
          <pc:spChg chg="add mod">
            <ac:chgData name="Magdalena Schindl" userId="48b0cd3ca7af6d20" providerId="LiveId" clId="{13A76A27-AFE8-40EB-9091-756D1262F65E}" dt="2018-06-20T20:17:40.791" v="1044" actId="14100"/>
            <ac:spMkLst>
              <pc:docMk/>
              <pc:sldMasterMk cId="0" sldId="2147483648"/>
              <pc:sldLayoutMk cId="2648589757" sldId="2147483656"/>
              <ac:spMk id="54" creationId="{F0E2E35D-E98D-41D9-8C54-86C91CC5049D}"/>
            </ac:spMkLst>
          </pc:spChg>
          <pc:spChg chg="add mod">
            <ac:chgData name="Magdalena Schindl" userId="48b0cd3ca7af6d20" providerId="LiveId" clId="{13A76A27-AFE8-40EB-9091-756D1262F65E}" dt="2018-06-20T20:18:01.911" v="1048" actId="14100"/>
            <ac:spMkLst>
              <pc:docMk/>
              <pc:sldMasterMk cId="0" sldId="2147483648"/>
              <pc:sldLayoutMk cId="2648589757" sldId="2147483656"/>
              <ac:spMk id="55" creationId="{3B9D4C4D-EE66-4F39-8E33-1DDD5D49484C}"/>
            </ac:spMkLst>
          </pc:spChg>
          <pc:spChg chg="add mod">
            <ac:chgData name="Magdalena Schindl" userId="48b0cd3ca7af6d20" providerId="LiveId" clId="{13A76A27-AFE8-40EB-9091-756D1262F65E}" dt="2018-06-20T20:19:11.758" v="1055" actId="1076"/>
            <ac:spMkLst>
              <pc:docMk/>
              <pc:sldMasterMk cId="0" sldId="2147483648"/>
              <pc:sldLayoutMk cId="2648589757" sldId="2147483656"/>
              <ac:spMk id="56" creationId="{73E984E3-27A1-4C0E-8833-C5F5483D9210}"/>
            </ac:spMkLst>
          </pc:spChg>
          <pc:spChg chg="add mod">
            <ac:chgData name="Magdalena Schindl" userId="48b0cd3ca7af6d20" providerId="LiveId" clId="{13A76A27-AFE8-40EB-9091-756D1262F65E}" dt="2018-06-20T20:22:27.258" v="1163" actId="20577"/>
            <ac:spMkLst>
              <pc:docMk/>
              <pc:sldMasterMk cId="0" sldId="2147483648"/>
              <pc:sldLayoutMk cId="2648589757" sldId="2147483656"/>
              <ac:spMk id="57" creationId="{603125DE-9E3D-4632-9D98-FA3652217AC8}"/>
            </ac:spMkLst>
          </pc:spChg>
          <pc:picChg chg="add mod">
            <ac:chgData name="Magdalena Schindl" userId="48b0cd3ca7af6d20" providerId="LiveId" clId="{13A76A27-AFE8-40EB-9091-756D1262F65E}" dt="2018-06-20T20:27:15.758" v="1479" actId="1076"/>
            <ac:picMkLst>
              <pc:docMk/>
              <pc:sldMasterMk cId="0" sldId="2147483648"/>
              <pc:sldLayoutMk cId="2648589757" sldId="2147483656"/>
              <ac:picMk id="14" creationId="{FDA4525B-2D99-4A03-98C0-D36B78EAA55E}"/>
            </ac:picMkLst>
          </pc:picChg>
        </pc:sldLayoutChg>
      </pc:sldMasterChg>
    </pc:docChg>
  </pc:docChgLst>
  <pc:docChgLst>
    <pc:chgData name="Magdalena Schindl" userId="48b0cd3ca7af6d20" providerId="Windows Live" clId="Web-{E5D093C5-3FA9-4F2C-A98C-AAF8549113B0}"/>
    <pc:docChg chg="addSld modSld">
      <pc:chgData name="Magdalena Schindl" userId="48b0cd3ca7af6d20" providerId="Windows Live" clId="Web-{E5D093C5-3FA9-4F2C-A98C-AAF8549113B0}" dt="2018-06-11T15:40:11.294" v="245" actId="1076"/>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8B0C3-A392-4FAC-80A0-41671CBCF05C}" type="doc">
      <dgm:prSet loTypeId="urn:microsoft.com/office/officeart/2005/8/layout/chevron1" loCatId="process" qsTypeId="urn:microsoft.com/office/officeart/2005/8/quickstyle/simple1" qsCatId="simple" csTypeId="urn:microsoft.com/office/officeart/2005/8/colors/accent0_2" csCatId="mainScheme" phldr="1"/>
      <dgm:spPr/>
    </dgm:pt>
    <dgm:pt modelId="{4E55E05E-2086-4C4A-9894-AD089860E85C}">
      <dgm:prSet phldrT="[Text]"/>
      <dgm:spPr/>
      <dgm:t>
        <a:bodyPr/>
        <a:lstStyle/>
        <a:p>
          <a:r>
            <a:rPr lang="de-AT" dirty="0"/>
            <a:t>Diagnose stellen</a:t>
          </a:r>
        </a:p>
      </dgm:t>
    </dgm:pt>
    <dgm:pt modelId="{D0790B57-AEF6-4FEB-AD57-986A6BDD48DF}" type="parTrans" cxnId="{108238A8-8685-4185-BD6C-C7014F31E395}">
      <dgm:prSet/>
      <dgm:spPr/>
      <dgm:t>
        <a:bodyPr/>
        <a:lstStyle/>
        <a:p>
          <a:endParaRPr lang="de-AT"/>
        </a:p>
      </dgm:t>
    </dgm:pt>
    <dgm:pt modelId="{FC25592B-696F-43DD-A308-8D6ED1BA0872}" type="sibTrans" cxnId="{108238A8-8685-4185-BD6C-C7014F31E395}">
      <dgm:prSet/>
      <dgm:spPr/>
      <dgm:t>
        <a:bodyPr/>
        <a:lstStyle/>
        <a:p>
          <a:endParaRPr lang="de-AT"/>
        </a:p>
      </dgm:t>
    </dgm:pt>
    <dgm:pt modelId="{D6FADCCC-FFC9-4C45-AECB-DF8BC59B4B9A}">
      <dgm:prSet phldrT="[Text]"/>
      <dgm:spPr/>
      <dgm:t>
        <a:bodyPr/>
        <a:lstStyle/>
        <a:p>
          <a:r>
            <a:rPr lang="de-AT" dirty="0"/>
            <a:t>Patientendaten erheben</a:t>
          </a:r>
        </a:p>
      </dgm:t>
    </dgm:pt>
    <dgm:pt modelId="{15339B8B-8462-48B6-BCFB-2AA761B9047E}" type="parTrans" cxnId="{ACCB0C77-6127-4F58-A522-1C93C2BE7701}">
      <dgm:prSet/>
      <dgm:spPr/>
      <dgm:t>
        <a:bodyPr/>
        <a:lstStyle/>
        <a:p>
          <a:endParaRPr lang="de-AT"/>
        </a:p>
      </dgm:t>
    </dgm:pt>
    <dgm:pt modelId="{717B780B-BD7D-4C69-AFE1-6DCE11FE975A}" type="sibTrans" cxnId="{ACCB0C77-6127-4F58-A522-1C93C2BE7701}">
      <dgm:prSet/>
      <dgm:spPr/>
      <dgm:t>
        <a:bodyPr/>
        <a:lstStyle/>
        <a:p>
          <a:endParaRPr lang="de-AT"/>
        </a:p>
      </dgm:t>
    </dgm:pt>
    <dgm:pt modelId="{9785341D-BA7B-4192-A74A-C268119A432B}">
      <dgm:prSet phldrT="[Text]"/>
      <dgm:spPr/>
      <dgm:t>
        <a:bodyPr/>
        <a:lstStyle/>
        <a:p>
          <a:r>
            <a:rPr lang="de-AT" dirty="0"/>
            <a:t>Behandlung durchführen</a:t>
          </a:r>
        </a:p>
      </dgm:t>
    </dgm:pt>
    <dgm:pt modelId="{01871C3D-8F1E-4C03-B325-BBCF43B0BFCC}" type="parTrans" cxnId="{EC335D68-1215-4F9C-9A96-26DC2A307B50}">
      <dgm:prSet/>
      <dgm:spPr/>
      <dgm:t>
        <a:bodyPr/>
        <a:lstStyle/>
        <a:p>
          <a:endParaRPr lang="de-AT"/>
        </a:p>
      </dgm:t>
    </dgm:pt>
    <dgm:pt modelId="{969F6E1C-BE04-4A72-9324-4C368AC57ADF}" type="sibTrans" cxnId="{EC335D68-1215-4F9C-9A96-26DC2A307B50}">
      <dgm:prSet/>
      <dgm:spPr/>
      <dgm:t>
        <a:bodyPr/>
        <a:lstStyle/>
        <a:p>
          <a:endParaRPr lang="de-AT"/>
        </a:p>
      </dgm:t>
    </dgm:pt>
    <dgm:pt modelId="{15058268-D570-41AB-9C8C-6F13F4CB9D4B}">
      <dgm:prSet phldrT="[Text]"/>
      <dgm:spPr/>
      <dgm:t>
        <a:bodyPr/>
        <a:lstStyle/>
        <a:p>
          <a:r>
            <a:rPr lang="de-AT" dirty="0"/>
            <a:t>Untersuchung durchführen</a:t>
          </a:r>
        </a:p>
      </dgm:t>
    </dgm:pt>
    <dgm:pt modelId="{B0B9BF49-CE85-434C-90C4-EDCC5E07AA00}" type="parTrans" cxnId="{3770E9A5-9A47-46E2-A475-C7C0495643C5}">
      <dgm:prSet/>
      <dgm:spPr/>
      <dgm:t>
        <a:bodyPr/>
        <a:lstStyle/>
        <a:p>
          <a:endParaRPr lang="de-AT"/>
        </a:p>
      </dgm:t>
    </dgm:pt>
    <dgm:pt modelId="{02F7D496-1AA2-4564-9123-332B430200AD}" type="sibTrans" cxnId="{3770E9A5-9A47-46E2-A475-C7C0495643C5}">
      <dgm:prSet/>
      <dgm:spPr/>
      <dgm:t>
        <a:bodyPr/>
        <a:lstStyle/>
        <a:p>
          <a:endParaRPr lang="de-AT"/>
        </a:p>
      </dgm:t>
    </dgm:pt>
    <dgm:pt modelId="{651040E5-3B8B-4F0D-B1A4-DBB043A3B6EF}">
      <dgm:prSet phldrT="[Text]"/>
      <dgm:spPr/>
      <dgm:t>
        <a:bodyPr/>
        <a:lstStyle/>
        <a:p>
          <a:r>
            <a:rPr lang="de-AT" dirty="0"/>
            <a:t>Genesung feststellen</a:t>
          </a:r>
        </a:p>
      </dgm:t>
    </dgm:pt>
    <dgm:pt modelId="{28D03DA8-35DA-40A5-9617-E7B7D55470A9}" type="parTrans" cxnId="{FAAB2E87-64BD-4B83-AAAA-FC28790C6162}">
      <dgm:prSet/>
      <dgm:spPr/>
      <dgm:t>
        <a:bodyPr/>
        <a:lstStyle/>
        <a:p>
          <a:endParaRPr lang="de-AT"/>
        </a:p>
      </dgm:t>
    </dgm:pt>
    <dgm:pt modelId="{CB186F9A-3D40-498A-85CC-90990582A403}" type="sibTrans" cxnId="{FAAB2E87-64BD-4B83-AAAA-FC28790C6162}">
      <dgm:prSet/>
      <dgm:spPr/>
      <dgm:t>
        <a:bodyPr/>
        <a:lstStyle/>
        <a:p>
          <a:endParaRPr lang="de-AT"/>
        </a:p>
      </dgm:t>
    </dgm:pt>
    <dgm:pt modelId="{521D0F1D-185A-4EA2-85DD-847B3D17C012}">
      <dgm:prSet phldrT="[Text]"/>
      <dgm:spPr/>
      <dgm:t>
        <a:bodyPr/>
        <a:lstStyle/>
        <a:p>
          <a:r>
            <a:rPr lang="de-AT" dirty="0"/>
            <a:t>Patientendaten erfassen</a:t>
          </a:r>
        </a:p>
      </dgm:t>
    </dgm:pt>
    <dgm:pt modelId="{4A643B17-8FAC-403C-82F0-C38D519B9489}" type="parTrans" cxnId="{443CE580-0508-4176-8D85-AE28FC0C14EB}">
      <dgm:prSet/>
      <dgm:spPr/>
      <dgm:t>
        <a:bodyPr/>
        <a:lstStyle/>
        <a:p>
          <a:endParaRPr lang="de-AT"/>
        </a:p>
      </dgm:t>
    </dgm:pt>
    <dgm:pt modelId="{FD9BFF82-A215-4FA5-8623-358B042BE380}" type="sibTrans" cxnId="{443CE580-0508-4176-8D85-AE28FC0C14EB}">
      <dgm:prSet/>
      <dgm:spPr/>
      <dgm:t>
        <a:bodyPr/>
        <a:lstStyle/>
        <a:p>
          <a:endParaRPr lang="de-AT"/>
        </a:p>
      </dgm:t>
    </dgm:pt>
    <dgm:pt modelId="{BC32A6A8-8737-4D46-B431-B436FC2BC4A3}">
      <dgm:prSet phldrT="[Text]"/>
      <dgm:spPr/>
      <dgm:t>
        <a:bodyPr/>
        <a:lstStyle/>
        <a:p>
          <a:r>
            <a:rPr lang="de-AT" dirty="0"/>
            <a:t>Postoperative Daten erfassen</a:t>
          </a:r>
        </a:p>
      </dgm:t>
    </dgm:pt>
    <dgm:pt modelId="{62869079-0C43-411E-B15E-320D0DB0D811}" type="parTrans" cxnId="{7A5EB53E-CA43-47E3-94DA-D9B6BEA8A7F6}">
      <dgm:prSet/>
      <dgm:spPr/>
      <dgm:t>
        <a:bodyPr/>
        <a:lstStyle/>
        <a:p>
          <a:endParaRPr lang="de-AT"/>
        </a:p>
      </dgm:t>
    </dgm:pt>
    <dgm:pt modelId="{83B4C88C-5674-4B97-B371-5A2BEF47E734}" type="sibTrans" cxnId="{7A5EB53E-CA43-47E3-94DA-D9B6BEA8A7F6}">
      <dgm:prSet/>
      <dgm:spPr/>
      <dgm:t>
        <a:bodyPr/>
        <a:lstStyle/>
        <a:p>
          <a:endParaRPr lang="de-AT"/>
        </a:p>
      </dgm:t>
    </dgm:pt>
    <dgm:pt modelId="{46A2249F-C002-4B10-BB7A-6E7719C769D0}">
      <dgm:prSet phldrT="[Text]"/>
      <dgm:spPr/>
      <dgm:t>
        <a:bodyPr/>
        <a:lstStyle/>
        <a:p>
          <a:r>
            <a:rPr lang="de-AT" dirty="0"/>
            <a:t>Präoperative Daten erfassen</a:t>
          </a:r>
        </a:p>
      </dgm:t>
    </dgm:pt>
    <dgm:pt modelId="{3C684B30-4BBB-4AD5-A0F6-013DB50058D7}" type="parTrans" cxnId="{44E3B31B-8CB5-4A15-8D45-C5C42898CE53}">
      <dgm:prSet/>
      <dgm:spPr/>
      <dgm:t>
        <a:bodyPr/>
        <a:lstStyle/>
        <a:p>
          <a:endParaRPr lang="de-AT"/>
        </a:p>
      </dgm:t>
    </dgm:pt>
    <dgm:pt modelId="{912B8254-5563-4F47-B6B8-CADAD885CF1F}" type="sibTrans" cxnId="{44E3B31B-8CB5-4A15-8D45-C5C42898CE53}">
      <dgm:prSet/>
      <dgm:spPr/>
      <dgm:t>
        <a:bodyPr/>
        <a:lstStyle/>
        <a:p>
          <a:endParaRPr lang="de-AT"/>
        </a:p>
      </dgm:t>
    </dgm:pt>
    <dgm:pt modelId="{0549AC84-1D18-4214-81B1-2948B046F7C0}">
      <dgm:prSet phldrT="[Text]"/>
      <dgm:spPr/>
      <dgm:t>
        <a:bodyPr/>
        <a:lstStyle/>
        <a:p>
          <a:r>
            <a:rPr lang="de-AT" dirty="0"/>
            <a:t>Rezidive Daten erfassen</a:t>
          </a:r>
        </a:p>
      </dgm:t>
    </dgm:pt>
    <dgm:pt modelId="{37E2FD87-4E87-43A2-9CFA-4C1CBFF98818}" type="parTrans" cxnId="{DDC57372-4717-43FF-BB51-B16860375C4B}">
      <dgm:prSet/>
      <dgm:spPr/>
      <dgm:t>
        <a:bodyPr/>
        <a:lstStyle/>
        <a:p>
          <a:endParaRPr lang="de-AT"/>
        </a:p>
      </dgm:t>
    </dgm:pt>
    <dgm:pt modelId="{E676E4CF-B447-45CC-9FE9-47BCEC45C41C}" type="sibTrans" cxnId="{DDC57372-4717-43FF-BB51-B16860375C4B}">
      <dgm:prSet/>
      <dgm:spPr/>
      <dgm:t>
        <a:bodyPr/>
        <a:lstStyle/>
        <a:p>
          <a:endParaRPr lang="de-AT"/>
        </a:p>
      </dgm:t>
    </dgm:pt>
    <dgm:pt modelId="{49896396-BEF4-4418-B7C4-8560D9748774}">
      <dgm:prSet phldrT="[Text]"/>
      <dgm:spPr/>
      <dgm:t>
        <a:bodyPr/>
        <a:lstStyle/>
        <a:p>
          <a:r>
            <a:rPr lang="de-AT" dirty="0"/>
            <a:t>Datensatz abschließen</a:t>
          </a:r>
        </a:p>
      </dgm:t>
    </dgm:pt>
    <dgm:pt modelId="{F5663A50-1E1A-4215-B1D6-DAFABFEBE96F}" type="parTrans" cxnId="{30E03AB0-56DC-4ECF-A014-2D374AC81ABF}">
      <dgm:prSet/>
      <dgm:spPr/>
      <dgm:t>
        <a:bodyPr/>
        <a:lstStyle/>
        <a:p>
          <a:endParaRPr lang="de-AT"/>
        </a:p>
      </dgm:t>
    </dgm:pt>
    <dgm:pt modelId="{B01AA23B-8E27-42FC-A8D4-5B916D9A7E92}" type="sibTrans" cxnId="{30E03AB0-56DC-4ECF-A014-2D374AC81ABF}">
      <dgm:prSet/>
      <dgm:spPr/>
      <dgm:t>
        <a:bodyPr/>
        <a:lstStyle/>
        <a:p>
          <a:endParaRPr lang="de-AT"/>
        </a:p>
      </dgm:t>
    </dgm:pt>
    <dgm:pt modelId="{68C4B5FE-50D8-4BC9-A9CE-87CB2AF03B90}">
      <dgm:prSet phldrT="[Text]"/>
      <dgm:spPr/>
      <dgm:t>
        <a:bodyPr/>
        <a:lstStyle/>
        <a:p>
          <a:r>
            <a:rPr lang="de-AT" dirty="0"/>
            <a:t>Tod feststellen</a:t>
          </a:r>
        </a:p>
      </dgm:t>
    </dgm:pt>
    <dgm:pt modelId="{708A081D-3FF3-4906-8C79-675AAAABE6F5}" type="parTrans" cxnId="{1D88641C-2B78-4AA0-880B-9C3578A4B9D4}">
      <dgm:prSet/>
      <dgm:spPr/>
      <dgm:t>
        <a:bodyPr/>
        <a:lstStyle/>
        <a:p>
          <a:endParaRPr lang="de-AT"/>
        </a:p>
      </dgm:t>
    </dgm:pt>
    <dgm:pt modelId="{984736C0-91B6-492E-A7EC-7CC32A2AD8CC}" type="sibTrans" cxnId="{1D88641C-2B78-4AA0-880B-9C3578A4B9D4}">
      <dgm:prSet/>
      <dgm:spPr/>
      <dgm:t>
        <a:bodyPr/>
        <a:lstStyle/>
        <a:p>
          <a:endParaRPr lang="de-AT"/>
        </a:p>
      </dgm:t>
    </dgm:pt>
    <dgm:pt modelId="{D382248F-5E9B-4E60-8524-EDB64703597A}" type="pres">
      <dgm:prSet presAssocID="{DA38B0C3-A392-4FAC-80A0-41671CBCF05C}" presName="Name0" presStyleCnt="0">
        <dgm:presLayoutVars>
          <dgm:dir/>
          <dgm:animLvl val="lvl"/>
          <dgm:resizeHandles val="exact"/>
        </dgm:presLayoutVars>
      </dgm:prSet>
      <dgm:spPr/>
    </dgm:pt>
    <dgm:pt modelId="{B88C3C26-CAF0-453D-8419-022F5CF4C717}" type="pres">
      <dgm:prSet presAssocID="{4E55E05E-2086-4C4A-9894-AD089860E85C}" presName="composite" presStyleCnt="0"/>
      <dgm:spPr/>
    </dgm:pt>
    <dgm:pt modelId="{32D95351-66B6-4E86-9A04-B4D98D731CB7}" type="pres">
      <dgm:prSet presAssocID="{4E55E05E-2086-4C4A-9894-AD089860E85C}" presName="parTx" presStyleLbl="node1" presStyleIdx="0" presStyleCnt="6">
        <dgm:presLayoutVars>
          <dgm:chMax val="0"/>
          <dgm:chPref val="0"/>
          <dgm:bulletEnabled val="1"/>
        </dgm:presLayoutVars>
      </dgm:prSet>
      <dgm:spPr/>
    </dgm:pt>
    <dgm:pt modelId="{38C0E34F-F472-4521-899D-FB1634410579}" type="pres">
      <dgm:prSet presAssocID="{4E55E05E-2086-4C4A-9894-AD089860E85C}" presName="desTx" presStyleLbl="revTx" presStyleIdx="0" presStyleCnt="4">
        <dgm:presLayoutVars>
          <dgm:bulletEnabled val="1"/>
        </dgm:presLayoutVars>
      </dgm:prSet>
      <dgm:spPr/>
    </dgm:pt>
    <dgm:pt modelId="{93F10A02-C12A-4DD6-ACF7-0AC34EC0315C}" type="pres">
      <dgm:prSet presAssocID="{FC25592B-696F-43DD-A308-8D6ED1BA0872}" presName="space" presStyleCnt="0"/>
      <dgm:spPr/>
    </dgm:pt>
    <dgm:pt modelId="{AC8D6D56-C7F2-4A0F-B07D-684CFBB9B57C}" type="pres">
      <dgm:prSet presAssocID="{D6FADCCC-FFC9-4C45-AECB-DF8BC59B4B9A}" presName="composite" presStyleCnt="0"/>
      <dgm:spPr/>
    </dgm:pt>
    <dgm:pt modelId="{1D5F9F41-C4CA-45FF-83CF-7C56475A5893}" type="pres">
      <dgm:prSet presAssocID="{D6FADCCC-FFC9-4C45-AECB-DF8BC59B4B9A}" presName="parTx" presStyleLbl="node1" presStyleIdx="1" presStyleCnt="6">
        <dgm:presLayoutVars>
          <dgm:chMax val="0"/>
          <dgm:chPref val="0"/>
          <dgm:bulletEnabled val="1"/>
        </dgm:presLayoutVars>
      </dgm:prSet>
      <dgm:spPr/>
    </dgm:pt>
    <dgm:pt modelId="{37A6F57D-F7CE-41D6-9B49-29028FE88360}" type="pres">
      <dgm:prSet presAssocID="{D6FADCCC-FFC9-4C45-AECB-DF8BC59B4B9A}" presName="desTx" presStyleLbl="revTx" presStyleIdx="0" presStyleCnt="4">
        <dgm:presLayoutVars>
          <dgm:bulletEnabled val="1"/>
        </dgm:presLayoutVars>
      </dgm:prSet>
      <dgm:spPr/>
    </dgm:pt>
    <dgm:pt modelId="{9E9B6448-50C1-4F4B-9B85-EBE86B05BC01}" type="pres">
      <dgm:prSet presAssocID="{717B780B-BD7D-4C69-AFE1-6DCE11FE975A}" presName="space" presStyleCnt="0"/>
      <dgm:spPr/>
    </dgm:pt>
    <dgm:pt modelId="{50FDE6E0-B3EC-442E-9263-4997B2A18AF0}" type="pres">
      <dgm:prSet presAssocID="{9785341D-BA7B-4192-A74A-C268119A432B}" presName="composite" presStyleCnt="0"/>
      <dgm:spPr/>
    </dgm:pt>
    <dgm:pt modelId="{D9E151EC-977B-4C27-91C8-DB935014FCC9}" type="pres">
      <dgm:prSet presAssocID="{9785341D-BA7B-4192-A74A-C268119A432B}" presName="parTx" presStyleLbl="node1" presStyleIdx="2" presStyleCnt="6">
        <dgm:presLayoutVars>
          <dgm:chMax val="0"/>
          <dgm:chPref val="0"/>
          <dgm:bulletEnabled val="1"/>
        </dgm:presLayoutVars>
      </dgm:prSet>
      <dgm:spPr/>
    </dgm:pt>
    <dgm:pt modelId="{C0094315-767A-4FEA-BC59-B41E2BE5500E}" type="pres">
      <dgm:prSet presAssocID="{9785341D-BA7B-4192-A74A-C268119A432B}" presName="desTx" presStyleLbl="revTx" presStyleIdx="1" presStyleCnt="4">
        <dgm:presLayoutVars>
          <dgm:bulletEnabled val="1"/>
        </dgm:presLayoutVars>
      </dgm:prSet>
      <dgm:spPr/>
    </dgm:pt>
    <dgm:pt modelId="{88118E45-FA46-4CE3-A56F-F5E14F7F50B7}" type="pres">
      <dgm:prSet presAssocID="{969F6E1C-BE04-4A72-9324-4C368AC57ADF}" presName="space" presStyleCnt="0"/>
      <dgm:spPr/>
    </dgm:pt>
    <dgm:pt modelId="{1AAC7F27-B126-484C-8C61-F3EAEC88CE7F}" type="pres">
      <dgm:prSet presAssocID="{15058268-D570-41AB-9C8C-6F13F4CB9D4B}" presName="composite" presStyleCnt="0"/>
      <dgm:spPr/>
    </dgm:pt>
    <dgm:pt modelId="{E401F608-327B-40B7-9FB1-9FDCF0F3A3A9}" type="pres">
      <dgm:prSet presAssocID="{15058268-D570-41AB-9C8C-6F13F4CB9D4B}" presName="parTx" presStyleLbl="node1" presStyleIdx="3" presStyleCnt="6">
        <dgm:presLayoutVars>
          <dgm:chMax val="0"/>
          <dgm:chPref val="0"/>
          <dgm:bulletEnabled val="1"/>
        </dgm:presLayoutVars>
      </dgm:prSet>
      <dgm:spPr/>
    </dgm:pt>
    <dgm:pt modelId="{FE4119A9-8F54-4A55-A5C8-3D5F55D68A12}" type="pres">
      <dgm:prSet presAssocID="{15058268-D570-41AB-9C8C-6F13F4CB9D4B}" presName="desTx" presStyleLbl="revTx" presStyleIdx="2" presStyleCnt="4">
        <dgm:presLayoutVars>
          <dgm:bulletEnabled val="1"/>
        </dgm:presLayoutVars>
      </dgm:prSet>
      <dgm:spPr/>
    </dgm:pt>
    <dgm:pt modelId="{6961B96E-5014-4C1D-87CE-FBB3C24E229F}" type="pres">
      <dgm:prSet presAssocID="{02F7D496-1AA2-4564-9123-332B430200AD}" presName="space" presStyleCnt="0"/>
      <dgm:spPr/>
    </dgm:pt>
    <dgm:pt modelId="{06683FCA-CDC3-4EA7-AF59-A1DEEA3EAAF2}" type="pres">
      <dgm:prSet presAssocID="{651040E5-3B8B-4F0D-B1A4-DBB043A3B6EF}" presName="composite" presStyleCnt="0"/>
      <dgm:spPr/>
    </dgm:pt>
    <dgm:pt modelId="{A5EA65BF-F004-4133-8BC6-44A43BB4A6F6}" type="pres">
      <dgm:prSet presAssocID="{651040E5-3B8B-4F0D-B1A4-DBB043A3B6EF}" presName="parTx" presStyleLbl="node1" presStyleIdx="4" presStyleCnt="6">
        <dgm:presLayoutVars>
          <dgm:chMax val="0"/>
          <dgm:chPref val="0"/>
          <dgm:bulletEnabled val="1"/>
        </dgm:presLayoutVars>
      </dgm:prSet>
      <dgm:spPr/>
    </dgm:pt>
    <dgm:pt modelId="{1A9A164A-360F-4244-BA17-488A630CA2D2}" type="pres">
      <dgm:prSet presAssocID="{651040E5-3B8B-4F0D-B1A4-DBB043A3B6EF}" presName="desTx" presStyleLbl="revTx" presStyleIdx="2" presStyleCnt="4">
        <dgm:presLayoutVars>
          <dgm:bulletEnabled val="1"/>
        </dgm:presLayoutVars>
      </dgm:prSet>
      <dgm:spPr/>
    </dgm:pt>
    <dgm:pt modelId="{FC87EF60-1C53-414D-B429-322CAF479AAB}" type="pres">
      <dgm:prSet presAssocID="{CB186F9A-3D40-498A-85CC-90990582A403}" presName="space" presStyleCnt="0"/>
      <dgm:spPr/>
    </dgm:pt>
    <dgm:pt modelId="{6FCF6A50-BFC6-44DA-AE9F-37E6A6193150}" type="pres">
      <dgm:prSet presAssocID="{68C4B5FE-50D8-4BC9-A9CE-87CB2AF03B90}" presName="composite" presStyleCnt="0"/>
      <dgm:spPr/>
    </dgm:pt>
    <dgm:pt modelId="{2DCA9B22-5E2C-4593-A655-86C91410F193}" type="pres">
      <dgm:prSet presAssocID="{68C4B5FE-50D8-4BC9-A9CE-87CB2AF03B90}" presName="parTx" presStyleLbl="node1" presStyleIdx="5" presStyleCnt="6">
        <dgm:presLayoutVars>
          <dgm:chMax val="0"/>
          <dgm:chPref val="0"/>
          <dgm:bulletEnabled val="1"/>
        </dgm:presLayoutVars>
      </dgm:prSet>
      <dgm:spPr/>
    </dgm:pt>
    <dgm:pt modelId="{9B4DF93C-54CD-4C03-88BC-CFCA39CAEC94}" type="pres">
      <dgm:prSet presAssocID="{68C4B5FE-50D8-4BC9-A9CE-87CB2AF03B90}" presName="desTx" presStyleLbl="revTx" presStyleIdx="3" presStyleCnt="4">
        <dgm:presLayoutVars>
          <dgm:bulletEnabled val="1"/>
        </dgm:presLayoutVars>
      </dgm:prSet>
      <dgm:spPr/>
    </dgm:pt>
  </dgm:ptLst>
  <dgm:cxnLst>
    <dgm:cxn modelId="{FF76CE01-8DA9-483E-AEC1-0525813F9A57}" type="presOf" srcId="{68C4B5FE-50D8-4BC9-A9CE-87CB2AF03B90}" destId="{2DCA9B22-5E2C-4593-A655-86C91410F193}" srcOrd="0" destOrd="0" presId="urn:microsoft.com/office/officeart/2005/8/layout/chevron1"/>
    <dgm:cxn modelId="{747B070F-2E93-4CE3-8277-7954BD4306CE}" type="presOf" srcId="{521D0F1D-185A-4EA2-85DD-847B3D17C012}" destId="{37A6F57D-F7CE-41D6-9B49-29028FE88360}" srcOrd="0" destOrd="0" presId="urn:microsoft.com/office/officeart/2005/8/layout/chevron1"/>
    <dgm:cxn modelId="{DB036417-4580-42DD-9512-5E3CBDD56ED8}" type="presOf" srcId="{BC32A6A8-8737-4D46-B431-B436FC2BC4A3}" destId="{C0094315-767A-4FEA-BC59-B41E2BE5500E}" srcOrd="0" destOrd="0" presId="urn:microsoft.com/office/officeart/2005/8/layout/chevron1"/>
    <dgm:cxn modelId="{44E3B31B-8CB5-4A15-8D45-C5C42898CE53}" srcId="{D6FADCCC-FFC9-4C45-AECB-DF8BC59B4B9A}" destId="{46A2249F-C002-4B10-BB7A-6E7719C769D0}" srcOrd="1" destOrd="0" parTransId="{3C684B30-4BBB-4AD5-A0F6-013DB50058D7}" sibTransId="{912B8254-5563-4F47-B6B8-CADAD885CF1F}"/>
    <dgm:cxn modelId="{1D88641C-2B78-4AA0-880B-9C3578A4B9D4}" srcId="{DA38B0C3-A392-4FAC-80A0-41671CBCF05C}" destId="{68C4B5FE-50D8-4BC9-A9CE-87CB2AF03B90}" srcOrd="5" destOrd="0" parTransId="{708A081D-3FF3-4906-8C79-675AAAABE6F5}" sibTransId="{984736C0-91B6-492E-A7EC-7CC32A2AD8CC}"/>
    <dgm:cxn modelId="{27E4E13D-E6A5-4E10-8023-2146F21A35A5}" type="presOf" srcId="{4E55E05E-2086-4C4A-9894-AD089860E85C}" destId="{32D95351-66B6-4E86-9A04-B4D98D731CB7}" srcOrd="0" destOrd="0" presId="urn:microsoft.com/office/officeart/2005/8/layout/chevron1"/>
    <dgm:cxn modelId="{7A5EB53E-CA43-47E3-94DA-D9B6BEA8A7F6}" srcId="{9785341D-BA7B-4192-A74A-C268119A432B}" destId="{BC32A6A8-8737-4D46-B431-B436FC2BC4A3}" srcOrd="0" destOrd="0" parTransId="{62869079-0C43-411E-B15E-320D0DB0D811}" sibTransId="{83B4C88C-5674-4B97-B371-5A2BEF47E734}"/>
    <dgm:cxn modelId="{5B2B1A43-23D0-4E70-89BF-48B5C06B1700}" type="presOf" srcId="{0549AC84-1D18-4214-81B1-2948B046F7C0}" destId="{FE4119A9-8F54-4A55-A5C8-3D5F55D68A12}" srcOrd="0" destOrd="0" presId="urn:microsoft.com/office/officeart/2005/8/layout/chevron1"/>
    <dgm:cxn modelId="{CA702347-6D79-4D96-9415-3B604395386F}" type="presOf" srcId="{46A2249F-C002-4B10-BB7A-6E7719C769D0}" destId="{37A6F57D-F7CE-41D6-9B49-29028FE88360}" srcOrd="0" destOrd="1" presId="urn:microsoft.com/office/officeart/2005/8/layout/chevron1"/>
    <dgm:cxn modelId="{EC335D68-1215-4F9C-9A96-26DC2A307B50}" srcId="{DA38B0C3-A392-4FAC-80A0-41671CBCF05C}" destId="{9785341D-BA7B-4192-A74A-C268119A432B}" srcOrd="2" destOrd="0" parTransId="{01871C3D-8F1E-4C03-B325-BBCF43B0BFCC}" sibTransId="{969F6E1C-BE04-4A72-9324-4C368AC57ADF}"/>
    <dgm:cxn modelId="{112B594A-A174-4ED0-837C-D1AB73F101E5}" type="presOf" srcId="{15058268-D570-41AB-9C8C-6F13F4CB9D4B}" destId="{E401F608-327B-40B7-9FB1-9FDCF0F3A3A9}" srcOrd="0" destOrd="0" presId="urn:microsoft.com/office/officeart/2005/8/layout/chevron1"/>
    <dgm:cxn modelId="{A9C2084D-3A11-4945-B545-ABABDDCAAE6D}" type="presOf" srcId="{D6FADCCC-FFC9-4C45-AECB-DF8BC59B4B9A}" destId="{1D5F9F41-C4CA-45FF-83CF-7C56475A5893}" srcOrd="0" destOrd="0" presId="urn:microsoft.com/office/officeart/2005/8/layout/chevron1"/>
    <dgm:cxn modelId="{DDC57372-4717-43FF-BB51-B16860375C4B}" srcId="{15058268-D570-41AB-9C8C-6F13F4CB9D4B}" destId="{0549AC84-1D18-4214-81B1-2948B046F7C0}" srcOrd="0" destOrd="0" parTransId="{37E2FD87-4E87-43A2-9CFA-4C1CBFF98818}" sibTransId="{E676E4CF-B447-45CC-9FE9-47BCEC45C41C}"/>
    <dgm:cxn modelId="{ACCB0C77-6127-4F58-A522-1C93C2BE7701}" srcId="{DA38B0C3-A392-4FAC-80A0-41671CBCF05C}" destId="{D6FADCCC-FFC9-4C45-AECB-DF8BC59B4B9A}" srcOrd="1" destOrd="0" parTransId="{15339B8B-8462-48B6-BCFB-2AA761B9047E}" sibTransId="{717B780B-BD7D-4C69-AFE1-6DCE11FE975A}"/>
    <dgm:cxn modelId="{443CE580-0508-4176-8D85-AE28FC0C14EB}" srcId="{D6FADCCC-FFC9-4C45-AECB-DF8BC59B4B9A}" destId="{521D0F1D-185A-4EA2-85DD-847B3D17C012}" srcOrd="0" destOrd="0" parTransId="{4A643B17-8FAC-403C-82F0-C38D519B9489}" sibTransId="{FD9BFF82-A215-4FA5-8623-358B042BE380}"/>
    <dgm:cxn modelId="{FAAB2E87-64BD-4B83-AAAA-FC28790C6162}" srcId="{DA38B0C3-A392-4FAC-80A0-41671CBCF05C}" destId="{651040E5-3B8B-4F0D-B1A4-DBB043A3B6EF}" srcOrd="4" destOrd="0" parTransId="{28D03DA8-35DA-40A5-9617-E7B7D55470A9}" sibTransId="{CB186F9A-3D40-498A-85CC-90990582A403}"/>
    <dgm:cxn modelId="{69D8998E-81AB-435A-ABF8-25FEE86FB5A1}" type="presOf" srcId="{651040E5-3B8B-4F0D-B1A4-DBB043A3B6EF}" destId="{A5EA65BF-F004-4133-8BC6-44A43BB4A6F6}" srcOrd="0" destOrd="0" presId="urn:microsoft.com/office/officeart/2005/8/layout/chevron1"/>
    <dgm:cxn modelId="{3770E9A5-9A47-46E2-A475-C7C0495643C5}" srcId="{DA38B0C3-A392-4FAC-80A0-41671CBCF05C}" destId="{15058268-D570-41AB-9C8C-6F13F4CB9D4B}" srcOrd="3" destOrd="0" parTransId="{B0B9BF49-CE85-434C-90C4-EDCC5E07AA00}" sibTransId="{02F7D496-1AA2-4564-9123-332B430200AD}"/>
    <dgm:cxn modelId="{108238A8-8685-4185-BD6C-C7014F31E395}" srcId="{DA38B0C3-A392-4FAC-80A0-41671CBCF05C}" destId="{4E55E05E-2086-4C4A-9894-AD089860E85C}" srcOrd="0" destOrd="0" parTransId="{D0790B57-AEF6-4FEB-AD57-986A6BDD48DF}" sibTransId="{FC25592B-696F-43DD-A308-8D6ED1BA0872}"/>
    <dgm:cxn modelId="{ECC749AA-35C9-4174-A9C1-2BD959972D34}" type="presOf" srcId="{49896396-BEF4-4418-B7C4-8560D9748774}" destId="{9B4DF93C-54CD-4C03-88BC-CFCA39CAEC94}" srcOrd="0" destOrd="0" presId="urn:microsoft.com/office/officeart/2005/8/layout/chevron1"/>
    <dgm:cxn modelId="{30E03AB0-56DC-4ECF-A014-2D374AC81ABF}" srcId="{68C4B5FE-50D8-4BC9-A9CE-87CB2AF03B90}" destId="{49896396-BEF4-4418-B7C4-8560D9748774}" srcOrd="0" destOrd="0" parTransId="{F5663A50-1E1A-4215-B1D6-DAFABFEBE96F}" sibTransId="{B01AA23B-8E27-42FC-A8D4-5B916D9A7E92}"/>
    <dgm:cxn modelId="{4C545CFC-B6C8-4CB9-8E14-E8C5152C99A0}" type="presOf" srcId="{DA38B0C3-A392-4FAC-80A0-41671CBCF05C}" destId="{D382248F-5E9B-4E60-8524-EDB64703597A}" srcOrd="0" destOrd="0" presId="urn:microsoft.com/office/officeart/2005/8/layout/chevron1"/>
    <dgm:cxn modelId="{1C3277FE-BC3C-42F3-A2F9-6D9FDAB66F62}" type="presOf" srcId="{9785341D-BA7B-4192-A74A-C268119A432B}" destId="{D9E151EC-977B-4C27-91C8-DB935014FCC9}" srcOrd="0" destOrd="0" presId="urn:microsoft.com/office/officeart/2005/8/layout/chevron1"/>
    <dgm:cxn modelId="{109F59C6-2E04-45BF-9F0F-40634EAE03FB}" type="presParOf" srcId="{D382248F-5E9B-4E60-8524-EDB64703597A}" destId="{B88C3C26-CAF0-453D-8419-022F5CF4C717}" srcOrd="0" destOrd="0" presId="urn:microsoft.com/office/officeart/2005/8/layout/chevron1"/>
    <dgm:cxn modelId="{F6DA418C-A660-419A-8F6D-1CC2CD045072}" type="presParOf" srcId="{B88C3C26-CAF0-453D-8419-022F5CF4C717}" destId="{32D95351-66B6-4E86-9A04-B4D98D731CB7}" srcOrd="0" destOrd="0" presId="urn:microsoft.com/office/officeart/2005/8/layout/chevron1"/>
    <dgm:cxn modelId="{48CEA40B-C4D8-459B-B6FF-DA3538D9CAFD}" type="presParOf" srcId="{B88C3C26-CAF0-453D-8419-022F5CF4C717}" destId="{38C0E34F-F472-4521-899D-FB1634410579}" srcOrd="1" destOrd="0" presId="urn:microsoft.com/office/officeart/2005/8/layout/chevron1"/>
    <dgm:cxn modelId="{8D5CA8A5-28D3-4157-8E16-90450FA48987}" type="presParOf" srcId="{D382248F-5E9B-4E60-8524-EDB64703597A}" destId="{93F10A02-C12A-4DD6-ACF7-0AC34EC0315C}" srcOrd="1" destOrd="0" presId="urn:microsoft.com/office/officeart/2005/8/layout/chevron1"/>
    <dgm:cxn modelId="{16679B1C-A04D-42BB-A8CB-8A6EB8789C7D}" type="presParOf" srcId="{D382248F-5E9B-4E60-8524-EDB64703597A}" destId="{AC8D6D56-C7F2-4A0F-B07D-684CFBB9B57C}" srcOrd="2" destOrd="0" presId="urn:microsoft.com/office/officeart/2005/8/layout/chevron1"/>
    <dgm:cxn modelId="{83BC0C63-65CD-42D8-972A-333A2172D77C}" type="presParOf" srcId="{AC8D6D56-C7F2-4A0F-B07D-684CFBB9B57C}" destId="{1D5F9F41-C4CA-45FF-83CF-7C56475A5893}" srcOrd="0" destOrd="0" presId="urn:microsoft.com/office/officeart/2005/8/layout/chevron1"/>
    <dgm:cxn modelId="{3987E0B1-5E1A-49F7-906E-7F27E50A6496}" type="presParOf" srcId="{AC8D6D56-C7F2-4A0F-B07D-684CFBB9B57C}" destId="{37A6F57D-F7CE-41D6-9B49-29028FE88360}" srcOrd="1" destOrd="0" presId="urn:microsoft.com/office/officeart/2005/8/layout/chevron1"/>
    <dgm:cxn modelId="{12AD0E26-6F68-44D9-9D52-B9BCC09F8F53}" type="presParOf" srcId="{D382248F-5E9B-4E60-8524-EDB64703597A}" destId="{9E9B6448-50C1-4F4B-9B85-EBE86B05BC01}" srcOrd="3" destOrd="0" presId="urn:microsoft.com/office/officeart/2005/8/layout/chevron1"/>
    <dgm:cxn modelId="{A81B6DD8-E280-4E67-8EC8-5D002A3422F8}" type="presParOf" srcId="{D382248F-5E9B-4E60-8524-EDB64703597A}" destId="{50FDE6E0-B3EC-442E-9263-4997B2A18AF0}" srcOrd="4" destOrd="0" presId="urn:microsoft.com/office/officeart/2005/8/layout/chevron1"/>
    <dgm:cxn modelId="{21C7F159-BDB8-4A22-85C3-1CA6422FB80E}" type="presParOf" srcId="{50FDE6E0-B3EC-442E-9263-4997B2A18AF0}" destId="{D9E151EC-977B-4C27-91C8-DB935014FCC9}" srcOrd="0" destOrd="0" presId="urn:microsoft.com/office/officeart/2005/8/layout/chevron1"/>
    <dgm:cxn modelId="{8DFFEFCA-7882-490D-B3C7-9477D7C0EAC9}" type="presParOf" srcId="{50FDE6E0-B3EC-442E-9263-4997B2A18AF0}" destId="{C0094315-767A-4FEA-BC59-B41E2BE5500E}" srcOrd="1" destOrd="0" presId="urn:microsoft.com/office/officeart/2005/8/layout/chevron1"/>
    <dgm:cxn modelId="{B102C146-0070-4CFC-89BF-B62DCF7FC4D8}" type="presParOf" srcId="{D382248F-5E9B-4E60-8524-EDB64703597A}" destId="{88118E45-FA46-4CE3-A56F-F5E14F7F50B7}" srcOrd="5" destOrd="0" presId="urn:microsoft.com/office/officeart/2005/8/layout/chevron1"/>
    <dgm:cxn modelId="{08EFE82A-32E7-471A-B55C-9B38DE729D36}" type="presParOf" srcId="{D382248F-5E9B-4E60-8524-EDB64703597A}" destId="{1AAC7F27-B126-484C-8C61-F3EAEC88CE7F}" srcOrd="6" destOrd="0" presId="urn:microsoft.com/office/officeart/2005/8/layout/chevron1"/>
    <dgm:cxn modelId="{5A726AF7-E3DF-49DB-B391-15AAB1F24512}" type="presParOf" srcId="{1AAC7F27-B126-484C-8C61-F3EAEC88CE7F}" destId="{E401F608-327B-40B7-9FB1-9FDCF0F3A3A9}" srcOrd="0" destOrd="0" presId="urn:microsoft.com/office/officeart/2005/8/layout/chevron1"/>
    <dgm:cxn modelId="{67B33E3B-F071-4F28-832E-7F3E0C2B449B}" type="presParOf" srcId="{1AAC7F27-B126-484C-8C61-F3EAEC88CE7F}" destId="{FE4119A9-8F54-4A55-A5C8-3D5F55D68A12}" srcOrd="1" destOrd="0" presId="urn:microsoft.com/office/officeart/2005/8/layout/chevron1"/>
    <dgm:cxn modelId="{03DF3A03-5D56-47A0-8D85-8CD5FE820C9E}" type="presParOf" srcId="{D382248F-5E9B-4E60-8524-EDB64703597A}" destId="{6961B96E-5014-4C1D-87CE-FBB3C24E229F}" srcOrd="7" destOrd="0" presId="urn:microsoft.com/office/officeart/2005/8/layout/chevron1"/>
    <dgm:cxn modelId="{4D5A5F58-4B19-41F0-A5B0-C4E196F7085A}" type="presParOf" srcId="{D382248F-5E9B-4E60-8524-EDB64703597A}" destId="{06683FCA-CDC3-4EA7-AF59-A1DEEA3EAAF2}" srcOrd="8" destOrd="0" presId="urn:microsoft.com/office/officeart/2005/8/layout/chevron1"/>
    <dgm:cxn modelId="{16FCFEFC-E881-42B7-8BD4-DF118CA769AE}" type="presParOf" srcId="{06683FCA-CDC3-4EA7-AF59-A1DEEA3EAAF2}" destId="{A5EA65BF-F004-4133-8BC6-44A43BB4A6F6}" srcOrd="0" destOrd="0" presId="urn:microsoft.com/office/officeart/2005/8/layout/chevron1"/>
    <dgm:cxn modelId="{C6665BD0-40D3-49AA-B5E5-6DC8B012E68B}" type="presParOf" srcId="{06683FCA-CDC3-4EA7-AF59-A1DEEA3EAAF2}" destId="{1A9A164A-360F-4244-BA17-488A630CA2D2}" srcOrd="1" destOrd="0" presId="urn:microsoft.com/office/officeart/2005/8/layout/chevron1"/>
    <dgm:cxn modelId="{72A3A2D1-B0CB-4B8E-9A92-C9D1E5C51C52}" type="presParOf" srcId="{D382248F-5E9B-4E60-8524-EDB64703597A}" destId="{FC87EF60-1C53-414D-B429-322CAF479AAB}" srcOrd="9" destOrd="0" presId="urn:microsoft.com/office/officeart/2005/8/layout/chevron1"/>
    <dgm:cxn modelId="{ED67CD66-4E63-438A-BA2E-B4BBB071B876}" type="presParOf" srcId="{D382248F-5E9B-4E60-8524-EDB64703597A}" destId="{6FCF6A50-BFC6-44DA-AE9F-37E6A6193150}" srcOrd="10" destOrd="0" presId="urn:microsoft.com/office/officeart/2005/8/layout/chevron1"/>
    <dgm:cxn modelId="{81357056-8CB9-4BB9-B28F-DB99A3AECA19}" type="presParOf" srcId="{6FCF6A50-BFC6-44DA-AE9F-37E6A6193150}" destId="{2DCA9B22-5E2C-4593-A655-86C91410F193}" srcOrd="0" destOrd="0" presId="urn:microsoft.com/office/officeart/2005/8/layout/chevron1"/>
    <dgm:cxn modelId="{A2CA7200-1AE4-4A76-A6EB-1156B510509C}" type="presParOf" srcId="{6FCF6A50-BFC6-44DA-AE9F-37E6A6193150}" destId="{9B4DF93C-54CD-4C03-88BC-CFCA39CAEC94}" srcOrd="1"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5351-66B6-4E86-9A04-B4D98D731CB7}">
      <dsp:nvSpPr>
        <dsp:cNvPr id="0" name=""/>
        <dsp:cNvSpPr/>
      </dsp:nvSpPr>
      <dsp:spPr>
        <a:xfrm>
          <a:off x="7975"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Diagnose stellen</a:t>
          </a:r>
        </a:p>
      </dsp:txBody>
      <dsp:txXfrm>
        <a:off x="628975" y="1519740"/>
        <a:ext cx="1936956" cy="1242000"/>
      </dsp:txXfrm>
    </dsp:sp>
    <dsp:sp modelId="{1D5F9F41-C4CA-45FF-83CF-7C56475A5893}">
      <dsp:nvSpPr>
        <dsp:cNvPr id="0" name=""/>
        <dsp:cNvSpPr/>
      </dsp:nvSpPr>
      <dsp:spPr>
        <a:xfrm>
          <a:off x="2970931"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Patientendaten erheben</a:t>
          </a:r>
        </a:p>
      </dsp:txBody>
      <dsp:txXfrm>
        <a:off x="3591931" y="1519740"/>
        <a:ext cx="1936956" cy="1242000"/>
      </dsp:txXfrm>
    </dsp:sp>
    <dsp:sp modelId="{37A6F57D-F7CE-41D6-9B49-29028FE88360}">
      <dsp:nvSpPr>
        <dsp:cNvPr id="0" name=""/>
        <dsp:cNvSpPr/>
      </dsp:nvSpPr>
      <dsp:spPr>
        <a:xfrm>
          <a:off x="2970931" y="2916990"/>
          <a:ext cx="2543164"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de-AT" sz="2300" kern="1200" dirty="0"/>
            <a:t>Patientendaten erfassen</a:t>
          </a:r>
        </a:p>
        <a:p>
          <a:pPr marL="228600" lvl="1" indent="-228600" algn="l" defTabSz="1022350">
            <a:lnSpc>
              <a:spcPct val="90000"/>
            </a:lnSpc>
            <a:spcBef>
              <a:spcPct val="0"/>
            </a:spcBef>
            <a:spcAft>
              <a:spcPct val="15000"/>
            </a:spcAft>
            <a:buChar char="•"/>
          </a:pPr>
          <a:r>
            <a:rPr lang="de-AT" sz="2300" kern="1200" dirty="0"/>
            <a:t>Präoperative Daten erfassen</a:t>
          </a:r>
        </a:p>
      </dsp:txBody>
      <dsp:txXfrm>
        <a:off x="2970931" y="2916990"/>
        <a:ext cx="2543164" cy="1267875"/>
      </dsp:txXfrm>
    </dsp:sp>
    <dsp:sp modelId="{D9E151EC-977B-4C27-91C8-DB935014FCC9}">
      <dsp:nvSpPr>
        <dsp:cNvPr id="0" name=""/>
        <dsp:cNvSpPr/>
      </dsp:nvSpPr>
      <dsp:spPr>
        <a:xfrm>
          <a:off x="5933887"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Behandlung durchführen</a:t>
          </a:r>
        </a:p>
      </dsp:txBody>
      <dsp:txXfrm>
        <a:off x="6554887" y="1519740"/>
        <a:ext cx="1936956" cy="1242000"/>
      </dsp:txXfrm>
    </dsp:sp>
    <dsp:sp modelId="{C0094315-767A-4FEA-BC59-B41E2BE5500E}">
      <dsp:nvSpPr>
        <dsp:cNvPr id="0" name=""/>
        <dsp:cNvSpPr/>
      </dsp:nvSpPr>
      <dsp:spPr>
        <a:xfrm>
          <a:off x="5933887" y="2916990"/>
          <a:ext cx="2543164"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de-AT" sz="2300" kern="1200" dirty="0"/>
            <a:t>Postoperative Daten erfassen</a:t>
          </a:r>
        </a:p>
      </dsp:txBody>
      <dsp:txXfrm>
        <a:off x="5933887" y="2916990"/>
        <a:ext cx="2543164" cy="1267875"/>
      </dsp:txXfrm>
    </dsp:sp>
    <dsp:sp modelId="{E401F608-327B-40B7-9FB1-9FDCF0F3A3A9}">
      <dsp:nvSpPr>
        <dsp:cNvPr id="0" name=""/>
        <dsp:cNvSpPr/>
      </dsp:nvSpPr>
      <dsp:spPr>
        <a:xfrm>
          <a:off x="8896844"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Untersuchung durchführen</a:t>
          </a:r>
        </a:p>
      </dsp:txBody>
      <dsp:txXfrm>
        <a:off x="9517844" y="1519740"/>
        <a:ext cx="1936956" cy="1242000"/>
      </dsp:txXfrm>
    </dsp:sp>
    <dsp:sp modelId="{FE4119A9-8F54-4A55-A5C8-3D5F55D68A12}">
      <dsp:nvSpPr>
        <dsp:cNvPr id="0" name=""/>
        <dsp:cNvSpPr/>
      </dsp:nvSpPr>
      <dsp:spPr>
        <a:xfrm>
          <a:off x="8896844" y="2916990"/>
          <a:ext cx="2543164"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de-AT" sz="2300" kern="1200" dirty="0"/>
            <a:t>Rezidive Daten erfassen</a:t>
          </a:r>
        </a:p>
      </dsp:txBody>
      <dsp:txXfrm>
        <a:off x="8896844" y="2916990"/>
        <a:ext cx="2543164" cy="1267875"/>
      </dsp:txXfrm>
    </dsp:sp>
    <dsp:sp modelId="{A5EA65BF-F004-4133-8BC6-44A43BB4A6F6}">
      <dsp:nvSpPr>
        <dsp:cNvPr id="0" name=""/>
        <dsp:cNvSpPr/>
      </dsp:nvSpPr>
      <dsp:spPr>
        <a:xfrm>
          <a:off x="11859800"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Genesung feststellen</a:t>
          </a:r>
        </a:p>
      </dsp:txBody>
      <dsp:txXfrm>
        <a:off x="12480800" y="1519740"/>
        <a:ext cx="1936956" cy="1242000"/>
      </dsp:txXfrm>
    </dsp:sp>
    <dsp:sp modelId="{2DCA9B22-5E2C-4593-A655-86C91410F193}">
      <dsp:nvSpPr>
        <dsp:cNvPr id="0" name=""/>
        <dsp:cNvSpPr/>
      </dsp:nvSpPr>
      <dsp:spPr>
        <a:xfrm>
          <a:off x="14822756"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Tod feststellen</a:t>
          </a:r>
        </a:p>
      </dsp:txBody>
      <dsp:txXfrm>
        <a:off x="15443756" y="1519740"/>
        <a:ext cx="1936956" cy="1242000"/>
      </dsp:txXfrm>
    </dsp:sp>
    <dsp:sp modelId="{9B4DF93C-54CD-4C03-88BC-CFCA39CAEC94}">
      <dsp:nvSpPr>
        <dsp:cNvPr id="0" name=""/>
        <dsp:cNvSpPr/>
      </dsp:nvSpPr>
      <dsp:spPr>
        <a:xfrm>
          <a:off x="14822756" y="2916990"/>
          <a:ext cx="2543164"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de-AT" sz="2300" kern="1200" dirty="0"/>
            <a:t>Datensatz abschließen</a:t>
          </a:r>
        </a:p>
      </dsp:txBody>
      <dsp:txXfrm>
        <a:off x="14822756" y="2916990"/>
        <a:ext cx="2543164" cy="1267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1"/>
            <a:ext cx="2364687" cy="211766"/>
          </a:xfrm>
          <a:prstGeom prst="rect">
            <a:avLst/>
          </a:prstGeom>
          <a:noFill/>
          <a:ln w="9525">
            <a:noFill/>
            <a:miter lim="800000"/>
            <a:headEnd/>
            <a:tailEnd/>
          </a:ln>
          <a:effectLst/>
        </p:spPr>
        <p:txBody>
          <a:bodyPr vert="horz" wrap="square" lIns="55927" tIns="27963" rIns="55927" bIns="27963" numCol="1" anchor="t" anchorCtr="0" compatLnSpc="1">
            <a:prstTxWarp prst="textNoShape">
              <a:avLst/>
            </a:prstTxWarp>
          </a:bodyPr>
          <a:lstStyle>
            <a:lvl1pPr defTabSz="559628">
              <a:defRPr sz="700" smtClean="0">
                <a:effectLst/>
                <a:latin typeface="Times New Roman" pitchFamily="18" charset="0"/>
                <a:ea typeface="+mn-ea"/>
              </a:defRPr>
            </a:lvl1pPr>
          </a:lstStyle>
          <a:p>
            <a:pPr>
              <a:defRPr/>
            </a:pPr>
            <a:endParaRPr lang="en-US"/>
          </a:p>
        </p:txBody>
      </p:sp>
      <p:sp>
        <p:nvSpPr>
          <p:cNvPr id="4099" name="Rectangle 3"/>
          <p:cNvSpPr>
            <a:spLocks noGrp="1" noChangeArrowheads="1"/>
          </p:cNvSpPr>
          <p:nvPr>
            <p:ph type="dt" idx="1"/>
          </p:nvPr>
        </p:nvSpPr>
        <p:spPr bwMode="auto">
          <a:xfrm>
            <a:off x="3111538" y="1"/>
            <a:ext cx="2366722" cy="211766"/>
          </a:xfrm>
          <a:prstGeom prst="rect">
            <a:avLst/>
          </a:prstGeom>
          <a:noFill/>
          <a:ln w="9525">
            <a:noFill/>
            <a:miter lim="800000"/>
            <a:headEnd/>
            <a:tailEnd/>
          </a:ln>
          <a:effectLst/>
        </p:spPr>
        <p:txBody>
          <a:bodyPr vert="horz" wrap="square" lIns="55927" tIns="27963" rIns="55927" bIns="27963" numCol="1" anchor="t" anchorCtr="0" compatLnSpc="1">
            <a:prstTxWarp prst="textNoShape">
              <a:avLst/>
            </a:prstTxWarp>
          </a:bodyPr>
          <a:lstStyle>
            <a:lvl1pPr algn="r" defTabSz="559628">
              <a:defRPr sz="700" smtClean="0">
                <a:effectLst/>
                <a:latin typeface="Times New Roman" pitchFamily="18"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600200" y="317500"/>
            <a:ext cx="2278063" cy="162401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746852" y="2047070"/>
            <a:ext cx="3982523" cy="1905893"/>
          </a:xfrm>
          <a:prstGeom prst="rect">
            <a:avLst/>
          </a:prstGeom>
          <a:noFill/>
          <a:ln w="9525">
            <a:noFill/>
            <a:miter lim="800000"/>
            <a:headEnd/>
            <a:tailEnd/>
          </a:ln>
          <a:effectLst/>
        </p:spPr>
        <p:txBody>
          <a:bodyPr vert="horz" wrap="square" lIns="55927" tIns="27963" rIns="55927" bIns="2796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1" y="4058228"/>
            <a:ext cx="2364687" cy="211765"/>
          </a:xfrm>
          <a:prstGeom prst="rect">
            <a:avLst/>
          </a:prstGeom>
          <a:noFill/>
          <a:ln w="9525">
            <a:noFill/>
            <a:miter lim="800000"/>
            <a:headEnd/>
            <a:tailEnd/>
          </a:ln>
          <a:effectLst/>
        </p:spPr>
        <p:txBody>
          <a:bodyPr vert="horz" wrap="square" lIns="55927" tIns="27963" rIns="55927" bIns="27963" numCol="1" anchor="b" anchorCtr="0" compatLnSpc="1">
            <a:prstTxWarp prst="textNoShape">
              <a:avLst/>
            </a:prstTxWarp>
          </a:bodyPr>
          <a:lstStyle>
            <a:lvl1pPr defTabSz="559628">
              <a:defRPr sz="700" smtClean="0">
                <a:effectLst/>
                <a:latin typeface="Times New Roman" pitchFamily="18"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111538" y="4058228"/>
            <a:ext cx="2366722" cy="211765"/>
          </a:xfrm>
          <a:prstGeom prst="rect">
            <a:avLst/>
          </a:prstGeom>
          <a:noFill/>
          <a:ln w="9525">
            <a:noFill/>
            <a:miter lim="800000"/>
            <a:headEnd/>
            <a:tailEnd/>
          </a:ln>
          <a:effectLst/>
        </p:spPr>
        <p:txBody>
          <a:bodyPr vert="horz" wrap="square" lIns="55927" tIns="27963" rIns="55927" bIns="27963" numCol="1" anchor="b" anchorCtr="0" compatLnSpc="1">
            <a:prstTxWarp prst="textNoShape">
              <a:avLst/>
            </a:prstTxWarp>
          </a:bodyPr>
          <a:lstStyle>
            <a:lvl1pPr algn="r" defTabSz="558800">
              <a:defRPr sz="700">
                <a:effectLst/>
              </a:defRPr>
            </a:lvl1pPr>
          </a:lstStyle>
          <a:p>
            <a:fld id="{46C33AFF-6FD8-2E45-8B64-C036AB897898}" type="slidenum">
              <a:rPr lang="en-US"/>
              <a:pPr/>
              <a:t>‹Nr.›</a:t>
            </a:fld>
            <a:endParaRPr lang="en-US"/>
          </a:p>
        </p:txBody>
      </p:sp>
    </p:spTree>
    <p:extLst>
      <p:ext uri="{BB962C8B-B14F-4D97-AF65-F5344CB8AC3E}">
        <p14:creationId xmlns:p14="http://schemas.microsoft.com/office/powerpoint/2010/main" val="4047644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186441" y="9405385"/>
            <a:ext cx="36110209" cy="6488658"/>
          </a:xfrm>
        </p:spPr>
        <p:txBody>
          <a:bodyPr/>
          <a:lstStyle/>
          <a:p>
            <a:r>
              <a:rPr lang="de-DE"/>
              <a:t>Titelmasterformat durch Klicken bearbeiten</a:t>
            </a:r>
            <a:endParaRPr lang="de-AT"/>
          </a:p>
        </p:txBody>
      </p:sp>
      <p:sp>
        <p:nvSpPr>
          <p:cNvPr id="3" name="Untertitel 2"/>
          <p:cNvSpPr>
            <a:spLocks noGrp="1"/>
          </p:cNvSpPr>
          <p:nvPr>
            <p:ph type="subTitle" idx="1"/>
          </p:nvPr>
        </p:nvSpPr>
        <p:spPr>
          <a:xfrm>
            <a:off x="6372879" y="17155509"/>
            <a:ext cx="29737330" cy="7737889"/>
          </a:xfrm>
        </p:spPr>
        <p:txBody>
          <a:bodyPr/>
          <a:lstStyle>
            <a:lvl1pPr marL="0" indent="0" algn="ctr">
              <a:buNone/>
              <a:defRPr/>
            </a:lvl1pPr>
            <a:lvl2pPr marL="674324" indent="0" algn="ctr">
              <a:buNone/>
              <a:defRPr/>
            </a:lvl2pPr>
            <a:lvl3pPr marL="1348649" indent="0" algn="ctr">
              <a:buNone/>
              <a:defRPr/>
            </a:lvl3pPr>
            <a:lvl4pPr marL="2022973" indent="0" algn="ctr">
              <a:buNone/>
              <a:defRPr/>
            </a:lvl4pPr>
            <a:lvl5pPr marL="2697297" indent="0" algn="ctr">
              <a:buNone/>
              <a:defRPr/>
            </a:lvl5pPr>
            <a:lvl6pPr marL="3371621" indent="0" algn="ctr">
              <a:buNone/>
              <a:defRPr/>
            </a:lvl6pPr>
            <a:lvl7pPr marL="4045946" indent="0" algn="ctr">
              <a:buNone/>
              <a:defRPr/>
            </a:lvl7pPr>
            <a:lvl8pPr marL="4720270" indent="0" algn="ctr">
              <a:buNone/>
              <a:defRPr/>
            </a:lvl8pPr>
            <a:lvl9pPr marL="5394594" indent="0" algn="ctr">
              <a:buNone/>
              <a:defRPr/>
            </a:lvl9pPr>
          </a:lstStyle>
          <a:p>
            <a:r>
              <a:rPr lang="de-DE"/>
              <a:t>Formatvorlage des Untertitelmasters durch Klicken bearbeiten</a:t>
            </a:r>
            <a:endParaRPr lang="de-AT"/>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6FBC9FAD-F34A-B742-A190-9F9E3FF62CE7}" type="slidenum">
              <a:rPr lang="en-US"/>
              <a:pPr/>
              <a:t>‹Nr.›</a:t>
            </a:fld>
            <a:endParaRPr lang="en-US"/>
          </a:p>
        </p:txBody>
      </p:sp>
    </p:spTree>
    <p:extLst>
      <p:ext uri="{BB962C8B-B14F-4D97-AF65-F5344CB8AC3E}">
        <p14:creationId xmlns:p14="http://schemas.microsoft.com/office/powerpoint/2010/main" val="11331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4C160E39-9707-EA41-A11E-E2A524CD0AD7}" type="slidenum">
              <a:rPr lang="en-US"/>
              <a:pPr/>
              <a:t>‹Nr.›</a:t>
            </a:fld>
            <a:endParaRPr lang="en-US"/>
          </a:p>
        </p:txBody>
      </p:sp>
    </p:spTree>
    <p:extLst>
      <p:ext uri="{BB962C8B-B14F-4D97-AF65-F5344CB8AC3E}">
        <p14:creationId xmlns:p14="http://schemas.microsoft.com/office/powerpoint/2010/main" val="84405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0270139" y="2689796"/>
            <a:ext cx="9026512" cy="24221505"/>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3186441" y="2689796"/>
            <a:ext cx="26883894" cy="2422150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F48C7136-554F-9144-8F23-6C6CBAC17ADC}" type="slidenum">
              <a:rPr lang="en-US"/>
              <a:pPr/>
              <a:t>‹Nr.›</a:t>
            </a:fld>
            <a:endParaRPr lang="en-US"/>
          </a:p>
        </p:txBody>
      </p:sp>
    </p:spTree>
    <p:extLst>
      <p:ext uri="{BB962C8B-B14F-4D97-AF65-F5344CB8AC3E}">
        <p14:creationId xmlns:p14="http://schemas.microsoft.com/office/powerpoint/2010/main" val="140196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5057908F-C40B-F448-BE23-66AA1526479A}" type="slidenum">
              <a:rPr lang="en-US"/>
              <a:pPr/>
              <a:t>‹Nr.›</a:t>
            </a:fld>
            <a:endParaRPr lang="en-US"/>
          </a:p>
        </p:txBody>
      </p:sp>
    </p:spTree>
    <p:extLst>
      <p:ext uri="{BB962C8B-B14F-4D97-AF65-F5344CB8AC3E}">
        <p14:creationId xmlns:p14="http://schemas.microsoft.com/office/powerpoint/2010/main" val="289492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55027" y="19454851"/>
            <a:ext cx="36112290" cy="6012549"/>
          </a:xfrm>
        </p:spPr>
        <p:txBody>
          <a:bodyPr anchor="t"/>
          <a:lstStyle>
            <a:lvl1pPr algn="l">
              <a:defRPr sz="5900" b="1" cap="all"/>
            </a:lvl1pPr>
          </a:lstStyle>
          <a:p>
            <a:r>
              <a:rPr lang="de-DE"/>
              <a:t>Titelmasterformat durch Klicken bearbeiten</a:t>
            </a:r>
            <a:endParaRPr lang="de-AT"/>
          </a:p>
        </p:txBody>
      </p:sp>
      <p:sp>
        <p:nvSpPr>
          <p:cNvPr id="3" name="Textplatzhalter 2"/>
          <p:cNvSpPr>
            <a:spLocks noGrp="1"/>
          </p:cNvSpPr>
          <p:nvPr>
            <p:ph type="body" idx="1"/>
          </p:nvPr>
        </p:nvSpPr>
        <p:spPr>
          <a:xfrm>
            <a:off x="3355027" y="12831592"/>
            <a:ext cx="36112290" cy="6623259"/>
          </a:xfrm>
        </p:spPr>
        <p:txBody>
          <a:bodyPr anchor="b"/>
          <a:lstStyle>
            <a:lvl1pPr marL="0" indent="0">
              <a:buNone/>
              <a:defRPr sz="2950"/>
            </a:lvl1pPr>
            <a:lvl2pPr marL="674324" indent="0">
              <a:buNone/>
              <a:defRPr sz="2655"/>
            </a:lvl2pPr>
            <a:lvl3pPr marL="1348649" indent="0">
              <a:buNone/>
              <a:defRPr sz="2360"/>
            </a:lvl3pPr>
            <a:lvl4pPr marL="2022973" indent="0">
              <a:buNone/>
              <a:defRPr sz="2065"/>
            </a:lvl4pPr>
            <a:lvl5pPr marL="2697297" indent="0">
              <a:buNone/>
              <a:defRPr sz="2065"/>
            </a:lvl5pPr>
            <a:lvl6pPr marL="3371621" indent="0">
              <a:buNone/>
              <a:defRPr sz="2065"/>
            </a:lvl6pPr>
            <a:lvl7pPr marL="4045946" indent="0">
              <a:buNone/>
              <a:defRPr sz="2065"/>
            </a:lvl7pPr>
            <a:lvl8pPr marL="4720270" indent="0">
              <a:buNone/>
              <a:defRPr sz="2065"/>
            </a:lvl8pPr>
            <a:lvl9pPr marL="5394594" indent="0">
              <a:buNone/>
              <a:defRPr sz="2065"/>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C72DD58F-703F-1745-BB94-54F9303EA4BA}" type="slidenum">
              <a:rPr lang="en-US"/>
              <a:pPr/>
              <a:t>‹Nr.›</a:t>
            </a:fld>
            <a:endParaRPr lang="en-US"/>
          </a:p>
        </p:txBody>
      </p:sp>
    </p:spTree>
    <p:extLst>
      <p:ext uri="{BB962C8B-B14F-4D97-AF65-F5344CB8AC3E}">
        <p14:creationId xmlns:p14="http://schemas.microsoft.com/office/powerpoint/2010/main" val="343275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3186443" y="8749065"/>
            <a:ext cx="17955202" cy="18162235"/>
          </a:xfrm>
        </p:spPr>
        <p:txBody>
          <a:bodyPr/>
          <a:lstStyle>
            <a:lvl1pPr>
              <a:defRPr sz="4130"/>
            </a:lvl1pPr>
            <a:lvl2pPr>
              <a:defRPr sz="3540"/>
            </a:lvl2pPr>
            <a:lvl3pPr>
              <a:defRPr sz="2950"/>
            </a:lvl3pPr>
            <a:lvl4pPr>
              <a:defRPr sz="2655"/>
            </a:lvl4pPr>
            <a:lvl5pPr>
              <a:defRPr sz="2655"/>
            </a:lvl5pPr>
            <a:lvl6pPr>
              <a:defRPr sz="2655"/>
            </a:lvl6pPr>
            <a:lvl7pPr>
              <a:defRPr sz="2655"/>
            </a:lvl7pPr>
            <a:lvl8pPr>
              <a:defRPr sz="2655"/>
            </a:lvl8pPr>
            <a:lvl9pPr>
              <a:defRPr sz="2655"/>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21341447" y="8749065"/>
            <a:ext cx="17955203" cy="18162235"/>
          </a:xfrm>
        </p:spPr>
        <p:txBody>
          <a:bodyPr/>
          <a:lstStyle>
            <a:lvl1pPr>
              <a:defRPr sz="4130"/>
            </a:lvl1pPr>
            <a:lvl2pPr>
              <a:defRPr sz="3540"/>
            </a:lvl2pPr>
            <a:lvl3pPr>
              <a:defRPr sz="2950"/>
            </a:lvl3pPr>
            <a:lvl4pPr>
              <a:defRPr sz="2655"/>
            </a:lvl4pPr>
            <a:lvl5pPr>
              <a:defRPr sz="2655"/>
            </a:lvl5pPr>
            <a:lvl6pPr>
              <a:defRPr sz="2655"/>
            </a:lvl6pPr>
            <a:lvl7pPr>
              <a:defRPr sz="2655"/>
            </a:lvl7pPr>
            <a:lvl8pPr>
              <a:defRPr sz="2655"/>
            </a:lvl8pPr>
            <a:lvl9pPr>
              <a:defRPr sz="2655"/>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Rectangle 4"/>
          <p:cNvSpPr>
            <a:spLocks noGrp="1" noChangeArrowheads="1"/>
          </p:cNvSpPr>
          <p:nvPr>
            <p:ph type="dt" sz="half" idx="10"/>
          </p:nvPr>
        </p:nvSpPr>
        <p:spPr>
          <a:ln/>
        </p:spPr>
        <p:txBody>
          <a:bodyPr/>
          <a:lstStyle>
            <a:lvl1pPr>
              <a:defRPr/>
            </a:lvl1pPr>
          </a:lstStyle>
          <a:p>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
        <p:nvSpPr>
          <p:cNvPr id="7" name="Rectangle 6"/>
          <p:cNvSpPr>
            <a:spLocks noGrp="1" noChangeArrowheads="1"/>
          </p:cNvSpPr>
          <p:nvPr>
            <p:ph type="sldNum" sz="quarter" idx="12"/>
          </p:nvPr>
        </p:nvSpPr>
        <p:spPr>
          <a:ln/>
        </p:spPr>
        <p:txBody>
          <a:bodyPr/>
          <a:lstStyle>
            <a:lvl1pPr>
              <a:defRPr/>
            </a:lvl1pPr>
          </a:lstStyle>
          <a:p>
            <a:fld id="{20C185C0-B7B6-1A49-AA87-B709382DB83B}" type="slidenum">
              <a:rPr lang="en-US"/>
              <a:pPr/>
              <a:t>‹Nr.›</a:t>
            </a:fld>
            <a:endParaRPr lang="en-US"/>
          </a:p>
        </p:txBody>
      </p:sp>
    </p:spTree>
    <p:extLst>
      <p:ext uri="{BB962C8B-B14F-4D97-AF65-F5344CB8AC3E}">
        <p14:creationId xmlns:p14="http://schemas.microsoft.com/office/powerpoint/2010/main" val="216939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24990" y="1212522"/>
            <a:ext cx="38233114" cy="5045869"/>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2124988" y="6776772"/>
            <a:ext cx="18768983" cy="2824396"/>
          </a:xfrm>
        </p:spPr>
        <p:txBody>
          <a:bodyPr anchor="b"/>
          <a:lstStyle>
            <a:lvl1pPr marL="0" indent="0">
              <a:buNone/>
              <a:defRPr sz="3540" b="1"/>
            </a:lvl1pPr>
            <a:lvl2pPr marL="674324" indent="0">
              <a:buNone/>
              <a:defRPr sz="2950" b="1"/>
            </a:lvl2pPr>
            <a:lvl3pPr marL="1348649" indent="0">
              <a:buNone/>
              <a:defRPr sz="2655" b="1"/>
            </a:lvl3pPr>
            <a:lvl4pPr marL="2022973" indent="0">
              <a:buNone/>
              <a:defRPr sz="2360" b="1"/>
            </a:lvl4pPr>
            <a:lvl5pPr marL="2697297" indent="0">
              <a:buNone/>
              <a:defRPr sz="2360" b="1"/>
            </a:lvl5pPr>
            <a:lvl6pPr marL="3371621" indent="0">
              <a:buNone/>
              <a:defRPr sz="2360" b="1"/>
            </a:lvl6pPr>
            <a:lvl7pPr marL="4045946" indent="0">
              <a:buNone/>
              <a:defRPr sz="2360" b="1"/>
            </a:lvl7pPr>
            <a:lvl8pPr marL="4720270" indent="0">
              <a:buNone/>
              <a:defRPr sz="2360" b="1"/>
            </a:lvl8pPr>
            <a:lvl9pPr marL="5394594" indent="0">
              <a:buNone/>
              <a:defRPr sz="2360" b="1"/>
            </a:lvl9pPr>
          </a:lstStyle>
          <a:p>
            <a:pPr lvl="0"/>
            <a:r>
              <a:rPr lang="de-DE"/>
              <a:t>Textmasterformate durch Klicken bearbeiten</a:t>
            </a:r>
          </a:p>
        </p:txBody>
      </p:sp>
      <p:sp>
        <p:nvSpPr>
          <p:cNvPr id="4" name="Inhaltsplatzhalter 3"/>
          <p:cNvSpPr>
            <a:spLocks noGrp="1"/>
          </p:cNvSpPr>
          <p:nvPr>
            <p:ph sz="half" idx="2"/>
          </p:nvPr>
        </p:nvSpPr>
        <p:spPr>
          <a:xfrm>
            <a:off x="2124988" y="9601169"/>
            <a:ext cx="18768983" cy="17443621"/>
          </a:xfrm>
        </p:spPr>
        <p:txBody>
          <a:bodyPr/>
          <a:lstStyle>
            <a:lvl1pPr>
              <a:defRPr sz="3540"/>
            </a:lvl1pPr>
            <a:lvl2pPr>
              <a:defRPr sz="2950"/>
            </a:lvl2pPr>
            <a:lvl3pPr>
              <a:defRPr sz="2655"/>
            </a:lvl3pPr>
            <a:lvl4pPr>
              <a:defRPr sz="2360"/>
            </a:lvl4pPr>
            <a:lvl5pPr>
              <a:defRPr sz="2360"/>
            </a:lvl5pPr>
            <a:lvl6pPr>
              <a:defRPr sz="2360"/>
            </a:lvl6pPr>
            <a:lvl7pPr>
              <a:defRPr sz="2360"/>
            </a:lvl7pPr>
            <a:lvl8pPr>
              <a:defRPr sz="2360"/>
            </a:lvl8pPr>
            <a:lvl9pPr>
              <a:defRPr sz="236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21580794" y="6776772"/>
            <a:ext cx="18777308" cy="2824396"/>
          </a:xfrm>
        </p:spPr>
        <p:txBody>
          <a:bodyPr anchor="b"/>
          <a:lstStyle>
            <a:lvl1pPr marL="0" indent="0">
              <a:buNone/>
              <a:defRPr sz="3540" b="1"/>
            </a:lvl1pPr>
            <a:lvl2pPr marL="674324" indent="0">
              <a:buNone/>
              <a:defRPr sz="2950" b="1"/>
            </a:lvl2pPr>
            <a:lvl3pPr marL="1348649" indent="0">
              <a:buNone/>
              <a:defRPr sz="2655" b="1"/>
            </a:lvl3pPr>
            <a:lvl4pPr marL="2022973" indent="0">
              <a:buNone/>
              <a:defRPr sz="2360" b="1"/>
            </a:lvl4pPr>
            <a:lvl5pPr marL="2697297" indent="0">
              <a:buNone/>
              <a:defRPr sz="2360" b="1"/>
            </a:lvl5pPr>
            <a:lvl6pPr marL="3371621" indent="0">
              <a:buNone/>
              <a:defRPr sz="2360" b="1"/>
            </a:lvl6pPr>
            <a:lvl7pPr marL="4045946" indent="0">
              <a:buNone/>
              <a:defRPr sz="2360" b="1"/>
            </a:lvl7pPr>
            <a:lvl8pPr marL="4720270" indent="0">
              <a:buNone/>
              <a:defRPr sz="2360" b="1"/>
            </a:lvl8pPr>
            <a:lvl9pPr marL="5394594" indent="0">
              <a:buNone/>
              <a:defRPr sz="2360" b="1"/>
            </a:lvl9pPr>
          </a:lstStyle>
          <a:p>
            <a:pPr lvl="0"/>
            <a:r>
              <a:rPr lang="de-DE"/>
              <a:t>Textmasterformate durch Klicken bearbeiten</a:t>
            </a:r>
          </a:p>
        </p:txBody>
      </p:sp>
      <p:sp>
        <p:nvSpPr>
          <p:cNvPr id="6" name="Inhaltsplatzhalter 5"/>
          <p:cNvSpPr>
            <a:spLocks noGrp="1"/>
          </p:cNvSpPr>
          <p:nvPr>
            <p:ph sz="quarter" idx="4"/>
          </p:nvPr>
        </p:nvSpPr>
        <p:spPr>
          <a:xfrm>
            <a:off x="21580794" y="9601169"/>
            <a:ext cx="18777308" cy="17443621"/>
          </a:xfrm>
        </p:spPr>
        <p:txBody>
          <a:bodyPr/>
          <a:lstStyle>
            <a:lvl1pPr>
              <a:defRPr sz="3540"/>
            </a:lvl1pPr>
            <a:lvl2pPr>
              <a:defRPr sz="2950"/>
            </a:lvl2pPr>
            <a:lvl3pPr>
              <a:defRPr sz="2655"/>
            </a:lvl3pPr>
            <a:lvl4pPr>
              <a:defRPr sz="2360"/>
            </a:lvl4pPr>
            <a:lvl5pPr>
              <a:defRPr sz="2360"/>
            </a:lvl5pPr>
            <a:lvl6pPr>
              <a:defRPr sz="2360"/>
            </a:lvl6pPr>
            <a:lvl7pPr>
              <a:defRPr sz="2360"/>
            </a:lvl7pPr>
            <a:lvl8pPr>
              <a:defRPr sz="2360"/>
            </a:lvl8pPr>
            <a:lvl9pPr>
              <a:defRPr sz="236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Rectangle 4"/>
          <p:cNvSpPr>
            <a:spLocks noGrp="1" noChangeArrowheads="1"/>
          </p:cNvSpPr>
          <p:nvPr>
            <p:ph type="dt" sz="half" idx="10"/>
          </p:nvPr>
        </p:nvSpPr>
        <p:spPr>
          <a:ln/>
        </p:spPr>
        <p:txBody>
          <a:bodyPr/>
          <a:lstStyle>
            <a:lvl1pPr>
              <a:defRPr/>
            </a:lvl1pPr>
          </a:lstStyle>
          <a:p>
            <a:endParaRPr lang="de-DE"/>
          </a:p>
        </p:txBody>
      </p:sp>
      <p:sp>
        <p:nvSpPr>
          <p:cNvPr id="8" name="Rectangle 5"/>
          <p:cNvSpPr>
            <a:spLocks noGrp="1" noChangeArrowheads="1"/>
          </p:cNvSpPr>
          <p:nvPr>
            <p:ph type="ftr" sz="quarter" idx="11"/>
          </p:nvPr>
        </p:nvSpPr>
        <p:spPr>
          <a:ln/>
        </p:spPr>
        <p:txBody>
          <a:bodyPr/>
          <a:lstStyle>
            <a:lvl1pPr>
              <a:defRPr/>
            </a:lvl1pPr>
          </a:lstStyle>
          <a:p>
            <a:endParaRPr lang="de-DE"/>
          </a:p>
        </p:txBody>
      </p:sp>
      <p:sp>
        <p:nvSpPr>
          <p:cNvPr id="9" name="Rectangle 6"/>
          <p:cNvSpPr>
            <a:spLocks noGrp="1" noChangeArrowheads="1"/>
          </p:cNvSpPr>
          <p:nvPr>
            <p:ph type="sldNum" sz="quarter" idx="12"/>
          </p:nvPr>
        </p:nvSpPr>
        <p:spPr>
          <a:ln/>
        </p:spPr>
        <p:txBody>
          <a:bodyPr/>
          <a:lstStyle>
            <a:lvl1pPr>
              <a:defRPr/>
            </a:lvl1pPr>
          </a:lstStyle>
          <a:p>
            <a:fld id="{E2BD9E0B-80FA-8F45-951D-289413FEC036}" type="slidenum">
              <a:rPr lang="en-US"/>
              <a:pPr/>
              <a:t>‹Nr.›</a:t>
            </a:fld>
            <a:endParaRPr lang="en-US"/>
          </a:p>
        </p:txBody>
      </p:sp>
    </p:spTree>
    <p:extLst>
      <p:ext uri="{BB962C8B-B14F-4D97-AF65-F5344CB8AC3E}">
        <p14:creationId xmlns:p14="http://schemas.microsoft.com/office/powerpoint/2010/main" val="93252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Rectangle 4"/>
          <p:cNvSpPr>
            <a:spLocks noGrp="1" noChangeArrowheads="1"/>
          </p:cNvSpPr>
          <p:nvPr>
            <p:ph type="dt" sz="half" idx="10"/>
          </p:nvPr>
        </p:nvSpPr>
        <p:spPr>
          <a:ln/>
        </p:spPr>
        <p:txBody>
          <a:bodyPr/>
          <a:lstStyle>
            <a:lvl1pPr>
              <a:defRPr/>
            </a:lvl1pPr>
          </a:lstStyle>
          <a:p>
            <a:endParaRPr lang="de-DE"/>
          </a:p>
        </p:txBody>
      </p:sp>
      <p:sp>
        <p:nvSpPr>
          <p:cNvPr id="4" name="Rectangle 5"/>
          <p:cNvSpPr>
            <a:spLocks noGrp="1" noChangeArrowheads="1"/>
          </p:cNvSpPr>
          <p:nvPr>
            <p:ph type="ftr" sz="quarter" idx="11"/>
          </p:nvPr>
        </p:nvSpPr>
        <p:spPr>
          <a:ln/>
        </p:spPr>
        <p:txBody>
          <a:bodyPr/>
          <a:lstStyle>
            <a:lvl1pPr>
              <a:defRPr/>
            </a:lvl1pPr>
          </a:lstStyle>
          <a:p>
            <a:endParaRPr lang="de-DE"/>
          </a:p>
        </p:txBody>
      </p:sp>
      <p:sp>
        <p:nvSpPr>
          <p:cNvPr id="5" name="Rectangle 6"/>
          <p:cNvSpPr>
            <a:spLocks noGrp="1" noChangeArrowheads="1"/>
          </p:cNvSpPr>
          <p:nvPr>
            <p:ph type="sldNum" sz="quarter" idx="12"/>
          </p:nvPr>
        </p:nvSpPr>
        <p:spPr>
          <a:ln/>
        </p:spPr>
        <p:txBody>
          <a:bodyPr/>
          <a:lstStyle>
            <a:lvl1pPr>
              <a:defRPr/>
            </a:lvl1pPr>
          </a:lstStyle>
          <a:p>
            <a:fld id="{D8A7EEA2-E9DD-834B-BC31-AB7C2D0DA9F6}" type="slidenum">
              <a:rPr lang="en-US"/>
              <a:pPr/>
              <a:t>‹Nr.›</a:t>
            </a:fld>
            <a:endParaRPr lang="en-US"/>
          </a:p>
        </p:txBody>
      </p:sp>
    </p:spTree>
    <p:extLst>
      <p:ext uri="{BB962C8B-B14F-4D97-AF65-F5344CB8AC3E}">
        <p14:creationId xmlns:p14="http://schemas.microsoft.com/office/powerpoint/2010/main" val="290015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79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79C3F2E7-BEDF-4949-AB42-B63CE3DF9A40}"/>
              </a:ext>
            </a:extLst>
          </p:cNvPr>
          <p:cNvSpPr txBox="1">
            <a:spLocks/>
          </p:cNvSpPr>
          <p:nvPr userDrawn="1"/>
        </p:nvSpPr>
        <p:spPr bwMode="auto">
          <a:xfrm>
            <a:off x="1511352" y="1024038"/>
            <a:ext cx="39258916" cy="1962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27079" tIns="113541" rIns="227079" bIns="113541" numCol="1" anchor="b" anchorCtr="0" compatLnSpc="1">
            <a:prstTxWarp prst="textNoShape">
              <a:avLst/>
            </a:prstTxWarp>
          </a:bodyPr>
          <a:lstStyle>
            <a:lvl1pPr algn="l" defTabSz="3348207" rtl="0" eaLnBrk="0" fontAlgn="base" hangingPunct="0">
              <a:spcBef>
                <a:spcPct val="0"/>
              </a:spcBef>
              <a:spcAft>
                <a:spcPct val="0"/>
              </a:spcAft>
              <a:defRPr sz="2950" b="1">
                <a:solidFill>
                  <a:schemeClr val="tx2"/>
                </a:solidFill>
                <a:latin typeface="+mj-lt"/>
                <a:ea typeface="ＭＳ Ｐゴシック" charset="0"/>
                <a:cs typeface="+mj-cs"/>
              </a:defRPr>
            </a:lvl1pPr>
            <a:lvl2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2pPr>
            <a:lvl3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3pPr>
            <a:lvl4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4pPr>
            <a:lvl5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5pPr>
            <a:lvl6pPr marL="674324" algn="ctr" defTabSz="3348207" rtl="0" eaLnBrk="0" fontAlgn="base" hangingPunct="0">
              <a:spcBef>
                <a:spcPct val="0"/>
              </a:spcBef>
              <a:spcAft>
                <a:spcPct val="0"/>
              </a:spcAft>
              <a:defRPr sz="16076">
                <a:solidFill>
                  <a:schemeClr val="tx2"/>
                </a:solidFill>
                <a:latin typeface="Times New Roman" pitchFamily="18" charset="0"/>
              </a:defRPr>
            </a:lvl6pPr>
            <a:lvl7pPr marL="1348649" algn="ctr" defTabSz="3348207" rtl="0" eaLnBrk="0" fontAlgn="base" hangingPunct="0">
              <a:spcBef>
                <a:spcPct val="0"/>
              </a:spcBef>
              <a:spcAft>
                <a:spcPct val="0"/>
              </a:spcAft>
              <a:defRPr sz="16076">
                <a:solidFill>
                  <a:schemeClr val="tx2"/>
                </a:solidFill>
                <a:latin typeface="Times New Roman" pitchFamily="18" charset="0"/>
              </a:defRPr>
            </a:lvl7pPr>
            <a:lvl8pPr marL="2022973" algn="ctr" defTabSz="3348207" rtl="0" eaLnBrk="0" fontAlgn="base" hangingPunct="0">
              <a:spcBef>
                <a:spcPct val="0"/>
              </a:spcBef>
              <a:spcAft>
                <a:spcPct val="0"/>
              </a:spcAft>
              <a:defRPr sz="16076">
                <a:solidFill>
                  <a:schemeClr val="tx2"/>
                </a:solidFill>
                <a:latin typeface="Times New Roman" pitchFamily="18" charset="0"/>
              </a:defRPr>
            </a:lvl8pPr>
            <a:lvl9pPr marL="2697297" algn="ctr" defTabSz="3348207" rtl="0" eaLnBrk="0" fontAlgn="base" hangingPunct="0">
              <a:spcBef>
                <a:spcPct val="0"/>
              </a:spcBef>
              <a:spcAft>
                <a:spcPct val="0"/>
              </a:spcAft>
              <a:defRPr sz="16076">
                <a:solidFill>
                  <a:schemeClr val="tx2"/>
                </a:solidFill>
                <a:latin typeface="Times New Roman" pitchFamily="18" charset="0"/>
              </a:defRPr>
            </a:lvl9pPr>
          </a:lstStyle>
          <a:p>
            <a:r>
              <a:rPr lang="de-DE" sz="8800" kern="0" dirty="0">
                <a:effectLst/>
              </a:rPr>
              <a:t>Ordensklinikum Linz – Informationssystem für Pankreaskrebs</a:t>
            </a:r>
            <a:endParaRPr lang="de-AT" sz="8800" kern="0" dirty="0">
              <a:effectLst/>
            </a:endParaRPr>
          </a:p>
        </p:txBody>
      </p:sp>
      <p:pic>
        <p:nvPicPr>
          <p:cNvPr id="14" name="Grafik 13">
            <a:extLst>
              <a:ext uri="{FF2B5EF4-FFF2-40B4-BE49-F238E27FC236}">
                <a16:creationId xmlns:a16="http://schemas.microsoft.com/office/drawing/2014/main" id="{FDA4525B-2D99-4A03-98C0-D36B78EAA55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171895" y="1024038"/>
            <a:ext cx="5882039" cy="3054706"/>
          </a:xfrm>
          <a:prstGeom prst="rect">
            <a:avLst/>
          </a:prstGeom>
        </p:spPr>
      </p:pic>
      <p:sp>
        <p:nvSpPr>
          <p:cNvPr id="18" name="Inhaltsplatzhalter 2">
            <a:extLst>
              <a:ext uri="{FF2B5EF4-FFF2-40B4-BE49-F238E27FC236}">
                <a16:creationId xmlns:a16="http://schemas.microsoft.com/office/drawing/2014/main" id="{E31FE777-C6A7-41BE-9250-C785CEAF99FB}"/>
              </a:ext>
            </a:extLst>
          </p:cNvPr>
          <p:cNvSpPr>
            <a:spLocks noGrp="1"/>
          </p:cNvSpPr>
          <p:nvPr>
            <p:ph idx="11"/>
          </p:nvPr>
        </p:nvSpPr>
        <p:spPr>
          <a:xfrm>
            <a:off x="21510902" y="4897496"/>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9" name="Inhaltsplatzhalter 2">
            <a:extLst>
              <a:ext uri="{FF2B5EF4-FFF2-40B4-BE49-F238E27FC236}">
                <a16:creationId xmlns:a16="http://schemas.microsoft.com/office/drawing/2014/main" id="{24F1F0E0-CA0A-4F19-8BDC-0F3E7924F503}"/>
              </a:ext>
            </a:extLst>
          </p:cNvPr>
          <p:cNvSpPr>
            <a:spLocks noGrp="1"/>
          </p:cNvSpPr>
          <p:nvPr>
            <p:ph idx="12"/>
          </p:nvPr>
        </p:nvSpPr>
        <p:spPr>
          <a:xfrm>
            <a:off x="21510902" y="8154272"/>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0" name="Inhaltsplatzhalter 2">
            <a:extLst>
              <a:ext uri="{FF2B5EF4-FFF2-40B4-BE49-F238E27FC236}">
                <a16:creationId xmlns:a16="http://schemas.microsoft.com/office/drawing/2014/main" id="{E66B5CE0-01E0-40EB-8B6E-B874DB97C637}"/>
              </a:ext>
            </a:extLst>
          </p:cNvPr>
          <p:cNvSpPr>
            <a:spLocks noGrp="1"/>
          </p:cNvSpPr>
          <p:nvPr>
            <p:ph idx="13"/>
          </p:nvPr>
        </p:nvSpPr>
        <p:spPr>
          <a:xfrm>
            <a:off x="21510902" y="11411048"/>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1" name="Inhaltsplatzhalter 2">
            <a:extLst>
              <a:ext uri="{FF2B5EF4-FFF2-40B4-BE49-F238E27FC236}">
                <a16:creationId xmlns:a16="http://schemas.microsoft.com/office/drawing/2014/main" id="{587D18CD-6FE9-43A2-91C1-EF5CFDFA91DE}"/>
              </a:ext>
            </a:extLst>
          </p:cNvPr>
          <p:cNvSpPr>
            <a:spLocks noGrp="1"/>
          </p:cNvSpPr>
          <p:nvPr>
            <p:ph idx="14"/>
          </p:nvPr>
        </p:nvSpPr>
        <p:spPr>
          <a:xfrm>
            <a:off x="21510902" y="14664312"/>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2" name="Inhaltsplatzhalter 2">
            <a:extLst>
              <a:ext uri="{FF2B5EF4-FFF2-40B4-BE49-F238E27FC236}">
                <a16:creationId xmlns:a16="http://schemas.microsoft.com/office/drawing/2014/main" id="{B83090F8-5E62-4E63-94AD-F9C34BA2B4FE}"/>
              </a:ext>
            </a:extLst>
          </p:cNvPr>
          <p:cNvSpPr>
            <a:spLocks noGrp="1"/>
          </p:cNvSpPr>
          <p:nvPr>
            <p:ph idx="15"/>
          </p:nvPr>
        </p:nvSpPr>
        <p:spPr>
          <a:xfrm>
            <a:off x="21519730" y="19436171"/>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3" name="Inhaltsplatzhalter 2">
            <a:extLst>
              <a:ext uri="{FF2B5EF4-FFF2-40B4-BE49-F238E27FC236}">
                <a16:creationId xmlns:a16="http://schemas.microsoft.com/office/drawing/2014/main" id="{FA15C02B-01AF-455A-AEBD-954B65061F55}"/>
              </a:ext>
            </a:extLst>
          </p:cNvPr>
          <p:cNvSpPr>
            <a:spLocks noGrp="1"/>
          </p:cNvSpPr>
          <p:nvPr>
            <p:ph idx="16"/>
          </p:nvPr>
        </p:nvSpPr>
        <p:spPr>
          <a:xfrm>
            <a:off x="21516482" y="22692947"/>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4" name="Inhaltsplatzhalter 2">
            <a:extLst>
              <a:ext uri="{FF2B5EF4-FFF2-40B4-BE49-F238E27FC236}">
                <a16:creationId xmlns:a16="http://schemas.microsoft.com/office/drawing/2014/main" id="{93D9F3A8-3B6D-4FE2-B39F-AC84E4D38403}"/>
              </a:ext>
            </a:extLst>
          </p:cNvPr>
          <p:cNvSpPr>
            <a:spLocks noGrp="1"/>
          </p:cNvSpPr>
          <p:nvPr>
            <p:ph idx="17"/>
          </p:nvPr>
        </p:nvSpPr>
        <p:spPr>
          <a:xfrm>
            <a:off x="21516482" y="25949723"/>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5" name="Inhaltsplatzhalter 2">
            <a:extLst>
              <a:ext uri="{FF2B5EF4-FFF2-40B4-BE49-F238E27FC236}">
                <a16:creationId xmlns:a16="http://schemas.microsoft.com/office/drawing/2014/main" id="{BC62F56D-3173-4689-84DE-6B593338DDBF}"/>
              </a:ext>
            </a:extLst>
          </p:cNvPr>
          <p:cNvSpPr>
            <a:spLocks noGrp="1"/>
          </p:cNvSpPr>
          <p:nvPr>
            <p:ph idx="18"/>
          </p:nvPr>
        </p:nvSpPr>
        <p:spPr>
          <a:xfrm>
            <a:off x="21516382" y="3297073"/>
            <a:ext cx="19528724" cy="1320381"/>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6" name="Inhaltsplatzhalter 2">
            <a:extLst>
              <a:ext uri="{FF2B5EF4-FFF2-40B4-BE49-F238E27FC236}">
                <a16:creationId xmlns:a16="http://schemas.microsoft.com/office/drawing/2014/main" id="{69504E36-4217-4842-ABE3-3278002E5DB5}"/>
              </a:ext>
            </a:extLst>
          </p:cNvPr>
          <p:cNvSpPr>
            <a:spLocks noGrp="1"/>
          </p:cNvSpPr>
          <p:nvPr>
            <p:ph idx="19"/>
          </p:nvPr>
        </p:nvSpPr>
        <p:spPr>
          <a:xfrm>
            <a:off x="21550934" y="17805750"/>
            <a:ext cx="19528724" cy="1320381"/>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7" name="Inhaltsplatzhalter 2">
            <a:extLst>
              <a:ext uri="{FF2B5EF4-FFF2-40B4-BE49-F238E27FC236}">
                <a16:creationId xmlns:a16="http://schemas.microsoft.com/office/drawing/2014/main" id="{A8625AA9-CBA8-4D9B-8B0E-23B7FD424FDE}"/>
              </a:ext>
            </a:extLst>
          </p:cNvPr>
          <p:cNvSpPr>
            <a:spLocks noGrp="1"/>
          </p:cNvSpPr>
          <p:nvPr>
            <p:ph idx="20"/>
          </p:nvPr>
        </p:nvSpPr>
        <p:spPr>
          <a:xfrm>
            <a:off x="31599406" y="4927494"/>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8" name="Inhaltsplatzhalter 2">
            <a:extLst>
              <a:ext uri="{FF2B5EF4-FFF2-40B4-BE49-F238E27FC236}">
                <a16:creationId xmlns:a16="http://schemas.microsoft.com/office/drawing/2014/main" id="{72315598-25F4-44CB-8B2C-C7CF9F89A538}"/>
              </a:ext>
            </a:extLst>
          </p:cNvPr>
          <p:cNvSpPr>
            <a:spLocks noGrp="1"/>
          </p:cNvSpPr>
          <p:nvPr>
            <p:ph idx="21"/>
          </p:nvPr>
        </p:nvSpPr>
        <p:spPr>
          <a:xfrm>
            <a:off x="31599406" y="8184270"/>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9" name="Inhaltsplatzhalter 2">
            <a:extLst>
              <a:ext uri="{FF2B5EF4-FFF2-40B4-BE49-F238E27FC236}">
                <a16:creationId xmlns:a16="http://schemas.microsoft.com/office/drawing/2014/main" id="{81B551C3-67DA-47A2-8085-DF677CD09BD3}"/>
              </a:ext>
            </a:extLst>
          </p:cNvPr>
          <p:cNvSpPr>
            <a:spLocks noGrp="1"/>
          </p:cNvSpPr>
          <p:nvPr>
            <p:ph idx="22"/>
          </p:nvPr>
        </p:nvSpPr>
        <p:spPr>
          <a:xfrm>
            <a:off x="31599406" y="11441046"/>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30" name="Inhaltsplatzhalter 2">
            <a:extLst>
              <a:ext uri="{FF2B5EF4-FFF2-40B4-BE49-F238E27FC236}">
                <a16:creationId xmlns:a16="http://schemas.microsoft.com/office/drawing/2014/main" id="{E7D21515-A06A-49BA-9786-9EE642AB74E5}"/>
              </a:ext>
            </a:extLst>
          </p:cNvPr>
          <p:cNvSpPr>
            <a:spLocks noGrp="1"/>
          </p:cNvSpPr>
          <p:nvPr>
            <p:ph idx="23"/>
          </p:nvPr>
        </p:nvSpPr>
        <p:spPr>
          <a:xfrm>
            <a:off x="31599406" y="14694310"/>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31" name="Inhaltsplatzhalter 2">
            <a:extLst>
              <a:ext uri="{FF2B5EF4-FFF2-40B4-BE49-F238E27FC236}">
                <a16:creationId xmlns:a16="http://schemas.microsoft.com/office/drawing/2014/main" id="{E0D6C7F4-7A8F-4917-A489-0B84FDDD04F2}"/>
              </a:ext>
            </a:extLst>
          </p:cNvPr>
          <p:cNvSpPr>
            <a:spLocks noGrp="1"/>
          </p:cNvSpPr>
          <p:nvPr>
            <p:ph idx="24"/>
          </p:nvPr>
        </p:nvSpPr>
        <p:spPr>
          <a:xfrm>
            <a:off x="31608234" y="19466169"/>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32" name="Inhaltsplatzhalter 2">
            <a:extLst>
              <a:ext uri="{FF2B5EF4-FFF2-40B4-BE49-F238E27FC236}">
                <a16:creationId xmlns:a16="http://schemas.microsoft.com/office/drawing/2014/main" id="{C9ED2767-D736-40EF-92C7-1A488805F2E7}"/>
              </a:ext>
            </a:extLst>
          </p:cNvPr>
          <p:cNvSpPr>
            <a:spLocks noGrp="1"/>
          </p:cNvSpPr>
          <p:nvPr>
            <p:ph idx="25"/>
          </p:nvPr>
        </p:nvSpPr>
        <p:spPr>
          <a:xfrm>
            <a:off x="31604986" y="22722945"/>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33" name="Inhaltsplatzhalter 2">
            <a:extLst>
              <a:ext uri="{FF2B5EF4-FFF2-40B4-BE49-F238E27FC236}">
                <a16:creationId xmlns:a16="http://schemas.microsoft.com/office/drawing/2014/main" id="{908FA3E9-57B4-4291-AE06-FBEE90CD28D4}"/>
              </a:ext>
            </a:extLst>
          </p:cNvPr>
          <p:cNvSpPr>
            <a:spLocks noGrp="1"/>
          </p:cNvSpPr>
          <p:nvPr>
            <p:ph idx="26"/>
          </p:nvPr>
        </p:nvSpPr>
        <p:spPr>
          <a:xfrm>
            <a:off x="31604986" y="25979721"/>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4" name="Inhaltsplatzhalter 2">
            <a:extLst>
              <a:ext uri="{FF2B5EF4-FFF2-40B4-BE49-F238E27FC236}">
                <a16:creationId xmlns:a16="http://schemas.microsoft.com/office/drawing/2014/main" id="{F0E2E35D-E98D-41D9-8C54-86C91CC5049D}"/>
              </a:ext>
            </a:extLst>
          </p:cNvPr>
          <p:cNvSpPr>
            <a:spLocks noGrp="1"/>
          </p:cNvSpPr>
          <p:nvPr>
            <p:ph idx="27"/>
          </p:nvPr>
        </p:nvSpPr>
        <p:spPr>
          <a:xfrm>
            <a:off x="1505400" y="3297073"/>
            <a:ext cx="19735350" cy="13352701"/>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5" name="Inhaltsplatzhalter 2">
            <a:extLst>
              <a:ext uri="{FF2B5EF4-FFF2-40B4-BE49-F238E27FC236}">
                <a16:creationId xmlns:a16="http://schemas.microsoft.com/office/drawing/2014/main" id="{3B9D4C4D-EE66-4F39-8E33-1DDD5D49484C}"/>
              </a:ext>
            </a:extLst>
          </p:cNvPr>
          <p:cNvSpPr>
            <a:spLocks noGrp="1"/>
          </p:cNvSpPr>
          <p:nvPr>
            <p:ph idx="28"/>
          </p:nvPr>
        </p:nvSpPr>
        <p:spPr>
          <a:xfrm>
            <a:off x="1505400" y="17003229"/>
            <a:ext cx="19735350" cy="6343290"/>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6" name="Inhaltsplatzhalter 2">
            <a:extLst>
              <a:ext uri="{FF2B5EF4-FFF2-40B4-BE49-F238E27FC236}">
                <a16:creationId xmlns:a16="http://schemas.microsoft.com/office/drawing/2014/main" id="{73E984E3-27A1-4C0E-8833-C5F5483D9210}"/>
              </a:ext>
            </a:extLst>
          </p:cNvPr>
          <p:cNvSpPr>
            <a:spLocks noGrp="1"/>
          </p:cNvSpPr>
          <p:nvPr>
            <p:ph idx="29"/>
          </p:nvPr>
        </p:nvSpPr>
        <p:spPr>
          <a:xfrm>
            <a:off x="1432402" y="23584983"/>
            <a:ext cx="19735350" cy="5309739"/>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7" name="Rectangle 5">
            <a:extLst>
              <a:ext uri="{FF2B5EF4-FFF2-40B4-BE49-F238E27FC236}">
                <a16:creationId xmlns:a16="http://schemas.microsoft.com/office/drawing/2014/main" id="{603125DE-9E3D-4632-9D98-FA3652217AC8}"/>
              </a:ext>
            </a:extLst>
          </p:cNvPr>
          <p:cNvSpPr>
            <a:spLocks noGrp="1" noChangeArrowheads="1"/>
          </p:cNvSpPr>
          <p:nvPr>
            <p:ph type="ftr" sz="quarter" idx="30"/>
          </p:nvPr>
        </p:nvSpPr>
        <p:spPr>
          <a:xfrm>
            <a:off x="1403157" y="28922946"/>
            <a:ext cx="39676501" cy="915124"/>
          </a:xfrm>
          <a:ln/>
        </p:spPr>
        <p:txBody>
          <a:bodyPr/>
          <a:lstStyle>
            <a:lvl1pPr algn="l">
              <a:defRPr sz="3600"/>
            </a:lvl1pPr>
          </a:lstStyle>
          <a:p>
            <a:r>
              <a:rPr lang="de-DE" dirty="0"/>
              <a:t>Schindl </a:t>
            </a:r>
            <a:r>
              <a:rPr lang="de-DE" dirty="0" err="1"/>
              <a:t>Schimmerl</a:t>
            </a:r>
            <a:r>
              <a:rPr lang="de-DE" dirty="0"/>
              <a:t> </a:t>
            </a:r>
            <a:r>
              <a:rPr lang="de-DE" dirty="0" err="1"/>
              <a:t>Malanovic</a:t>
            </a:r>
            <a:r>
              <a:rPr lang="de-DE" dirty="0"/>
              <a:t> Buchner </a:t>
            </a:r>
            <a:r>
              <a:rPr lang="de-DE" dirty="0" err="1"/>
              <a:t>Schelmbauer</a:t>
            </a:r>
            <a:r>
              <a:rPr lang="de-DE" dirty="0"/>
              <a:t>										Sommersemester 2018												Information Engineering SE</a:t>
            </a:r>
          </a:p>
          <a:p>
            <a:endParaRPr lang="de-DE" dirty="0"/>
          </a:p>
        </p:txBody>
      </p:sp>
    </p:spTree>
    <p:extLst>
      <p:ext uri="{BB962C8B-B14F-4D97-AF65-F5344CB8AC3E}">
        <p14:creationId xmlns:p14="http://schemas.microsoft.com/office/powerpoint/2010/main" val="2648589757"/>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133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27204" y="21192429"/>
            <a:ext cx="25489435" cy="2501798"/>
          </a:xfrm>
        </p:spPr>
        <p:txBody>
          <a:bodyPr anchor="b"/>
          <a:lstStyle>
            <a:lvl1pPr algn="l">
              <a:defRPr sz="2950" b="1"/>
            </a:lvl1pPr>
          </a:lstStyle>
          <a:p>
            <a:r>
              <a:rPr lang="de-DE"/>
              <a:t>Titelmasterformat durch Klicken bearbeiten</a:t>
            </a:r>
            <a:endParaRPr lang="de-AT"/>
          </a:p>
        </p:txBody>
      </p:sp>
      <p:sp>
        <p:nvSpPr>
          <p:cNvPr id="3" name="Bildplatzhalter 2"/>
          <p:cNvSpPr>
            <a:spLocks noGrp="1"/>
          </p:cNvSpPr>
          <p:nvPr>
            <p:ph type="pic" idx="1"/>
          </p:nvPr>
        </p:nvSpPr>
        <p:spPr>
          <a:xfrm>
            <a:off x="8327204" y="2705370"/>
            <a:ext cx="25489435" cy="18164460"/>
          </a:xfrm>
        </p:spPr>
        <p:txBody>
          <a:bodyPr/>
          <a:lstStyle>
            <a:lvl1pPr marL="0" indent="0">
              <a:buNone/>
              <a:defRPr sz="4720"/>
            </a:lvl1pPr>
            <a:lvl2pPr marL="674324" indent="0">
              <a:buNone/>
              <a:defRPr sz="4130"/>
            </a:lvl2pPr>
            <a:lvl3pPr marL="1348649" indent="0">
              <a:buNone/>
              <a:defRPr sz="3540"/>
            </a:lvl3pPr>
            <a:lvl4pPr marL="2022973" indent="0">
              <a:buNone/>
              <a:defRPr sz="2950"/>
            </a:lvl4pPr>
            <a:lvl5pPr marL="2697297" indent="0">
              <a:buNone/>
              <a:defRPr sz="2950"/>
            </a:lvl5pPr>
            <a:lvl6pPr marL="3371621" indent="0">
              <a:buNone/>
              <a:defRPr sz="2950"/>
            </a:lvl6pPr>
            <a:lvl7pPr marL="4045946" indent="0">
              <a:buNone/>
              <a:defRPr sz="2950"/>
            </a:lvl7pPr>
            <a:lvl8pPr marL="4720270" indent="0">
              <a:buNone/>
              <a:defRPr sz="2950"/>
            </a:lvl8pPr>
            <a:lvl9pPr marL="5394594" indent="0">
              <a:buNone/>
              <a:defRPr sz="2950"/>
            </a:lvl9pPr>
          </a:lstStyle>
          <a:p>
            <a:pPr lvl="0"/>
            <a:endParaRPr lang="de-AT" noProof="0"/>
          </a:p>
        </p:txBody>
      </p:sp>
      <p:sp>
        <p:nvSpPr>
          <p:cNvPr id="4" name="Textplatzhalter 3"/>
          <p:cNvSpPr>
            <a:spLocks noGrp="1"/>
          </p:cNvSpPr>
          <p:nvPr>
            <p:ph type="body" sz="half" idx="2"/>
          </p:nvPr>
        </p:nvSpPr>
        <p:spPr>
          <a:xfrm>
            <a:off x="8327204" y="23694227"/>
            <a:ext cx="25489435" cy="3553021"/>
          </a:xfrm>
        </p:spPr>
        <p:txBody>
          <a:bodyPr/>
          <a:lstStyle>
            <a:lvl1pPr marL="0" indent="0">
              <a:buNone/>
              <a:defRPr sz="2065"/>
            </a:lvl1pPr>
            <a:lvl2pPr marL="674324" indent="0">
              <a:buNone/>
              <a:defRPr sz="1770"/>
            </a:lvl2pPr>
            <a:lvl3pPr marL="1348649" indent="0">
              <a:buNone/>
              <a:defRPr sz="1475"/>
            </a:lvl3pPr>
            <a:lvl4pPr marL="2022973" indent="0">
              <a:buNone/>
              <a:defRPr sz="1327"/>
            </a:lvl4pPr>
            <a:lvl5pPr marL="2697297" indent="0">
              <a:buNone/>
              <a:defRPr sz="1327"/>
            </a:lvl5pPr>
            <a:lvl6pPr marL="3371621" indent="0">
              <a:buNone/>
              <a:defRPr sz="1327"/>
            </a:lvl6pPr>
            <a:lvl7pPr marL="4045946" indent="0">
              <a:buNone/>
              <a:defRPr sz="1327"/>
            </a:lvl7pPr>
            <a:lvl8pPr marL="4720270" indent="0">
              <a:buNone/>
              <a:defRPr sz="1327"/>
            </a:lvl8pPr>
            <a:lvl9pPr marL="5394594" indent="0">
              <a:buNone/>
              <a:defRPr sz="1327"/>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
        <p:nvSpPr>
          <p:cNvPr id="7" name="Rectangle 6"/>
          <p:cNvSpPr>
            <a:spLocks noGrp="1" noChangeArrowheads="1"/>
          </p:cNvSpPr>
          <p:nvPr>
            <p:ph type="sldNum" sz="quarter" idx="12"/>
          </p:nvPr>
        </p:nvSpPr>
        <p:spPr>
          <a:ln/>
        </p:spPr>
        <p:txBody>
          <a:bodyPr/>
          <a:lstStyle>
            <a:lvl1pPr>
              <a:defRPr/>
            </a:lvl1pPr>
          </a:lstStyle>
          <a:p>
            <a:fld id="{B96B493E-C4EF-1442-9CEB-0CAD03E4B3C6}" type="slidenum">
              <a:rPr lang="en-US"/>
              <a:pPr/>
              <a:t>‹Nr.›</a:t>
            </a:fld>
            <a:endParaRPr lang="en-US"/>
          </a:p>
        </p:txBody>
      </p:sp>
    </p:spTree>
    <p:extLst>
      <p:ext uri="{BB962C8B-B14F-4D97-AF65-F5344CB8AC3E}">
        <p14:creationId xmlns:p14="http://schemas.microsoft.com/office/powerpoint/2010/main" val="489792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86701" y="2690402"/>
            <a:ext cx="36109688" cy="5047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27079" tIns="113541" rIns="227079" bIns="11354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186701" y="8749571"/>
            <a:ext cx="36109688" cy="18161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27079" tIns="113541" rIns="227079" bIns="11354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186701" y="27584812"/>
            <a:ext cx="8848301" cy="2016891"/>
          </a:xfrm>
          <a:prstGeom prst="rect">
            <a:avLst/>
          </a:prstGeom>
          <a:noFill/>
          <a:ln w="9525">
            <a:noFill/>
            <a:miter lim="800000"/>
            <a:headEnd/>
            <a:tailEnd/>
          </a:ln>
          <a:effectLst/>
        </p:spPr>
        <p:txBody>
          <a:bodyPr vert="horz" wrap="square" lIns="227079" tIns="113541" rIns="227079" bIns="113541" numCol="1" anchor="t" anchorCtr="0" compatLnSpc="1">
            <a:prstTxWarp prst="textNoShape">
              <a:avLst/>
            </a:prstTxWarp>
          </a:bodyPr>
          <a:lstStyle>
            <a:lvl1pPr>
              <a:defRPr sz="5015">
                <a:effectLst/>
              </a:defRPr>
            </a:lvl1pPr>
          </a:lstStyle>
          <a:p>
            <a:endParaRPr lang="de-DE"/>
          </a:p>
        </p:txBody>
      </p:sp>
      <p:sp>
        <p:nvSpPr>
          <p:cNvPr id="1029" name="Rectangle 5"/>
          <p:cNvSpPr>
            <a:spLocks noGrp="1" noChangeArrowheads="1"/>
          </p:cNvSpPr>
          <p:nvPr>
            <p:ph type="ftr" sz="quarter" idx="3"/>
          </p:nvPr>
        </p:nvSpPr>
        <p:spPr bwMode="auto">
          <a:xfrm>
            <a:off x="14514588" y="27584812"/>
            <a:ext cx="13453914" cy="2016891"/>
          </a:xfrm>
          <a:prstGeom prst="rect">
            <a:avLst/>
          </a:prstGeom>
          <a:noFill/>
          <a:ln w="9525">
            <a:noFill/>
            <a:miter lim="800000"/>
            <a:headEnd/>
            <a:tailEnd/>
          </a:ln>
          <a:effectLst/>
        </p:spPr>
        <p:txBody>
          <a:bodyPr vert="horz" wrap="square" lIns="227079" tIns="113541" rIns="227079" bIns="113541" numCol="1" anchor="t" anchorCtr="0" compatLnSpc="1">
            <a:prstTxWarp prst="textNoShape">
              <a:avLst/>
            </a:prstTxWarp>
          </a:bodyPr>
          <a:lstStyle>
            <a:lvl1pPr algn="ctr">
              <a:defRPr sz="5015">
                <a:effectLst/>
              </a:defRPr>
            </a:lvl1pPr>
          </a:lstStyle>
          <a:p>
            <a:endParaRPr lang="de-DE"/>
          </a:p>
        </p:txBody>
      </p:sp>
      <p:sp>
        <p:nvSpPr>
          <p:cNvPr id="1030" name="Rectangle 6"/>
          <p:cNvSpPr>
            <a:spLocks noGrp="1" noChangeArrowheads="1"/>
          </p:cNvSpPr>
          <p:nvPr>
            <p:ph type="sldNum" sz="quarter" idx="4"/>
          </p:nvPr>
        </p:nvSpPr>
        <p:spPr bwMode="auto">
          <a:xfrm>
            <a:off x="30448087" y="27584812"/>
            <a:ext cx="8848303" cy="2016891"/>
          </a:xfrm>
          <a:prstGeom prst="rect">
            <a:avLst/>
          </a:prstGeom>
          <a:noFill/>
          <a:ln w="9525">
            <a:noFill/>
            <a:miter lim="800000"/>
            <a:headEnd/>
            <a:tailEnd/>
          </a:ln>
          <a:effectLst/>
        </p:spPr>
        <p:txBody>
          <a:bodyPr vert="horz" wrap="square" lIns="227079" tIns="113541" rIns="227079" bIns="113541" numCol="1" anchor="t" anchorCtr="0" compatLnSpc="1">
            <a:prstTxWarp prst="textNoShape">
              <a:avLst/>
            </a:prstTxWarp>
          </a:bodyPr>
          <a:lstStyle>
            <a:lvl1pPr algn="r">
              <a:defRPr sz="5015">
                <a:effectLst/>
              </a:defRPr>
            </a:lvl1pPr>
          </a:lstStyle>
          <a:p>
            <a:fld id="{227547D5-EB4C-9D4E-8C6A-BE3DC6D62A13}" type="slidenum">
              <a:rPr lang="en-US"/>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48207" rtl="0" eaLnBrk="0" fontAlgn="base" hangingPunct="0">
        <a:spcBef>
          <a:spcPct val="0"/>
        </a:spcBef>
        <a:spcAft>
          <a:spcPct val="0"/>
        </a:spcAft>
        <a:defRPr sz="16076">
          <a:solidFill>
            <a:schemeClr val="tx2"/>
          </a:solidFill>
          <a:latin typeface="+mj-lt"/>
          <a:ea typeface="ＭＳ Ｐゴシック" charset="0"/>
          <a:cs typeface="+mj-cs"/>
        </a:defRPr>
      </a:lvl1pPr>
      <a:lvl2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2pPr>
      <a:lvl3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3pPr>
      <a:lvl4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4pPr>
      <a:lvl5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5pPr>
      <a:lvl6pPr marL="674324" algn="ctr" defTabSz="3348207" rtl="0" eaLnBrk="0" fontAlgn="base" hangingPunct="0">
        <a:spcBef>
          <a:spcPct val="0"/>
        </a:spcBef>
        <a:spcAft>
          <a:spcPct val="0"/>
        </a:spcAft>
        <a:defRPr sz="16076">
          <a:solidFill>
            <a:schemeClr val="tx2"/>
          </a:solidFill>
          <a:latin typeface="Times New Roman" pitchFamily="18" charset="0"/>
        </a:defRPr>
      </a:lvl6pPr>
      <a:lvl7pPr marL="1348649" algn="ctr" defTabSz="3348207" rtl="0" eaLnBrk="0" fontAlgn="base" hangingPunct="0">
        <a:spcBef>
          <a:spcPct val="0"/>
        </a:spcBef>
        <a:spcAft>
          <a:spcPct val="0"/>
        </a:spcAft>
        <a:defRPr sz="16076">
          <a:solidFill>
            <a:schemeClr val="tx2"/>
          </a:solidFill>
          <a:latin typeface="Times New Roman" pitchFamily="18" charset="0"/>
        </a:defRPr>
      </a:lvl7pPr>
      <a:lvl8pPr marL="2022973" algn="ctr" defTabSz="3348207" rtl="0" eaLnBrk="0" fontAlgn="base" hangingPunct="0">
        <a:spcBef>
          <a:spcPct val="0"/>
        </a:spcBef>
        <a:spcAft>
          <a:spcPct val="0"/>
        </a:spcAft>
        <a:defRPr sz="16076">
          <a:solidFill>
            <a:schemeClr val="tx2"/>
          </a:solidFill>
          <a:latin typeface="Times New Roman" pitchFamily="18" charset="0"/>
        </a:defRPr>
      </a:lvl8pPr>
      <a:lvl9pPr marL="2697297" algn="ctr" defTabSz="3348207" rtl="0" eaLnBrk="0" fontAlgn="base" hangingPunct="0">
        <a:spcBef>
          <a:spcPct val="0"/>
        </a:spcBef>
        <a:spcAft>
          <a:spcPct val="0"/>
        </a:spcAft>
        <a:defRPr sz="16076">
          <a:solidFill>
            <a:schemeClr val="tx2"/>
          </a:solidFill>
          <a:latin typeface="Times New Roman" pitchFamily="18" charset="0"/>
        </a:defRPr>
      </a:lvl9pPr>
    </p:titleStyle>
    <p:bodyStyle>
      <a:lvl1pPr marL="1252652" indent="-1252652" algn="l" defTabSz="3348207" rtl="0" eaLnBrk="0" fontAlgn="base" hangingPunct="0">
        <a:spcBef>
          <a:spcPct val="20000"/>
        </a:spcBef>
        <a:spcAft>
          <a:spcPct val="0"/>
        </a:spcAft>
        <a:buChar char="•"/>
        <a:defRPr sz="11652">
          <a:solidFill>
            <a:schemeClr val="tx1"/>
          </a:solidFill>
          <a:latin typeface="+mn-lt"/>
          <a:ea typeface="ＭＳ Ｐゴシック" charset="0"/>
          <a:cs typeface="+mn-cs"/>
        </a:defRPr>
      </a:lvl1pPr>
      <a:lvl2pPr marL="2718370" indent="-1044266" algn="l" defTabSz="3348207" rtl="0" eaLnBrk="0" fontAlgn="base" hangingPunct="0">
        <a:spcBef>
          <a:spcPct val="20000"/>
        </a:spcBef>
        <a:spcAft>
          <a:spcPct val="0"/>
        </a:spcAft>
        <a:buChar char="–"/>
        <a:defRPr sz="10324">
          <a:solidFill>
            <a:schemeClr val="tx1"/>
          </a:solidFill>
          <a:latin typeface="+mn-lt"/>
          <a:ea typeface="ＭＳ Ｐゴシック" charset="0"/>
        </a:defRPr>
      </a:lvl2pPr>
      <a:lvl3pPr marL="4184089" indent="-835882" algn="l" defTabSz="3348207" rtl="0" eaLnBrk="0" fontAlgn="base" hangingPunct="0">
        <a:spcBef>
          <a:spcPct val="20000"/>
        </a:spcBef>
        <a:spcAft>
          <a:spcPct val="0"/>
        </a:spcAft>
        <a:buChar char="•"/>
        <a:defRPr sz="8849">
          <a:solidFill>
            <a:schemeClr val="tx1"/>
          </a:solidFill>
          <a:latin typeface="+mn-lt"/>
          <a:ea typeface="ＭＳ Ｐゴシック" charset="0"/>
        </a:defRPr>
      </a:lvl3pPr>
      <a:lvl4pPr marL="5862875" indent="-840565" algn="l" defTabSz="3348207" rtl="0" eaLnBrk="0" fontAlgn="base" hangingPunct="0">
        <a:spcBef>
          <a:spcPct val="20000"/>
        </a:spcBef>
        <a:spcAft>
          <a:spcPct val="0"/>
        </a:spcAft>
        <a:buChar char="–"/>
        <a:defRPr sz="7080">
          <a:solidFill>
            <a:schemeClr val="tx1"/>
          </a:solidFill>
          <a:latin typeface="+mn-lt"/>
          <a:ea typeface="ＭＳ Ｐゴシック" charset="0"/>
        </a:defRPr>
      </a:lvl4pPr>
      <a:lvl5pPr marL="7536979" indent="-838223" algn="l" defTabSz="3348207" rtl="0" eaLnBrk="0" fontAlgn="base" hangingPunct="0">
        <a:spcBef>
          <a:spcPct val="20000"/>
        </a:spcBef>
        <a:spcAft>
          <a:spcPct val="0"/>
        </a:spcAft>
        <a:buChar char="»"/>
        <a:defRPr sz="7080">
          <a:solidFill>
            <a:schemeClr val="tx1"/>
          </a:solidFill>
          <a:latin typeface="+mn-lt"/>
          <a:ea typeface="ＭＳ Ｐゴシック" charset="0"/>
        </a:defRPr>
      </a:lvl5pPr>
      <a:lvl6pPr marL="8211304" indent="-838223" algn="l" defTabSz="3348207" rtl="0" eaLnBrk="0" fontAlgn="base" hangingPunct="0">
        <a:spcBef>
          <a:spcPct val="20000"/>
        </a:spcBef>
        <a:spcAft>
          <a:spcPct val="0"/>
        </a:spcAft>
        <a:buChar char="»"/>
        <a:defRPr sz="7080">
          <a:solidFill>
            <a:schemeClr val="tx1"/>
          </a:solidFill>
          <a:latin typeface="+mn-lt"/>
        </a:defRPr>
      </a:lvl6pPr>
      <a:lvl7pPr marL="8885628" indent="-838223" algn="l" defTabSz="3348207" rtl="0" eaLnBrk="0" fontAlgn="base" hangingPunct="0">
        <a:spcBef>
          <a:spcPct val="20000"/>
        </a:spcBef>
        <a:spcAft>
          <a:spcPct val="0"/>
        </a:spcAft>
        <a:buChar char="»"/>
        <a:defRPr sz="7080">
          <a:solidFill>
            <a:schemeClr val="tx1"/>
          </a:solidFill>
          <a:latin typeface="+mn-lt"/>
        </a:defRPr>
      </a:lvl7pPr>
      <a:lvl8pPr marL="9559952" indent="-838223" algn="l" defTabSz="3348207" rtl="0" eaLnBrk="0" fontAlgn="base" hangingPunct="0">
        <a:spcBef>
          <a:spcPct val="20000"/>
        </a:spcBef>
        <a:spcAft>
          <a:spcPct val="0"/>
        </a:spcAft>
        <a:buChar char="»"/>
        <a:defRPr sz="7080">
          <a:solidFill>
            <a:schemeClr val="tx1"/>
          </a:solidFill>
          <a:latin typeface="+mn-lt"/>
        </a:defRPr>
      </a:lvl8pPr>
      <a:lvl9pPr marL="10234277" indent="-838223" algn="l" defTabSz="3348207" rtl="0" eaLnBrk="0" fontAlgn="base" hangingPunct="0">
        <a:spcBef>
          <a:spcPct val="20000"/>
        </a:spcBef>
        <a:spcAft>
          <a:spcPct val="0"/>
        </a:spcAft>
        <a:buChar char="»"/>
        <a:defRPr sz="7080">
          <a:solidFill>
            <a:schemeClr val="tx1"/>
          </a:solidFill>
          <a:latin typeface="+mn-lt"/>
        </a:defRPr>
      </a:lvl9pPr>
    </p:bodyStyle>
    <p:otherStyle>
      <a:defPPr>
        <a:defRPr lang="de-DE"/>
      </a:defPPr>
      <a:lvl1pPr marL="0" algn="l" defTabSz="1348649" rtl="0" eaLnBrk="1" latinLnBrk="0" hangingPunct="1">
        <a:defRPr sz="2655" kern="1200">
          <a:solidFill>
            <a:schemeClr val="tx1"/>
          </a:solidFill>
          <a:latin typeface="+mn-lt"/>
          <a:ea typeface="+mn-ea"/>
          <a:cs typeface="+mn-cs"/>
        </a:defRPr>
      </a:lvl1pPr>
      <a:lvl2pPr marL="674324" algn="l" defTabSz="1348649" rtl="0" eaLnBrk="1" latinLnBrk="0" hangingPunct="1">
        <a:defRPr sz="2655" kern="1200">
          <a:solidFill>
            <a:schemeClr val="tx1"/>
          </a:solidFill>
          <a:latin typeface="+mn-lt"/>
          <a:ea typeface="+mn-ea"/>
          <a:cs typeface="+mn-cs"/>
        </a:defRPr>
      </a:lvl2pPr>
      <a:lvl3pPr marL="1348649" algn="l" defTabSz="1348649" rtl="0" eaLnBrk="1" latinLnBrk="0" hangingPunct="1">
        <a:defRPr sz="2655" kern="1200">
          <a:solidFill>
            <a:schemeClr val="tx1"/>
          </a:solidFill>
          <a:latin typeface="+mn-lt"/>
          <a:ea typeface="+mn-ea"/>
          <a:cs typeface="+mn-cs"/>
        </a:defRPr>
      </a:lvl3pPr>
      <a:lvl4pPr marL="2022973" algn="l" defTabSz="1348649" rtl="0" eaLnBrk="1" latinLnBrk="0" hangingPunct="1">
        <a:defRPr sz="2655" kern="1200">
          <a:solidFill>
            <a:schemeClr val="tx1"/>
          </a:solidFill>
          <a:latin typeface="+mn-lt"/>
          <a:ea typeface="+mn-ea"/>
          <a:cs typeface="+mn-cs"/>
        </a:defRPr>
      </a:lvl4pPr>
      <a:lvl5pPr marL="2697297" algn="l" defTabSz="1348649" rtl="0" eaLnBrk="1" latinLnBrk="0" hangingPunct="1">
        <a:defRPr sz="2655" kern="1200">
          <a:solidFill>
            <a:schemeClr val="tx1"/>
          </a:solidFill>
          <a:latin typeface="+mn-lt"/>
          <a:ea typeface="+mn-ea"/>
          <a:cs typeface="+mn-cs"/>
        </a:defRPr>
      </a:lvl5pPr>
      <a:lvl6pPr marL="3371621" algn="l" defTabSz="1348649" rtl="0" eaLnBrk="1" latinLnBrk="0" hangingPunct="1">
        <a:defRPr sz="2655" kern="1200">
          <a:solidFill>
            <a:schemeClr val="tx1"/>
          </a:solidFill>
          <a:latin typeface="+mn-lt"/>
          <a:ea typeface="+mn-ea"/>
          <a:cs typeface="+mn-cs"/>
        </a:defRPr>
      </a:lvl6pPr>
      <a:lvl7pPr marL="4045946" algn="l" defTabSz="1348649" rtl="0" eaLnBrk="1" latinLnBrk="0" hangingPunct="1">
        <a:defRPr sz="2655" kern="1200">
          <a:solidFill>
            <a:schemeClr val="tx1"/>
          </a:solidFill>
          <a:latin typeface="+mn-lt"/>
          <a:ea typeface="+mn-ea"/>
          <a:cs typeface="+mn-cs"/>
        </a:defRPr>
      </a:lvl7pPr>
      <a:lvl8pPr marL="4720270" algn="l" defTabSz="1348649" rtl="0" eaLnBrk="1" latinLnBrk="0" hangingPunct="1">
        <a:defRPr sz="2655" kern="1200">
          <a:solidFill>
            <a:schemeClr val="tx1"/>
          </a:solidFill>
          <a:latin typeface="+mn-lt"/>
          <a:ea typeface="+mn-ea"/>
          <a:cs typeface="+mn-cs"/>
        </a:defRPr>
      </a:lvl8pPr>
      <a:lvl9pPr marL="5394594" algn="l" defTabSz="1348649" rtl="0" eaLnBrk="1" latinLnBrk="0" hangingPunct="1">
        <a:defRPr sz="26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Layout" Target="../diagrams/layout1.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diagramData" Target="../diagrams/data1.xml"/><Relationship Id="rId17" Type="http://schemas.openxmlformats.org/officeDocument/2006/relationships/image" Target="../media/image13.png"/><Relationship Id="rId2" Type="http://schemas.openxmlformats.org/officeDocument/2006/relationships/image" Target="../media/image3.png"/><Relationship Id="rId16" Type="http://schemas.microsoft.com/office/2007/relationships/diagramDrawing" Target="../diagrams/drawing1.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diagramColors" Target="../diagrams/colors1.xml"/><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nhaltsplatzhalter 8">
            <a:extLst>
              <a:ext uri="{FF2B5EF4-FFF2-40B4-BE49-F238E27FC236}">
                <a16:creationId xmlns:a16="http://schemas.microsoft.com/office/drawing/2014/main" id="{A82BF9F3-AE03-49AF-959F-F5234ADD22AE}"/>
              </a:ext>
            </a:extLst>
          </p:cNvPr>
          <p:cNvSpPr>
            <a:spLocks noGrp="1"/>
          </p:cNvSpPr>
          <p:nvPr>
            <p:ph idx="18"/>
          </p:nvPr>
        </p:nvSpPr>
        <p:spPr>
          <a:xfrm>
            <a:off x="21516382" y="3852792"/>
            <a:ext cx="19528724" cy="764662"/>
          </a:xfrm>
        </p:spPr>
        <p:txBody>
          <a:bodyPr/>
          <a:lstStyle/>
          <a:p>
            <a:pPr marL="0" indent="0">
              <a:buNone/>
            </a:pPr>
            <a:r>
              <a:rPr lang="de-AT" sz="3600" b="1" dirty="0"/>
              <a:t>Informationssystem aus Sicht des Benutzers</a:t>
            </a:r>
          </a:p>
        </p:txBody>
      </p:sp>
      <p:sp>
        <p:nvSpPr>
          <p:cNvPr id="10" name="Inhaltsplatzhalter 9">
            <a:extLst>
              <a:ext uri="{FF2B5EF4-FFF2-40B4-BE49-F238E27FC236}">
                <a16:creationId xmlns:a16="http://schemas.microsoft.com/office/drawing/2014/main" id="{02B71D2A-A5FF-432C-ADCE-3015D933799B}"/>
              </a:ext>
            </a:extLst>
          </p:cNvPr>
          <p:cNvSpPr>
            <a:spLocks noGrp="1"/>
          </p:cNvSpPr>
          <p:nvPr>
            <p:ph idx="19"/>
          </p:nvPr>
        </p:nvSpPr>
        <p:spPr>
          <a:xfrm>
            <a:off x="21556237" y="16816803"/>
            <a:ext cx="19528724" cy="848399"/>
          </a:xfrm>
        </p:spPr>
        <p:txBody>
          <a:bodyPr/>
          <a:lstStyle/>
          <a:p>
            <a:pPr marL="0" indent="0">
              <a:buNone/>
            </a:pPr>
            <a:r>
              <a:rPr lang="de-AT" sz="3600" b="1" dirty="0"/>
              <a:t>Informationssystem aus Sicht des Administrators</a:t>
            </a:r>
          </a:p>
          <a:p>
            <a:pPr marL="0" indent="0">
              <a:buNone/>
            </a:pPr>
            <a:endParaRPr lang="de-AT" b="1" dirty="0"/>
          </a:p>
        </p:txBody>
      </p:sp>
      <p:sp>
        <p:nvSpPr>
          <p:cNvPr id="18" name="Inhaltsplatzhalter 17">
            <a:extLst>
              <a:ext uri="{FF2B5EF4-FFF2-40B4-BE49-F238E27FC236}">
                <a16:creationId xmlns:a16="http://schemas.microsoft.com/office/drawing/2014/main" id="{166D8639-810B-4BAF-A289-5268E2D9611A}"/>
              </a:ext>
            </a:extLst>
          </p:cNvPr>
          <p:cNvSpPr>
            <a:spLocks noGrp="1"/>
          </p:cNvSpPr>
          <p:nvPr>
            <p:ph idx="27"/>
          </p:nvPr>
        </p:nvSpPr>
        <p:spPr>
          <a:xfrm>
            <a:off x="1564070" y="3331510"/>
            <a:ext cx="19402637" cy="15063699"/>
          </a:xfrm>
        </p:spPr>
        <p:txBody>
          <a:bodyPr/>
          <a:lstStyle/>
          <a:p>
            <a:pPr marL="0" indent="0" algn="just">
              <a:buNone/>
            </a:pPr>
            <a:r>
              <a:rPr lang="de-AT" sz="3200" b="1" dirty="0"/>
              <a:t>Problembeschreibung</a:t>
            </a:r>
            <a:endParaRPr lang="de-AT" sz="3000" b="1" dirty="0"/>
          </a:p>
          <a:p>
            <a:pPr marL="0" indent="0" algn="just">
              <a:buNone/>
            </a:pPr>
            <a:r>
              <a:rPr lang="de-AT" sz="3000" dirty="0"/>
              <a:t>Da zukünftig nur noch wenige Krankenhäuser Pankreasbehandlungen durchführen dürfen, müssen Krankenhäuser beweisen, dass die Behandlung besser durchführen als andere Krankenhäuser. Daraus ergibt sich die Notwendigkeit Behandlungen systematisch zu dokumentieren. Um Überlebenskurven, Mortalität und Komplikationsrate berechnen zu können, müssen Patientendaten derzeit in Excel eingegeben werden. Dadurch ergibt sich ein erheblicher Mehraufwand und Daten können nicht validiert und doppelte Einträge nicht vermieden werden. Daher benötigt das Ordensklinikum ein Informationssystem in dem die Pateientendaten erfasst und exportiert werden können. Um mehr Daten zu gewinnen, soll das Informationssystem zum kollaborativen Arbeiten zusätzlich von anderen Krankenhäusern verwendet werden.</a:t>
            </a:r>
          </a:p>
          <a:p>
            <a:pPr marL="0" indent="0" algn="just">
              <a:buNone/>
            </a:pPr>
            <a:endParaRPr lang="de-AT" sz="3200" b="1" dirty="0"/>
          </a:p>
          <a:p>
            <a:pPr marL="0" indent="0" algn="just">
              <a:buNone/>
            </a:pPr>
            <a:r>
              <a:rPr lang="de-AT" sz="3200" b="1" dirty="0"/>
              <a:t>Forschungsziel</a:t>
            </a:r>
            <a:endParaRPr lang="de-AT" sz="3000" b="1" dirty="0"/>
          </a:p>
          <a:p>
            <a:pPr marL="0" indent="0" algn="just">
              <a:buNone/>
            </a:pPr>
            <a:r>
              <a:rPr lang="de-AT" sz="3000" dirty="0"/>
              <a:t>Ziel dieses Projektes ist es, ein Informationssystem für das Ordensklinikum Linz zu entwerfen. Dieses Informationssystem soll für die Forschung von Pankreaskrebs genutzt werden. Dabei sollen die Anforderungen des Ordensklinikums erfüllt und Erkenntnisse aus der Literaturreche verwendet werden.</a:t>
            </a:r>
          </a:p>
          <a:p>
            <a:pPr marL="0" indent="0" algn="just">
              <a:buNone/>
            </a:pPr>
            <a:endParaRPr lang="de-AT" sz="3200" b="1" dirty="0"/>
          </a:p>
          <a:p>
            <a:pPr marL="0" indent="0" algn="just">
              <a:buNone/>
            </a:pPr>
            <a:r>
              <a:rPr lang="de-AT" sz="3200" b="1" dirty="0"/>
              <a:t>Problemlösungsweg</a:t>
            </a:r>
            <a:endParaRPr lang="de-AT" sz="3000" b="1" dirty="0"/>
          </a:p>
          <a:p>
            <a:pPr marL="0" indent="0" algn="just">
              <a:buNone/>
            </a:pPr>
            <a:r>
              <a:rPr lang="de-AT" sz="3000" dirty="0"/>
              <a:t>Um das Forschungsziel zu erreichen wird Design Science als Forschungsmethode verwenden. Dabei soll das Artefakt Informationssystem für die Pankreasforschung erstellt, verfeinert, beurteilt und in der Praxis angewandt werden. In der nebenstehenden Graphik ist der Prozess aufgezeigt. Design Science ist eine empirische Methode. Das Ziel von Design Science ist es, ein Produkt zu produzieren und zu evaluieren. </a:t>
            </a:r>
          </a:p>
          <a:p>
            <a:pPr marL="0" indent="0" algn="just">
              <a:buNone/>
            </a:pPr>
            <a:endParaRPr lang="de-AT" sz="3200" b="1" dirty="0"/>
          </a:p>
          <a:p>
            <a:pPr marL="0" indent="0" algn="just">
              <a:buNone/>
            </a:pPr>
            <a:r>
              <a:rPr lang="de-AT" sz="3200" b="1" dirty="0"/>
              <a:t>Ergebnis</a:t>
            </a:r>
            <a:endParaRPr lang="de-AT" sz="3000" b="1" dirty="0"/>
          </a:p>
          <a:p>
            <a:pPr marL="0" indent="0" algn="just">
              <a:buNone/>
            </a:pPr>
            <a:r>
              <a:rPr lang="de-AT" sz="3000" dirty="0"/>
              <a:t>Es konnte ein Informationssystem erstellt werden, das die Anforderungen des Ordensklinikums erfüllt. Ein besonders wichtiger Aspekt bei der Entwicklung war das verteilte Einpflegen von Daten. Aus diesem Grund wurde ein Benutzermanagement realisiert. Hier können Krankenhäuser und neue Benutzer angelegt werden. Aufgrund der sensiblen Daten darf nur auf die Daten zugegriffen werden, die von Benutzern des eigenen Krankenhauses angelegt wurden. Durch den Daten Import kann das Ordensklinikum Linz Daten aus bestehenden System in das Informationssystem importieren. Das Informationssystem ist dazu gedacht Daten zu sammeln und zu exportieren, um damit statistische Auswertungen durchzuführen. Auch diese Funktion wird durch das Informationssystem realisiert. Ein weiterer Mehrwert des Informationssystems ist es, dass die Daten schon bei der Eingabe, soweit das möglich ist, validiert werden. Außerdem wird geprüft ob der Patient bereits in der Datenbank erfasst ist somit können mehrfach Eingaben vermieden werden. Der Prototyp dient zudem als Basis für weiter Projekte, wie etwa ein Informationssystem für das Brustkrebszentrum. </a:t>
            </a:r>
          </a:p>
          <a:p>
            <a:pPr marL="0" indent="0" algn="just">
              <a:buNone/>
            </a:pPr>
            <a:endParaRPr lang="de-DE" sz="3000" dirty="0"/>
          </a:p>
        </p:txBody>
      </p:sp>
      <p:sp>
        <p:nvSpPr>
          <p:cNvPr id="19" name="Inhaltsplatzhalter 18">
            <a:extLst>
              <a:ext uri="{FF2B5EF4-FFF2-40B4-BE49-F238E27FC236}">
                <a16:creationId xmlns:a16="http://schemas.microsoft.com/office/drawing/2014/main" id="{EA13097C-AABD-45C3-A667-C9AEB18A5C18}"/>
              </a:ext>
            </a:extLst>
          </p:cNvPr>
          <p:cNvSpPr>
            <a:spLocks noGrp="1"/>
          </p:cNvSpPr>
          <p:nvPr>
            <p:ph idx="28"/>
          </p:nvPr>
        </p:nvSpPr>
        <p:spPr>
          <a:xfrm>
            <a:off x="1825122" y="20304607"/>
            <a:ext cx="19528724" cy="4392489"/>
          </a:xfrm>
        </p:spPr>
        <p:txBody>
          <a:bodyPr/>
          <a:lstStyle/>
          <a:p>
            <a:pPr marL="0" indent="0">
              <a:buNone/>
            </a:pPr>
            <a:r>
              <a:rPr lang="de-AT" sz="3600" b="1" dirty="0"/>
              <a:t>Prozess Benutzer</a:t>
            </a:r>
          </a:p>
        </p:txBody>
      </p:sp>
      <p:pic>
        <p:nvPicPr>
          <p:cNvPr id="23" name="Grafik 22" descr="Pankreasverwaltung - Mozilla Firefox">
            <a:extLst>
              <a:ext uri="{FF2B5EF4-FFF2-40B4-BE49-F238E27FC236}">
                <a16:creationId xmlns:a16="http://schemas.microsoft.com/office/drawing/2014/main" id="{4E8B9201-6BB0-4AE8-A63E-B4BC6B1DD186}"/>
              </a:ext>
            </a:extLst>
          </p:cNvPr>
          <p:cNvPicPr/>
          <p:nvPr/>
        </p:nvPicPr>
        <p:blipFill rotWithShape="1">
          <a:blip r:embed="rId2" cstate="print">
            <a:extLst>
              <a:ext uri="{28A0092B-C50C-407E-A947-70E740481C1C}">
                <a14:useLocalDpi xmlns:a14="http://schemas.microsoft.com/office/drawing/2010/main" val="0"/>
              </a:ext>
            </a:extLst>
          </a:blip>
          <a:srcRect l="24707" t="29024" r="26528" b="21510"/>
          <a:stretch/>
        </p:blipFill>
        <p:spPr bwMode="auto">
          <a:xfrm>
            <a:off x="21010864" y="4825456"/>
            <a:ext cx="6012388" cy="4047193"/>
          </a:xfrm>
          <a:prstGeom prst="rect">
            <a:avLst/>
          </a:prstGeom>
          <a:ln>
            <a:noFill/>
          </a:ln>
          <a:extLst>
            <a:ext uri="{53640926-AAD7-44D8-BBD7-CCE9431645EC}">
              <a14:shadowObscured xmlns:a14="http://schemas.microsoft.com/office/drawing/2010/main"/>
            </a:ext>
          </a:extLst>
        </p:spPr>
      </p:pic>
      <p:pic>
        <p:nvPicPr>
          <p:cNvPr id="55" name="Inhaltsplatzhalter 54" descr="Pankreasverwaltung - Mozilla Firefox">
            <a:extLst>
              <a:ext uri="{FF2B5EF4-FFF2-40B4-BE49-F238E27FC236}">
                <a16:creationId xmlns:a16="http://schemas.microsoft.com/office/drawing/2014/main" id="{7EAD7DFB-86EB-4B80-A7FC-451ECE822C53}"/>
              </a:ext>
            </a:extLst>
          </p:cNvPr>
          <p:cNvPicPr>
            <a:picLocks noGrp="1"/>
          </p:cNvPicPr>
          <p:nvPr>
            <p:ph idx="15"/>
          </p:nvPr>
        </p:nvPicPr>
        <p:blipFill rotWithShape="1">
          <a:blip r:embed="rId3" cstate="email">
            <a:extLst>
              <a:ext uri="{28A0092B-C50C-407E-A947-70E740481C1C}">
                <a14:useLocalDpi xmlns:a14="http://schemas.microsoft.com/office/drawing/2010/main" val="0"/>
              </a:ext>
            </a:extLst>
          </a:blip>
          <a:srcRect t="11152" r="3955"/>
          <a:stretch/>
        </p:blipFill>
        <p:spPr bwMode="auto">
          <a:xfrm>
            <a:off x="21503925" y="17984672"/>
            <a:ext cx="8505639" cy="4195226"/>
          </a:xfrm>
          <a:prstGeom prst="rect">
            <a:avLst/>
          </a:prstGeom>
          <a:ln>
            <a:noFill/>
          </a:ln>
          <a:extLst>
            <a:ext uri="{53640926-AAD7-44D8-BBD7-CCE9431645EC}">
              <a14:shadowObscured xmlns:a14="http://schemas.microsoft.com/office/drawing/2010/main"/>
            </a:ext>
          </a:extLst>
        </p:spPr>
      </p:pic>
      <p:pic>
        <p:nvPicPr>
          <p:cNvPr id="56" name="Inhaltsplatzhalter 55" descr="Pankreasverwaltung - Mozilla Firefox">
            <a:extLst>
              <a:ext uri="{FF2B5EF4-FFF2-40B4-BE49-F238E27FC236}">
                <a16:creationId xmlns:a16="http://schemas.microsoft.com/office/drawing/2014/main" id="{4ED9D20D-F9CD-4CE0-854D-BE2DC1B86565}"/>
              </a:ext>
            </a:extLst>
          </p:cNvPr>
          <p:cNvPicPr>
            <a:picLocks noGrp="1"/>
          </p:cNvPicPr>
          <p:nvPr>
            <p:ph idx="24"/>
          </p:nvPr>
        </p:nvPicPr>
        <p:blipFill rotWithShape="1">
          <a:blip r:embed="rId4" cstate="email">
            <a:extLst>
              <a:ext uri="{28A0092B-C50C-407E-A947-70E740481C1C}">
                <a14:useLocalDpi xmlns:a14="http://schemas.microsoft.com/office/drawing/2010/main" val="0"/>
              </a:ext>
            </a:extLst>
          </a:blip>
          <a:srcRect l="3955" t="11450"/>
          <a:stretch/>
        </p:blipFill>
        <p:spPr bwMode="auto">
          <a:xfrm>
            <a:off x="32396165" y="17945082"/>
            <a:ext cx="8505640" cy="4181156"/>
          </a:xfrm>
          <a:prstGeom prst="rect">
            <a:avLst/>
          </a:prstGeom>
          <a:ln>
            <a:noFill/>
          </a:ln>
          <a:extLst>
            <a:ext uri="{53640926-AAD7-44D8-BBD7-CCE9431645EC}">
              <a14:shadowObscured xmlns:a14="http://schemas.microsoft.com/office/drawing/2010/main"/>
            </a:ext>
          </a:extLst>
        </p:spPr>
      </p:pic>
      <p:pic>
        <p:nvPicPr>
          <p:cNvPr id="57" name="Inhaltsplatzhalter 56" descr="Pankreasverwaltung - Mozilla Firefox">
            <a:extLst>
              <a:ext uri="{FF2B5EF4-FFF2-40B4-BE49-F238E27FC236}">
                <a16:creationId xmlns:a16="http://schemas.microsoft.com/office/drawing/2014/main" id="{88C221C3-F1D3-4995-88EC-6D3BBECF8725}"/>
              </a:ext>
            </a:extLst>
          </p:cNvPr>
          <p:cNvPicPr>
            <a:picLocks noGrp="1"/>
          </p:cNvPicPr>
          <p:nvPr>
            <p:ph idx="16"/>
          </p:nvPr>
        </p:nvPicPr>
        <p:blipFill rotWithShape="1">
          <a:blip r:embed="rId5" cstate="email">
            <a:extLst>
              <a:ext uri="{28A0092B-C50C-407E-A947-70E740481C1C}">
                <a14:useLocalDpi xmlns:a14="http://schemas.microsoft.com/office/drawing/2010/main" val="0"/>
              </a:ext>
            </a:extLst>
          </a:blip>
          <a:srcRect t="10854" r="3955"/>
          <a:stretch/>
        </p:blipFill>
        <p:spPr bwMode="auto">
          <a:xfrm>
            <a:off x="21499261" y="23236881"/>
            <a:ext cx="8505639" cy="4209298"/>
          </a:xfrm>
          <a:prstGeom prst="rect">
            <a:avLst/>
          </a:prstGeom>
          <a:ln>
            <a:noFill/>
          </a:ln>
          <a:extLst>
            <a:ext uri="{53640926-AAD7-44D8-BBD7-CCE9431645EC}">
              <a14:shadowObscured xmlns:a14="http://schemas.microsoft.com/office/drawing/2010/main"/>
            </a:ext>
          </a:extLst>
        </p:spPr>
      </p:pic>
      <p:pic>
        <p:nvPicPr>
          <p:cNvPr id="58" name="Inhaltsplatzhalter 57" descr="Pankreasverwaltung - Mozilla Firefox">
            <a:extLst>
              <a:ext uri="{FF2B5EF4-FFF2-40B4-BE49-F238E27FC236}">
                <a16:creationId xmlns:a16="http://schemas.microsoft.com/office/drawing/2014/main" id="{5F3818BF-87C6-49FE-9AA9-E4C1D44ED497}"/>
              </a:ext>
            </a:extLst>
          </p:cNvPr>
          <p:cNvPicPr>
            <a:picLocks noGrp="1"/>
          </p:cNvPicPr>
          <p:nvPr>
            <p:ph idx="25"/>
          </p:nvPr>
        </p:nvPicPr>
        <p:blipFill rotWithShape="1">
          <a:blip r:embed="rId6" cstate="email">
            <a:extLst>
              <a:ext uri="{28A0092B-C50C-407E-A947-70E740481C1C}">
                <a14:useLocalDpi xmlns:a14="http://schemas.microsoft.com/office/drawing/2010/main" val="0"/>
              </a:ext>
            </a:extLst>
          </a:blip>
          <a:srcRect l="3955" t="11152"/>
          <a:stretch/>
        </p:blipFill>
        <p:spPr bwMode="auto">
          <a:xfrm>
            <a:off x="32571667" y="23254517"/>
            <a:ext cx="8505640" cy="4195226"/>
          </a:xfrm>
          <a:prstGeom prst="rect">
            <a:avLst/>
          </a:prstGeom>
          <a:ln>
            <a:noFill/>
          </a:ln>
          <a:extLst>
            <a:ext uri="{53640926-AAD7-44D8-BBD7-CCE9431645EC}">
              <a14:shadowObscured xmlns:a14="http://schemas.microsoft.com/office/drawing/2010/main"/>
            </a:ext>
          </a:extLst>
        </p:spPr>
      </p:pic>
      <p:pic>
        <p:nvPicPr>
          <p:cNvPr id="94" name="Inhaltsplatzhalter 21" descr="Pankreasverwaltung - Mozilla Firefox">
            <a:extLst>
              <a:ext uri="{FF2B5EF4-FFF2-40B4-BE49-F238E27FC236}">
                <a16:creationId xmlns:a16="http://schemas.microsoft.com/office/drawing/2014/main" id="{332BB82E-F353-424B-9F90-F2A48BC62092}"/>
              </a:ext>
            </a:extLst>
          </p:cNvPr>
          <p:cNvPicPr>
            <a:picLocks/>
          </p:cNvPicPr>
          <p:nvPr/>
        </p:nvPicPr>
        <p:blipFill rotWithShape="1">
          <a:blip r:embed="rId7" cstate="print">
            <a:extLst>
              <a:ext uri="{28A0092B-C50C-407E-A947-70E740481C1C}">
                <a14:useLocalDpi xmlns:a14="http://schemas.microsoft.com/office/drawing/2010/main" val="0"/>
              </a:ext>
            </a:extLst>
          </a:blip>
          <a:srcRect l="60678" t="10829" r="11499" b="55003"/>
          <a:stretch/>
        </p:blipFill>
        <p:spPr bwMode="auto">
          <a:xfrm>
            <a:off x="26843975" y="5285349"/>
            <a:ext cx="4227404" cy="3127406"/>
          </a:xfrm>
          <a:prstGeom prst="rect">
            <a:avLst/>
          </a:prstGeom>
          <a:noFill/>
          <a:ln>
            <a:noFill/>
          </a:ln>
          <a:extLst>
            <a:ext uri="{53640926-AAD7-44D8-BBD7-CCE9431645EC}">
              <a14:shadowObscured xmlns:a14="http://schemas.microsoft.com/office/drawing/2010/main"/>
            </a:ext>
          </a:extLst>
        </p:spPr>
      </p:pic>
      <p:pic>
        <p:nvPicPr>
          <p:cNvPr id="95" name="Inhaltsplatzhalter 38" descr="Pankreasverwaltung - Mozilla Firefox">
            <a:extLst>
              <a:ext uri="{FF2B5EF4-FFF2-40B4-BE49-F238E27FC236}">
                <a16:creationId xmlns:a16="http://schemas.microsoft.com/office/drawing/2014/main" id="{E9F2713B-A1FF-4100-9997-4D03BAB24CA9}"/>
              </a:ext>
            </a:extLst>
          </p:cNvPr>
          <p:cNvPicPr>
            <a:picLocks/>
          </p:cNvPicPr>
          <p:nvPr/>
        </p:nvPicPr>
        <p:blipFill rotWithShape="1">
          <a:blip r:embed="rId8" cstate="email">
            <a:extLst>
              <a:ext uri="{28A0092B-C50C-407E-A947-70E740481C1C}">
                <a14:useLocalDpi xmlns:a14="http://schemas.microsoft.com/office/drawing/2010/main" val="0"/>
              </a:ext>
            </a:extLst>
          </a:blip>
          <a:srcRect l="3702" t="12044" r="254"/>
          <a:stretch/>
        </p:blipFill>
        <p:spPr bwMode="auto">
          <a:xfrm>
            <a:off x="32390862" y="5529480"/>
            <a:ext cx="8505639" cy="4153108"/>
          </a:xfrm>
          <a:prstGeom prst="rect">
            <a:avLst/>
          </a:prstGeom>
          <a:noFill/>
          <a:ln>
            <a:noFill/>
          </a:ln>
          <a:extLst>
            <a:ext uri="{53640926-AAD7-44D8-BBD7-CCE9431645EC}">
              <a14:shadowObscured xmlns:a14="http://schemas.microsoft.com/office/drawing/2010/main"/>
            </a:ext>
          </a:extLst>
        </p:spPr>
      </p:pic>
      <p:pic>
        <p:nvPicPr>
          <p:cNvPr id="96" name="Inhaltsplatzhalter 39" descr="Pankreasverwaltung - Mozilla Firefox">
            <a:extLst>
              <a:ext uri="{FF2B5EF4-FFF2-40B4-BE49-F238E27FC236}">
                <a16:creationId xmlns:a16="http://schemas.microsoft.com/office/drawing/2014/main" id="{AE1D28CB-6CB3-4506-8E74-E7EDF49C75AE}"/>
              </a:ext>
            </a:extLst>
          </p:cNvPr>
          <p:cNvPicPr>
            <a:picLocks/>
          </p:cNvPicPr>
          <p:nvPr/>
        </p:nvPicPr>
        <p:blipFill rotWithShape="1">
          <a:blip r:embed="rId9" cstate="email">
            <a:extLst>
              <a:ext uri="{28A0092B-C50C-407E-A947-70E740481C1C}">
                <a14:useLocalDpi xmlns:a14="http://schemas.microsoft.com/office/drawing/2010/main" val="0"/>
              </a:ext>
            </a:extLst>
          </a:blip>
          <a:srcRect t="11598" r="3955"/>
          <a:stretch/>
        </p:blipFill>
        <p:spPr bwMode="auto">
          <a:xfrm>
            <a:off x="21628565" y="11101408"/>
            <a:ext cx="8505639" cy="4174167"/>
          </a:xfrm>
          <a:prstGeom prst="rect">
            <a:avLst/>
          </a:prstGeom>
          <a:noFill/>
          <a:ln>
            <a:noFill/>
          </a:ln>
          <a:extLst>
            <a:ext uri="{53640926-AAD7-44D8-BBD7-CCE9431645EC}">
              <a14:shadowObscured xmlns:a14="http://schemas.microsoft.com/office/drawing/2010/main"/>
            </a:ext>
          </a:extLst>
        </p:spPr>
      </p:pic>
      <p:pic>
        <p:nvPicPr>
          <p:cNvPr id="97" name="Inhaltsplatzhalter 42" descr="Pankreasverwaltung - Mozilla Firefox">
            <a:extLst>
              <a:ext uri="{FF2B5EF4-FFF2-40B4-BE49-F238E27FC236}">
                <a16:creationId xmlns:a16="http://schemas.microsoft.com/office/drawing/2014/main" id="{35505676-C3C4-446C-A091-9A4AE1ADBCD7}"/>
              </a:ext>
            </a:extLst>
          </p:cNvPr>
          <p:cNvPicPr>
            <a:picLocks/>
          </p:cNvPicPr>
          <p:nvPr/>
        </p:nvPicPr>
        <p:blipFill rotWithShape="1">
          <a:blip r:embed="rId10" cstate="email">
            <a:extLst>
              <a:ext uri="{28A0092B-C50C-407E-A947-70E740481C1C}">
                <a14:useLocalDpi xmlns:a14="http://schemas.microsoft.com/office/drawing/2010/main" val="0"/>
              </a:ext>
            </a:extLst>
          </a:blip>
          <a:srcRect t="11450"/>
          <a:stretch/>
        </p:blipFill>
        <p:spPr bwMode="auto">
          <a:xfrm>
            <a:off x="32390862" y="12071410"/>
            <a:ext cx="8505639" cy="3786276"/>
          </a:xfrm>
          <a:prstGeom prst="rect">
            <a:avLst/>
          </a:prstGeom>
          <a:noFill/>
          <a:ln>
            <a:noFill/>
          </a:ln>
          <a:extLst>
            <a:ext uri="{53640926-AAD7-44D8-BBD7-CCE9431645EC}">
              <a14:shadowObscured xmlns:a14="http://schemas.microsoft.com/office/drawing/2010/main"/>
            </a:ext>
          </a:extLst>
        </p:spPr>
      </p:pic>
      <p:pic>
        <p:nvPicPr>
          <p:cNvPr id="98" name="Grafik 97" descr="Opening Pankreasexport-12.06.2018.csv">
            <a:extLst>
              <a:ext uri="{FF2B5EF4-FFF2-40B4-BE49-F238E27FC236}">
                <a16:creationId xmlns:a16="http://schemas.microsoft.com/office/drawing/2014/main" id="{A34061AA-FBBD-4201-A720-FE7F5219F7A4}"/>
              </a:ext>
            </a:extLst>
          </p:cNvPr>
          <p:cNvPicPr/>
          <p:nvPr/>
        </p:nvPicPr>
        <p:blipFill>
          <a:blip r:embed="rId11" cstate="email">
            <a:extLst>
              <a:ext uri="{28A0092B-C50C-407E-A947-70E740481C1C}">
                <a14:useLocalDpi xmlns:a14="http://schemas.microsoft.com/office/drawing/2010/main" val="0"/>
              </a:ext>
            </a:extLst>
          </a:blip>
          <a:stretch>
            <a:fillRect/>
          </a:stretch>
        </p:blipFill>
        <p:spPr>
          <a:xfrm>
            <a:off x="33823525" y="12646214"/>
            <a:ext cx="3672882" cy="2218649"/>
          </a:xfrm>
          <a:prstGeom prst="rect">
            <a:avLst/>
          </a:prstGeom>
        </p:spPr>
      </p:pic>
      <p:cxnSp>
        <p:nvCxnSpPr>
          <p:cNvPr id="32" name="Gerade Verbindung mit Pfeil 31">
            <a:extLst>
              <a:ext uri="{FF2B5EF4-FFF2-40B4-BE49-F238E27FC236}">
                <a16:creationId xmlns:a16="http://schemas.microsoft.com/office/drawing/2014/main" id="{9BDDE8AE-ECB3-44FF-8570-1452CE48F7DB}"/>
              </a:ext>
            </a:extLst>
          </p:cNvPr>
          <p:cNvCxnSpPr/>
          <p:nvPr/>
        </p:nvCxnSpPr>
        <p:spPr bwMode="auto">
          <a:xfrm>
            <a:off x="6623920" y="22482422"/>
            <a:ext cx="5480" cy="156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3" name="Gruppieren 2">
            <a:extLst>
              <a:ext uri="{FF2B5EF4-FFF2-40B4-BE49-F238E27FC236}">
                <a16:creationId xmlns:a16="http://schemas.microsoft.com/office/drawing/2014/main" id="{C0256B33-65B7-4F5E-A1C8-CC885ABD7ED4}"/>
              </a:ext>
            </a:extLst>
          </p:cNvPr>
          <p:cNvGrpSpPr/>
          <p:nvPr/>
        </p:nvGrpSpPr>
        <p:grpSpPr>
          <a:xfrm>
            <a:off x="2126197" y="21211918"/>
            <a:ext cx="18009688" cy="5704606"/>
            <a:chOff x="2200887" y="22770454"/>
            <a:chExt cx="18009688" cy="5704606"/>
          </a:xfrm>
        </p:grpSpPr>
        <p:graphicFrame>
          <p:nvGraphicFramePr>
            <p:cNvPr id="2" name="Diagramm 1">
              <a:extLst>
                <a:ext uri="{FF2B5EF4-FFF2-40B4-BE49-F238E27FC236}">
                  <a16:creationId xmlns:a16="http://schemas.microsoft.com/office/drawing/2014/main" id="{80070050-F0BC-4DDB-8469-B8EB6B0AB093}"/>
                </a:ext>
              </a:extLst>
            </p:cNvPr>
            <p:cNvGraphicFramePr/>
            <p:nvPr>
              <p:extLst>
                <p:ext uri="{D42A27DB-BD31-4B8C-83A1-F6EECF244321}">
                  <p14:modId xmlns:p14="http://schemas.microsoft.com/office/powerpoint/2010/main" val="2109843734"/>
                </p:ext>
              </p:extLst>
            </p:nvPr>
          </p:nvGraphicFramePr>
          <p:xfrm flipV="1">
            <a:off x="2200887" y="22770454"/>
            <a:ext cx="18009688" cy="570460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26" name="Gerader Verbinder 25">
              <a:extLst>
                <a:ext uri="{FF2B5EF4-FFF2-40B4-BE49-F238E27FC236}">
                  <a16:creationId xmlns:a16="http://schemas.microsoft.com/office/drawing/2014/main" id="{CD13911A-977F-42E6-923F-C4F93C4CE86A}"/>
                </a:ext>
              </a:extLst>
            </p:cNvPr>
            <p:cNvCxnSpPr/>
            <p:nvPr/>
          </p:nvCxnSpPr>
          <p:spPr bwMode="auto">
            <a:xfrm flipV="1">
              <a:off x="15387883" y="23605757"/>
              <a:ext cx="0" cy="648072"/>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28" name="Gerader Verbinder 27">
              <a:extLst>
                <a:ext uri="{FF2B5EF4-FFF2-40B4-BE49-F238E27FC236}">
                  <a16:creationId xmlns:a16="http://schemas.microsoft.com/office/drawing/2014/main" id="{394F9656-5443-4F26-ACD9-7C7B22EA6837}"/>
                </a:ext>
              </a:extLst>
            </p:cNvPr>
            <p:cNvCxnSpPr/>
            <p:nvPr/>
          </p:nvCxnSpPr>
          <p:spPr bwMode="auto">
            <a:xfrm flipH="1">
              <a:off x="12435555" y="23605757"/>
              <a:ext cx="2952328" cy="0"/>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34" name="Gerade Verbindung mit Pfeil 33">
              <a:extLst>
                <a:ext uri="{FF2B5EF4-FFF2-40B4-BE49-F238E27FC236}">
                  <a16:creationId xmlns:a16="http://schemas.microsoft.com/office/drawing/2014/main" id="{EA747BE5-8641-47AF-94D4-39B5A2A32E8F}"/>
                </a:ext>
              </a:extLst>
            </p:cNvPr>
            <p:cNvCxnSpPr/>
            <p:nvPr/>
          </p:nvCxnSpPr>
          <p:spPr bwMode="auto">
            <a:xfrm>
              <a:off x="12435555" y="23605757"/>
              <a:ext cx="0" cy="648072"/>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grpSp>
      <p:sp>
        <p:nvSpPr>
          <p:cNvPr id="7" name="Textfeld 6">
            <a:extLst>
              <a:ext uri="{FF2B5EF4-FFF2-40B4-BE49-F238E27FC236}">
                <a16:creationId xmlns:a16="http://schemas.microsoft.com/office/drawing/2014/main" id="{7632DEBC-DD62-48D4-92E6-44AF027F2C69}"/>
              </a:ext>
            </a:extLst>
          </p:cNvPr>
          <p:cNvSpPr txBox="1"/>
          <p:nvPr/>
        </p:nvSpPr>
        <p:spPr>
          <a:xfrm>
            <a:off x="5101328" y="28773529"/>
            <a:ext cx="15841760" cy="830997"/>
          </a:xfrm>
          <a:prstGeom prst="rect">
            <a:avLst/>
          </a:prstGeom>
          <a:noFill/>
        </p:spPr>
        <p:txBody>
          <a:bodyPr wrap="square" rtlCol="0">
            <a:spAutoFit/>
          </a:bodyPr>
          <a:lstStyle/>
          <a:p>
            <a:r>
              <a:rPr lang="de-AT" dirty="0">
                <a:effectLst/>
                <a:latin typeface="Arial" panose="020B0604020202020204" pitchFamily="34" charset="0"/>
                <a:ea typeface="Arial" panose="020B0604020202020204" pitchFamily="34" charset="0"/>
              </a:rPr>
              <a:t>Patrick Buchner, Nermin </a:t>
            </a:r>
            <a:r>
              <a:rPr lang="de-AT" dirty="0" err="1">
                <a:effectLst/>
                <a:latin typeface="Arial" panose="020B0604020202020204" pitchFamily="34" charset="0"/>
                <a:ea typeface="Arial" panose="020B0604020202020204" pitchFamily="34" charset="0"/>
              </a:rPr>
              <a:t>Malanovic</a:t>
            </a:r>
            <a:r>
              <a:rPr lang="de-AT" dirty="0">
                <a:effectLst/>
                <a:latin typeface="Arial" panose="020B0604020202020204" pitchFamily="34" charset="0"/>
                <a:ea typeface="Arial" panose="020B0604020202020204" pitchFamily="34" charset="0"/>
              </a:rPr>
              <a:t>, Claudia </a:t>
            </a:r>
            <a:r>
              <a:rPr lang="de-AT" dirty="0" err="1">
                <a:effectLst/>
                <a:latin typeface="Arial" panose="020B0604020202020204" pitchFamily="34" charset="0"/>
                <a:ea typeface="Arial" panose="020B0604020202020204" pitchFamily="34" charset="0"/>
              </a:rPr>
              <a:t>Schelmbauer</a:t>
            </a:r>
            <a:r>
              <a:rPr lang="de-AT" dirty="0">
                <a:effectLst/>
                <a:latin typeface="Arial" panose="020B0604020202020204" pitchFamily="34" charset="0"/>
                <a:ea typeface="Arial" panose="020B0604020202020204" pitchFamily="34" charset="0"/>
              </a:rPr>
              <a:t>, Magdalena Schindl, Michael </a:t>
            </a:r>
            <a:r>
              <a:rPr lang="de-AT" dirty="0" err="1">
                <a:effectLst/>
                <a:latin typeface="Arial" panose="020B0604020202020204" pitchFamily="34" charset="0"/>
                <a:ea typeface="Arial" panose="020B0604020202020204" pitchFamily="34" charset="0"/>
              </a:rPr>
              <a:t>Schimmerl</a:t>
            </a:r>
            <a:endParaRPr lang="de-AT" dirty="0">
              <a:effectLst/>
              <a:latin typeface="Arial" panose="020B0604020202020204" pitchFamily="34" charset="0"/>
              <a:ea typeface="Arial" panose="020B0604020202020204" pitchFamily="34" charset="0"/>
            </a:endParaRPr>
          </a:p>
          <a:p>
            <a:r>
              <a:rPr lang="de-AT" dirty="0">
                <a:effectLst/>
                <a:latin typeface="Arial" panose="020B0604020202020204" pitchFamily="34" charset="0"/>
                <a:ea typeface="Arial" panose="020B0604020202020204" pitchFamily="34" charset="0"/>
              </a:rPr>
              <a:t>Kontakt: magdalena.schindl@jku.at</a:t>
            </a:r>
          </a:p>
        </p:txBody>
      </p:sp>
      <p:pic>
        <p:nvPicPr>
          <p:cNvPr id="27" name="Bild 1" descr="/Users/ivanlazic/Desktop/Unbenannt.png">
            <a:extLst>
              <a:ext uri="{FF2B5EF4-FFF2-40B4-BE49-F238E27FC236}">
                <a16:creationId xmlns:a16="http://schemas.microsoft.com/office/drawing/2014/main" id="{B68C6737-26D9-4E69-8343-87E6C90DEAC6}"/>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1848944" y="27594989"/>
            <a:ext cx="2614736" cy="2009537"/>
          </a:xfrm>
          <a:prstGeom prst="rect">
            <a:avLst/>
          </a:prstGeom>
          <a:noFill/>
          <a:ln>
            <a:noFill/>
          </a:ln>
        </p:spPr>
      </p:pic>
      <p:sp>
        <p:nvSpPr>
          <p:cNvPr id="29" name="Textfeld 28">
            <a:extLst>
              <a:ext uri="{FF2B5EF4-FFF2-40B4-BE49-F238E27FC236}">
                <a16:creationId xmlns:a16="http://schemas.microsoft.com/office/drawing/2014/main" id="{53703520-0F66-4874-BFE2-08ECE9869804}"/>
              </a:ext>
            </a:extLst>
          </p:cNvPr>
          <p:cNvSpPr txBox="1"/>
          <p:nvPr/>
        </p:nvSpPr>
        <p:spPr>
          <a:xfrm>
            <a:off x="25203346" y="28773529"/>
            <a:ext cx="15841760" cy="461665"/>
          </a:xfrm>
          <a:prstGeom prst="rect">
            <a:avLst/>
          </a:prstGeom>
          <a:noFill/>
        </p:spPr>
        <p:txBody>
          <a:bodyPr wrap="square" rtlCol="0">
            <a:spAutoFit/>
          </a:bodyPr>
          <a:lstStyle/>
          <a:p>
            <a:pPr algn="r"/>
            <a:r>
              <a:rPr lang="de-AT">
                <a:effectLst/>
                <a:latin typeface="Arial" panose="020B0604020202020204" pitchFamily="34" charset="0"/>
                <a:ea typeface="Arial" panose="020B0604020202020204" pitchFamily="34" charset="0"/>
              </a:rPr>
              <a:t>256.404 Information </a:t>
            </a:r>
            <a:r>
              <a:rPr lang="de-AT" dirty="0">
                <a:effectLst/>
                <a:latin typeface="Arial" panose="020B0604020202020204" pitchFamily="34" charset="0"/>
                <a:ea typeface="Arial" panose="020B0604020202020204" pitchFamily="34" charset="0"/>
              </a:rPr>
              <a:t>Engineering SE</a:t>
            </a:r>
          </a:p>
        </p:txBody>
      </p:sp>
      <p:sp>
        <p:nvSpPr>
          <p:cNvPr id="35" name="Denkblase: wolkenförmig 34">
            <a:extLst>
              <a:ext uri="{FF2B5EF4-FFF2-40B4-BE49-F238E27FC236}">
                <a16:creationId xmlns:a16="http://schemas.microsoft.com/office/drawing/2014/main" id="{2AC14E1C-20BF-4B0E-8E27-39778A113BA6}"/>
              </a:ext>
            </a:extLst>
          </p:cNvPr>
          <p:cNvSpPr/>
          <p:nvPr/>
        </p:nvSpPr>
        <p:spPr bwMode="auto">
          <a:xfrm>
            <a:off x="29027620" y="6606452"/>
            <a:ext cx="2292979" cy="1427277"/>
          </a:xfrm>
          <a:prstGeom prst="cloudCallout">
            <a:avLst>
              <a:gd name="adj1" fmla="val -31395"/>
              <a:gd name="adj2" fmla="val -107541"/>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Suchfunktion un</a:t>
            </a:r>
            <a:r>
              <a:rPr lang="de-AT" sz="1600" dirty="0">
                <a:solidFill>
                  <a:schemeClr val="bg2"/>
                </a:solidFill>
                <a:effectLst/>
                <a:latin typeface="Times New Roman" pitchFamily="18" charset="0"/>
              </a:rPr>
              <a:t>d persönliche Einstellungen</a:t>
            </a:r>
            <a:endParaRPr kumimoji="0" lang="de-AT" sz="1600" b="0" i="0" u="none" strike="noStrike" cap="none" normalizeH="0" baseline="0" dirty="0">
              <a:ln>
                <a:noFill/>
              </a:ln>
              <a:solidFill>
                <a:schemeClr val="bg2"/>
              </a:solidFill>
              <a:effectLst/>
              <a:latin typeface="Times New Roman" pitchFamily="18" charset="0"/>
            </a:endParaRPr>
          </a:p>
        </p:txBody>
      </p:sp>
      <p:sp>
        <p:nvSpPr>
          <p:cNvPr id="40" name="Denkblase: wolkenförmig 39">
            <a:extLst>
              <a:ext uri="{FF2B5EF4-FFF2-40B4-BE49-F238E27FC236}">
                <a16:creationId xmlns:a16="http://schemas.microsoft.com/office/drawing/2014/main" id="{FEABEA25-CB78-40CD-B1F0-5D73DDA1748B}"/>
              </a:ext>
            </a:extLst>
          </p:cNvPr>
          <p:cNvSpPr/>
          <p:nvPr/>
        </p:nvSpPr>
        <p:spPr bwMode="auto">
          <a:xfrm>
            <a:off x="21532994" y="8662321"/>
            <a:ext cx="2804893" cy="1367891"/>
          </a:xfrm>
          <a:prstGeom prst="cloudCallout">
            <a:avLst>
              <a:gd name="adj1" fmla="val 36762"/>
              <a:gd name="adj2" fmla="val -108545"/>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700" b="0" i="0" u="none" strike="noStrike" cap="none" normalizeH="0" baseline="0" dirty="0">
                <a:ln>
                  <a:noFill/>
                </a:ln>
                <a:solidFill>
                  <a:schemeClr val="bg2"/>
                </a:solidFill>
                <a:effectLst/>
                <a:latin typeface="Times New Roman" pitchFamily="18" charset="0"/>
              </a:rPr>
              <a:t>Zwei Faktor-Authentifizierung</a:t>
            </a:r>
          </a:p>
        </p:txBody>
      </p:sp>
      <p:sp>
        <p:nvSpPr>
          <p:cNvPr id="41" name="Denkblase: wolkenförmig 40">
            <a:extLst>
              <a:ext uri="{FF2B5EF4-FFF2-40B4-BE49-F238E27FC236}">
                <a16:creationId xmlns:a16="http://schemas.microsoft.com/office/drawing/2014/main" id="{728FBCFF-6D28-4DD6-B1E9-09CCE462B410}"/>
              </a:ext>
            </a:extLst>
          </p:cNvPr>
          <p:cNvSpPr/>
          <p:nvPr/>
        </p:nvSpPr>
        <p:spPr bwMode="auto">
          <a:xfrm>
            <a:off x="38444473" y="7576766"/>
            <a:ext cx="2887303" cy="1800199"/>
          </a:xfrm>
          <a:prstGeom prst="cloudCallout">
            <a:avLst>
              <a:gd name="adj1" fmla="val -82379"/>
              <a:gd name="adj2" fmla="val 37180"/>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SV-Nummer</a:t>
            </a:r>
            <a:r>
              <a:rPr lang="de-AT" sz="1600" dirty="0">
                <a:solidFill>
                  <a:schemeClr val="bg2"/>
                </a:solidFill>
                <a:effectLst/>
                <a:latin typeface="Times New Roman" pitchFamily="18" charset="0"/>
              </a:rPr>
              <a:t> muss eingegeben werden, danach kann jederzeit gespeichert werden</a:t>
            </a:r>
            <a:endParaRPr kumimoji="0" lang="de-AT" sz="1600" b="0" i="0" u="none" strike="noStrike" cap="none" normalizeH="0" baseline="0" dirty="0">
              <a:ln>
                <a:noFill/>
              </a:ln>
              <a:solidFill>
                <a:schemeClr val="bg2"/>
              </a:solidFill>
              <a:effectLst/>
              <a:latin typeface="Times New Roman" pitchFamily="18" charset="0"/>
            </a:endParaRPr>
          </a:p>
        </p:txBody>
      </p:sp>
      <p:sp>
        <p:nvSpPr>
          <p:cNvPr id="42" name="Denkblase: wolkenförmig 41">
            <a:extLst>
              <a:ext uri="{FF2B5EF4-FFF2-40B4-BE49-F238E27FC236}">
                <a16:creationId xmlns:a16="http://schemas.microsoft.com/office/drawing/2014/main" id="{5E9F9DC9-E318-4662-9933-F906DFBA10E8}"/>
              </a:ext>
            </a:extLst>
          </p:cNvPr>
          <p:cNvSpPr/>
          <p:nvPr/>
        </p:nvSpPr>
        <p:spPr bwMode="auto">
          <a:xfrm>
            <a:off x="27218208" y="13754679"/>
            <a:ext cx="2880320" cy="1251707"/>
          </a:xfrm>
          <a:prstGeom prst="cloudCallout">
            <a:avLst>
              <a:gd name="adj1" fmla="val -62734"/>
              <a:gd name="adj2" fmla="val -75121"/>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Bei Auswahl werden weiter Parameter angezeigt</a:t>
            </a:r>
          </a:p>
        </p:txBody>
      </p:sp>
      <p:sp>
        <p:nvSpPr>
          <p:cNvPr id="43" name="Denkblase: wolkenförmig 42">
            <a:extLst>
              <a:ext uri="{FF2B5EF4-FFF2-40B4-BE49-F238E27FC236}">
                <a16:creationId xmlns:a16="http://schemas.microsoft.com/office/drawing/2014/main" id="{A8D483E1-CD90-49D2-B972-70507F43AC0E}"/>
              </a:ext>
            </a:extLst>
          </p:cNvPr>
          <p:cNvSpPr/>
          <p:nvPr/>
        </p:nvSpPr>
        <p:spPr bwMode="auto">
          <a:xfrm>
            <a:off x="37756294" y="13529061"/>
            <a:ext cx="2495362" cy="1251707"/>
          </a:xfrm>
          <a:prstGeom prst="cloudCallout">
            <a:avLst>
              <a:gd name="adj1" fmla="val -14784"/>
              <a:gd name="adj2" fmla="val -112408"/>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Export der Patientendaten als CSV</a:t>
            </a:r>
          </a:p>
        </p:txBody>
      </p:sp>
      <p:sp>
        <p:nvSpPr>
          <p:cNvPr id="44" name="Denkblase: wolkenförmig 43">
            <a:extLst>
              <a:ext uri="{FF2B5EF4-FFF2-40B4-BE49-F238E27FC236}">
                <a16:creationId xmlns:a16="http://schemas.microsoft.com/office/drawing/2014/main" id="{30857A6E-C6AA-4B83-BEA2-DAAB14E45548}"/>
              </a:ext>
            </a:extLst>
          </p:cNvPr>
          <p:cNvSpPr/>
          <p:nvPr/>
        </p:nvSpPr>
        <p:spPr bwMode="auto">
          <a:xfrm>
            <a:off x="23401784" y="25563379"/>
            <a:ext cx="3154159" cy="1353145"/>
          </a:xfrm>
          <a:prstGeom prst="cloudCallout">
            <a:avLst>
              <a:gd name="adj1" fmla="val -50589"/>
              <a:gd name="adj2" fmla="val -110011"/>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Rollen, Krankenhäuser und Benutzer können verwaltet werden</a:t>
            </a:r>
          </a:p>
        </p:txBody>
      </p:sp>
      <p:sp>
        <p:nvSpPr>
          <p:cNvPr id="45" name="Denkblase: wolkenförmig 44">
            <a:extLst>
              <a:ext uri="{FF2B5EF4-FFF2-40B4-BE49-F238E27FC236}">
                <a16:creationId xmlns:a16="http://schemas.microsoft.com/office/drawing/2014/main" id="{BF1C2415-DAFB-42F7-B05C-4F8B28511A64}"/>
              </a:ext>
            </a:extLst>
          </p:cNvPr>
          <p:cNvSpPr/>
          <p:nvPr/>
        </p:nvSpPr>
        <p:spPr bwMode="auto">
          <a:xfrm>
            <a:off x="31682704" y="24886807"/>
            <a:ext cx="2802967" cy="1268024"/>
          </a:xfrm>
          <a:prstGeom prst="cloudCallout">
            <a:avLst>
              <a:gd name="adj1" fmla="val 57521"/>
              <a:gd name="adj2" fmla="val -95229"/>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Krankenhaus und Rolle müssen schon angelegt sein</a:t>
            </a:r>
          </a:p>
        </p:txBody>
      </p:sp>
      <p:sp>
        <p:nvSpPr>
          <p:cNvPr id="46" name="Denkblase: wolkenförmig 45">
            <a:extLst>
              <a:ext uri="{FF2B5EF4-FFF2-40B4-BE49-F238E27FC236}">
                <a16:creationId xmlns:a16="http://schemas.microsoft.com/office/drawing/2014/main" id="{8A993C78-BF5C-4C01-BF6E-7B49F02D54BA}"/>
              </a:ext>
            </a:extLst>
          </p:cNvPr>
          <p:cNvSpPr/>
          <p:nvPr/>
        </p:nvSpPr>
        <p:spPr bwMode="auto">
          <a:xfrm>
            <a:off x="24841944" y="20446144"/>
            <a:ext cx="2952328" cy="1555124"/>
          </a:xfrm>
          <a:prstGeom prst="cloudCallout">
            <a:avLst>
              <a:gd name="adj1" fmla="val 66016"/>
              <a:gd name="adj2" fmla="val -56858"/>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Benutzerprofil kann bearbeitet werden, auch für Benutzer möglich</a:t>
            </a:r>
          </a:p>
        </p:txBody>
      </p:sp>
      <p:sp>
        <p:nvSpPr>
          <p:cNvPr id="4" name="Textfeld 3">
            <a:extLst>
              <a:ext uri="{FF2B5EF4-FFF2-40B4-BE49-F238E27FC236}">
                <a16:creationId xmlns:a16="http://schemas.microsoft.com/office/drawing/2014/main" id="{A9673F37-B806-48E7-A9AA-4B1E568875BE}"/>
              </a:ext>
            </a:extLst>
          </p:cNvPr>
          <p:cNvSpPr txBox="1"/>
          <p:nvPr/>
        </p:nvSpPr>
        <p:spPr>
          <a:xfrm>
            <a:off x="42483088" y="4825456"/>
            <a:ext cx="15482536" cy="13634502"/>
          </a:xfrm>
          <a:prstGeom prst="rect">
            <a:avLst/>
          </a:prstGeom>
          <a:noFill/>
        </p:spPr>
        <p:txBody>
          <a:bodyPr wrap="square" rtlCol="0">
            <a:spAutoFit/>
          </a:bodyPr>
          <a:lstStyle/>
          <a:p>
            <a:r>
              <a:rPr lang="de-AT" sz="8000" b="1" dirty="0"/>
              <a:t>1.Microsoft Forms</a:t>
            </a:r>
          </a:p>
          <a:p>
            <a:r>
              <a:rPr lang="de-AT" sz="8000" b="1" dirty="0"/>
              <a:t>2. Baumdiagramm (</a:t>
            </a:r>
            <a:r>
              <a:rPr lang="de-AT" sz="8000" b="1" dirty="0" err="1"/>
              <a:t>Verzeiwegungen</a:t>
            </a:r>
            <a:r>
              <a:rPr lang="de-AT" sz="8000" b="1" dirty="0"/>
              <a:t>)</a:t>
            </a:r>
          </a:p>
          <a:p>
            <a:r>
              <a:rPr lang="de-AT" sz="8000" b="1" dirty="0"/>
              <a:t>3.Ausschnitt aus Fragebogen</a:t>
            </a:r>
          </a:p>
          <a:p>
            <a:r>
              <a:rPr lang="de-AT" sz="8000" b="1" dirty="0"/>
              <a:t>4. Ausschnitt aus Fragebogen</a:t>
            </a:r>
          </a:p>
          <a:p>
            <a:r>
              <a:rPr lang="de-AT" sz="8000" b="1" dirty="0"/>
              <a:t>5. </a:t>
            </a:r>
          </a:p>
          <a:p>
            <a:r>
              <a:rPr lang="de-AT" sz="8000" b="1" dirty="0"/>
              <a:t>6. Logos von Testunternehmen &amp; </a:t>
            </a:r>
          </a:p>
          <a:p>
            <a:r>
              <a:rPr lang="de-AT" sz="8000" b="1" dirty="0"/>
              <a:t>Auswertung(voestalpine &amp; </a:t>
            </a:r>
            <a:r>
              <a:rPr lang="de-AT" sz="8000" b="1" dirty="0" err="1"/>
              <a:t>apg</a:t>
            </a:r>
            <a:r>
              <a:rPr lang="de-AT" sz="8000" b="1" dirty="0"/>
              <a:t> </a:t>
            </a:r>
            <a:r>
              <a:rPr lang="de-AT" sz="8000" b="1" dirty="0" err="1"/>
              <a:t>wien</a:t>
            </a:r>
            <a:r>
              <a:rPr lang="de-AT" sz="8000" b="1" dirty="0"/>
              <a:t>) (</a:t>
            </a:r>
            <a:r>
              <a:rPr lang="de-AT" sz="8000" b="1" dirty="0" err="1"/>
              <a:t>Balkendiagram,Tortendiagramm</a:t>
            </a:r>
            <a:r>
              <a:rPr lang="de-AT" sz="8000" b="1" dirty="0"/>
              <a:t>)</a:t>
            </a:r>
          </a:p>
          <a:p>
            <a:r>
              <a:rPr lang="de-AT" sz="8000" b="1" dirty="0"/>
              <a:t>(7,8)</a:t>
            </a:r>
          </a:p>
        </p:txBody>
      </p:sp>
      <p:sp>
        <p:nvSpPr>
          <p:cNvPr id="5" name="Textfeld 4">
            <a:extLst>
              <a:ext uri="{FF2B5EF4-FFF2-40B4-BE49-F238E27FC236}">
                <a16:creationId xmlns:a16="http://schemas.microsoft.com/office/drawing/2014/main" id="{55F901CC-E4FB-4708-8641-FE85B2F60F3F}"/>
              </a:ext>
            </a:extLst>
          </p:cNvPr>
          <p:cNvSpPr txBox="1"/>
          <p:nvPr/>
        </p:nvSpPr>
        <p:spPr>
          <a:xfrm>
            <a:off x="-6488905" y="21211918"/>
            <a:ext cx="5927426" cy="3631763"/>
          </a:xfrm>
          <a:prstGeom prst="rect">
            <a:avLst/>
          </a:prstGeom>
          <a:noFill/>
        </p:spPr>
        <p:txBody>
          <a:bodyPr wrap="square" rtlCol="0">
            <a:spAutoFit/>
          </a:bodyPr>
          <a:lstStyle/>
          <a:p>
            <a:r>
              <a:rPr lang="de-AT" sz="11500" b="1"/>
              <a:t>Action -research</a:t>
            </a:r>
            <a:endParaRPr lang="de-AT" sz="11500" b="1" dirty="0"/>
          </a:p>
        </p:txBody>
      </p:sp>
    </p:spTree>
    <p:extLst>
      <p:ext uri="{BB962C8B-B14F-4D97-AF65-F5344CB8AC3E}">
        <p14:creationId xmlns:p14="http://schemas.microsoft.com/office/powerpoint/2010/main" val="396800895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0113"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0113"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Benutzerdefiniert</PresentationFormat>
  <Paragraphs>45</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ＭＳ Ｐゴシック</vt:lpstr>
      <vt:lpstr>Arial</vt:lpstr>
      <vt:lpstr>Times New Roman</vt:lpstr>
      <vt:lpstr>Default Design</vt:lpstr>
      <vt:lpstr>PowerPoint-Präsentation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 template</dc:title>
  <dc:creator>Jay Buckley</dc:creator>
  <dc:description>Call if we can help   800-590-7850_x000d_
_x000d_
(c) Copyright MegaPrint 2001</dc:description>
  <cp:lastModifiedBy>Fs6myqIpBc@students.jku.at</cp:lastModifiedBy>
  <cp:revision>89</cp:revision>
  <cp:lastPrinted>2000-08-03T00:31:24Z</cp:lastPrinted>
  <dcterms:created xsi:type="dcterms:W3CDTF">2000-02-09T15:01:13Z</dcterms:created>
  <dcterms:modified xsi:type="dcterms:W3CDTF">2019-01-30T17:06:32Z</dcterms:modified>
</cp:coreProperties>
</file>