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000099"/>
    <a:srgbClr val="FFBF0B"/>
    <a:srgbClr val="FF3300"/>
    <a:srgbClr val="FF0000"/>
    <a:srgbClr val="9F9FC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6A27-AFE8-40EB-9091-756D1262F65E}" v="1661" dt="2018-06-29T10:59:2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09" autoAdjust="0"/>
    <p:restoredTop sz="94471" autoAdjust="0"/>
  </p:normalViewPr>
  <p:slideViewPr>
    <p:cSldViewPr>
      <p:cViewPr>
        <p:scale>
          <a:sx n="25" d="100"/>
          <a:sy n="25" d="100"/>
        </p:scale>
        <p:origin x="859" y="-504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chindl" userId="48b0cd3ca7af6d20" providerId="LiveId" clId="{13A76A27-AFE8-40EB-9091-756D1262F65E}"/>
    <pc:docChg chg="undo custSel addSld delSld modSld sldOrd modMainMaster">
      <pc:chgData name="Magdalena Schindl" userId="48b0cd3ca7af6d20" providerId="LiveId" clId="{13A76A27-AFE8-40EB-9091-756D1262F65E}" dt="2018-06-29T10:59:23.912" v="3463" actId="20577"/>
      <pc:docMkLst>
        <pc:docMk/>
      </pc:docMkLst>
      <pc:sldChg chg="addSp delSp modSp add">
        <pc:chgData name="Magdalena Schindl" userId="48b0cd3ca7af6d20" providerId="LiveId" clId="{13A76A27-AFE8-40EB-9091-756D1262F65E}" dt="2018-06-29T10:59:23.912" v="3463" actId="20577"/>
        <pc:sldMkLst>
          <pc:docMk/>
          <pc:sldMk cId="3968008952" sldId="259"/>
        </pc:sldMkLst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2" creationId="{3C2A4BD7-9634-4CAD-969C-5604613FD50E}"/>
          </ac:spMkLst>
        </pc:spChg>
        <pc:spChg chg="add del mod">
          <ac:chgData name="Magdalena Schindl" userId="48b0cd3ca7af6d20" providerId="LiveId" clId="{13A76A27-AFE8-40EB-9091-756D1262F65E}" dt="2018-06-20T20:29:42.065" v="1482" actId="1076"/>
          <ac:spMkLst>
            <pc:docMk/>
            <pc:sldMk cId="3968008952" sldId="259"/>
            <ac:spMk id="2" creationId="{50040AA6-106A-48E5-9CB9-CAF3E20286E5}"/>
          </ac:spMkLst>
        </pc:spChg>
        <pc:spChg chg="add del mod">
          <ac:chgData name="Magdalena Schindl" userId="48b0cd3ca7af6d20" providerId="LiveId" clId="{13A76A27-AFE8-40EB-9091-756D1262F65E}" dt="2018-06-20T20:55:41.110" v="1519" actId="1076"/>
          <ac:spMkLst>
            <pc:docMk/>
            <pc:sldMk cId="3968008952" sldId="259"/>
            <ac:spMk id="3" creationId="{5895E9B7-D93C-4625-A86B-6FF3DB529EAE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3" creationId="{8CC439A2-B4AA-4103-B61C-B89F78939369}"/>
          </ac:spMkLst>
        </pc:spChg>
        <pc:spChg chg="add del mod">
          <ac:chgData name="Magdalena Schindl" userId="48b0cd3ca7af6d20" providerId="LiveId" clId="{13A76A27-AFE8-40EB-9091-756D1262F65E}" dt="2018-06-21T15:25:03.298" v="1650" actId="478"/>
          <ac:spMkLst>
            <pc:docMk/>
            <pc:sldMk cId="3968008952" sldId="259"/>
            <ac:spMk id="3" creationId="{AA1564CD-D9EC-449E-863A-BB3BFC023060}"/>
          </ac:spMkLst>
        </pc:spChg>
        <pc:spChg chg="add del mod">
          <ac:chgData name="Magdalena Schindl" userId="48b0cd3ca7af6d20" providerId="LiveId" clId="{13A76A27-AFE8-40EB-9091-756D1262F65E}" dt="2018-06-20T20:57:09.316" v="1531" actId="1076"/>
          <ac:spMkLst>
            <pc:docMk/>
            <pc:sldMk cId="3968008952" sldId="259"/>
            <ac:spMk id="4" creationId="{4383C24B-2664-4B05-83C2-DD49C1BC1316}"/>
          </ac:spMkLst>
        </pc:spChg>
        <pc:spChg chg="add del mod">
          <ac:chgData name="Magdalena Schindl" userId="48b0cd3ca7af6d20" providerId="LiveId" clId="{13A76A27-AFE8-40EB-9091-756D1262F65E}" dt="2018-06-26T12:18:36.136" v="2540" actId="478"/>
          <ac:spMkLst>
            <pc:docMk/>
            <pc:sldMk cId="3968008952" sldId="259"/>
            <ac:spMk id="4" creationId="{4459ED2C-1DAB-4D16-9C46-9846B0F31244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4" creationId="{4DEA30BA-8DFF-49E8-BAD0-D06CC0E1E5F7}"/>
          </ac:spMkLst>
        </pc:spChg>
        <pc:spChg chg="add del mod">
          <ac:chgData name="Magdalena Schindl" userId="48b0cd3ca7af6d20" providerId="LiveId" clId="{13A76A27-AFE8-40EB-9091-756D1262F65E}" dt="2018-06-22T04:27:35.193" v="2387" actId="121"/>
          <ac:spMkLst>
            <pc:docMk/>
            <pc:sldMk cId="3968008952" sldId="259"/>
            <ac:spMk id="4" creationId="{54BF8CA5-4C88-4492-8BB3-F58EE0743AB9}"/>
          </ac:spMkLst>
        </pc:spChg>
        <pc:spChg chg="add del mod">
          <ac:chgData name="Magdalena Schindl" userId="48b0cd3ca7af6d20" providerId="LiveId" clId="{13A76A27-AFE8-40EB-9091-756D1262F65E}" dt="2018-06-21T18:18:00.704" v="2302" actId="478"/>
          <ac:spMkLst>
            <pc:docMk/>
            <pc:sldMk cId="3968008952" sldId="259"/>
            <ac:spMk id="4" creationId="{771C23D1-35F6-4884-AECB-E20143942F24}"/>
          </ac:spMkLst>
        </pc:spChg>
        <pc:spChg chg="add del mod">
          <ac:chgData name="Magdalena Schindl" userId="48b0cd3ca7af6d20" providerId="LiveId" clId="{13A76A27-AFE8-40EB-9091-756D1262F65E}" dt="2018-06-20T21:00:42.612" v="1545" actId="1076"/>
          <ac:spMkLst>
            <pc:docMk/>
            <pc:sldMk cId="3968008952" sldId="259"/>
            <ac:spMk id="5" creationId="{0D85F108-E904-4676-BEAE-C0D55DBC6118}"/>
          </ac:spMkLst>
        </pc:spChg>
        <pc:spChg chg="add del mod">
          <ac:chgData name="Magdalena Schindl" userId="48b0cd3ca7af6d20" providerId="LiveId" clId="{13A76A27-AFE8-40EB-9091-756D1262F65E}" dt="2018-06-22T04:29:23.951" v="2424" actId="121"/>
          <ac:spMkLst>
            <pc:docMk/>
            <pc:sldMk cId="3968008952" sldId="259"/>
            <ac:spMk id="5" creationId="{0ED34D7F-5715-43A8-8780-06FA0974C4A8}"/>
          </ac:spMkLst>
        </pc:spChg>
        <pc:spChg chg="add del mod">
          <ac:chgData name="Magdalena Schindl" userId="48b0cd3ca7af6d20" providerId="LiveId" clId="{13A76A27-AFE8-40EB-9091-756D1262F65E}" dt="2018-06-21T15:25:01.355" v="1648" actId="478"/>
          <ac:spMkLst>
            <pc:docMk/>
            <pc:sldMk cId="3968008952" sldId="259"/>
            <ac:spMk id="5" creationId="{D1A6383A-0378-4293-AC29-62B03F0884D9}"/>
          </ac:spMkLst>
        </pc:spChg>
        <pc:spChg chg="add del mod">
          <ac:chgData name="Magdalena Schindl" userId="48b0cd3ca7af6d20" providerId="LiveId" clId="{13A76A27-AFE8-40EB-9091-756D1262F65E}" dt="2018-06-21T15:27:17.219" v="1669" actId="1076"/>
          <ac:spMkLst>
            <pc:docMk/>
            <pc:sldMk cId="3968008952" sldId="259"/>
            <ac:spMk id="6" creationId="{40464D60-94DE-43E3-9811-3CA798E8EC1F}"/>
          </ac:spMkLst>
        </pc:spChg>
        <pc:spChg chg="add mod">
          <ac:chgData name="Magdalena Schindl" userId="48b0cd3ca7af6d20" providerId="LiveId" clId="{13A76A27-AFE8-40EB-9091-756D1262F65E}" dt="2018-06-27T17:06:40.991" v="3459" actId="20577"/>
          <ac:spMkLst>
            <pc:docMk/>
            <pc:sldMk cId="3968008952" sldId="259"/>
            <ac:spMk id="7" creationId="{7632DEBC-DD62-48D4-92E6-44AF027F2C69}"/>
          </ac:spMkLst>
        </pc:spChg>
        <pc:spChg chg="add del mod">
          <ac:chgData name="Magdalena Schindl" userId="48b0cd3ca7af6d20" providerId="LiveId" clId="{13A76A27-AFE8-40EB-9091-756D1262F65E}" dt="2018-06-21T15:27:35.357" v="1671" actId="1076"/>
          <ac:spMkLst>
            <pc:docMk/>
            <pc:sldMk cId="3968008952" sldId="259"/>
            <ac:spMk id="7" creationId="{838FC5CB-16F0-4E94-B333-1EF195201A18}"/>
          </ac:spMkLst>
        </pc:spChg>
        <pc:spChg chg="add del mod">
          <ac:chgData name="Magdalena Schindl" userId="48b0cd3ca7af6d20" providerId="LiveId" clId="{13A76A27-AFE8-40EB-9091-756D1262F65E}" dt="2018-06-21T15:28:26.300" v="1673" actId="478"/>
          <ac:spMkLst>
            <pc:docMk/>
            <pc:sldMk cId="3968008952" sldId="259"/>
            <ac:spMk id="8" creationId="{A9A884DB-E9BA-41F7-9B7E-FD7AE5400B1D}"/>
          </ac:spMkLst>
        </pc:spChg>
        <pc:spChg chg="add mod">
          <ac:chgData name="Magdalena Schindl" userId="48b0cd3ca7af6d20" providerId="LiveId" clId="{13A76A27-AFE8-40EB-9091-756D1262F65E}" dt="2018-06-21T15:36:04.852" v="1782" actId="14100"/>
          <ac:spMkLst>
            <pc:docMk/>
            <pc:sldMk cId="3968008952" sldId="259"/>
            <ac:spMk id="9" creationId="{A82BF9F3-AE03-49AF-959F-F5234ADD22AE}"/>
          </ac:spMkLst>
        </pc:spChg>
        <pc:spChg chg="add mod">
          <ac:chgData name="Magdalena Schindl" userId="48b0cd3ca7af6d20" providerId="LiveId" clId="{13A76A27-AFE8-40EB-9091-756D1262F65E}" dt="2018-06-22T04:38:16.806" v="2482" actId="1076"/>
          <ac:spMkLst>
            <pc:docMk/>
            <pc:sldMk cId="3968008952" sldId="259"/>
            <ac:spMk id="10" creationId="{02B71D2A-A5FF-432C-ADCE-3015D933799B}"/>
          </ac:spMkLst>
        </pc:spChg>
        <pc:spChg chg="add del mod">
          <ac:chgData name="Magdalena Schindl" userId="48b0cd3ca7af6d20" providerId="LiveId" clId="{13A76A27-AFE8-40EB-9091-756D1262F65E}" dt="2018-06-20T20:39:28.878" v="1502" actId="1076"/>
          <ac:spMkLst>
            <pc:docMk/>
            <pc:sldMk cId="3968008952" sldId="259"/>
            <ac:spMk id="11" creationId="{0665F573-D9FE-4EFB-84DF-11AF91AB72B8}"/>
          </ac:spMkLst>
        </pc:spChg>
        <pc:spChg chg="add del mod">
          <ac:chgData name="Magdalena Schindl" userId="48b0cd3ca7af6d20" providerId="LiveId" clId="{13A76A27-AFE8-40EB-9091-756D1262F65E}" dt="2018-06-21T15:25:00.663" v="1647" actId="1076"/>
          <ac:spMkLst>
            <pc:docMk/>
            <pc:sldMk cId="3968008952" sldId="259"/>
            <ac:spMk id="11" creationId="{673195F7-65F5-4BCA-BF6A-6EE4213584E6}"/>
          </ac:spMkLst>
        </pc:spChg>
        <pc:spChg chg="add del mod">
          <ac:chgData name="Magdalena Schindl" userId="48b0cd3ca7af6d20" providerId="LiveId" clId="{13A76A27-AFE8-40EB-9091-756D1262F65E}" dt="2018-06-20T20:55:50.360" v="1520" actId="1076"/>
          <ac:spMkLst>
            <pc:docMk/>
            <pc:sldMk cId="3968008952" sldId="259"/>
            <ac:spMk id="12" creationId="{A63C90AA-4129-4140-845A-CE76F5D06C8E}"/>
          </ac:spMkLst>
        </pc:spChg>
        <pc:spChg chg="add del mod">
          <ac:chgData name="Magdalena Schindl" userId="48b0cd3ca7af6d20" providerId="LiveId" clId="{13A76A27-AFE8-40EB-9091-756D1262F65E}" dt="2018-06-21T15:24:59.622" v="1645" actId="1076"/>
          <ac:spMkLst>
            <pc:docMk/>
            <pc:sldMk cId="3968008952" sldId="259"/>
            <ac:spMk id="12" creationId="{D6B5C2DF-9CFC-4207-8EF2-785E611A3691}"/>
          </ac:spMkLst>
        </pc:spChg>
        <pc:spChg chg="add del mod">
          <ac:chgData name="Magdalena Schindl" userId="48b0cd3ca7af6d20" providerId="LiveId" clId="{13A76A27-AFE8-40EB-9091-756D1262F65E}" dt="2018-06-20T20:57:59.387" v="1536" actId="1076"/>
          <ac:spMkLst>
            <pc:docMk/>
            <pc:sldMk cId="3968008952" sldId="259"/>
            <ac:spMk id="13" creationId="{EB8FD72B-AE7B-48A0-894D-B5DD7505882E}"/>
          </ac:spMkLst>
        </pc:spChg>
        <pc:spChg chg="add del mod">
          <ac:chgData name="Magdalena Schindl" userId="48b0cd3ca7af6d20" providerId="LiveId" clId="{13A76A27-AFE8-40EB-9091-756D1262F65E}" dt="2018-06-21T15:24:58.309" v="1643" actId="478"/>
          <ac:spMkLst>
            <pc:docMk/>
            <pc:sldMk cId="3968008952" sldId="259"/>
            <ac:spMk id="14" creationId="{3C9BE948-C32C-4651-B708-B051669A2634}"/>
          </ac:spMkLst>
        </pc:spChg>
        <pc:spChg chg="add del mod">
          <ac:chgData name="Magdalena Schindl" userId="48b0cd3ca7af6d20" providerId="LiveId" clId="{13A76A27-AFE8-40EB-9091-756D1262F65E}" dt="2018-06-20T20:58:16.952" v="1537" actId="1076"/>
          <ac:spMkLst>
            <pc:docMk/>
            <pc:sldMk cId="3968008952" sldId="259"/>
            <ac:spMk id="14" creationId="{F87DE001-38A6-4B4D-A752-7A0A3BA572E6}"/>
          </ac:spMkLst>
        </pc:spChg>
        <pc:spChg chg="add del mod">
          <ac:chgData name="Magdalena Schindl" userId="48b0cd3ca7af6d20" providerId="LiveId" clId="{13A76A27-AFE8-40EB-9091-756D1262F65E}" dt="2018-06-21T15:27:24.934" v="1670" actId="1076"/>
          <ac:spMkLst>
            <pc:docMk/>
            <pc:sldMk cId="3968008952" sldId="259"/>
            <ac:spMk id="15" creationId="{FDD83409-90A9-4F48-B6BB-7584E435142F}"/>
          </ac:spMkLst>
        </pc:spChg>
        <pc:spChg chg="add del mod">
          <ac:chgData name="Magdalena Schindl" userId="48b0cd3ca7af6d20" providerId="LiveId" clId="{13A76A27-AFE8-40EB-9091-756D1262F65E}" dt="2018-06-21T15:27:41.555" v="1672" actId="1076"/>
          <ac:spMkLst>
            <pc:docMk/>
            <pc:sldMk cId="3968008952" sldId="259"/>
            <ac:spMk id="16" creationId="{50F49F31-2195-4BFE-8C13-E4B21F7F603C}"/>
          </ac:spMkLst>
        </pc:spChg>
        <pc:spChg chg="add del mod">
          <ac:chgData name="Magdalena Schindl" userId="48b0cd3ca7af6d20" providerId="LiveId" clId="{13A76A27-AFE8-40EB-9091-756D1262F65E}" dt="2018-06-21T15:28:28.414" v="1674" actId="478"/>
          <ac:spMkLst>
            <pc:docMk/>
            <pc:sldMk cId="3968008952" sldId="259"/>
            <ac:spMk id="17" creationId="{44938E1E-7859-481A-BA73-90CDD17432B0}"/>
          </ac:spMkLst>
        </pc:spChg>
        <pc:spChg chg="add mod">
          <ac:chgData name="Magdalena Schindl" userId="48b0cd3ca7af6d20" providerId="LiveId" clId="{13A76A27-AFE8-40EB-9091-756D1262F65E}" dt="2018-06-27T06:40:47.460" v="3456" actId="20577"/>
          <ac:spMkLst>
            <pc:docMk/>
            <pc:sldMk cId="3968008952" sldId="259"/>
            <ac:spMk id="18" creationId="{166D8639-810B-4BAF-A289-5268E2D9611A}"/>
          </ac:spMkLst>
        </pc:spChg>
        <pc:spChg chg="add mod">
          <ac:chgData name="Magdalena Schindl" userId="48b0cd3ca7af6d20" providerId="LiveId" clId="{13A76A27-AFE8-40EB-9091-756D1262F65E}" dt="2018-06-22T04:27:55.973" v="2392" actId="1076"/>
          <ac:spMkLst>
            <pc:docMk/>
            <pc:sldMk cId="3968008952" sldId="259"/>
            <ac:spMk id="19" creationId="{EA13097C-AABD-45C3-A667-C9AEB18A5C18}"/>
          </ac:spMkLst>
        </pc:spChg>
        <pc:spChg chg="add del mod">
          <ac:chgData name="Magdalena Schindl" userId="48b0cd3ca7af6d20" providerId="LiveId" clId="{13A76A27-AFE8-40EB-9091-756D1262F65E}" dt="2018-06-21T18:17:54.814" v="2301" actId="478"/>
          <ac:spMkLst>
            <pc:docMk/>
            <pc:sldMk cId="3968008952" sldId="259"/>
            <ac:spMk id="20" creationId="{A27E9741-7EFB-49C3-95D7-86A1FC3ED280}"/>
          </ac:spMkLst>
        </pc:spChg>
        <pc:spChg chg="add del mod">
          <ac:chgData name="Magdalena Schindl" userId="48b0cd3ca7af6d20" providerId="LiveId" clId="{13A76A27-AFE8-40EB-9091-756D1262F65E}" dt="2018-06-21T15:23:41.525" v="1626" actId="1076"/>
          <ac:spMkLst>
            <pc:docMk/>
            <pc:sldMk cId="3968008952" sldId="259"/>
            <ac:spMk id="21" creationId="{C10E7448-6978-457D-AA2C-B2C2130F706D}"/>
          </ac:spMkLst>
        </pc:spChg>
        <pc:spChg chg="add del mod">
          <ac:chgData name="Magdalena Schindl" userId="48b0cd3ca7af6d20" providerId="LiveId" clId="{13A76A27-AFE8-40EB-9091-756D1262F65E}" dt="2018-06-21T15:24:57.840" v="1642" actId="1076"/>
          <ac:spMkLst>
            <pc:docMk/>
            <pc:sldMk cId="3968008952" sldId="259"/>
            <ac:spMk id="25" creationId="{B475CE8B-8624-4753-AB17-743E3D858E25}"/>
          </ac:spMkLst>
        </pc:spChg>
        <pc:spChg chg="add del mod">
          <ac:chgData name="Magdalena Schindl" userId="48b0cd3ca7af6d20" providerId="LiveId" clId="{13A76A27-AFE8-40EB-9091-756D1262F65E}" dt="2018-06-21T15:25:37.448" v="1653" actId="1076"/>
          <ac:spMkLst>
            <pc:docMk/>
            <pc:sldMk cId="3968008952" sldId="259"/>
            <ac:spMk id="27" creationId="{972DB03B-DAC3-48C7-8C8C-79868B3F9E46}"/>
          </ac:spMkLst>
        </pc:spChg>
        <pc:spChg chg="add del mod">
          <ac:chgData name="Magdalena Schindl" userId="48b0cd3ca7af6d20" providerId="LiveId" clId="{13A76A27-AFE8-40EB-9091-756D1262F65E}" dt="2018-06-21T15:25:42.046" v="1655" actId="1076"/>
          <ac:spMkLst>
            <pc:docMk/>
            <pc:sldMk cId="3968008952" sldId="259"/>
            <ac:spMk id="28" creationId="{9E443715-ED26-40F5-9916-30AEB7BB2784}"/>
          </ac:spMkLst>
        </pc:spChg>
        <pc:spChg chg="add mod">
          <ac:chgData name="Magdalena Schindl" userId="48b0cd3ca7af6d20" providerId="LiveId" clId="{13A76A27-AFE8-40EB-9091-756D1262F65E}" dt="2018-06-29T10:59:23.912" v="3463" actId="20577"/>
          <ac:spMkLst>
            <pc:docMk/>
            <pc:sldMk cId="3968008952" sldId="259"/>
            <ac:spMk id="29" creationId="{53703520-0F66-4874-BFE2-08ECE9869804}"/>
          </ac:spMkLst>
        </pc:spChg>
        <pc:spChg chg="add del mod">
          <ac:chgData name="Magdalena Schindl" userId="48b0cd3ca7af6d20" providerId="LiveId" clId="{13A76A27-AFE8-40EB-9091-756D1262F65E}" dt="2018-06-21T15:25:46.198" v="1657" actId="1076"/>
          <ac:spMkLst>
            <pc:docMk/>
            <pc:sldMk cId="3968008952" sldId="259"/>
            <ac:spMk id="29" creationId="{59AC5CEE-91AA-47E5-A496-6F7418C165B6}"/>
          </ac:spMkLst>
        </pc:spChg>
        <pc:spChg chg="add del mod">
          <ac:chgData name="Magdalena Schindl" userId="48b0cd3ca7af6d20" providerId="LiveId" clId="{13A76A27-AFE8-40EB-9091-756D1262F65E}" dt="2018-06-26T12:19:38.528" v="2548" actId="478"/>
          <ac:spMkLst>
            <pc:docMk/>
            <pc:sldMk cId="3968008952" sldId="259"/>
            <ac:spMk id="30" creationId="{1DF2955A-DD1C-4DF9-8DCE-07449ADA9F62}"/>
          </ac:spMkLst>
        </pc:spChg>
        <pc:spChg chg="add del mod">
          <ac:chgData name="Magdalena Schindl" userId="48b0cd3ca7af6d20" providerId="LiveId" clId="{13A76A27-AFE8-40EB-9091-756D1262F65E}" dt="2018-06-26T12:19:41.199" v="2550" actId="478"/>
          <ac:spMkLst>
            <pc:docMk/>
            <pc:sldMk cId="3968008952" sldId="259"/>
            <ac:spMk id="31" creationId="{0C6CC977-A101-463D-AE75-2F7C4E744242}"/>
          </ac:spMkLst>
        </pc:spChg>
        <pc:spChg chg="add del mod">
          <ac:chgData name="Magdalena Schindl" userId="48b0cd3ca7af6d20" providerId="LiveId" clId="{13A76A27-AFE8-40EB-9091-756D1262F65E}" dt="2018-06-26T12:19:39.855" v="2549" actId="478"/>
          <ac:spMkLst>
            <pc:docMk/>
            <pc:sldMk cId="3968008952" sldId="259"/>
            <ac:spMk id="33" creationId="{01DA48BA-0F54-4609-9F2C-E9A701D8F0BC}"/>
          </ac:spMkLst>
        </pc:spChg>
        <pc:spChg chg="add del mod">
          <ac:chgData name="Magdalena Schindl" userId="48b0cd3ca7af6d20" providerId="LiveId" clId="{13A76A27-AFE8-40EB-9091-756D1262F65E}" dt="2018-06-20T20:58:21.264" v="1539" actId="1076"/>
          <ac:spMkLst>
            <pc:docMk/>
            <pc:sldMk cId="3968008952" sldId="259"/>
            <ac:spMk id="33" creationId="{C79FF341-C4E3-4754-A14F-97DEEB443A4D}"/>
          </ac:spMkLst>
        </pc:spChg>
        <pc:spChg chg="add del mod">
          <ac:chgData name="Magdalena Schindl" userId="48b0cd3ca7af6d20" providerId="LiveId" clId="{13A76A27-AFE8-40EB-9091-756D1262F65E}" dt="2018-06-21T15:25:49.343" v="1659" actId="1076"/>
          <ac:spMkLst>
            <pc:docMk/>
            <pc:sldMk cId="3968008952" sldId="259"/>
            <ac:spMk id="34" creationId="{430726AC-33A5-4CA8-85FB-8B1249952361}"/>
          </ac:spMkLst>
        </pc:spChg>
        <pc:spChg chg="add mod">
          <ac:chgData name="Magdalena Schindl" userId="48b0cd3ca7af6d20" providerId="LiveId" clId="{13A76A27-AFE8-40EB-9091-756D1262F65E}" dt="2018-06-26T12:49:55.168" v="3419" actId="14100"/>
          <ac:spMkLst>
            <pc:docMk/>
            <pc:sldMk cId="3968008952" sldId="259"/>
            <ac:spMk id="35" creationId="{2AC14E1C-20BF-4B0E-8E27-39778A113BA6}"/>
          </ac:spMkLst>
        </pc:spChg>
        <pc:spChg chg="add del mod">
          <ac:chgData name="Magdalena Schindl" userId="48b0cd3ca7af6d20" providerId="LiveId" clId="{13A76A27-AFE8-40EB-9091-756D1262F65E}" dt="2018-06-21T15:25:57.482" v="1662" actId="1076"/>
          <ac:spMkLst>
            <pc:docMk/>
            <pc:sldMk cId="3968008952" sldId="259"/>
            <ac:spMk id="35" creationId="{3E39165B-7E4D-46D9-A542-7FD2481512CC}"/>
          </ac:spMkLst>
        </pc:spChg>
        <pc:spChg chg="add del mod">
          <ac:chgData name="Magdalena Schindl" userId="48b0cd3ca7af6d20" providerId="LiveId" clId="{13A76A27-AFE8-40EB-9091-756D1262F65E}" dt="2018-06-26T12:27:54.855" v="2919" actId="478"/>
          <ac:spMkLst>
            <pc:docMk/>
            <pc:sldMk cId="3968008952" sldId="259"/>
            <ac:spMk id="36" creationId="{5417A781-9EAA-43EC-ADDE-B2903ACC6C5A}"/>
          </ac:spMkLst>
        </pc:spChg>
        <pc:spChg chg="add del mod">
          <ac:chgData name="Magdalena Schindl" userId="48b0cd3ca7af6d20" providerId="LiveId" clId="{13A76A27-AFE8-40EB-9091-756D1262F65E}" dt="2018-06-20T20:58:44.044" v="1542" actId="1076"/>
          <ac:spMkLst>
            <pc:docMk/>
            <pc:sldMk cId="3968008952" sldId="259"/>
            <ac:spMk id="36" creationId="{AA8E91D6-A9AC-4700-ADA1-17F5BE406C03}"/>
          </ac:spMkLst>
        </pc:spChg>
        <pc:spChg chg="add del">
          <ac:chgData name="Magdalena Schindl" userId="48b0cd3ca7af6d20" providerId="LiveId" clId="{13A76A27-AFE8-40EB-9091-756D1262F65E}" dt="2018-06-26T12:27:53.716" v="2918" actId="478"/>
          <ac:spMkLst>
            <pc:docMk/>
            <pc:sldMk cId="3968008952" sldId="259"/>
            <ac:spMk id="37" creationId="{F2ECE01F-849B-4288-99A8-770653E40BB5}"/>
          </ac:spMkLst>
        </pc:spChg>
        <pc:spChg chg="add del">
          <ac:chgData name="Magdalena Schindl" userId="48b0cd3ca7af6d20" providerId="LiveId" clId="{13A76A27-AFE8-40EB-9091-756D1262F65E}" dt="2018-06-26T12:27:52.057" v="2917" actId="478"/>
          <ac:spMkLst>
            <pc:docMk/>
            <pc:sldMk cId="3968008952" sldId="259"/>
            <ac:spMk id="38" creationId="{0D330EA0-3995-458E-8067-C821510271A9}"/>
          </ac:spMkLst>
        </pc:spChg>
        <pc:spChg chg="add del mod">
          <ac:chgData name="Magdalena Schindl" userId="48b0cd3ca7af6d20" providerId="LiveId" clId="{13A76A27-AFE8-40EB-9091-756D1262F65E}" dt="2018-06-20T20:58:51.757" v="1543" actId="1076"/>
          <ac:spMkLst>
            <pc:docMk/>
            <pc:sldMk cId="3968008952" sldId="259"/>
            <ac:spMk id="38" creationId="{F993B730-908E-48EB-9146-04B556269097}"/>
          </ac:spMkLst>
        </pc:spChg>
        <pc:spChg chg="add del mod">
          <ac:chgData name="Magdalena Schindl" userId="48b0cd3ca7af6d20" providerId="LiveId" clId="{13A76A27-AFE8-40EB-9091-756D1262F65E}" dt="2018-06-26T12:23:02.626" v="2633" actId="478"/>
          <ac:spMkLst>
            <pc:docMk/>
            <pc:sldMk cId="3968008952" sldId="259"/>
            <ac:spMk id="39" creationId="{6901EA0D-424D-4C3D-8538-5AF060E538E9}"/>
          </ac:spMkLst>
        </pc:spChg>
        <pc:spChg chg="add mod">
          <ac:chgData name="Magdalena Schindl" userId="48b0cd3ca7af6d20" providerId="LiveId" clId="{13A76A27-AFE8-40EB-9091-756D1262F65E}" dt="2018-06-26T12:49:40.370" v="3417" actId="14100"/>
          <ac:spMkLst>
            <pc:docMk/>
            <pc:sldMk cId="3968008952" sldId="259"/>
            <ac:spMk id="40" creationId="{FEABEA25-CB78-40CD-B1F0-5D73DDA1748B}"/>
          </ac:spMkLst>
        </pc:spChg>
        <pc:spChg chg="add mod">
          <ac:chgData name="Magdalena Schindl" userId="48b0cd3ca7af6d20" providerId="LiveId" clId="{13A76A27-AFE8-40EB-9091-756D1262F65E}" dt="2018-06-26T12:31:32.842" v="3075" actId="14100"/>
          <ac:spMkLst>
            <pc:docMk/>
            <pc:sldMk cId="3968008952" sldId="259"/>
            <ac:spMk id="41" creationId="{728FBCFF-6D28-4DD6-B1E9-09CCE462B410}"/>
          </ac:spMkLst>
        </pc:spChg>
        <pc:spChg chg="add del mod">
          <ac:chgData name="Magdalena Schindl" userId="48b0cd3ca7af6d20" providerId="LiveId" clId="{13A76A27-AFE8-40EB-9091-756D1262F65E}" dt="2018-06-20T21:01:11.027" v="1546" actId="1076"/>
          <ac:spMkLst>
            <pc:docMk/>
            <pc:sldMk cId="3968008952" sldId="259"/>
            <ac:spMk id="41" creationId="{842B309F-67D3-455A-8493-8F2E329E61A2}"/>
          </ac:spMkLst>
        </pc:spChg>
        <pc:spChg chg="add mod">
          <ac:chgData name="Magdalena Schindl" userId="48b0cd3ca7af6d20" providerId="LiveId" clId="{13A76A27-AFE8-40EB-9091-756D1262F65E}" dt="2018-06-26T12:31:09.950" v="3071" actId="14100"/>
          <ac:spMkLst>
            <pc:docMk/>
            <pc:sldMk cId="3968008952" sldId="259"/>
            <ac:spMk id="42" creationId="{5E9F9DC9-E318-4662-9933-F906DFBA10E8}"/>
          </ac:spMkLst>
        </pc:spChg>
        <pc:spChg chg="add mod">
          <ac:chgData name="Magdalena Schindl" userId="48b0cd3ca7af6d20" providerId="LiveId" clId="{13A76A27-AFE8-40EB-9091-756D1262F65E}" dt="2018-06-26T12:33:26.719" v="3117" actId="14100"/>
          <ac:spMkLst>
            <pc:docMk/>
            <pc:sldMk cId="3968008952" sldId="259"/>
            <ac:spMk id="43" creationId="{A8D483E1-CD90-49D2-B972-70507F43AC0E}"/>
          </ac:spMkLst>
        </pc:spChg>
        <pc:spChg chg="add mod">
          <ac:chgData name="Magdalena Schindl" userId="48b0cd3ca7af6d20" providerId="LiveId" clId="{13A76A27-AFE8-40EB-9091-756D1262F65E}" dt="2018-06-26T12:36:20.465" v="3262" actId="14100"/>
          <ac:spMkLst>
            <pc:docMk/>
            <pc:sldMk cId="3968008952" sldId="259"/>
            <ac:spMk id="44" creationId="{30857A6E-C6AA-4B83-BEA2-DAAB14E45548}"/>
          </ac:spMkLst>
        </pc:spChg>
        <pc:spChg chg="add mod">
          <ac:chgData name="Magdalena Schindl" userId="48b0cd3ca7af6d20" providerId="LiveId" clId="{13A76A27-AFE8-40EB-9091-756D1262F65E}" dt="2018-06-26T12:38:46.412" v="3318" actId="14100"/>
          <ac:spMkLst>
            <pc:docMk/>
            <pc:sldMk cId="3968008952" sldId="259"/>
            <ac:spMk id="45" creationId="{BF1C2415-DAFB-42F7-B05C-4F8B28511A64}"/>
          </ac:spMkLst>
        </pc:spChg>
        <pc:spChg chg="add mod">
          <ac:chgData name="Magdalena Schindl" userId="48b0cd3ca7af6d20" providerId="LiveId" clId="{13A76A27-AFE8-40EB-9091-756D1262F65E}" dt="2018-06-26T12:40:58.685" v="3412" actId="14100"/>
          <ac:spMkLst>
            <pc:docMk/>
            <pc:sldMk cId="3968008952" sldId="259"/>
            <ac:spMk id="46" creationId="{8A993C78-BF5C-4C01-BF6E-7B49F02D54BA}"/>
          </ac:spMkLst>
        </pc:spChg>
        <pc:spChg chg="add del mod">
          <ac:chgData name="Magdalena Schindl" userId="48b0cd3ca7af6d20" providerId="LiveId" clId="{13A76A27-AFE8-40EB-9091-756D1262F65E}" dt="2018-06-21T15:26:46.022" v="1668" actId="478"/>
          <ac:spMkLst>
            <pc:docMk/>
            <pc:sldMk cId="3968008952" sldId="259"/>
            <ac:spMk id="51" creationId="{588E2E45-88FB-4608-9329-6844E96B9C20}"/>
          </ac:spMkLst>
        </pc:spChg>
        <pc:spChg chg="add del mod">
          <ac:chgData name="Magdalena Schindl" userId="48b0cd3ca7af6d20" providerId="LiveId" clId="{13A76A27-AFE8-40EB-9091-756D1262F65E}" dt="2018-06-21T15:26:01.648" v="1664" actId="478"/>
          <ac:spMkLst>
            <pc:docMk/>
            <pc:sldMk cId="3968008952" sldId="259"/>
            <ac:spMk id="52" creationId="{1336B126-2674-4B6E-8492-3AC2651D8278}"/>
          </ac:spMkLst>
        </pc:spChg>
        <pc:spChg chg="add del mod">
          <ac:chgData name="Magdalena Schindl" userId="48b0cd3ca7af6d20" providerId="LiveId" clId="{13A76A27-AFE8-40EB-9091-756D1262F65E}" dt="2018-06-21T15:30:21.847" v="1687" actId="478"/>
          <ac:spMkLst>
            <pc:docMk/>
            <pc:sldMk cId="3968008952" sldId="259"/>
            <ac:spMk id="77" creationId="{3C1779EF-3F90-4985-91A9-A992C980EBD6}"/>
          </ac:spMkLst>
        </pc:spChg>
        <pc:spChg chg="add del mod">
          <ac:chgData name="Magdalena Schindl" userId="48b0cd3ca7af6d20" providerId="LiveId" clId="{13A76A27-AFE8-40EB-9091-756D1262F65E}" dt="2018-06-21T15:30:29.342" v="1691" actId="478"/>
          <ac:spMkLst>
            <pc:docMk/>
            <pc:sldMk cId="3968008952" sldId="259"/>
            <ac:spMk id="79" creationId="{FAE60FFC-6BC6-4BE0-9D4E-72A88980D140}"/>
          </ac:spMkLst>
        </pc:spChg>
        <pc:spChg chg="add del mod">
          <ac:chgData name="Magdalena Schindl" userId="48b0cd3ca7af6d20" providerId="LiveId" clId="{13A76A27-AFE8-40EB-9091-756D1262F65E}" dt="2018-06-21T15:32:51.482" v="1742" actId="478"/>
          <ac:spMkLst>
            <pc:docMk/>
            <pc:sldMk cId="3968008952" sldId="259"/>
            <ac:spMk id="81" creationId="{A24FDD29-3B7C-4414-A902-BB742C4B3F08}"/>
          </ac:spMkLst>
        </pc:spChg>
        <pc:spChg chg="add del mod">
          <ac:chgData name="Magdalena Schindl" userId="48b0cd3ca7af6d20" providerId="LiveId" clId="{13A76A27-AFE8-40EB-9091-756D1262F65E}" dt="2018-06-21T15:32:50.837" v="1738" actId="767"/>
          <ac:spMkLst>
            <pc:docMk/>
            <pc:sldMk cId="3968008952" sldId="259"/>
            <ac:spMk id="82" creationId="{0FE33B44-4B10-4B52-96DE-F285F9B80D1B}"/>
          </ac:spMkLst>
        </pc:spChg>
        <pc:spChg chg="add del mod">
          <ac:chgData name="Magdalena Schindl" userId="48b0cd3ca7af6d20" providerId="LiveId" clId="{13A76A27-AFE8-40EB-9091-756D1262F65E}" dt="2018-06-21T15:32:49.165" v="1728" actId="478"/>
          <ac:spMkLst>
            <pc:docMk/>
            <pc:sldMk cId="3968008952" sldId="259"/>
            <ac:spMk id="84" creationId="{029DF851-8F8E-430B-B9F9-10122856D7AD}"/>
          </ac:spMkLst>
        </pc:spChg>
        <pc:spChg chg="add del mod">
          <ac:chgData name="Magdalena Schindl" userId="48b0cd3ca7af6d20" providerId="LiveId" clId="{13A76A27-AFE8-40EB-9091-756D1262F65E}" dt="2018-06-21T15:33:14.284" v="1748" actId="1076"/>
          <ac:spMkLst>
            <pc:docMk/>
            <pc:sldMk cId="3968008952" sldId="259"/>
            <ac:spMk id="87" creationId="{737EE316-EC79-434E-98A5-B7DAAEAB938C}"/>
          </ac:spMkLst>
        </pc:spChg>
        <pc:spChg chg="add del mod">
          <ac:chgData name="Magdalena Schindl" userId="48b0cd3ca7af6d20" providerId="LiveId" clId="{13A76A27-AFE8-40EB-9091-756D1262F65E}" dt="2018-06-21T15:33:37.532" v="1756" actId="478"/>
          <ac:spMkLst>
            <pc:docMk/>
            <pc:sldMk cId="3968008952" sldId="259"/>
            <ac:spMk id="90" creationId="{EB253A3E-F48E-4945-9DC6-C4D2F6DE43C7}"/>
          </ac:spMkLst>
        </pc:spChg>
        <pc:spChg chg="add del mod">
          <ac:chgData name="Magdalena Schindl" userId="48b0cd3ca7af6d20" providerId="LiveId" clId="{13A76A27-AFE8-40EB-9091-756D1262F65E}" dt="2018-06-21T15:33:33.976" v="1755" actId="478"/>
          <ac:spMkLst>
            <pc:docMk/>
            <pc:sldMk cId="3968008952" sldId="259"/>
            <ac:spMk id="93" creationId="{6E01B414-FFA7-4E23-97AC-A67D16F208A1}"/>
          </ac:spMkLst>
        </pc:spChg>
        <pc:spChg chg="add del mod">
          <ac:chgData name="Magdalena Schindl" userId="48b0cd3ca7af6d20" providerId="LiveId" clId="{13A76A27-AFE8-40EB-9091-756D1262F65E}" dt="2018-06-21T15:34:48.097" v="1769" actId="478"/>
          <ac:spMkLst>
            <pc:docMk/>
            <pc:sldMk cId="3968008952" sldId="259"/>
            <ac:spMk id="100" creationId="{6FC8B16C-D201-4E72-920A-299AD17A9A9E}"/>
          </ac:spMkLst>
        </pc:spChg>
        <pc:spChg chg="add del mod">
          <ac:chgData name="Magdalena Schindl" userId="48b0cd3ca7af6d20" providerId="LiveId" clId="{13A76A27-AFE8-40EB-9091-756D1262F65E}" dt="2018-06-21T15:35:14.623" v="1774" actId="478"/>
          <ac:spMkLst>
            <pc:docMk/>
            <pc:sldMk cId="3968008952" sldId="259"/>
            <ac:spMk id="102" creationId="{C5703B76-1708-45E1-BB86-291E7897DC92}"/>
          </ac:spMkLst>
        </pc:spChg>
        <pc:spChg chg="add del mod">
          <ac:chgData name="Magdalena Schindl" userId="48b0cd3ca7af6d20" providerId="LiveId" clId="{13A76A27-AFE8-40EB-9091-756D1262F65E}" dt="2018-06-21T15:37:54.280" v="1789" actId="478"/>
          <ac:spMkLst>
            <pc:docMk/>
            <pc:sldMk cId="3968008952" sldId="259"/>
            <ac:spMk id="104" creationId="{21704EB5-6EA3-4ED1-9E72-D0A22C414F30}"/>
          </ac:spMkLst>
        </pc:spChg>
        <pc:spChg chg="add del mod">
          <ac:chgData name="Magdalena Schindl" userId="48b0cd3ca7af6d20" providerId="LiveId" clId="{13A76A27-AFE8-40EB-9091-756D1262F65E}" dt="2018-06-21T15:37:51.175" v="1788" actId="478"/>
          <ac:spMkLst>
            <pc:docMk/>
            <pc:sldMk cId="3968008952" sldId="259"/>
            <ac:spMk id="106" creationId="{F81CB4AA-624B-48EC-AE07-60833D6B0564}"/>
          </ac:spMkLst>
        </pc:spChg>
        <pc:grpChg chg="add mod">
          <ac:chgData name="Magdalena Schindl" userId="48b0cd3ca7af6d20" providerId="LiveId" clId="{13A76A27-AFE8-40EB-9091-756D1262F65E}" dt="2018-06-22T04:27:55.973" v="2392" actId="1076"/>
          <ac:grpSpMkLst>
            <pc:docMk/>
            <pc:sldMk cId="3968008952" sldId="259"/>
            <ac:grpSpMk id="3" creationId="{C0256B33-65B7-4F5E-A1C8-CC885ABD7ED4}"/>
          </ac:grpSpMkLst>
        </pc:grpChg>
        <pc:graphicFrameChg chg="add mod">
          <ac:chgData name="Magdalena Schindl" userId="48b0cd3ca7af6d20" providerId="LiveId" clId="{13A76A27-AFE8-40EB-9091-756D1262F65E}" dt="2018-06-22T04:24:25.285" v="2384" actId="164"/>
          <ac:graphicFrameMkLst>
            <pc:docMk/>
            <pc:sldMk cId="3968008952" sldId="259"/>
            <ac:graphicFrameMk id="2" creationId="{80070050-F0BC-4DDB-8469-B8EB6B0AB093}"/>
          </ac:graphicFrameMkLst>
        </pc:graphicFrameChg>
        <pc:graphicFrameChg chg="add del mod modGraphic">
          <ac:chgData name="Magdalena Schindl" userId="48b0cd3ca7af6d20" providerId="LiveId" clId="{13A76A27-AFE8-40EB-9091-756D1262F65E}" dt="2018-06-22T04:29:23.951" v="2422" actId="478"/>
          <ac:graphicFrameMkLst>
            <pc:docMk/>
            <pc:sldMk cId="3968008952" sldId="259"/>
            <ac:graphicFrameMk id="6" creationId="{73B262B8-5AD4-4A81-8DFC-0238A7D444C3}"/>
          </ac:graphicFrameMkLst>
        </pc:graphicFrameChg>
        <pc:picChg chg="add mod">
          <ac:chgData name="Magdalena Schindl" userId="48b0cd3ca7af6d20" providerId="LiveId" clId="{13A76A27-AFE8-40EB-9091-756D1262F65E}" dt="2018-06-20T20:29:35.014" v="1481" actId="1076"/>
          <ac:picMkLst>
            <pc:docMk/>
            <pc:sldMk cId="3968008952" sldId="259"/>
            <ac:picMk id="21" creationId="{49B35DAC-866E-4900-93CB-08F2B00E594E}"/>
          </ac:picMkLst>
        </pc:picChg>
        <pc:picChg chg="add del mod">
          <ac:chgData name="Magdalena Schindl" userId="48b0cd3ca7af6d20" providerId="LiveId" clId="{13A76A27-AFE8-40EB-9091-756D1262F65E}" dt="2018-06-21T15:37:37.153" v="1787" actId="478"/>
          <ac:picMkLst>
            <pc:docMk/>
            <pc:sldMk cId="3968008952" sldId="259"/>
            <ac:picMk id="22" creationId="{2D28A73C-EEB9-4007-ADD3-D9E7AB149A66}"/>
          </ac:picMkLst>
        </pc:picChg>
        <pc:picChg chg="add mod modCrop">
          <ac:chgData name="Magdalena Schindl" userId="48b0cd3ca7af6d20" providerId="LiveId" clId="{13A76A27-AFE8-40EB-9091-756D1262F65E}" dt="2018-06-21T15:37:20.079" v="1784" actId="1076"/>
          <ac:picMkLst>
            <pc:docMk/>
            <pc:sldMk cId="3968008952" sldId="259"/>
            <ac:picMk id="23" creationId="{4E8B9201-6BB0-4AE8-A63E-B4BC6B1DD186}"/>
          </ac:picMkLst>
        </pc:picChg>
        <pc:picChg chg="add del">
          <ac:chgData name="Magdalena Schindl" userId="48b0cd3ca7af6d20" providerId="LiveId" clId="{13A76A27-AFE8-40EB-9091-756D1262F65E}" dt="2018-06-21T15:25:03.470" v="1651" actId="1076"/>
          <ac:picMkLst>
            <pc:docMk/>
            <pc:sldMk cId="3968008952" sldId="259"/>
            <ac:picMk id="24" creationId="{001E806C-7CC5-421D-B4E8-64D87EDE5C99}"/>
          </ac:picMkLst>
        </pc:picChg>
        <pc:picChg chg="add del mod">
          <ac:chgData name="Magdalena Schindl" userId="48b0cd3ca7af6d20" providerId="LiveId" clId="{13A76A27-AFE8-40EB-9091-756D1262F65E}" dt="2018-06-20T20:42:40.254" v="1512" actId="478"/>
          <ac:picMkLst>
            <pc:docMk/>
            <pc:sldMk cId="3968008952" sldId="259"/>
            <ac:picMk id="24" creationId="{E3F60F41-647A-4C34-9727-9FA091A30D8B}"/>
          </ac:picMkLst>
        </pc:picChg>
        <pc:picChg chg="add del mod modCrop">
          <ac:chgData name="Magdalena Schindl" userId="48b0cd3ca7af6d20" providerId="LiveId" clId="{13A76A27-AFE8-40EB-9091-756D1262F65E}" dt="2018-06-20T20:55:39.219" v="1518" actId="1076"/>
          <ac:picMkLst>
            <pc:docMk/>
            <pc:sldMk cId="3968008952" sldId="259"/>
            <ac:picMk id="25" creationId="{7E2822D6-8E76-4E4A-BA64-626BBFA51C5C}"/>
          </ac:picMkLst>
        </pc:picChg>
        <pc:picChg chg="add del">
          <ac:chgData name="Magdalena Schindl" userId="48b0cd3ca7af6d20" providerId="LiveId" clId="{13A76A27-AFE8-40EB-9091-756D1262F65E}" dt="2018-06-21T15:25:02.879" v="1649" actId="1076"/>
          <ac:picMkLst>
            <pc:docMk/>
            <pc:sldMk cId="3968008952" sldId="259"/>
            <ac:picMk id="26" creationId="{1EB4D9B9-83CD-45A6-8C1A-400E205C9182}"/>
          </ac:picMkLst>
        </pc:picChg>
        <pc:picChg chg="add mod">
          <ac:chgData name="Magdalena Schindl" userId="48b0cd3ca7af6d20" providerId="LiveId" clId="{13A76A27-AFE8-40EB-9091-756D1262F65E}" dt="2018-06-22T04:35:34.575" v="2436" actId="14100"/>
          <ac:picMkLst>
            <pc:docMk/>
            <pc:sldMk cId="3968008952" sldId="259"/>
            <ac:picMk id="27" creationId="{B68C6737-26D9-4E69-8343-87E6C90DEAC6}"/>
          </ac:picMkLst>
        </pc:picChg>
        <pc:picChg chg="add del mod modCrop">
          <ac:chgData name="Magdalena Schindl" userId="48b0cd3ca7af6d20" providerId="LiveId" clId="{13A76A27-AFE8-40EB-9091-756D1262F65E}" dt="2018-06-20T20:58:33.107" v="1540" actId="478"/>
          <ac:picMkLst>
            <pc:docMk/>
            <pc:sldMk cId="3968008952" sldId="259"/>
            <ac:picMk id="28" creationId="{1FD92199-FF3D-4B3D-95D6-D783AA92B6BF}"/>
          </ac:picMkLst>
        </pc:picChg>
        <pc:picChg chg="add del mod modCrop">
          <ac:chgData name="Magdalena Schindl" userId="48b0cd3ca7af6d20" providerId="LiveId" clId="{13A76A27-AFE8-40EB-9091-756D1262F65E}" dt="2018-06-20T20:58:19.576" v="1538" actId="1076"/>
          <ac:picMkLst>
            <pc:docMk/>
            <pc:sldMk cId="3968008952" sldId="259"/>
            <ac:picMk id="29" creationId="{F94C5ACF-FAF8-466C-BFC3-82D0CCCCD6F3}"/>
          </ac:picMkLst>
        </pc:picChg>
        <pc:picChg chg="add del mod modCrop">
          <ac:chgData name="Magdalena Schindl" userId="48b0cd3ca7af6d20" providerId="LiveId" clId="{13A76A27-AFE8-40EB-9091-756D1262F65E}" dt="2018-06-21T15:25:43.763" v="1656" actId="1076"/>
          <ac:picMkLst>
            <pc:docMk/>
            <pc:sldMk cId="3968008952" sldId="259"/>
            <ac:picMk id="30" creationId="{0B4D1E12-F1A7-4EDD-A33D-4E0DE8E13461}"/>
          </ac:picMkLst>
        </pc:picChg>
        <pc:picChg chg="add del mod">
          <ac:chgData name="Magdalena Schindl" userId="48b0cd3ca7af6d20" providerId="LiveId" clId="{13A76A27-AFE8-40EB-9091-756D1262F65E}" dt="2018-06-21T15:25:47.789" v="1658" actId="1076"/>
          <ac:picMkLst>
            <pc:docMk/>
            <pc:sldMk cId="3968008952" sldId="259"/>
            <ac:picMk id="31" creationId="{C90C5B46-7298-4410-B297-E9A64F573F5B}"/>
          </ac:picMkLst>
        </pc:picChg>
        <pc:picChg chg="add del">
          <ac:chgData name="Magdalena Schindl" userId="48b0cd3ca7af6d20" providerId="LiveId" clId="{13A76A27-AFE8-40EB-9091-756D1262F65E}" dt="2018-06-21T15:25:00.178" v="1646" actId="1076"/>
          <ac:picMkLst>
            <pc:docMk/>
            <pc:sldMk cId="3968008952" sldId="259"/>
            <ac:picMk id="32" creationId="{47994B33-C607-4039-BE3B-14FA290038D8}"/>
          </ac:picMkLst>
        </pc:picChg>
        <pc:picChg chg="add del mod">
          <ac:chgData name="Magdalena Schindl" userId="48b0cd3ca7af6d20" providerId="LiveId" clId="{13A76A27-AFE8-40EB-9091-756D1262F65E}" dt="2018-06-20T21:00:41.237" v="1544" actId="1076"/>
          <ac:picMkLst>
            <pc:docMk/>
            <pc:sldMk cId="3968008952" sldId="259"/>
            <ac:picMk id="32" creationId="{C56D8218-98C1-4A88-85A6-9DA814CA9209}"/>
          </ac:picMkLst>
        </pc:picChg>
        <pc:picChg chg="add del mod">
          <ac:chgData name="Magdalena Schindl" userId="48b0cd3ca7af6d20" providerId="LiveId" clId="{13A76A27-AFE8-40EB-9091-756D1262F65E}" dt="2018-06-21T15:24:58.887" v="1644" actId="1076"/>
          <ac:picMkLst>
            <pc:docMk/>
            <pc:sldMk cId="3968008952" sldId="259"/>
            <ac:picMk id="33" creationId="{C5C03179-F128-425E-8ABB-5301C79E4A56}"/>
          </ac:picMkLst>
        </pc:picChg>
        <pc:picChg chg="add del">
          <ac:chgData name="Magdalena Schindl" userId="48b0cd3ca7af6d20" providerId="LiveId" clId="{13A76A27-AFE8-40EB-9091-756D1262F65E}" dt="2018-06-20T20:58:34.060" v="1541" actId="478"/>
          <ac:picMkLst>
            <pc:docMk/>
            <pc:sldMk cId="3968008952" sldId="259"/>
            <ac:picMk id="34" creationId="{08B59108-72E5-4A97-BAF9-D23A85A145A6}"/>
          </ac:picMkLst>
        </pc:picChg>
        <pc:picChg chg="add del ord">
          <ac:chgData name="Magdalena Schindl" userId="48b0cd3ca7af6d20" providerId="LiveId" clId="{13A76A27-AFE8-40EB-9091-756D1262F65E}" dt="2018-06-21T15:23:40.266" v="1625" actId="1076"/>
          <ac:picMkLst>
            <pc:docMk/>
            <pc:sldMk cId="3968008952" sldId="259"/>
            <ac:picMk id="36" creationId="{8B1D60B8-D46E-4462-9EBA-F6157333C466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38" creationId="{47319617-22ED-4AFB-8D6C-ECB32EE7F78B}"/>
          </ac:picMkLst>
        </pc:picChg>
        <pc:picChg chg="add del mod">
          <ac:chgData name="Magdalena Schindl" userId="48b0cd3ca7af6d20" providerId="LiveId" clId="{13A76A27-AFE8-40EB-9091-756D1262F65E}" dt="2018-06-21T15:25:06.508" v="1652" actId="1076"/>
          <ac:picMkLst>
            <pc:docMk/>
            <pc:sldMk cId="3968008952" sldId="259"/>
            <ac:picMk id="39" creationId="{B7C640BA-8327-4F7B-817A-9B8194D77016}"/>
          </ac:picMkLst>
        </pc:picChg>
        <pc:picChg chg="add del mod">
          <ac:chgData name="Magdalena Schindl" userId="48b0cd3ca7af6d20" providerId="LiveId" clId="{13A76A27-AFE8-40EB-9091-756D1262F65E}" dt="2018-06-21T15:25:39.434" v="1654" actId="1076"/>
          <ac:picMkLst>
            <pc:docMk/>
            <pc:sldMk cId="3968008952" sldId="259"/>
            <ac:picMk id="40" creationId="{48E46836-8EE9-4A66-9635-712237B4E813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41" creationId="{2D302AEF-9F60-469D-A574-F5BC1BAE1E63}"/>
          </ac:picMkLst>
        </pc:picChg>
        <pc:picChg chg="add del">
          <ac:chgData name="Magdalena Schindl" userId="48b0cd3ca7af6d20" providerId="LiveId" clId="{13A76A27-AFE8-40EB-9091-756D1262F65E}" dt="2018-06-21T15:25:52.857" v="1660" actId="478"/>
          <ac:picMkLst>
            <pc:docMk/>
            <pc:sldMk cId="3968008952" sldId="259"/>
            <ac:picMk id="42" creationId="{7EFC7EEE-4578-4CF0-81E1-63E5E97AFC27}"/>
          </ac:picMkLst>
        </pc:picChg>
        <pc:picChg chg="add del mod">
          <ac:chgData name="Magdalena Schindl" userId="48b0cd3ca7af6d20" providerId="LiveId" clId="{13A76A27-AFE8-40EB-9091-756D1262F65E}" dt="2018-06-21T15:25:55.171" v="1661" actId="1076"/>
          <ac:picMkLst>
            <pc:docMk/>
            <pc:sldMk cId="3968008952" sldId="259"/>
            <ac:picMk id="43" creationId="{F2704E27-317B-4026-9BFD-4001240B78C4}"/>
          </ac:picMkLst>
        </pc:picChg>
        <pc:picChg chg="add del mod">
          <ac:chgData name="Magdalena Schindl" userId="48b0cd3ca7af6d20" providerId="LiveId" clId="{13A76A27-AFE8-40EB-9091-756D1262F65E}" dt="2018-06-21T15:26:03.622" v="1665" actId="1076"/>
          <ac:picMkLst>
            <pc:docMk/>
            <pc:sldMk cId="3968008952" sldId="259"/>
            <ac:picMk id="44" creationId="{A611CD8A-0D80-4164-9618-3F8A825FED82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5" creationId="{437B7B7C-1959-40C8-A21B-021EE22B80C9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6" creationId="{55F0095B-7755-4923-AFCB-5D8EDB74B9C3}"/>
          </ac:picMkLst>
        </pc:picChg>
        <pc:picChg chg="add del mod">
          <ac:chgData name="Magdalena Schindl" userId="48b0cd3ca7af6d20" providerId="LiveId" clId="{13A76A27-AFE8-40EB-9091-756D1262F65E}" dt="2018-06-21T15:37:34.942" v="1786" actId="478"/>
          <ac:picMkLst>
            <pc:docMk/>
            <pc:sldMk cId="3968008952" sldId="259"/>
            <ac:picMk id="47" creationId="{5336DF5F-42F4-438F-893C-2F174001EF49}"/>
          </ac:picMkLst>
        </pc:picChg>
        <pc:picChg chg="add del mod">
          <ac:chgData name="Magdalena Schindl" userId="48b0cd3ca7af6d20" providerId="LiveId" clId="{13A76A27-AFE8-40EB-9091-756D1262F65E}" dt="2018-06-21T15:35:11.918" v="1773" actId="478"/>
          <ac:picMkLst>
            <pc:docMk/>
            <pc:sldMk cId="3968008952" sldId="259"/>
            <ac:picMk id="48" creationId="{6A46FE1B-AC9E-4D93-822F-AF0D2050FE72}"/>
          </ac:picMkLst>
        </pc:picChg>
        <pc:picChg chg="add del mod">
          <ac:chgData name="Magdalena Schindl" userId="48b0cd3ca7af6d20" providerId="LiveId" clId="{13A76A27-AFE8-40EB-9091-756D1262F65E}" dt="2018-06-21T15:33:09.921" v="1747" actId="478"/>
          <ac:picMkLst>
            <pc:docMk/>
            <pc:sldMk cId="3968008952" sldId="259"/>
            <ac:picMk id="49" creationId="{BF5EC519-9928-4336-A308-AF3282655391}"/>
          </ac:picMkLst>
        </pc:picChg>
        <pc:picChg chg="add del mod">
          <ac:chgData name="Magdalena Schindl" userId="48b0cd3ca7af6d20" providerId="LiveId" clId="{13A76A27-AFE8-40EB-9091-756D1262F65E}" dt="2018-06-21T15:33:27.846" v="1753" actId="478"/>
          <ac:picMkLst>
            <pc:docMk/>
            <pc:sldMk cId="3968008952" sldId="259"/>
            <ac:picMk id="50" creationId="{F1F8B119-E38E-488D-BDEE-0585EE34F4A4}"/>
          </ac:picMkLst>
        </pc:picChg>
        <pc:picChg chg="add del mod">
          <ac:chgData name="Magdalena Schindl" userId="48b0cd3ca7af6d20" providerId="LiveId" clId="{13A76A27-AFE8-40EB-9091-756D1262F65E}" dt="2018-06-21T15:33:17.322" v="1749" actId="478"/>
          <ac:picMkLst>
            <pc:docMk/>
            <pc:sldMk cId="3968008952" sldId="259"/>
            <ac:picMk id="53" creationId="{699C5FF2-C6E4-4F1B-9D95-D2D70A70D1D6}"/>
          </ac:picMkLst>
        </pc:picChg>
        <pc:picChg chg="add del mod">
          <ac:chgData name="Magdalena Schindl" userId="48b0cd3ca7af6d20" providerId="LiveId" clId="{13A76A27-AFE8-40EB-9091-756D1262F65E}" dt="2018-06-21T15:33:19.389" v="1750" actId="1076"/>
          <ac:picMkLst>
            <pc:docMk/>
            <pc:sldMk cId="3968008952" sldId="259"/>
            <ac:picMk id="54" creationId="{086E6E87-20BC-4EAF-886A-BBB06B9FB998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5" creationId="{7EAD7DFB-86EB-4B80-A7FC-451ECE822C53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6" creationId="{4ED9D20D-F9CD-4CE0-854D-BE2DC1B8656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7" creationId="{88C221C3-F1D3-4995-88EC-6D3BBECF872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8" creationId="{5F3818BF-87C6-49FE-9AA9-E4C1D44ED49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59" creationId="{874C3C4D-3134-4E9F-BE0E-FFA683FD3114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0" creationId="{359CDC17-FF7B-4CE4-AB36-FB9F66E533FB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1" creationId="{1DA858D3-1ABE-49B7-AA35-9329D9673CB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2" creationId="{F08812AE-A544-4C45-AB56-710321A9B959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3" creationId="{1102FA77-82D8-4DE6-99DF-782A4A735787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4" creationId="{0C67995B-CC3B-4C4F-ABAD-22F7BA4BE15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5" creationId="{414F3D34-BD9D-47BE-8705-D5AED676A20E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6" creationId="{29A201DC-C989-4612-88CF-4A8EE82214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7" creationId="{91BD5516-CF4E-4EFB-B5D0-2256177F46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8" creationId="{06B4F490-FFED-42D7-87D7-5A8585BB4F1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9" creationId="{4982FBC8-BDBA-4E58-8141-6ECE1FFAF18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0" creationId="{3A66F073-E266-44CE-8601-F61EAEC4854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1" creationId="{34FE8E6E-E314-4F4D-BE7D-EB49882DD7A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2" creationId="{543A7002-2480-4A1F-A776-1A95A710B2D5}"/>
          </ac:picMkLst>
        </pc:picChg>
        <pc:picChg chg="add del mod">
          <ac:chgData name="Magdalena Schindl" userId="48b0cd3ca7af6d20" providerId="LiveId" clId="{13A76A27-AFE8-40EB-9091-756D1262F65E}" dt="2018-06-21T15:30:23.727" v="1688" actId="478"/>
          <ac:picMkLst>
            <pc:docMk/>
            <pc:sldMk cId="3968008952" sldId="259"/>
            <ac:picMk id="73" creationId="{CD08F624-B5A2-49DE-BC05-43FFDB7262AE}"/>
          </ac:picMkLst>
        </pc:picChg>
        <pc:picChg chg="add del mod">
          <ac:chgData name="Magdalena Schindl" userId="48b0cd3ca7af6d20" providerId="LiveId" clId="{13A76A27-AFE8-40EB-9091-756D1262F65E}" dt="2018-06-21T15:30:25.820" v="1689" actId="478"/>
          <ac:picMkLst>
            <pc:docMk/>
            <pc:sldMk cId="3968008952" sldId="259"/>
            <ac:picMk id="74" creationId="{0CA659B4-C281-40ED-8B0A-DBEEDF351656}"/>
          </ac:picMkLst>
        </pc:picChg>
        <pc:picChg chg="add del mod">
          <ac:chgData name="Magdalena Schindl" userId="48b0cd3ca7af6d20" providerId="LiveId" clId="{13A76A27-AFE8-40EB-9091-756D1262F65E}" dt="2018-06-21T15:33:29.562" v="1754" actId="478"/>
          <ac:picMkLst>
            <pc:docMk/>
            <pc:sldMk cId="3968008952" sldId="259"/>
            <ac:picMk id="75" creationId="{3505AA79-A757-4C60-A4F3-D7BFDD4F7D1E}"/>
          </ac:picMkLst>
        </pc:picChg>
        <pc:picChg chg="add del">
          <ac:chgData name="Magdalena Schindl" userId="48b0cd3ca7af6d20" providerId="LiveId" clId="{13A76A27-AFE8-40EB-9091-756D1262F65E}" dt="2018-06-21T15:32:48.993" v="1727" actId="1076"/>
          <ac:picMkLst>
            <pc:docMk/>
            <pc:sldMk cId="3968008952" sldId="259"/>
            <ac:picMk id="85" creationId="{58C698DA-D152-4F0F-BAE5-A12E0212B7E3}"/>
          </ac:picMkLst>
        </pc:picChg>
        <pc:picChg chg="add del mod">
          <ac:chgData name="Magdalena Schindl" userId="48b0cd3ca7af6d20" providerId="LiveId" clId="{13A76A27-AFE8-40EB-9091-756D1262F65E}" dt="2018-06-21T15:34:44.079" v="1767" actId="478"/>
          <ac:picMkLst>
            <pc:docMk/>
            <pc:sldMk cId="3968008952" sldId="259"/>
            <ac:picMk id="88" creationId="{4DFC05A5-EE31-4262-B89A-47D44D5E8BC5}"/>
          </ac:picMkLst>
        </pc:picChg>
        <pc:picChg chg="add del mod">
          <ac:chgData name="Magdalena Schindl" userId="48b0cd3ca7af6d20" providerId="LiveId" clId="{13A76A27-AFE8-40EB-9091-756D1262F65E}" dt="2018-06-21T15:34:46.131" v="1768" actId="478"/>
          <ac:picMkLst>
            <pc:docMk/>
            <pc:sldMk cId="3968008952" sldId="259"/>
            <ac:picMk id="91" creationId="{6DB8BBAF-2794-4810-A826-49078B127488}"/>
          </ac:picMkLst>
        </pc:picChg>
        <pc:picChg chg="add mod modCrop">
          <ac:chgData name="Magdalena Schindl" userId="48b0cd3ca7af6d20" providerId="LiveId" clId="{13A76A27-AFE8-40EB-9091-756D1262F65E}" dt="2018-06-21T15:39:10.109" v="1801" actId="1076"/>
          <ac:picMkLst>
            <pc:docMk/>
            <pc:sldMk cId="3968008952" sldId="259"/>
            <ac:picMk id="94" creationId="{332BB82E-F353-424B-9F90-F2A48BC62092}"/>
          </ac:picMkLst>
        </pc:picChg>
        <pc:picChg chg="add mod modCrop">
          <ac:chgData name="Magdalena Schindl" userId="48b0cd3ca7af6d20" providerId="LiveId" clId="{13A76A27-AFE8-40EB-9091-756D1262F65E}" dt="2018-06-26T12:24:23.506" v="2682" actId="1076"/>
          <ac:picMkLst>
            <pc:docMk/>
            <pc:sldMk cId="3968008952" sldId="259"/>
            <ac:picMk id="95" creationId="{E9F2713B-A1FF-4100-9997-4D03BAB24CA9}"/>
          </ac:picMkLst>
        </pc:picChg>
        <pc:picChg chg="add mod modCrop">
          <ac:chgData name="Magdalena Schindl" userId="48b0cd3ca7af6d20" providerId="LiveId" clId="{13A76A27-AFE8-40EB-9091-756D1262F65E}" dt="2018-06-22T04:20:14.439" v="2371" actId="732"/>
          <ac:picMkLst>
            <pc:docMk/>
            <pc:sldMk cId="3968008952" sldId="259"/>
            <ac:picMk id="96" creationId="{AE1D28CB-6CB3-4506-8E74-E7EDF49C75AE}"/>
          </ac:picMkLst>
        </pc:picChg>
        <pc:picChg chg="add mod">
          <ac:chgData name="Magdalena Schindl" userId="48b0cd3ca7af6d20" providerId="LiveId" clId="{13A76A27-AFE8-40EB-9091-756D1262F65E}" dt="2018-06-22T04:19:57.237" v="2370" actId="14100"/>
          <ac:picMkLst>
            <pc:docMk/>
            <pc:sldMk cId="3968008952" sldId="259"/>
            <ac:picMk id="97" creationId="{35505676-C3C4-446C-A091-9A4AE1ADBCD7}"/>
          </ac:picMkLst>
        </pc:picChg>
        <pc:picChg chg="add mod">
          <ac:chgData name="Magdalena Schindl" userId="48b0cd3ca7af6d20" providerId="LiveId" clId="{13A76A27-AFE8-40EB-9091-756D1262F65E}" dt="2018-06-21T15:37:29.710" v="1785" actId="1076"/>
          <ac:picMkLst>
            <pc:docMk/>
            <pc:sldMk cId="3968008952" sldId="259"/>
            <ac:picMk id="98" creationId="{A34061AA-FBBD-4201-A720-FE7F5219F7A4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49" creationId="{760454AA-EEE5-4FF2-9EE0-B4E7868BFB9E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50" creationId="{4708D693-AAB4-4ED0-8E89-3A8143B8D437}"/>
          </ac:picMkLst>
        </pc:picChg>
        <pc:cxnChg chg="add del mod">
          <ac:chgData name="Magdalena Schindl" userId="48b0cd3ca7af6d20" providerId="LiveId" clId="{13A76A27-AFE8-40EB-9091-756D1262F65E}" dt="2018-06-21T18:24:20.620" v="2355" actId="478"/>
          <ac:cxnSpMkLst>
            <pc:docMk/>
            <pc:sldMk cId="3968008952" sldId="259"/>
            <ac:cxnSpMk id="6" creationId="{C6BB0BF4-0399-43A3-8D6A-212021C4B3BD}"/>
          </ac:cxnSpMkLst>
        </pc:cxnChg>
        <pc:cxnChg chg="add del mod">
          <ac:chgData name="Magdalena Schindl" userId="48b0cd3ca7af6d20" providerId="LiveId" clId="{13A76A27-AFE8-40EB-9091-756D1262F65E}" dt="2018-06-21T18:24:35.884" v="2357" actId="478"/>
          <ac:cxnSpMkLst>
            <pc:docMk/>
            <pc:sldMk cId="3968008952" sldId="259"/>
            <ac:cxnSpMk id="24" creationId="{B24FBF0A-84E2-4B87-9D4B-AD9CADF99ED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6" creationId="{CD13911A-977F-42E6-923F-C4F93C4CE86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8" creationId="{394F9656-5443-4F26-ACD9-7C7B22EA6837}"/>
          </ac:cxnSpMkLst>
        </pc:cxnChg>
        <pc:cxnChg chg="add del mod">
          <ac:chgData name="Magdalena Schindl" userId="48b0cd3ca7af6d20" providerId="LiveId" clId="{13A76A27-AFE8-40EB-9091-756D1262F65E}" dt="2018-06-21T18:25:26.053" v="2362" actId="478"/>
          <ac:cxnSpMkLst>
            <pc:docMk/>
            <pc:sldMk cId="3968008952" sldId="259"/>
            <ac:cxnSpMk id="30" creationId="{9437A57A-2343-4BBD-BE85-5EFFEE510F75}"/>
          </ac:cxnSpMkLst>
        </pc:cxnChg>
        <pc:cxnChg chg="add mod">
          <ac:chgData name="Magdalena Schindl" userId="48b0cd3ca7af6d20" providerId="LiveId" clId="{13A76A27-AFE8-40EB-9091-756D1262F65E}" dt="2018-06-21T18:25:22.319" v="2361" actId="11529"/>
          <ac:cxnSpMkLst>
            <pc:docMk/>
            <pc:sldMk cId="3968008952" sldId="259"/>
            <ac:cxnSpMk id="32" creationId="{9BDDE8AE-ECB3-44FF-8570-1452CE48F7DB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34" creationId="{EA747BE5-8641-47AF-94D4-39B5A2A32E8F}"/>
          </ac:cxnSpMkLst>
        </pc:cxnChg>
      </pc:sldChg>
      <pc:sldMasterChg chg="modSldLayout">
        <pc:chgData name="Magdalena Schindl" userId="48b0cd3ca7af6d20" providerId="LiveId" clId="{13A76A27-AFE8-40EB-9091-756D1262F65E}" dt="2018-06-26T14:49:17.677" v="3424" actId="20577"/>
        <pc:sldMasterMkLst>
          <pc:docMk/>
          <pc:sldMasterMk cId="0" sldId="2147483648"/>
        </pc:sldMasterMkLst>
        <pc:sldLayoutChg chg="delSp">
          <pc:chgData name="Magdalena Schindl" userId="48b0cd3ca7af6d20" providerId="LiveId" clId="{13A76A27-AFE8-40EB-9091-756D1262F65E}" dt="2018-06-20T20:05:08.804" v="934" actId="478"/>
          <pc:sldLayoutMkLst>
            <pc:docMk/>
            <pc:sldMasterMk cId="0" sldId="2147483648"/>
            <pc:sldLayoutMk cId="4062799825" sldId="2147483655"/>
          </pc:sldLayoutMkLst>
          <pc:spChg chg="del">
            <ac:chgData name="Magdalena Schindl" userId="48b0cd3ca7af6d20" providerId="LiveId" clId="{13A76A27-AFE8-40EB-9091-756D1262F65E}" dt="2018-06-20T20:05:07.034" v="933" actId="478"/>
            <ac:spMkLst>
              <pc:docMk/>
              <pc:sldMasterMk cId="0" sldId="2147483648"/>
              <pc:sldLayoutMk cId="4062799825" sldId="2147483655"/>
              <ac:spMk id="2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5.028" v="932" actId="478"/>
            <ac:spMkLst>
              <pc:docMk/>
              <pc:sldMasterMk cId="0" sldId="2147483648"/>
              <pc:sldLayoutMk cId="4062799825" sldId="2147483655"/>
              <ac:spMk id="3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8.804" v="934" actId="478"/>
            <ac:spMkLst>
              <pc:docMk/>
              <pc:sldMasterMk cId="0" sldId="2147483648"/>
              <pc:sldLayoutMk cId="4062799825" sldId="2147483655"/>
              <ac:spMk id="4" creationId="{00000000-0000-0000-0000-000000000000}"/>
            </ac:spMkLst>
          </pc:spChg>
        </pc:sldLayoutChg>
        <pc:sldLayoutChg chg="addSp delSp modSp">
          <pc:chgData name="Magdalena Schindl" userId="48b0cd3ca7af6d20" providerId="LiveId" clId="{13A76A27-AFE8-40EB-9091-756D1262F65E}" dt="2018-06-26T14:49:17.677" v="3424" actId="20577"/>
          <pc:sldLayoutMkLst>
            <pc:docMk/>
            <pc:sldMasterMk cId="0" sldId="2147483648"/>
            <pc:sldLayoutMk cId="2648589757" sldId="2147483656"/>
          </pc:sldLayoutMkLst>
          <pc:spChg chg="del mod">
            <ac:chgData name="Magdalena Schindl" userId="48b0cd3ca7af6d20" providerId="LiveId" clId="{13A76A27-AFE8-40EB-9091-756D1262F65E}" dt="2018-06-20T20:17:35.281" v="1043" actId="478"/>
            <ac:spMkLst>
              <pc:docMk/>
              <pc:sldMasterMk cId="0" sldId="2147483648"/>
              <pc:sldLayoutMk cId="2648589757" sldId="2147483656"/>
              <ac:spMk id="2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0:25.394" v="982" actId="478"/>
            <ac:spMkLst>
              <pc:docMk/>
              <pc:sldMasterMk cId="0" sldId="2147483648"/>
              <pc:sldLayoutMk cId="2648589757" sldId="2147483656"/>
              <ac:spMk id="3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8:04.491" v="1049" actId="478"/>
            <ac:spMkLst>
              <pc:docMk/>
              <pc:sldMasterMk cId="0" sldId="2147483648"/>
              <pc:sldLayoutMk cId="2648589757" sldId="2147483656"/>
              <ac:spMk id="4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39.112" v="938" actId="478"/>
            <ac:spMkLst>
              <pc:docMk/>
              <pc:sldMasterMk cId="0" sldId="2147483648"/>
              <pc:sldLayoutMk cId="2648589757" sldId="2147483656"/>
              <ac:spMk id="5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0.342" v="939" actId="478"/>
            <ac:spMkLst>
              <pc:docMk/>
              <pc:sldMasterMk cId="0" sldId="2147483648"/>
              <pc:sldLayoutMk cId="2648589757" sldId="2147483656"/>
              <ac:spMk id="6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1.261" v="940" actId="478"/>
            <ac:spMkLst>
              <pc:docMk/>
              <pc:sldMasterMk cId="0" sldId="2147483648"/>
              <pc:sldLayoutMk cId="2648589757" sldId="2147483656"/>
              <ac:spMk id="7" creationId="{00000000-0000-0000-0000-000000000000}"/>
            </ac:spMkLst>
          </pc:spChg>
          <pc:spChg chg="add del mod">
            <ac:chgData name="Magdalena Schindl" userId="48b0cd3ca7af6d20" providerId="LiveId" clId="{13A76A27-AFE8-40EB-9091-756D1262F65E}" dt="2018-06-20T20:12:25.467" v="1003" actId="478"/>
            <ac:spMkLst>
              <pc:docMk/>
              <pc:sldMasterMk cId="0" sldId="2147483648"/>
              <pc:sldLayoutMk cId="2648589757" sldId="2147483656"/>
              <ac:spMk id="8" creationId="{8366ABA2-5CF3-494F-9CD7-504227640103}"/>
            </ac:spMkLst>
          </pc:spChg>
          <pc:spChg chg="add mod">
            <ac:chgData name="Magdalena Schindl" userId="48b0cd3ca7af6d20" providerId="LiveId" clId="{13A76A27-AFE8-40EB-9091-756D1262F65E}" dt="2018-06-26T14:49:17.677" v="3424" actId="20577"/>
            <ac:spMkLst>
              <pc:docMk/>
              <pc:sldMasterMk cId="0" sldId="2147483648"/>
              <pc:sldLayoutMk cId="2648589757" sldId="2147483656"/>
              <ac:spMk id="9" creationId="{79C3F2E7-BEDF-4949-AB42-B63CE3DF9A40}"/>
            </ac:spMkLst>
          </pc:spChg>
          <pc:spChg chg="add del mod">
            <ac:chgData name="Magdalena Schindl" userId="48b0cd3ca7af6d20" providerId="LiveId" clId="{13A76A27-AFE8-40EB-9091-756D1262F65E}" dt="2018-06-20T20:17:47.793" v="1045" actId="478"/>
            <ac:spMkLst>
              <pc:docMk/>
              <pc:sldMasterMk cId="0" sldId="2147483648"/>
              <pc:sldLayoutMk cId="2648589757" sldId="2147483656"/>
              <ac:spMk id="10" creationId="{DF438F09-13CD-49C5-82A2-2C005E02B1F1}"/>
            </ac:spMkLst>
          </pc:spChg>
          <pc:spChg chg="add del">
            <ac:chgData name="Magdalena Schindl" userId="48b0cd3ca7af6d20" providerId="LiveId" clId="{13A76A27-AFE8-40EB-9091-756D1262F65E}" dt="2018-06-20T20:08:07.119" v="967" actId="11529"/>
            <ac:spMkLst>
              <pc:docMk/>
              <pc:sldMasterMk cId="0" sldId="2147483648"/>
              <pc:sldLayoutMk cId="2648589757" sldId="2147483656"/>
              <ac:spMk id="11" creationId="{44200840-A3AA-495E-A9EA-044BAAA5AC9D}"/>
            </ac:spMkLst>
          </pc:spChg>
          <pc:spChg chg="add del mod">
            <ac:chgData name="Magdalena Schindl" userId="48b0cd3ca7af6d20" providerId="LiveId" clId="{13A76A27-AFE8-40EB-9091-756D1262F65E}" dt="2018-06-20T20:08:09.436" v="968" actId="478"/>
            <ac:spMkLst>
              <pc:docMk/>
              <pc:sldMasterMk cId="0" sldId="2147483648"/>
              <pc:sldLayoutMk cId="2648589757" sldId="2147483656"/>
              <ac:spMk id="12" creationId="{67E5DF56-579A-459A-BB40-8F78CE47CCC3}"/>
            </ac:spMkLst>
          </pc:spChg>
          <pc:spChg chg="add del mod">
            <ac:chgData name="Magdalena Schindl" userId="48b0cd3ca7af6d20" providerId="LiveId" clId="{13A76A27-AFE8-40EB-9091-756D1262F65E}" dt="2018-06-20T20:10:16.311" v="980" actId="1076"/>
            <ac:spMkLst>
              <pc:docMk/>
              <pc:sldMasterMk cId="0" sldId="2147483648"/>
              <pc:sldLayoutMk cId="2648589757" sldId="2147483656"/>
              <ac:spMk id="15" creationId="{B0F489FD-CF73-48CC-828E-23508A0DE9D0}"/>
            </ac:spMkLst>
          </pc:spChg>
          <pc:spChg chg="add del">
            <ac:chgData name="Magdalena Schindl" userId="48b0cd3ca7af6d20" providerId="LiveId" clId="{13A76A27-AFE8-40EB-9091-756D1262F65E}" dt="2018-06-20T20:11:18.834" v="991" actId="478"/>
            <ac:spMkLst>
              <pc:docMk/>
              <pc:sldMasterMk cId="0" sldId="2147483648"/>
              <pc:sldLayoutMk cId="2648589757" sldId="2147483656"/>
              <ac:spMk id="16" creationId="{8741212C-2A39-4592-BE73-E29DA7649417}"/>
            </ac:spMkLst>
          </pc:spChg>
          <pc:spChg chg="add del mod">
            <ac:chgData name="Magdalena Schindl" userId="48b0cd3ca7af6d20" providerId="LiveId" clId="{13A76A27-AFE8-40EB-9091-756D1262F65E}" dt="2018-06-20T20:11:15.925" v="990" actId="478"/>
            <ac:spMkLst>
              <pc:docMk/>
              <pc:sldMasterMk cId="0" sldId="2147483648"/>
              <pc:sldLayoutMk cId="2648589757" sldId="2147483656"/>
              <ac:spMk id="17" creationId="{DC7EF684-7DC1-48AE-B822-90A19308AB32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8" creationId="{E31FE777-C6A7-41BE-9250-C785CEAF99FB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9" creationId="{24F1F0E0-CA0A-4F19-8BDC-0F3E7924F50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0" creationId="{E66B5CE0-01E0-40EB-8B6E-B874DB97C637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1" creationId="{587D18CD-6FE9-43A2-91C1-EF5CFDFA91D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2" creationId="{B83090F8-5E62-4E63-94AD-F9C34BA2B4F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3" creationId="{FA15C02B-01AF-455A-AEBD-954B65061F5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4" creationId="{93D9F3A8-3B6D-4FE2-B39F-AC84E4D38403}"/>
            </ac:spMkLst>
          </pc:spChg>
          <pc:spChg chg="add mod">
            <ac:chgData name="Magdalena Schindl" userId="48b0cd3ca7af6d20" providerId="LiveId" clId="{13A76A27-AFE8-40EB-9091-756D1262F65E}" dt="2018-06-20T20:15:02.375" v="1025" actId="14100"/>
            <ac:spMkLst>
              <pc:docMk/>
              <pc:sldMasterMk cId="0" sldId="2147483648"/>
              <pc:sldLayoutMk cId="2648589757" sldId="2147483656"/>
              <ac:spMk id="25" creationId="{BC62F56D-3173-4689-84DE-6B593338DDBF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6" creationId="{69504E36-4217-4842-ABE3-3278002E5DB5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7" creationId="{A8625AA9-CBA8-4D9B-8B0E-23B7FD424FDE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8" creationId="{72315598-25F4-44CB-8B2C-C7CF9F89A538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9" creationId="{81B551C3-67DA-47A2-8085-DF677CD09BD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30" creationId="{E7D21515-A06A-49BA-9786-9EE642AB74E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1" creationId="{E0D6C7F4-7A8F-4917-A489-0B84FDDD04F2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2" creationId="{C9ED2767-D736-40EF-92C7-1A488805F2E7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3" creationId="{908FA3E9-57B4-4291-AE06-FBEE90CD28D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4" creationId="{823DA31E-17AE-458A-8A86-F0818723816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5" creationId="{BDD4EF00-3257-405E-A1AD-0D0D265BB1F3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6" creationId="{C3A9FB0D-E9A3-44DA-98C0-3708D628CE36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7" creationId="{5A52B6E9-2444-4ADC-96A8-A08D58976BD2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8" creationId="{76D23E83-82E8-4F93-A3F7-9E38526E8245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9" creationId="{1A27FDBC-0C44-4D56-99D1-2BBE9BE02298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0" creationId="{5F470A01-180E-4B55-85FA-C85575F590E5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1" creationId="{74ADDE2B-6DC8-4F96-B68E-747924A53ADE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2" creationId="{2FFE1940-C29D-4049-A9BE-F24934E927FC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3" creationId="{0BABF86F-B37D-4E81-9BF6-0D9C1CF6C8E3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4" creationId="{A473697C-8DF4-40E4-9FC0-F7BEDEDC032A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5" creationId="{CED4645B-3881-4422-9171-76ABC13A531D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6" creationId="{43BD35E0-2796-4CC6-81E8-2EC20978B1F2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7" creationId="{3E5A9C87-96BC-42EF-8370-215C2D872A2C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8" creationId="{4EBEB634-0A6E-4E93-8FF4-13549338C41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9" creationId="{7A0ADF8C-5A34-45FD-8438-90391BB4A19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0" creationId="{82240FBF-0D13-4D47-987E-1E4343545FFA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1" creationId="{30303668-164C-42AF-A17F-714FB3D98113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2" creationId="{85D6210D-4F70-4A56-8080-A7959C6A340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3" creationId="{3E8B3162-0077-4877-BD14-9CBEDAD5EE8B}"/>
            </ac:spMkLst>
          </pc:spChg>
          <pc:spChg chg="add mod">
            <ac:chgData name="Magdalena Schindl" userId="48b0cd3ca7af6d20" providerId="LiveId" clId="{13A76A27-AFE8-40EB-9091-756D1262F65E}" dt="2018-06-20T20:17:40.791" v="1044" actId="14100"/>
            <ac:spMkLst>
              <pc:docMk/>
              <pc:sldMasterMk cId="0" sldId="2147483648"/>
              <pc:sldLayoutMk cId="2648589757" sldId="2147483656"/>
              <ac:spMk id="54" creationId="{F0E2E35D-E98D-41D9-8C54-86C91CC5049D}"/>
            </ac:spMkLst>
          </pc:spChg>
          <pc:spChg chg="add mod">
            <ac:chgData name="Magdalena Schindl" userId="48b0cd3ca7af6d20" providerId="LiveId" clId="{13A76A27-AFE8-40EB-9091-756D1262F65E}" dt="2018-06-20T20:18:01.911" v="1048" actId="14100"/>
            <ac:spMkLst>
              <pc:docMk/>
              <pc:sldMasterMk cId="0" sldId="2147483648"/>
              <pc:sldLayoutMk cId="2648589757" sldId="2147483656"/>
              <ac:spMk id="55" creationId="{3B9D4C4D-EE66-4F39-8E33-1DDD5D49484C}"/>
            </ac:spMkLst>
          </pc:spChg>
          <pc:spChg chg="add mod">
            <ac:chgData name="Magdalena Schindl" userId="48b0cd3ca7af6d20" providerId="LiveId" clId="{13A76A27-AFE8-40EB-9091-756D1262F65E}" dt="2018-06-20T20:19:11.758" v="1055" actId="1076"/>
            <ac:spMkLst>
              <pc:docMk/>
              <pc:sldMasterMk cId="0" sldId="2147483648"/>
              <pc:sldLayoutMk cId="2648589757" sldId="2147483656"/>
              <ac:spMk id="56" creationId="{73E984E3-27A1-4C0E-8833-C5F5483D9210}"/>
            </ac:spMkLst>
          </pc:spChg>
          <pc:spChg chg="add mod">
            <ac:chgData name="Magdalena Schindl" userId="48b0cd3ca7af6d20" providerId="LiveId" clId="{13A76A27-AFE8-40EB-9091-756D1262F65E}" dt="2018-06-20T20:22:27.258" v="1163" actId="20577"/>
            <ac:spMkLst>
              <pc:docMk/>
              <pc:sldMasterMk cId="0" sldId="2147483648"/>
              <pc:sldLayoutMk cId="2648589757" sldId="2147483656"/>
              <ac:spMk id="57" creationId="{603125DE-9E3D-4632-9D98-FA3652217AC8}"/>
            </ac:spMkLst>
          </pc:spChg>
          <pc:picChg chg="add mod">
            <ac:chgData name="Magdalena Schindl" userId="48b0cd3ca7af6d20" providerId="LiveId" clId="{13A76A27-AFE8-40EB-9091-756D1262F65E}" dt="2018-06-20T20:27:15.758" v="1479" actId="1076"/>
            <ac:picMkLst>
              <pc:docMk/>
              <pc:sldMasterMk cId="0" sldId="2147483648"/>
              <pc:sldLayoutMk cId="2648589757" sldId="2147483656"/>
              <ac:picMk id="14" creationId="{FDA4525B-2D99-4A03-98C0-D36B78EAA55E}"/>
            </ac:picMkLst>
          </pc:picChg>
        </pc:sldLayoutChg>
      </pc:sldMasterChg>
    </pc:docChg>
  </pc:docChgLst>
  <pc:docChgLst>
    <pc:chgData name="Magdalena Schindl" userId="48b0cd3ca7af6d20" providerId="Windows Live" clId="Web-{E5D093C5-3FA9-4F2C-A98C-AAF8549113B0}"/>
    <pc:docChg chg="addSld modSld">
      <pc:chgData name="Magdalena Schindl" userId="48b0cd3ca7af6d20" providerId="Windows Live" clId="Web-{E5D093C5-3FA9-4F2C-A98C-AAF8549113B0}" dt="2018-06-11T15:40:11.294" v="245" actId="107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93E44-A804-4D94-81C6-7866A6566F9B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E8D458-C971-4DC2-8C1E-DC1127D40AED}">
      <dgm:prSet phldrT="[Text]" custT="1"/>
      <dgm:spPr/>
      <dgm:t>
        <a:bodyPr/>
        <a:lstStyle/>
        <a:p>
          <a:r>
            <a:rPr lang="de-DE" sz="4800" b="0" dirty="0"/>
            <a:t>Literaturrecherche</a:t>
          </a:r>
          <a:endParaRPr lang="de-DE" sz="4000" b="0" dirty="0"/>
        </a:p>
      </dgm:t>
    </dgm:pt>
    <dgm:pt modelId="{92DDC765-8C7C-44C1-8AEA-BA1DEA28159F}" type="parTrans" cxnId="{2583621B-CEE5-4AB8-A1A2-E658A920E7F8}">
      <dgm:prSet/>
      <dgm:spPr/>
      <dgm:t>
        <a:bodyPr/>
        <a:lstStyle/>
        <a:p>
          <a:endParaRPr lang="de-DE"/>
        </a:p>
      </dgm:t>
    </dgm:pt>
    <dgm:pt modelId="{5CFEEDA9-344D-4A7E-9E87-EC44375C5457}" type="sibTrans" cxnId="{2583621B-CEE5-4AB8-A1A2-E658A920E7F8}">
      <dgm:prSet/>
      <dgm:spPr/>
      <dgm:t>
        <a:bodyPr/>
        <a:lstStyle/>
        <a:p>
          <a:endParaRPr lang="de-DE" dirty="0"/>
        </a:p>
      </dgm:t>
    </dgm:pt>
    <dgm:pt modelId="{5B4C68F8-F080-449B-9C36-E2C98720ACC6}">
      <dgm:prSet phldrT="[Text]"/>
      <dgm:spPr/>
      <dgm:t>
        <a:bodyPr/>
        <a:lstStyle/>
        <a:p>
          <a:r>
            <a:rPr lang="de-AT" dirty="0">
              <a:effectLst/>
            </a:rPr>
            <a:t>Programmiersprache, Architektur, Modelle </a:t>
          </a:r>
          <a:endParaRPr lang="de-DE" dirty="0"/>
        </a:p>
      </dgm:t>
    </dgm:pt>
    <dgm:pt modelId="{0C602F29-404C-4224-B19F-1D92FA928D77}" type="parTrans" cxnId="{6F726D68-1868-42EE-BFEB-C839FBB67B10}">
      <dgm:prSet/>
      <dgm:spPr/>
      <dgm:t>
        <a:bodyPr/>
        <a:lstStyle/>
        <a:p>
          <a:endParaRPr lang="de-DE"/>
        </a:p>
      </dgm:t>
    </dgm:pt>
    <dgm:pt modelId="{807C6C90-909A-4E31-8919-C61AF8B22C4A}" type="sibTrans" cxnId="{6F726D68-1868-42EE-BFEB-C839FBB67B10}">
      <dgm:prSet/>
      <dgm:spPr/>
      <dgm:t>
        <a:bodyPr/>
        <a:lstStyle/>
        <a:p>
          <a:endParaRPr lang="de-DE"/>
        </a:p>
      </dgm:t>
    </dgm:pt>
    <dgm:pt modelId="{0BB9DE9F-B626-476A-A534-39CBFEAB6E2F}">
      <dgm:prSet phldrT="[Text]"/>
      <dgm:spPr/>
      <dgm:t>
        <a:bodyPr/>
        <a:lstStyle/>
        <a:p>
          <a:r>
            <a:rPr lang="de-AT" dirty="0">
              <a:effectLst/>
            </a:rPr>
            <a:t>Bewertbarkeit von Software (Umfang, Kosten, Schnittstellen usw.)</a:t>
          </a:r>
          <a:endParaRPr lang="de-DE" dirty="0"/>
        </a:p>
      </dgm:t>
    </dgm:pt>
    <dgm:pt modelId="{03F4A134-FF4C-41B0-B39F-885CD72FBBEE}" type="parTrans" cxnId="{57967BEE-19A5-4718-818C-AE7932BD480A}">
      <dgm:prSet/>
      <dgm:spPr/>
      <dgm:t>
        <a:bodyPr/>
        <a:lstStyle/>
        <a:p>
          <a:endParaRPr lang="de-DE"/>
        </a:p>
      </dgm:t>
    </dgm:pt>
    <dgm:pt modelId="{3ECBCC0E-57D2-407B-9009-D807F1C44600}" type="sibTrans" cxnId="{57967BEE-19A5-4718-818C-AE7932BD480A}">
      <dgm:prSet/>
      <dgm:spPr/>
      <dgm:t>
        <a:bodyPr/>
        <a:lstStyle/>
        <a:p>
          <a:endParaRPr lang="de-DE"/>
        </a:p>
      </dgm:t>
    </dgm:pt>
    <dgm:pt modelId="{A1D8DE2C-9A9B-4212-B96A-C03EF5EBA655}">
      <dgm:prSet phldrT="[Text]" custT="1"/>
      <dgm:spPr/>
      <dgm:t>
        <a:bodyPr/>
        <a:lstStyle/>
        <a:p>
          <a:r>
            <a:rPr lang="de-DE" sz="4800" dirty="0"/>
            <a:t>Erstellung des </a:t>
          </a:r>
          <a:r>
            <a:rPr lang="de-DE" sz="4800" b="0" dirty="0"/>
            <a:t>Fragebogens</a:t>
          </a:r>
        </a:p>
      </dgm:t>
    </dgm:pt>
    <dgm:pt modelId="{F164EF54-726E-4FA3-93E1-938F50EF1BBD}" type="parTrans" cxnId="{62018E53-9237-4E20-A619-15AB4BBB508A}">
      <dgm:prSet/>
      <dgm:spPr/>
      <dgm:t>
        <a:bodyPr/>
        <a:lstStyle/>
        <a:p>
          <a:endParaRPr lang="de-DE"/>
        </a:p>
      </dgm:t>
    </dgm:pt>
    <dgm:pt modelId="{6AB98997-E8BA-4FAA-860B-07F9B122C9F9}" type="sibTrans" cxnId="{62018E53-9237-4E20-A619-15AB4BBB508A}">
      <dgm:prSet/>
      <dgm:spPr/>
      <dgm:t>
        <a:bodyPr/>
        <a:lstStyle/>
        <a:p>
          <a:endParaRPr lang="de-DE"/>
        </a:p>
      </dgm:t>
    </dgm:pt>
    <dgm:pt modelId="{246B309D-0D42-43F1-BD78-0179799BB46D}">
      <dgm:prSet phldrT="[Text]"/>
      <dgm:spPr/>
      <dgm:t>
        <a:bodyPr/>
        <a:lstStyle/>
        <a:p>
          <a:r>
            <a:rPr lang="de-AT" dirty="0">
              <a:effectLst/>
            </a:rPr>
            <a:t>Identifikation und Kategorisierung der ermittelten Parameter</a:t>
          </a:r>
          <a:endParaRPr lang="de-DE" dirty="0"/>
        </a:p>
      </dgm:t>
    </dgm:pt>
    <dgm:pt modelId="{1D9CBD9E-557F-42EA-AE19-EA834D8EA27A}" type="parTrans" cxnId="{63FFF9C5-792D-4FC8-999A-964DD2FCEC59}">
      <dgm:prSet/>
      <dgm:spPr/>
      <dgm:t>
        <a:bodyPr/>
        <a:lstStyle/>
        <a:p>
          <a:endParaRPr lang="de-DE"/>
        </a:p>
      </dgm:t>
    </dgm:pt>
    <dgm:pt modelId="{AEA878D6-6D29-48BA-90BA-40E0CE81B0E0}" type="sibTrans" cxnId="{63FFF9C5-792D-4FC8-999A-964DD2FCEC59}">
      <dgm:prSet/>
      <dgm:spPr/>
      <dgm:t>
        <a:bodyPr/>
        <a:lstStyle/>
        <a:p>
          <a:endParaRPr lang="de-DE"/>
        </a:p>
      </dgm:t>
    </dgm:pt>
    <dgm:pt modelId="{99C7A3FA-D805-4897-B386-07E7A708262B}">
      <dgm:prSet phldrT="[Text]"/>
      <dgm:spPr/>
      <dgm:t>
        <a:bodyPr/>
        <a:lstStyle/>
        <a:p>
          <a:r>
            <a:rPr lang="de-AT" dirty="0">
              <a:effectLst/>
            </a:rPr>
            <a:t>Evaluierung der Ergebnisse mit ExpertInnen </a:t>
          </a:r>
          <a:endParaRPr lang="de-DE" dirty="0"/>
        </a:p>
      </dgm:t>
    </dgm:pt>
    <dgm:pt modelId="{AD16CFF2-5931-4E49-B6AC-1741443447FB}" type="parTrans" cxnId="{316A1242-646B-4753-8F87-4DC688EF029D}">
      <dgm:prSet/>
      <dgm:spPr/>
      <dgm:t>
        <a:bodyPr/>
        <a:lstStyle/>
        <a:p>
          <a:endParaRPr lang="de-DE"/>
        </a:p>
      </dgm:t>
    </dgm:pt>
    <dgm:pt modelId="{FCCC705C-622A-44CC-85BE-819E858AEA9B}" type="sibTrans" cxnId="{316A1242-646B-4753-8F87-4DC688EF029D}">
      <dgm:prSet/>
      <dgm:spPr/>
      <dgm:t>
        <a:bodyPr/>
        <a:lstStyle/>
        <a:p>
          <a:endParaRPr lang="de-DE"/>
        </a:p>
      </dgm:t>
    </dgm:pt>
    <dgm:pt modelId="{6531F9DB-A83B-44B5-9454-C8C43807E8B3}">
      <dgm:prSet phldrT="[Text]" custT="1"/>
      <dgm:spPr/>
      <dgm:t>
        <a:bodyPr/>
        <a:lstStyle/>
        <a:p>
          <a:r>
            <a:rPr lang="de-DE" sz="4800" dirty="0"/>
            <a:t>Ergebnis</a:t>
          </a:r>
        </a:p>
      </dgm:t>
    </dgm:pt>
    <dgm:pt modelId="{D31C8949-B908-4305-A9AB-2823C3F4E1B3}" type="parTrans" cxnId="{ED52FA15-3F36-42DD-9C6C-99884691C707}">
      <dgm:prSet/>
      <dgm:spPr/>
      <dgm:t>
        <a:bodyPr/>
        <a:lstStyle/>
        <a:p>
          <a:endParaRPr lang="de-DE"/>
        </a:p>
      </dgm:t>
    </dgm:pt>
    <dgm:pt modelId="{C969FA26-4795-41AD-A0D1-6E76781486C5}" type="sibTrans" cxnId="{ED52FA15-3F36-42DD-9C6C-99884691C707}">
      <dgm:prSet/>
      <dgm:spPr/>
      <dgm:t>
        <a:bodyPr/>
        <a:lstStyle/>
        <a:p>
          <a:endParaRPr lang="de-DE"/>
        </a:p>
      </dgm:t>
    </dgm:pt>
    <dgm:pt modelId="{1F65D3A5-BC42-442F-B12B-36A97FD8843A}">
      <dgm:prSet phldrT="[Text]"/>
      <dgm:spPr/>
      <dgm:t>
        <a:bodyPr/>
        <a:lstStyle/>
        <a:p>
          <a:r>
            <a:rPr lang="de-DE" dirty="0"/>
            <a:t>Fertiges Erhebungsinstrument</a:t>
          </a:r>
        </a:p>
      </dgm:t>
    </dgm:pt>
    <dgm:pt modelId="{F32A7471-A02B-47C6-B5FA-71CA845157CD}" type="parTrans" cxnId="{D23D2BAC-28D0-4B18-8F48-750E2FA6C8BB}">
      <dgm:prSet/>
      <dgm:spPr/>
      <dgm:t>
        <a:bodyPr/>
        <a:lstStyle/>
        <a:p>
          <a:endParaRPr lang="de-DE"/>
        </a:p>
      </dgm:t>
    </dgm:pt>
    <dgm:pt modelId="{BD6B588B-8126-44A6-AC90-EFCB6E7A1B8F}" type="sibTrans" cxnId="{D23D2BAC-28D0-4B18-8F48-750E2FA6C8BB}">
      <dgm:prSet/>
      <dgm:spPr/>
      <dgm:t>
        <a:bodyPr/>
        <a:lstStyle/>
        <a:p>
          <a:endParaRPr lang="de-DE"/>
        </a:p>
      </dgm:t>
    </dgm:pt>
    <dgm:pt modelId="{3FD226D5-2657-4C60-9837-179F82EC39FA}">
      <dgm:prSet custT="1"/>
      <dgm:spPr/>
      <dgm:t>
        <a:bodyPr/>
        <a:lstStyle/>
        <a:p>
          <a:r>
            <a:rPr lang="de-DE" sz="4800" dirty="0"/>
            <a:t>Entwicklung einer Analysestrategie</a:t>
          </a:r>
        </a:p>
      </dgm:t>
    </dgm:pt>
    <dgm:pt modelId="{9125554B-2DA8-4AA6-8FF0-3A8AE8BB4274}" type="parTrans" cxnId="{EC812D77-7E0B-4DD6-8BD2-7759F0AF0531}">
      <dgm:prSet/>
      <dgm:spPr/>
      <dgm:t>
        <a:bodyPr/>
        <a:lstStyle/>
        <a:p>
          <a:endParaRPr lang="de-DE"/>
        </a:p>
      </dgm:t>
    </dgm:pt>
    <dgm:pt modelId="{EFA32F56-BDD2-4983-9504-58A7728B6DBC}" type="sibTrans" cxnId="{EC812D77-7E0B-4DD6-8BD2-7759F0AF0531}">
      <dgm:prSet/>
      <dgm:spPr/>
      <dgm:t>
        <a:bodyPr/>
        <a:lstStyle/>
        <a:p>
          <a:endParaRPr lang="de-DE"/>
        </a:p>
      </dgm:t>
    </dgm:pt>
    <dgm:pt modelId="{A68F28F2-37C2-4451-8EFF-27A3DC8B860C}">
      <dgm:prSet phldrT="[Text]"/>
      <dgm:spPr/>
      <dgm:t>
        <a:bodyPr/>
        <a:lstStyle/>
        <a:p>
          <a:r>
            <a:rPr lang="de-DE" dirty="0"/>
            <a:t>Fertige Analysestrategie</a:t>
          </a:r>
        </a:p>
      </dgm:t>
    </dgm:pt>
    <dgm:pt modelId="{6AE0563B-F70F-4C1A-8231-5D716A0C7DD4}" type="parTrans" cxnId="{A720931B-E2CE-4AAC-B168-533EBC4EBC0A}">
      <dgm:prSet/>
      <dgm:spPr/>
      <dgm:t>
        <a:bodyPr/>
        <a:lstStyle/>
        <a:p>
          <a:endParaRPr lang="de-DE"/>
        </a:p>
      </dgm:t>
    </dgm:pt>
    <dgm:pt modelId="{3A9D4039-3738-4270-B77D-D527DAA994C7}" type="sibTrans" cxnId="{A720931B-E2CE-4AAC-B168-533EBC4EBC0A}">
      <dgm:prSet/>
      <dgm:spPr/>
      <dgm:t>
        <a:bodyPr/>
        <a:lstStyle/>
        <a:p>
          <a:endParaRPr lang="de-DE"/>
        </a:p>
      </dgm:t>
    </dgm:pt>
    <dgm:pt modelId="{DC341AF8-4D8F-4EF0-9015-45AE21E8B88A}">
      <dgm:prSet/>
      <dgm:spPr/>
      <dgm:t>
        <a:bodyPr/>
        <a:lstStyle/>
        <a:p>
          <a:r>
            <a:rPr lang="de-DE" dirty="0"/>
            <a:t>Erhebung von Echtdaten</a:t>
          </a:r>
        </a:p>
      </dgm:t>
    </dgm:pt>
    <dgm:pt modelId="{EE1BC4F2-E46A-46F5-8A51-B52F86F5EC01}" type="parTrans" cxnId="{71E2B0D3-E059-44D6-8957-3AC36268C10E}">
      <dgm:prSet/>
      <dgm:spPr/>
      <dgm:t>
        <a:bodyPr/>
        <a:lstStyle/>
        <a:p>
          <a:endParaRPr lang="de-DE"/>
        </a:p>
      </dgm:t>
    </dgm:pt>
    <dgm:pt modelId="{E3CA397D-ED48-48C3-BF67-A46E3FFF2ACF}" type="sibTrans" cxnId="{71E2B0D3-E059-44D6-8957-3AC36268C10E}">
      <dgm:prSet/>
      <dgm:spPr/>
      <dgm:t>
        <a:bodyPr/>
        <a:lstStyle/>
        <a:p>
          <a:endParaRPr lang="de-DE"/>
        </a:p>
      </dgm:t>
    </dgm:pt>
    <dgm:pt modelId="{25911B15-66F4-4E1B-B462-0F00234B3082}">
      <dgm:prSet/>
      <dgm:spPr/>
      <dgm:t>
        <a:bodyPr/>
        <a:lstStyle/>
        <a:p>
          <a:r>
            <a:rPr lang="de-DE" dirty="0"/>
            <a:t>Evaluierung der Analysestrategie</a:t>
          </a:r>
        </a:p>
      </dgm:t>
    </dgm:pt>
    <dgm:pt modelId="{993515B6-DE2D-4DD8-8B22-9AC7567A819E}" type="parTrans" cxnId="{82557457-EA86-4D9A-BA09-0F6F04B6E2BC}">
      <dgm:prSet/>
      <dgm:spPr/>
      <dgm:t>
        <a:bodyPr/>
        <a:lstStyle/>
        <a:p>
          <a:endParaRPr lang="de-DE"/>
        </a:p>
      </dgm:t>
    </dgm:pt>
    <dgm:pt modelId="{2A29E618-3CCD-4279-8648-297071DCAFF7}" type="sibTrans" cxnId="{82557457-EA86-4D9A-BA09-0F6F04B6E2BC}">
      <dgm:prSet/>
      <dgm:spPr/>
      <dgm:t>
        <a:bodyPr/>
        <a:lstStyle/>
        <a:p>
          <a:endParaRPr lang="de-DE"/>
        </a:p>
      </dgm:t>
    </dgm:pt>
    <dgm:pt modelId="{11A16CF1-75D4-46DF-A8D2-F46CA896597B}" type="pres">
      <dgm:prSet presAssocID="{4B593E44-A804-4D94-81C6-7866A6566F9B}" presName="linearFlow" presStyleCnt="0">
        <dgm:presLayoutVars>
          <dgm:dir/>
          <dgm:animLvl val="lvl"/>
          <dgm:resizeHandles val="exact"/>
        </dgm:presLayoutVars>
      </dgm:prSet>
      <dgm:spPr/>
    </dgm:pt>
    <dgm:pt modelId="{36E3A485-DC59-4668-BEB0-82918C03B5B4}" type="pres">
      <dgm:prSet presAssocID="{50E8D458-C971-4DC2-8C1E-DC1127D40AED}" presName="composite" presStyleCnt="0"/>
      <dgm:spPr/>
    </dgm:pt>
    <dgm:pt modelId="{807AADC2-8DA6-4FB1-AF79-5742DCF0FF87}" type="pres">
      <dgm:prSet presAssocID="{50E8D458-C971-4DC2-8C1E-DC1127D40AE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9AA346-4CC9-48D3-BF8D-3930F58951B0}" type="pres">
      <dgm:prSet presAssocID="{50E8D458-C971-4DC2-8C1E-DC1127D40AED}" presName="parSh" presStyleLbl="node1" presStyleIdx="0" presStyleCnt="4" custLinFactNeighborX="-1904" custLinFactNeighborY="-5861"/>
      <dgm:spPr/>
    </dgm:pt>
    <dgm:pt modelId="{671E6596-949F-4BDD-B043-172081BF732E}" type="pres">
      <dgm:prSet presAssocID="{50E8D458-C971-4DC2-8C1E-DC1127D40AED}" presName="desTx" presStyleLbl="fgAcc1" presStyleIdx="0" presStyleCnt="4">
        <dgm:presLayoutVars>
          <dgm:bulletEnabled val="1"/>
        </dgm:presLayoutVars>
      </dgm:prSet>
      <dgm:spPr/>
    </dgm:pt>
    <dgm:pt modelId="{1A728E88-1D28-4A3C-8834-77D009B31C46}" type="pres">
      <dgm:prSet presAssocID="{5CFEEDA9-344D-4A7E-9E87-EC44375C5457}" presName="sibTrans" presStyleLbl="sibTrans2D1" presStyleIdx="0" presStyleCnt="3" custScaleX="117775" custScaleY="54895" custLinFactNeighborX="-1397" custLinFactNeighborY="-31493"/>
      <dgm:spPr/>
    </dgm:pt>
    <dgm:pt modelId="{92FC4241-60A4-4A20-9F8F-D758D66469AB}" type="pres">
      <dgm:prSet presAssocID="{5CFEEDA9-344D-4A7E-9E87-EC44375C5457}" presName="connTx" presStyleLbl="sibTrans2D1" presStyleIdx="0" presStyleCnt="3"/>
      <dgm:spPr/>
    </dgm:pt>
    <dgm:pt modelId="{C2B785C5-C2F9-47DB-AFA5-A8D569E0AE0F}" type="pres">
      <dgm:prSet presAssocID="{A1D8DE2C-9A9B-4212-B96A-C03EF5EBA655}" presName="composite" presStyleCnt="0"/>
      <dgm:spPr/>
    </dgm:pt>
    <dgm:pt modelId="{E7657BB4-630E-434A-B89D-006DDAAACC7A}" type="pres">
      <dgm:prSet presAssocID="{A1D8DE2C-9A9B-4212-B96A-C03EF5EBA65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0AC0EE-0202-4AF2-BD9E-7E6B3A121DC3}" type="pres">
      <dgm:prSet presAssocID="{A1D8DE2C-9A9B-4212-B96A-C03EF5EBA655}" presName="parSh" presStyleLbl="node1" presStyleIdx="1" presStyleCnt="4"/>
      <dgm:spPr/>
    </dgm:pt>
    <dgm:pt modelId="{3E399EB9-57D3-4F69-AA5A-57288CA0683F}" type="pres">
      <dgm:prSet presAssocID="{A1D8DE2C-9A9B-4212-B96A-C03EF5EBA655}" presName="desTx" presStyleLbl="fgAcc1" presStyleIdx="1" presStyleCnt="4">
        <dgm:presLayoutVars>
          <dgm:bulletEnabled val="1"/>
        </dgm:presLayoutVars>
      </dgm:prSet>
      <dgm:spPr/>
    </dgm:pt>
    <dgm:pt modelId="{5A94E39D-3EFE-4D68-A7BD-E614C8D8F260}" type="pres">
      <dgm:prSet presAssocID="{6AB98997-E8BA-4FAA-860B-07F9B122C9F9}" presName="sibTrans" presStyleLbl="sibTrans2D1" presStyleIdx="1" presStyleCnt="3" custScaleX="117313" custScaleY="58953" custLinFactNeighborX="-3615" custLinFactNeighborY="-30739"/>
      <dgm:spPr/>
    </dgm:pt>
    <dgm:pt modelId="{404E0C76-57AB-46CA-95B2-5FA7267D9C95}" type="pres">
      <dgm:prSet presAssocID="{6AB98997-E8BA-4FAA-860B-07F9B122C9F9}" presName="connTx" presStyleLbl="sibTrans2D1" presStyleIdx="1" presStyleCnt="3"/>
      <dgm:spPr/>
    </dgm:pt>
    <dgm:pt modelId="{732F74D7-2339-4233-84FF-372C0CA5B881}" type="pres">
      <dgm:prSet presAssocID="{3FD226D5-2657-4C60-9837-179F82EC39FA}" presName="composite" presStyleCnt="0"/>
      <dgm:spPr/>
    </dgm:pt>
    <dgm:pt modelId="{518BA80A-DF28-4FF2-A2A4-64B0A159C7AD}" type="pres">
      <dgm:prSet presAssocID="{3FD226D5-2657-4C60-9837-179F82EC39F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04D47D-E5BF-46ED-81F6-8EDEF43005FC}" type="pres">
      <dgm:prSet presAssocID="{3FD226D5-2657-4C60-9837-179F82EC39FA}" presName="parSh" presStyleLbl="node1" presStyleIdx="2" presStyleCnt="4"/>
      <dgm:spPr/>
    </dgm:pt>
    <dgm:pt modelId="{03B61E60-6E2E-420D-B97A-32783AA9E551}" type="pres">
      <dgm:prSet presAssocID="{3FD226D5-2657-4C60-9837-179F82EC39FA}" presName="desTx" presStyleLbl="fgAcc1" presStyleIdx="2" presStyleCnt="4">
        <dgm:presLayoutVars>
          <dgm:bulletEnabled val="1"/>
        </dgm:presLayoutVars>
      </dgm:prSet>
      <dgm:spPr/>
    </dgm:pt>
    <dgm:pt modelId="{2732C278-16F6-4C38-ACAF-16C0075382E3}" type="pres">
      <dgm:prSet presAssocID="{EFA32F56-BDD2-4983-9504-58A7728B6DBC}" presName="sibTrans" presStyleLbl="sibTrans2D1" presStyleIdx="2" presStyleCnt="3" custScaleX="115645" custScaleY="60359" custLinFactNeighborX="-9680" custLinFactNeighborY="-29101"/>
      <dgm:spPr/>
    </dgm:pt>
    <dgm:pt modelId="{98FE427F-44DA-4029-90A2-E1C665A4B8BB}" type="pres">
      <dgm:prSet presAssocID="{EFA32F56-BDD2-4983-9504-58A7728B6DBC}" presName="connTx" presStyleLbl="sibTrans2D1" presStyleIdx="2" presStyleCnt="3"/>
      <dgm:spPr/>
    </dgm:pt>
    <dgm:pt modelId="{BDB607C1-01A1-4E59-8C20-B4C27D8B60CD}" type="pres">
      <dgm:prSet presAssocID="{6531F9DB-A83B-44B5-9454-C8C43807E8B3}" presName="composite" presStyleCnt="0"/>
      <dgm:spPr/>
    </dgm:pt>
    <dgm:pt modelId="{AC1ED8F7-C7C4-4A82-8EC1-04E58BFBB6A6}" type="pres">
      <dgm:prSet presAssocID="{6531F9DB-A83B-44B5-9454-C8C43807E8B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7A41C4-091A-421E-AFB5-43A854A515FF}" type="pres">
      <dgm:prSet presAssocID="{6531F9DB-A83B-44B5-9454-C8C43807E8B3}" presName="parSh" presStyleLbl="node1" presStyleIdx="3" presStyleCnt="4"/>
      <dgm:spPr/>
    </dgm:pt>
    <dgm:pt modelId="{A0BCCB5C-71B3-423A-BBFF-B13DDFE4BC81}" type="pres">
      <dgm:prSet presAssocID="{6531F9DB-A83B-44B5-9454-C8C43807E8B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C0B1906-FA25-4FCC-96AA-7A5DB254FF0F}" type="presOf" srcId="{246B309D-0D42-43F1-BD78-0179799BB46D}" destId="{3E399EB9-57D3-4F69-AA5A-57288CA0683F}" srcOrd="0" destOrd="0" presId="urn:microsoft.com/office/officeart/2005/8/layout/process3"/>
    <dgm:cxn modelId="{F8524E06-E9E8-4B5A-A7BE-B6E99F7C7C58}" type="presOf" srcId="{A1D8DE2C-9A9B-4212-B96A-C03EF5EBA655}" destId="{B10AC0EE-0202-4AF2-BD9E-7E6B3A121DC3}" srcOrd="1" destOrd="0" presId="urn:microsoft.com/office/officeart/2005/8/layout/process3"/>
    <dgm:cxn modelId="{56812E15-1FE7-4745-81DE-FBBE441FEC7A}" type="presOf" srcId="{EFA32F56-BDD2-4983-9504-58A7728B6DBC}" destId="{2732C278-16F6-4C38-ACAF-16C0075382E3}" srcOrd="0" destOrd="0" presId="urn:microsoft.com/office/officeart/2005/8/layout/process3"/>
    <dgm:cxn modelId="{ED52FA15-3F36-42DD-9C6C-99884691C707}" srcId="{4B593E44-A804-4D94-81C6-7866A6566F9B}" destId="{6531F9DB-A83B-44B5-9454-C8C43807E8B3}" srcOrd="3" destOrd="0" parTransId="{D31C8949-B908-4305-A9AB-2823C3F4E1B3}" sibTransId="{C969FA26-4795-41AD-A0D1-6E76781486C5}"/>
    <dgm:cxn modelId="{2583621B-CEE5-4AB8-A1A2-E658A920E7F8}" srcId="{4B593E44-A804-4D94-81C6-7866A6566F9B}" destId="{50E8D458-C971-4DC2-8C1E-DC1127D40AED}" srcOrd="0" destOrd="0" parTransId="{92DDC765-8C7C-44C1-8AEA-BA1DEA28159F}" sibTransId="{5CFEEDA9-344D-4A7E-9E87-EC44375C5457}"/>
    <dgm:cxn modelId="{A720931B-E2CE-4AAC-B168-533EBC4EBC0A}" srcId="{6531F9DB-A83B-44B5-9454-C8C43807E8B3}" destId="{A68F28F2-37C2-4451-8EFF-27A3DC8B860C}" srcOrd="1" destOrd="0" parTransId="{6AE0563B-F70F-4C1A-8231-5D716A0C7DD4}" sibTransId="{3A9D4039-3738-4270-B77D-D527DAA994C7}"/>
    <dgm:cxn modelId="{196A1D25-BACC-4978-B089-6A2FBB59AFE9}" type="presOf" srcId="{4B593E44-A804-4D94-81C6-7866A6566F9B}" destId="{11A16CF1-75D4-46DF-A8D2-F46CA896597B}" srcOrd="0" destOrd="0" presId="urn:microsoft.com/office/officeart/2005/8/layout/process3"/>
    <dgm:cxn modelId="{04398D2B-C220-4D20-8533-B3B438DE05C4}" type="presOf" srcId="{3FD226D5-2657-4C60-9837-179F82EC39FA}" destId="{518BA80A-DF28-4FF2-A2A4-64B0A159C7AD}" srcOrd="0" destOrd="0" presId="urn:microsoft.com/office/officeart/2005/8/layout/process3"/>
    <dgm:cxn modelId="{074AD73D-9645-46D1-8E96-DE0FBF9CB101}" type="presOf" srcId="{3FD226D5-2657-4C60-9837-179F82EC39FA}" destId="{F504D47D-E5BF-46ED-81F6-8EDEF43005FC}" srcOrd="1" destOrd="0" presId="urn:microsoft.com/office/officeart/2005/8/layout/process3"/>
    <dgm:cxn modelId="{894BB63F-EE5A-4E79-8ED7-C94809805CB2}" type="presOf" srcId="{A68F28F2-37C2-4451-8EFF-27A3DC8B860C}" destId="{A0BCCB5C-71B3-423A-BBFF-B13DDFE4BC81}" srcOrd="0" destOrd="1" presId="urn:microsoft.com/office/officeart/2005/8/layout/process3"/>
    <dgm:cxn modelId="{D848595B-8BDB-4355-AF92-92BF436C37F5}" type="presOf" srcId="{0BB9DE9F-B626-476A-A534-39CBFEAB6E2F}" destId="{671E6596-949F-4BDD-B043-172081BF732E}" srcOrd="0" destOrd="1" presId="urn:microsoft.com/office/officeart/2005/8/layout/process3"/>
    <dgm:cxn modelId="{316A1242-646B-4753-8F87-4DC688EF029D}" srcId="{A1D8DE2C-9A9B-4212-B96A-C03EF5EBA655}" destId="{99C7A3FA-D805-4897-B386-07E7A708262B}" srcOrd="1" destOrd="0" parTransId="{AD16CFF2-5931-4E49-B6AC-1741443447FB}" sibTransId="{FCCC705C-622A-44CC-85BE-819E858AEA9B}"/>
    <dgm:cxn modelId="{CC3EDC65-AACD-45FB-BD54-83412BDDAAC5}" type="presOf" srcId="{5CFEEDA9-344D-4A7E-9E87-EC44375C5457}" destId="{1A728E88-1D28-4A3C-8834-77D009B31C46}" srcOrd="0" destOrd="0" presId="urn:microsoft.com/office/officeart/2005/8/layout/process3"/>
    <dgm:cxn modelId="{6F726D68-1868-42EE-BFEB-C839FBB67B10}" srcId="{50E8D458-C971-4DC2-8C1E-DC1127D40AED}" destId="{5B4C68F8-F080-449B-9C36-E2C98720ACC6}" srcOrd="0" destOrd="0" parTransId="{0C602F29-404C-4224-B19F-1D92FA928D77}" sibTransId="{807C6C90-909A-4E31-8919-C61AF8B22C4A}"/>
    <dgm:cxn modelId="{0F58EE50-DEB6-48F5-B37A-EF662239DEF1}" type="presOf" srcId="{5B4C68F8-F080-449B-9C36-E2C98720ACC6}" destId="{671E6596-949F-4BDD-B043-172081BF732E}" srcOrd="0" destOrd="0" presId="urn:microsoft.com/office/officeart/2005/8/layout/process3"/>
    <dgm:cxn modelId="{28D12373-6BB6-4A8D-9AB7-5F846EF11113}" type="presOf" srcId="{50E8D458-C971-4DC2-8C1E-DC1127D40AED}" destId="{807AADC2-8DA6-4FB1-AF79-5742DCF0FF87}" srcOrd="0" destOrd="0" presId="urn:microsoft.com/office/officeart/2005/8/layout/process3"/>
    <dgm:cxn modelId="{62018E53-9237-4E20-A619-15AB4BBB508A}" srcId="{4B593E44-A804-4D94-81C6-7866A6566F9B}" destId="{A1D8DE2C-9A9B-4212-B96A-C03EF5EBA655}" srcOrd="1" destOrd="0" parTransId="{F164EF54-726E-4FA3-93E1-938F50EF1BBD}" sibTransId="{6AB98997-E8BA-4FAA-860B-07F9B122C9F9}"/>
    <dgm:cxn modelId="{466BF054-E801-4868-87BC-00A29216F48C}" type="presOf" srcId="{6531F9DB-A83B-44B5-9454-C8C43807E8B3}" destId="{AC1ED8F7-C7C4-4A82-8EC1-04E58BFBB6A6}" srcOrd="0" destOrd="0" presId="urn:microsoft.com/office/officeart/2005/8/layout/process3"/>
    <dgm:cxn modelId="{EC812D77-7E0B-4DD6-8BD2-7759F0AF0531}" srcId="{4B593E44-A804-4D94-81C6-7866A6566F9B}" destId="{3FD226D5-2657-4C60-9837-179F82EC39FA}" srcOrd="2" destOrd="0" parTransId="{9125554B-2DA8-4AA6-8FF0-3A8AE8BB4274}" sibTransId="{EFA32F56-BDD2-4983-9504-58A7728B6DBC}"/>
    <dgm:cxn modelId="{82557457-EA86-4D9A-BA09-0F6F04B6E2BC}" srcId="{3FD226D5-2657-4C60-9837-179F82EC39FA}" destId="{25911B15-66F4-4E1B-B462-0F00234B3082}" srcOrd="1" destOrd="0" parTransId="{993515B6-DE2D-4DD8-8B22-9AC7567A819E}" sibTransId="{2A29E618-3CCD-4279-8648-297071DCAFF7}"/>
    <dgm:cxn modelId="{3C4B2A78-5D67-40D9-987A-7BB5BA0651EA}" type="presOf" srcId="{99C7A3FA-D805-4897-B386-07E7A708262B}" destId="{3E399EB9-57D3-4F69-AA5A-57288CA0683F}" srcOrd="0" destOrd="1" presId="urn:microsoft.com/office/officeart/2005/8/layout/process3"/>
    <dgm:cxn modelId="{EE67E078-D10D-4AF1-9F6F-B38AC38C9D4F}" type="presOf" srcId="{5CFEEDA9-344D-4A7E-9E87-EC44375C5457}" destId="{92FC4241-60A4-4A20-9F8F-D758D66469AB}" srcOrd="1" destOrd="0" presId="urn:microsoft.com/office/officeart/2005/8/layout/process3"/>
    <dgm:cxn modelId="{8E14D382-0D35-4A27-B3BB-3C59ECA79365}" type="presOf" srcId="{50E8D458-C971-4DC2-8C1E-DC1127D40AED}" destId="{CD9AA346-4CC9-48D3-BF8D-3930F58951B0}" srcOrd="1" destOrd="0" presId="urn:microsoft.com/office/officeart/2005/8/layout/process3"/>
    <dgm:cxn modelId="{4F0D828E-E2C8-4142-9A23-6B5FB16C8344}" type="presOf" srcId="{6AB98997-E8BA-4FAA-860B-07F9B122C9F9}" destId="{5A94E39D-3EFE-4D68-A7BD-E614C8D8F260}" srcOrd="0" destOrd="0" presId="urn:microsoft.com/office/officeart/2005/8/layout/process3"/>
    <dgm:cxn modelId="{2E593497-B94B-44C9-B48F-90FF4E2A6B6E}" type="presOf" srcId="{25911B15-66F4-4E1B-B462-0F00234B3082}" destId="{03B61E60-6E2E-420D-B97A-32783AA9E551}" srcOrd="0" destOrd="1" presId="urn:microsoft.com/office/officeart/2005/8/layout/process3"/>
    <dgm:cxn modelId="{D23D2BAC-28D0-4B18-8F48-750E2FA6C8BB}" srcId="{6531F9DB-A83B-44B5-9454-C8C43807E8B3}" destId="{1F65D3A5-BC42-442F-B12B-36A97FD8843A}" srcOrd="0" destOrd="0" parTransId="{F32A7471-A02B-47C6-B5FA-71CA845157CD}" sibTransId="{BD6B588B-8126-44A6-AC90-EFCB6E7A1B8F}"/>
    <dgm:cxn modelId="{244B6DBD-6059-47C4-B876-B89293E2C831}" type="presOf" srcId="{A1D8DE2C-9A9B-4212-B96A-C03EF5EBA655}" destId="{E7657BB4-630E-434A-B89D-006DDAAACC7A}" srcOrd="0" destOrd="0" presId="urn:microsoft.com/office/officeart/2005/8/layout/process3"/>
    <dgm:cxn modelId="{D207F2C0-E5CB-4A54-B7D7-E925D7EA1F50}" type="presOf" srcId="{DC341AF8-4D8F-4EF0-9015-45AE21E8B88A}" destId="{03B61E60-6E2E-420D-B97A-32783AA9E551}" srcOrd="0" destOrd="0" presId="urn:microsoft.com/office/officeart/2005/8/layout/process3"/>
    <dgm:cxn modelId="{63FFF9C5-792D-4FC8-999A-964DD2FCEC59}" srcId="{A1D8DE2C-9A9B-4212-B96A-C03EF5EBA655}" destId="{246B309D-0D42-43F1-BD78-0179799BB46D}" srcOrd="0" destOrd="0" parTransId="{1D9CBD9E-557F-42EA-AE19-EA834D8EA27A}" sibTransId="{AEA878D6-6D29-48BA-90BA-40E0CE81B0E0}"/>
    <dgm:cxn modelId="{71E2B0D3-E059-44D6-8957-3AC36268C10E}" srcId="{3FD226D5-2657-4C60-9837-179F82EC39FA}" destId="{DC341AF8-4D8F-4EF0-9015-45AE21E8B88A}" srcOrd="0" destOrd="0" parTransId="{EE1BC4F2-E46A-46F5-8A51-B52F86F5EC01}" sibTransId="{E3CA397D-ED48-48C3-BF67-A46E3FFF2ACF}"/>
    <dgm:cxn modelId="{345EF7DC-6DAA-4463-BF10-511BE5635F53}" type="presOf" srcId="{6531F9DB-A83B-44B5-9454-C8C43807E8B3}" destId="{597A41C4-091A-421E-AFB5-43A854A515FF}" srcOrd="1" destOrd="0" presId="urn:microsoft.com/office/officeart/2005/8/layout/process3"/>
    <dgm:cxn modelId="{AE0765E0-0A63-4200-8021-F9FA4C2C1233}" type="presOf" srcId="{EFA32F56-BDD2-4983-9504-58A7728B6DBC}" destId="{98FE427F-44DA-4029-90A2-E1C665A4B8BB}" srcOrd="1" destOrd="0" presId="urn:microsoft.com/office/officeart/2005/8/layout/process3"/>
    <dgm:cxn modelId="{57967BEE-19A5-4718-818C-AE7932BD480A}" srcId="{50E8D458-C971-4DC2-8C1E-DC1127D40AED}" destId="{0BB9DE9F-B626-476A-A534-39CBFEAB6E2F}" srcOrd="1" destOrd="0" parTransId="{03F4A134-FF4C-41B0-B39F-885CD72FBBEE}" sibTransId="{3ECBCC0E-57D2-407B-9009-D807F1C44600}"/>
    <dgm:cxn modelId="{9CE6B2EE-0BED-41F2-AB91-61B4729CA906}" type="presOf" srcId="{1F65D3A5-BC42-442F-B12B-36A97FD8843A}" destId="{A0BCCB5C-71B3-423A-BBFF-B13DDFE4BC81}" srcOrd="0" destOrd="0" presId="urn:microsoft.com/office/officeart/2005/8/layout/process3"/>
    <dgm:cxn modelId="{CF482FFF-5171-4CCD-AD15-FCD82F107313}" type="presOf" srcId="{6AB98997-E8BA-4FAA-860B-07F9B122C9F9}" destId="{404E0C76-57AB-46CA-95B2-5FA7267D9C95}" srcOrd="1" destOrd="0" presId="urn:microsoft.com/office/officeart/2005/8/layout/process3"/>
    <dgm:cxn modelId="{CCC4E2EF-88BE-4F76-8763-F9BA9FD076F6}" type="presParOf" srcId="{11A16CF1-75D4-46DF-A8D2-F46CA896597B}" destId="{36E3A485-DC59-4668-BEB0-82918C03B5B4}" srcOrd="0" destOrd="0" presId="urn:microsoft.com/office/officeart/2005/8/layout/process3"/>
    <dgm:cxn modelId="{42DE21D4-C757-4551-9EE6-FFA0C9BBFE60}" type="presParOf" srcId="{36E3A485-DC59-4668-BEB0-82918C03B5B4}" destId="{807AADC2-8DA6-4FB1-AF79-5742DCF0FF87}" srcOrd="0" destOrd="0" presId="urn:microsoft.com/office/officeart/2005/8/layout/process3"/>
    <dgm:cxn modelId="{DF1CB056-7D74-4724-A526-B8890432F567}" type="presParOf" srcId="{36E3A485-DC59-4668-BEB0-82918C03B5B4}" destId="{CD9AA346-4CC9-48D3-BF8D-3930F58951B0}" srcOrd="1" destOrd="0" presId="urn:microsoft.com/office/officeart/2005/8/layout/process3"/>
    <dgm:cxn modelId="{851C7292-A3CA-4A89-97FF-A1754FE87C5D}" type="presParOf" srcId="{36E3A485-DC59-4668-BEB0-82918C03B5B4}" destId="{671E6596-949F-4BDD-B043-172081BF732E}" srcOrd="2" destOrd="0" presId="urn:microsoft.com/office/officeart/2005/8/layout/process3"/>
    <dgm:cxn modelId="{93433B65-C3E0-4968-A4C9-C76131840581}" type="presParOf" srcId="{11A16CF1-75D4-46DF-A8D2-F46CA896597B}" destId="{1A728E88-1D28-4A3C-8834-77D009B31C46}" srcOrd="1" destOrd="0" presId="urn:microsoft.com/office/officeart/2005/8/layout/process3"/>
    <dgm:cxn modelId="{5263BE9B-E134-4429-938A-36C50E93C2EC}" type="presParOf" srcId="{1A728E88-1D28-4A3C-8834-77D009B31C46}" destId="{92FC4241-60A4-4A20-9F8F-D758D66469AB}" srcOrd="0" destOrd="0" presId="urn:microsoft.com/office/officeart/2005/8/layout/process3"/>
    <dgm:cxn modelId="{87BEC698-A971-4BEA-AD03-7B92B7D909B5}" type="presParOf" srcId="{11A16CF1-75D4-46DF-A8D2-F46CA896597B}" destId="{C2B785C5-C2F9-47DB-AFA5-A8D569E0AE0F}" srcOrd="2" destOrd="0" presId="urn:microsoft.com/office/officeart/2005/8/layout/process3"/>
    <dgm:cxn modelId="{A1F54B75-B610-4E40-AF84-F4D18F7846B7}" type="presParOf" srcId="{C2B785C5-C2F9-47DB-AFA5-A8D569E0AE0F}" destId="{E7657BB4-630E-434A-B89D-006DDAAACC7A}" srcOrd="0" destOrd="0" presId="urn:microsoft.com/office/officeart/2005/8/layout/process3"/>
    <dgm:cxn modelId="{DA4729F5-0927-41D8-BC7F-90CDA2FE19C6}" type="presParOf" srcId="{C2B785C5-C2F9-47DB-AFA5-A8D569E0AE0F}" destId="{B10AC0EE-0202-4AF2-BD9E-7E6B3A121DC3}" srcOrd="1" destOrd="0" presId="urn:microsoft.com/office/officeart/2005/8/layout/process3"/>
    <dgm:cxn modelId="{DD015139-EBD3-49D5-8171-E4B1068D7E3C}" type="presParOf" srcId="{C2B785C5-C2F9-47DB-AFA5-A8D569E0AE0F}" destId="{3E399EB9-57D3-4F69-AA5A-57288CA0683F}" srcOrd="2" destOrd="0" presId="urn:microsoft.com/office/officeart/2005/8/layout/process3"/>
    <dgm:cxn modelId="{EFB0EEA7-320D-453A-9CE1-9447A74C9BA2}" type="presParOf" srcId="{11A16CF1-75D4-46DF-A8D2-F46CA896597B}" destId="{5A94E39D-3EFE-4D68-A7BD-E614C8D8F260}" srcOrd="3" destOrd="0" presId="urn:microsoft.com/office/officeart/2005/8/layout/process3"/>
    <dgm:cxn modelId="{757B47ED-0BC2-4AFE-BA62-02A6F84437E5}" type="presParOf" srcId="{5A94E39D-3EFE-4D68-A7BD-E614C8D8F260}" destId="{404E0C76-57AB-46CA-95B2-5FA7267D9C95}" srcOrd="0" destOrd="0" presId="urn:microsoft.com/office/officeart/2005/8/layout/process3"/>
    <dgm:cxn modelId="{4CBEC749-2DC4-4F44-9AED-3F9B3EA9BDCD}" type="presParOf" srcId="{11A16CF1-75D4-46DF-A8D2-F46CA896597B}" destId="{732F74D7-2339-4233-84FF-372C0CA5B881}" srcOrd="4" destOrd="0" presId="urn:microsoft.com/office/officeart/2005/8/layout/process3"/>
    <dgm:cxn modelId="{E9C36463-F9E0-4C18-930A-5E0FCD056FE8}" type="presParOf" srcId="{732F74D7-2339-4233-84FF-372C0CA5B881}" destId="{518BA80A-DF28-4FF2-A2A4-64B0A159C7AD}" srcOrd="0" destOrd="0" presId="urn:microsoft.com/office/officeart/2005/8/layout/process3"/>
    <dgm:cxn modelId="{175F8285-FAF1-4AB2-AB22-17DCF46410D6}" type="presParOf" srcId="{732F74D7-2339-4233-84FF-372C0CA5B881}" destId="{F504D47D-E5BF-46ED-81F6-8EDEF43005FC}" srcOrd="1" destOrd="0" presId="urn:microsoft.com/office/officeart/2005/8/layout/process3"/>
    <dgm:cxn modelId="{3563F32C-7887-44B2-A9E7-4DC35D731F4C}" type="presParOf" srcId="{732F74D7-2339-4233-84FF-372C0CA5B881}" destId="{03B61E60-6E2E-420D-B97A-32783AA9E551}" srcOrd="2" destOrd="0" presId="urn:microsoft.com/office/officeart/2005/8/layout/process3"/>
    <dgm:cxn modelId="{55D3EC82-9AE4-4556-AD05-C3841F87F6F3}" type="presParOf" srcId="{11A16CF1-75D4-46DF-A8D2-F46CA896597B}" destId="{2732C278-16F6-4C38-ACAF-16C0075382E3}" srcOrd="5" destOrd="0" presId="urn:microsoft.com/office/officeart/2005/8/layout/process3"/>
    <dgm:cxn modelId="{A7AA05AB-A49A-4370-90B7-A94FA0703A93}" type="presParOf" srcId="{2732C278-16F6-4C38-ACAF-16C0075382E3}" destId="{98FE427F-44DA-4029-90A2-E1C665A4B8BB}" srcOrd="0" destOrd="0" presId="urn:microsoft.com/office/officeart/2005/8/layout/process3"/>
    <dgm:cxn modelId="{A0C38792-5402-4F11-BFE7-8822987265DF}" type="presParOf" srcId="{11A16CF1-75D4-46DF-A8D2-F46CA896597B}" destId="{BDB607C1-01A1-4E59-8C20-B4C27D8B60CD}" srcOrd="6" destOrd="0" presId="urn:microsoft.com/office/officeart/2005/8/layout/process3"/>
    <dgm:cxn modelId="{5754052A-904C-4A01-9F8F-8B189FEBF83C}" type="presParOf" srcId="{BDB607C1-01A1-4E59-8C20-B4C27D8B60CD}" destId="{AC1ED8F7-C7C4-4A82-8EC1-04E58BFBB6A6}" srcOrd="0" destOrd="0" presId="urn:microsoft.com/office/officeart/2005/8/layout/process3"/>
    <dgm:cxn modelId="{1F5B46BE-DBCB-4A49-A4A9-AA61F4A289EE}" type="presParOf" srcId="{BDB607C1-01A1-4E59-8C20-B4C27D8B60CD}" destId="{597A41C4-091A-421E-AFB5-43A854A515FF}" srcOrd="1" destOrd="0" presId="urn:microsoft.com/office/officeart/2005/8/layout/process3"/>
    <dgm:cxn modelId="{737A4315-BE85-4227-9EB6-D911DAACD1AC}" type="presParOf" srcId="{BDB607C1-01A1-4E59-8C20-B4C27D8B60CD}" destId="{A0BCCB5C-71B3-423A-BBFF-B13DDFE4BC81}" srcOrd="2" destOrd="0" presId="urn:microsoft.com/office/officeart/2005/8/layout/process3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A346-4CC9-48D3-BF8D-3930F58951B0}">
      <dsp:nvSpPr>
        <dsp:cNvPr id="0" name=""/>
        <dsp:cNvSpPr/>
      </dsp:nvSpPr>
      <dsp:spPr>
        <a:xfrm>
          <a:off x="0" y="0"/>
          <a:ext cx="6250064" cy="2741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b="0" kern="1200" dirty="0"/>
            <a:t>Literaturrecherche</a:t>
          </a:r>
          <a:endParaRPr lang="de-DE" sz="4000" b="0" kern="1200" dirty="0"/>
        </a:p>
      </dsp:txBody>
      <dsp:txXfrm>
        <a:off x="0" y="0"/>
        <a:ext cx="6250064" cy="1827638"/>
      </dsp:txXfrm>
    </dsp:sp>
    <dsp:sp modelId="{671E6596-949F-4BDD-B043-172081BF732E}">
      <dsp:nvSpPr>
        <dsp:cNvPr id="0" name=""/>
        <dsp:cNvSpPr/>
      </dsp:nvSpPr>
      <dsp:spPr>
        <a:xfrm>
          <a:off x="1285107" y="1836278"/>
          <a:ext cx="6250064" cy="326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700" kern="1200" dirty="0">
              <a:effectLst/>
            </a:rPr>
            <a:t>Programmiersprache, Architektur, Modelle </a:t>
          </a:r>
          <a:endParaRPr lang="de-DE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700" kern="1200" dirty="0">
              <a:effectLst/>
            </a:rPr>
            <a:t>Bewertbarkeit von Software (Umfang, Kosten, Schnittstellen usw.)</a:t>
          </a:r>
          <a:endParaRPr lang="de-DE" sz="3700" kern="1200" dirty="0"/>
        </a:p>
      </dsp:txBody>
      <dsp:txXfrm>
        <a:off x="1380689" y="1931860"/>
        <a:ext cx="6058900" cy="3072236"/>
      </dsp:txXfrm>
    </dsp:sp>
    <dsp:sp modelId="{1A728E88-1D28-4A3C-8834-77D009B31C46}">
      <dsp:nvSpPr>
        <dsp:cNvPr id="0" name=""/>
        <dsp:cNvSpPr/>
      </dsp:nvSpPr>
      <dsp:spPr>
        <a:xfrm rot="2957">
          <a:off x="6991941" y="1023"/>
          <a:ext cx="2368819" cy="854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/>
        </a:p>
      </dsp:txBody>
      <dsp:txXfrm>
        <a:off x="6991941" y="171756"/>
        <a:ext cx="2112555" cy="512527"/>
      </dsp:txXfrm>
    </dsp:sp>
    <dsp:sp modelId="{B10AC0EE-0202-4AF2-BD9E-7E6B3A121DC3}">
      <dsp:nvSpPr>
        <dsp:cNvPr id="0" name=""/>
        <dsp:cNvSpPr/>
      </dsp:nvSpPr>
      <dsp:spPr>
        <a:xfrm>
          <a:off x="10044986" y="8640"/>
          <a:ext cx="6250064" cy="2741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Erstellung des </a:t>
          </a:r>
          <a:r>
            <a:rPr lang="de-DE" sz="4800" b="0" kern="1200" dirty="0"/>
            <a:t>Fragebogens</a:t>
          </a:r>
        </a:p>
      </dsp:txBody>
      <dsp:txXfrm>
        <a:off x="10044986" y="8640"/>
        <a:ext cx="6250064" cy="1827638"/>
      </dsp:txXfrm>
    </dsp:sp>
    <dsp:sp modelId="{3E399EB9-57D3-4F69-AA5A-57288CA0683F}">
      <dsp:nvSpPr>
        <dsp:cNvPr id="0" name=""/>
        <dsp:cNvSpPr/>
      </dsp:nvSpPr>
      <dsp:spPr>
        <a:xfrm>
          <a:off x="11325120" y="1836278"/>
          <a:ext cx="6250064" cy="326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700" kern="1200" dirty="0">
              <a:effectLst/>
            </a:rPr>
            <a:t>Identifikation und Kategorisierung der ermittelten Parameter</a:t>
          </a:r>
          <a:endParaRPr lang="de-DE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700" kern="1200" dirty="0">
              <a:effectLst/>
            </a:rPr>
            <a:t>Evaluierung der Ergebnisse mit ExpertInnen </a:t>
          </a:r>
          <a:endParaRPr lang="de-DE" sz="3700" kern="1200" dirty="0"/>
        </a:p>
      </dsp:txBody>
      <dsp:txXfrm>
        <a:off x="11420702" y="1931860"/>
        <a:ext cx="6058900" cy="3072236"/>
      </dsp:txXfrm>
    </dsp:sp>
    <dsp:sp modelId="{5A94E39D-3EFE-4D68-A7BD-E614C8D8F260}">
      <dsp:nvSpPr>
        <dsp:cNvPr id="0" name=""/>
        <dsp:cNvSpPr/>
      </dsp:nvSpPr>
      <dsp:spPr>
        <a:xfrm>
          <a:off x="16996043" y="-14545"/>
          <a:ext cx="2356434" cy="917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16996043" y="168927"/>
        <a:ext cx="2081227" cy="550414"/>
      </dsp:txXfrm>
    </dsp:sp>
    <dsp:sp modelId="{F504D47D-E5BF-46ED-81F6-8EDEF43005FC}">
      <dsp:nvSpPr>
        <dsp:cNvPr id="0" name=""/>
        <dsp:cNvSpPr/>
      </dsp:nvSpPr>
      <dsp:spPr>
        <a:xfrm>
          <a:off x="20084999" y="8640"/>
          <a:ext cx="6250064" cy="2741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Entwicklung einer Analysestrategie</a:t>
          </a:r>
        </a:p>
      </dsp:txBody>
      <dsp:txXfrm>
        <a:off x="20084999" y="8640"/>
        <a:ext cx="6250064" cy="1827638"/>
      </dsp:txXfrm>
    </dsp:sp>
    <dsp:sp modelId="{03B61E60-6E2E-420D-B97A-32783AA9E551}">
      <dsp:nvSpPr>
        <dsp:cNvPr id="0" name=""/>
        <dsp:cNvSpPr/>
      </dsp:nvSpPr>
      <dsp:spPr>
        <a:xfrm>
          <a:off x="21365133" y="1836278"/>
          <a:ext cx="6250064" cy="326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700" kern="1200" dirty="0"/>
            <a:t>Erhebung von Echtdaten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700" kern="1200" dirty="0"/>
            <a:t>Evaluierung der Analysestrategie</a:t>
          </a:r>
        </a:p>
      </dsp:txBody>
      <dsp:txXfrm>
        <a:off x="21460715" y="1931860"/>
        <a:ext cx="6058900" cy="3072236"/>
      </dsp:txXfrm>
    </dsp:sp>
    <dsp:sp modelId="{2732C278-16F6-4C38-ACAF-16C0075382E3}">
      <dsp:nvSpPr>
        <dsp:cNvPr id="0" name=""/>
        <dsp:cNvSpPr/>
      </dsp:nvSpPr>
      <dsp:spPr>
        <a:xfrm>
          <a:off x="26930982" y="4"/>
          <a:ext cx="2322929" cy="939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26930982" y="187851"/>
        <a:ext cx="2041158" cy="563543"/>
      </dsp:txXfrm>
    </dsp:sp>
    <dsp:sp modelId="{597A41C4-091A-421E-AFB5-43A854A515FF}">
      <dsp:nvSpPr>
        <dsp:cNvPr id="0" name=""/>
        <dsp:cNvSpPr/>
      </dsp:nvSpPr>
      <dsp:spPr>
        <a:xfrm>
          <a:off x="30125012" y="8640"/>
          <a:ext cx="6250064" cy="2741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Ergebnis</a:t>
          </a:r>
        </a:p>
      </dsp:txBody>
      <dsp:txXfrm>
        <a:off x="30125012" y="8640"/>
        <a:ext cx="6250064" cy="1827638"/>
      </dsp:txXfrm>
    </dsp:sp>
    <dsp:sp modelId="{A0BCCB5C-71B3-423A-BBFF-B13DDFE4BC81}">
      <dsp:nvSpPr>
        <dsp:cNvPr id="0" name=""/>
        <dsp:cNvSpPr/>
      </dsp:nvSpPr>
      <dsp:spPr>
        <a:xfrm>
          <a:off x="31405146" y="1836278"/>
          <a:ext cx="6250064" cy="326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700" kern="1200" dirty="0"/>
            <a:t>Fertiges Erhebungsinstrument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700" kern="1200" dirty="0"/>
            <a:t>Fertige Analysestrategie</a:t>
          </a:r>
        </a:p>
      </dsp:txBody>
      <dsp:txXfrm>
        <a:off x="31500728" y="1931860"/>
        <a:ext cx="6058900" cy="307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7">
            <a:extLst>
              <a:ext uri="{FF2B5EF4-FFF2-40B4-BE49-F238E27FC236}">
                <a16:creationId xmlns:a16="http://schemas.microsoft.com/office/drawing/2014/main" id="{307AC680-9B9E-41AE-8A9A-DF6C61C81BD7}"/>
              </a:ext>
            </a:extLst>
          </p:cNvPr>
          <p:cNvSpPr txBox="1">
            <a:spLocks/>
          </p:cNvSpPr>
          <p:nvPr/>
        </p:nvSpPr>
        <p:spPr>
          <a:xfrm>
            <a:off x="1564070" y="3331510"/>
            <a:ext cx="19402637" cy="17206696"/>
          </a:xfrm>
          <a:prstGeom prst="rect">
            <a:avLst/>
          </a:prstGeom>
        </p:spPr>
        <p:txBody>
          <a:bodyPr/>
          <a:lstStyle>
            <a:lvl1pPr marL="1252652" indent="-125265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652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2718370" indent="-1044266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324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4184089" indent="-83588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8849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5862875" indent="-840565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7536979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8211304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6pPr>
            <a:lvl7pPr marL="8885628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7pPr>
            <a:lvl8pPr marL="9559952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8pPr>
            <a:lvl9pPr marL="10234277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de-AT" sz="4000" b="1" kern="0" dirty="0">
                <a:effectLst/>
              </a:rPr>
              <a:t>Problembeschreibung</a:t>
            </a:r>
            <a:endParaRPr lang="de-AT" sz="2000" b="1" kern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den letzten 40 bis 50 Jahren wurden meistens Standard-Softwarelösungen untersucht</a:t>
            </a:r>
            <a:endParaRPr lang="de-AT" sz="1000" kern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Bezug auf Österreich ist das Wissen über eigenentwickelte Software gering</a:t>
            </a:r>
          </a:p>
          <a:p>
            <a:pPr marL="0" indent="0" algn="just">
              <a:buNone/>
            </a:pPr>
            <a:endParaRPr lang="de-AT" sz="2000" kern="0" dirty="0">
              <a:effectLst/>
            </a:endParaRPr>
          </a:p>
          <a:p>
            <a:pPr marL="0" indent="0" algn="just">
              <a:buFontTx/>
              <a:buNone/>
            </a:pPr>
            <a:r>
              <a:rPr lang="de-AT" sz="4000" b="1" kern="0" dirty="0">
                <a:effectLst/>
              </a:rPr>
              <a:t>Forschungsziel</a:t>
            </a:r>
            <a:endParaRPr lang="de-AT" sz="2000" b="1" kern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Ein Erhebungsinstrument (Fragebogen) zu entwickeln</a:t>
            </a:r>
            <a:endParaRPr lang="de-DE" sz="1000" kern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Damit den Status Quo hinsichtlich eigenentwickelten Softwarelösungen in den 1000 wichtigsten Unternehmen in Österreich zu ermitteln.</a:t>
            </a:r>
          </a:p>
          <a:p>
            <a:pPr marL="0" indent="0" algn="just">
              <a:buNone/>
            </a:pPr>
            <a:endParaRPr lang="de-AT" sz="2000" b="1" kern="0" dirty="0">
              <a:effectLst/>
            </a:endParaRPr>
          </a:p>
          <a:p>
            <a:pPr marL="0" indent="0" algn="just">
              <a:buFontTx/>
              <a:buNone/>
            </a:pPr>
            <a:r>
              <a:rPr lang="de-AT" sz="4000" b="1" kern="0" dirty="0">
                <a:effectLst/>
              </a:rPr>
              <a:t>Problemlösungsweg</a:t>
            </a:r>
          </a:p>
          <a:p>
            <a:pPr marL="0" indent="0" algn="just">
              <a:buFontTx/>
              <a:buNone/>
            </a:pPr>
            <a:endParaRPr lang="de-AT" sz="2000" kern="0" dirty="0"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 </a:t>
            </a:r>
            <a:r>
              <a:rPr lang="de-AT" sz="3200" b="1" kern="0" dirty="0">
                <a:effectLst/>
              </a:rPr>
              <a:t>Literaturrecherche</a:t>
            </a:r>
            <a:r>
              <a:rPr lang="de-AT" sz="3200" kern="0" dirty="0">
                <a:effectLst/>
              </a:rPr>
              <a:t>  </a:t>
            </a:r>
            <a:endParaRPr lang="de-AT" sz="1000" kern="0" dirty="0">
              <a:effectLst/>
            </a:endParaRP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Programmiersprache, Architektur, Modelle 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Bewertbarkeit von Software (Umfang, Kosten, Schnittstellen usw.)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Systematisierung und Kategorisierung von Software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Fragebogenentwicklung und Ergebungsarten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Identifizierung der TOP 1000 Unternehmen in Österreich und Kategorisierung nach Geschäftsbereichen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 Erstellung des Fragebogens</a:t>
            </a:r>
          </a:p>
          <a:p>
            <a:pPr marL="0" indent="0" algn="just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Identifikation, Systematisierung und Kategorisierung der ermittelten Parameter 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Evaluierung der Ergebnisse mit ExpertInnen 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Überarbeitung und Fertigstellung des Erhebungsinstruments    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Entwicklung einer Analysestrategie </a:t>
            </a:r>
          </a:p>
          <a:p>
            <a:pPr marL="0" indent="0" algn="just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Erhebung von Echtdaten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Evaluierung der Analysestrategie </a:t>
            </a:r>
          </a:p>
          <a:p>
            <a:pPr marL="0" indent="0" algn="just">
              <a:buNone/>
            </a:pPr>
            <a:r>
              <a:rPr lang="de-AT" sz="3200" kern="0" dirty="0">
                <a:effectLst/>
              </a:rPr>
              <a:t>           - Finalisierung aller Tätigkeiten </a:t>
            </a:r>
          </a:p>
          <a:p>
            <a:pPr marL="0" indent="0" algn="just">
              <a:buNone/>
            </a:pPr>
            <a:endParaRPr lang="de-AT" sz="2000" kern="0" dirty="0">
              <a:effectLst/>
            </a:endParaRPr>
          </a:p>
          <a:p>
            <a:pPr marL="0" indent="0" algn="just">
              <a:buFontTx/>
              <a:buNone/>
            </a:pPr>
            <a:r>
              <a:rPr lang="de-AT" sz="4000" b="1" kern="0" dirty="0">
                <a:effectLst/>
              </a:rPr>
              <a:t>Ergebnis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Fertiges Erhebungsinstrument (Fragenbogen)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Fertige Analysestrategie</a:t>
            </a:r>
            <a:endParaRPr lang="de-DE" sz="3000" kern="0" dirty="0">
              <a:effectLst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5327776" y="514801"/>
            <a:ext cx="287311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700" dirty="0">
                <a:effectLst/>
              </a:rPr>
              <a:t>Software-Eigenentwicklungen in Österreich</a:t>
            </a:r>
          </a:p>
        </p:txBody>
      </p:sp>
      <p:pic>
        <p:nvPicPr>
          <p:cNvPr id="25" name="Picture 4" descr="Startseite">
            <a:extLst>
              <a:ext uri="{FF2B5EF4-FFF2-40B4-BE49-F238E27FC236}">
                <a16:creationId xmlns:a16="http://schemas.microsoft.com/office/drawing/2014/main" id="{1D930925-554A-46F5-97ED-B18CBABFEF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7080" y="303958"/>
            <a:ext cx="6336704" cy="3101525"/>
          </a:xfrm>
          <a:prstGeom prst="rect">
            <a:avLst/>
          </a:prstGeom>
          <a:noFill/>
          <a:extLst/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DF6A4028-1608-4AC1-8D45-D12A6852B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298590"/>
              </p:ext>
            </p:extLst>
          </p:nvPr>
        </p:nvGraphicFramePr>
        <p:xfrm>
          <a:off x="2375448" y="22270647"/>
          <a:ext cx="37660184" cy="51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Diagram group">
            <a:extLst>
              <a:ext uri="{FF2B5EF4-FFF2-40B4-BE49-F238E27FC236}">
                <a16:creationId xmlns:a16="http://schemas.microsoft.com/office/drawing/2014/main" id="{8B997F63-6082-45D4-922F-6FFC612FDAE9}"/>
              </a:ext>
            </a:extLst>
          </p:cNvPr>
          <p:cNvGrpSpPr/>
          <p:nvPr/>
        </p:nvGrpSpPr>
        <p:grpSpPr>
          <a:xfrm rot="10800000">
            <a:off x="9338640" y="23062735"/>
            <a:ext cx="2541863" cy="864096"/>
            <a:chOff x="15769964" y="100110"/>
            <a:chExt cx="2027010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5EF21DC-119D-4497-8E2F-7086AF53385F}"/>
                </a:ext>
              </a:extLst>
            </p:cNvPr>
            <p:cNvGrpSpPr/>
            <p:nvPr/>
          </p:nvGrpSpPr>
          <p:grpSpPr>
            <a:xfrm>
              <a:off x="15769964" y="100110"/>
              <a:ext cx="2027010" cy="1436842"/>
              <a:chOff x="15769964" y="100110"/>
              <a:chExt cx="2027010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3" name="Pfeil: nach rechts 42">
                <a:extLst>
                  <a:ext uri="{FF2B5EF4-FFF2-40B4-BE49-F238E27FC236}">
                    <a16:creationId xmlns:a16="http://schemas.microsoft.com/office/drawing/2014/main" id="{3AB3A87A-1D29-4509-A87A-1EC30922FB7F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82000" contourW="19050" prstMaterial="metal">
                <a:bevelT w="88900" h="203200"/>
                <a:bevelB w="165100" h="254000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Pfeil: nach rechts 4">
                <a:extLst>
                  <a:ext uri="{FF2B5EF4-FFF2-40B4-BE49-F238E27FC236}">
                    <a16:creationId xmlns:a16="http://schemas.microsoft.com/office/drawing/2014/main" id="{7163E2B0-95CF-4D1C-A0DD-06FA6FBABC55}"/>
                  </a:ext>
                </a:extLst>
              </p:cNvPr>
              <p:cNvSpPr txBox="1"/>
              <p:nvPr/>
            </p:nvSpPr>
            <p:spPr>
              <a:xfrm rot="10800000">
                <a:off x="15769964" y="387476"/>
                <a:ext cx="2027010" cy="862108"/>
              </a:xfrm>
              <a:prstGeom prst="rect">
                <a:avLst/>
              </a:prstGeom>
              <a:sp3d z="-182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000" kern="1200" dirty="0">
                    <a:solidFill>
                      <a:schemeClr val="tx1"/>
                    </a:solidFill>
                  </a:rPr>
                  <a:t>A</a:t>
                </a:r>
                <a:r>
                  <a:rPr lang="de-DE" sz="2000" dirty="0">
                    <a:solidFill>
                      <a:schemeClr val="tx1"/>
                    </a:solidFill>
                  </a:rPr>
                  <a:t>ctionresearch</a:t>
                </a:r>
                <a:endParaRPr lang="de-DE" sz="2000" kern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Diagram group">
            <a:extLst>
              <a:ext uri="{FF2B5EF4-FFF2-40B4-BE49-F238E27FC236}">
                <a16:creationId xmlns:a16="http://schemas.microsoft.com/office/drawing/2014/main" id="{F8F57AA9-6774-4714-BEFE-5EAE2E80E0BE}"/>
              </a:ext>
            </a:extLst>
          </p:cNvPr>
          <p:cNvGrpSpPr/>
          <p:nvPr/>
        </p:nvGrpSpPr>
        <p:grpSpPr>
          <a:xfrm rot="10800000">
            <a:off x="19297328" y="23062735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7EE7B9-5938-4620-812C-3C878E962A75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7" name="Pfeil: nach rechts 46">
                <a:extLst>
                  <a:ext uri="{FF2B5EF4-FFF2-40B4-BE49-F238E27FC236}">
                    <a16:creationId xmlns:a16="http://schemas.microsoft.com/office/drawing/2014/main" id="{5F0DA523-CD09-4535-9C92-EB26CF6C7E5B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82000" contourW="19050" prstMaterial="metal">
                <a:bevelT w="88900" h="203200"/>
                <a:bevelB w="165100" h="254000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Pfeil: nach rechts 4">
                <a:extLst>
                  <a:ext uri="{FF2B5EF4-FFF2-40B4-BE49-F238E27FC236}">
                    <a16:creationId xmlns:a16="http://schemas.microsoft.com/office/drawing/2014/main" id="{A8C78F9B-E7C3-46D8-93FD-FE8B84779D3F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p3d z="-182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3300" kern="1200"/>
              </a:p>
            </p:txBody>
          </p:sp>
        </p:grpSp>
      </p:grpSp>
      <p:grpSp>
        <p:nvGrpSpPr>
          <p:cNvPr id="49" name="Diagram group">
            <a:extLst>
              <a:ext uri="{FF2B5EF4-FFF2-40B4-BE49-F238E27FC236}">
                <a16:creationId xmlns:a16="http://schemas.microsoft.com/office/drawing/2014/main" id="{84694ABC-C57D-407F-BF35-0AE7ABFD80BC}"/>
              </a:ext>
            </a:extLst>
          </p:cNvPr>
          <p:cNvGrpSpPr/>
          <p:nvPr/>
        </p:nvGrpSpPr>
        <p:grpSpPr>
          <a:xfrm rot="10800000">
            <a:off x="29162424" y="23134743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5CE2661B-66DA-4352-8B24-FD03CD1C9A8D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1" name="Pfeil: nach rechts 50">
                <a:extLst>
                  <a:ext uri="{FF2B5EF4-FFF2-40B4-BE49-F238E27FC236}">
                    <a16:creationId xmlns:a16="http://schemas.microsoft.com/office/drawing/2014/main" id="{28A6AE29-664E-4460-AA06-EE0CB99913B8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82000" contourW="19050" prstMaterial="metal">
                <a:bevelT w="88900" h="203200"/>
                <a:bevelB w="165100" h="254000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Pfeil: nach rechts 4">
                <a:extLst>
                  <a:ext uri="{FF2B5EF4-FFF2-40B4-BE49-F238E27FC236}">
                    <a16:creationId xmlns:a16="http://schemas.microsoft.com/office/drawing/2014/main" id="{4ECB11CB-B292-4D58-862D-4D36CA64A0E6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p3d z="-182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3300" kern="1200"/>
              </a:p>
            </p:txBody>
          </p:sp>
        </p:grpSp>
      </p:grpSp>
      <p:sp>
        <p:nvSpPr>
          <p:cNvPr id="53" name="Pfeil: nach rechts 4">
            <a:extLst>
              <a:ext uri="{FF2B5EF4-FFF2-40B4-BE49-F238E27FC236}">
                <a16:creationId xmlns:a16="http://schemas.microsoft.com/office/drawing/2014/main" id="{DAF08BCC-0B3E-4B10-AD96-8EEBD9EEA94B}"/>
              </a:ext>
            </a:extLst>
          </p:cNvPr>
          <p:cNvSpPr txBox="1"/>
          <p:nvPr/>
        </p:nvSpPr>
        <p:spPr>
          <a:xfrm>
            <a:off x="19344131" y="23235553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>
                <a:solidFill>
                  <a:schemeClr val="tx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ctionresearch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sp>
        <p:nvSpPr>
          <p:cNvPr id="54" name="Pfeil: nach rechts 4">
            <a:extLst>
              <a:ext uri="{FF2B5EF4-FFF2-40B4-BE49-F238E27FC236}">
                <a16:creationId xmlns:a16="http://schemas.microsoft.com/office/drawing/2014/main" id="{74E6F244-DFC9-4707-9F7C-FBAB318D05F7}"/>
              </a:ext>
            </a:extLst>
          </p:cNvPr>
          <p:cNvSpPr txBox="1"/>
          <p:nvPr/>
        </p:nvSpPr>
        <p:spPr>
          <a:xfrm>
            <a:off x="29162423" y="23307561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>
                <a:solidFill>
                  <a:schemeClr val="tx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ctionresearch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43D8742B-685B-4942-AADA-62F702B53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610" y="3331510"/>
            <a:ext cx="9175158" cy="5063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2277737-4AF5-43DA-840F-BE338B82939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6" y="28488703"/>
            <a:ext cx="2713656" cy="1296144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3743600" y="29395190"/>
            <a:ext cx="995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Ivan Samardzic, Milos Tomic, Dejan </a:t>
            </a:r>
            <a:r>
              <a:rPr lang="de-DE" dirty="0" err="1"/>
              <a:t>Stojcevic</a:t>
            </a:r>
            <a:r>
              <a:rPr lang="de-DE" dirty="0"/>
              <a:t>, </a:t>
            </a:r>
            <a:r>
              <a:rPr lang="de-DE" dirty="0" err="1"/>
              <a:t>Anel</a:t>
            </a:r>
            <a:r>
              <a:rPr lang="de-DE" dirty="0"/>
              <a:t> </a:t>
            </a:r>
            <a:r>
              <a:rPr lang="de-DE" dirty="0" err="1"/>
              <a:t>Ljutic</a:t>
            </a:r>
            <a:r>
              <a:rPr lang="de-DE" dirty="0"/>
              <a:t>, Maja </a:t>
            </a:r>
            <a:r>
              <a:rPr lang="de-DE" dirty="0" err="1"/>
              <a:t>Dusanic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256.005 (2018W) Information Engineering PS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0384BA3-C3F7-4FEC-87C3-E87C7CB01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51" y="8872910"/>
            <a:ext cx="6727675" cy="6330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19EC7E9B-C256-4D19-9A2C-3560227CD0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085" y="8889344"/>
            <a:ext cx="6727675" cy="6392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137A0839-A522-4B77-9B35-2A89DB0B2F7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864" y="15890370"/>
            <a:ext cx="4422648" cy="789432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D8A9E2B6-7615-458F-BDC9-216795E09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187" y="15669825"/>
            <a:ext cx="2608490" cy="1298952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DF4A6CCE-0A66-4460-9E1A-AE349A5DDE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74" y="3476560"/>
            <a:ext cx="7863410" cy="49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kDD9uycSWr@students.jku.at</cp:lastModifiedBy>
  <cp:revision>121</cp:revision>
  <cp:lastPrinted>2000-08-03T00:31:24Z</cp:lastPrinted>
  <dcterms:created xsi:type="dcterms:W3CDTF">2000-02-09T15:01:13Z</dcterms:created>
  <dcterms:modified xsi:type="dcterms:W3CDTF">2019-02-01T15:32:54Z</dcterms:modified>
</cp:coreProperties>
</file>