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7" r:id="rId4"/>
    <p:sldId id="260" r:id="rId5"/>
    <p:sldId id="259" r:id="rId6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8"/>
    <a:srgbClr val="D8D8D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8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23.10.2018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23.10.2018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85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39E32DA-4F7A-4769-8646-D83242D889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ABB95C-A048-4AE3-BD54-348564E7B2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4AB739-AEBE-48C0-8171-5FB240794DF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0CA57F-6C7E-4B69-B5F9-FB388CBBD50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F1C6E0E-AC3E-4AF9-9920-58DEA329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022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59A7A-E939-4E3B-8BA2-0173D7192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C1F27E-C840-481C-82E5-74B8F4842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2D256E3-EFD4-4188-80F4-9EA3300E23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8E3C7C-C536-4762-883C-4D4B8061F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28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DED36DDA-5B79-4834-8712-D20728311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136572E-F9BF-4012-BE9A-A6305F2E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271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33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6</Words>
  <Application>Microsoft Office PowerPoint</Application>
  <PresentationFormat>Bildschirmpräsentation (4:3)</PresentationFormat>
  <Paragraphs>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Arial Black</vt:lpstr>
      <vt:lpstr>Wingdings 2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Ivan Samardzic</cp:lastModifiedBy>
  <cp:revision>2</cp:revision>
  <cp:lastPrinted>2015-10-19T12:36:16Z</cp:lastPrinted>
  <dcterms:created xsi:type="dcterms:W3CDTF">2018-04-19T12:56:50Z</dcterms:created>
  <dcterms:modified xsi:type="dcterms:W3CDTF">2018-10-23T06:50:12Z</dcterms:modified>
</cp:coreProperties>
</file>