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zEFzGm1lQpqrZT3dykCbboTTo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B83134-4359-4E08-880E-B5998F5FEEE7}">
  <a:tblStyle styleId="{D1B83134-4359-4E08-880E-B5998F5FEE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962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6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6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ru-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510"/>
              <a:buFont typeface="Arial"/>
              <a:buNone/>
            </a:pPr>
            <a:r>
              <a:rPr lang="ru-RU" sz="1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Милосердова Алёна Владимировна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51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Группа 221-322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Вариант 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" name="Google Shape;67;p7"/>
          <p:cNvGraphicFramePr/>
          <p:nvPr>
            <p:extLst>
              <p:ext uri="{D42A27DB-BD31-4B8C-83A1-F6EECF244321}">
                <p14:modId xmlns:p14="http://schemas.microsoft.com/office/powerpoint/2010/main" val="4176858512"/>
              </p:ext>
            </p:extLst>
          </p:nvPr>
        </p:nvGraphicFramePr>
        <p:xfrm>
          <a:off x="311700" y="1017725"/>
          <a:ext cx="8520600" cy="3027622"/>
        </p:xfrm>
        <a:graphic>
          <a:graphicData uri="http://schemas.openxmlformats.org/drawingml/2006/table">
            <a:tbl>
              <a:tblPr>
                <a:noFill/>
                <a:tableStyleId>{D1B83134-4359-4E08-880E-B5998F5FEEE7}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Шаг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Ожидаемый результат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Открыть главную страницу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3"/>
                        </a:rPr>
                        <a:t>https://www.microsoft.com/ru-ru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Страница www.microsoft.com/ru-ru успешно загружена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Microsoft 365"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с информацией о Microsoft 365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Teams" 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с информацией 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Teams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Windows" 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с информацией о Windows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"Поддержка"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поддержки 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33926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Ввести текст поддержки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Текст успешно введен в поле поиска поддержки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297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87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</Words>
  <Application>Microsoft Office PowerPoint</Application>
  <PresentationFormat>Экран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Simple Light</vt:lpstr>
      <vt:lpstr>Тестирование Задание 4</vt:lpstr>
      <vt:lpstr>Вариант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автоматизированное тестирование Задание 4</dc:title>
  <cp:lastModifiedBy>Артём Хаметов</cp:lastModifiedBy>
  <cp:revision>10</cp:revision>
  <dcterms:modified xsi:type="dcterms:W3CDTF">2024-05-14T20:12:52Z</dcterms:modified>
</cp:coreProperties>
</file>