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zEFzGm1lQpqrZT3dykCbboTTo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B83134-4359-4E08-880E-B5998F5FEEE7}">
  <a:tblStyle styleId="{D1B83134-4359-4E08-880E-B5998F5FEE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962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6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96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ru-r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ru-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Задание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510"/>
              <a:buFont typeface="Arial"/>
              <a:buNone/>
            </a:pPr>
            <a:r>
              <a:rPr lang="ru-RU" sz="1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Милосердова Алёна Владимировна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51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Группа 221-322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Вариант 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7" name="Google Shape;67;p7"/>
          <p:cNvGraphicFramePr/>
          <p:nvPr>
            <p:extLst>
              <p:ext uri="{D42A27DB-BD31-4B8C-83A1-F6EECF244321}">
                <p14:modId xmlns:p14="http://schemas.microsoft.com/office/powerpoint/2010/main" val="1219085122"/>
              </p:ext>
            </p:extLst>
          </p:nvPr>
        </p:nvGraphicFramePr>
        <p:xfrm>
          <a:off x="311700" y="1017725"/>
          <a:ext cx="8520600" cy="3271492"/>
        </p:xfrm>
        <a:graphic>
          <a:graphicData uri="http://schemas.openxmlformats.org/drawingml/2006/table">
            <a:tbl>
              <a:tblPr>
                <a:noFill/>
                <a:tableStyleId>{D1B83134-4359-4E08-880E-B5998F5FEEE7}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400" b="1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Шаг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Ожидаемый результат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Открыть главную страницу 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3"/>
                        </a:rPr>
                        <a:t>https://www.microsoft.com/ru-ru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Страница www.microsoft.com/ru-ru успешно загружена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Кликнуть на "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Microsoft 365"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Переход на страницу с информацией о Microsoft 365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Вернуть назад на главную страницу 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3"/>
                        </a:rPr>
                        <a:t>https://www.microsoft.com/ru-ru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fontAlgn="base"/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873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Кликнуть на "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Teams" 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Переход на страницу с информацией о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Teams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Вернуть назад на главную страницу 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3"/>
                        </a:rPr>
                        <a:t>https://www.microsoft.com/ru-ru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3236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8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2E9D-3521-3DE0-46B1-33EA6D75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5162EC1-AB42-FE2A-D98F-CED3DB4B9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30728"/>
              </p:ext>
            </p:extLst>
          </p:nvPr>
        </p:nvGraphicFramePr>
        <p:xfrm>
          <a:off x="311700" y="1244889"/>
          <a:ext cx="8520600" cy="3637192"/>
        </p:xfrm>
        <a:graphic>
          <a:graphicData uri="http://schemas.openxmlformats.org/drawingml/2006/table">
            <a:tbl>
              <a:tblPr>
                <a:noFill/>
                <a:tableStyleId>{D1B83134-4359-4E08-880E-B5998F5FEEE7}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888486378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026099990"/>
                    </a:ext>
                  </a:extLst>
                </a:gridCol>
              </a:tblGrid>
              <a:tr h="437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400" b="1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Шаг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400" b="1" u="none" strike="noStrike" cap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Ожидаемый результат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129452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Кликнуть на "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Windows" 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Переход на страницу с информацией о Windows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804586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Вернуть назад на главную страницу 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2"/>
                        </a:rPr>
                        <a:t>https://www.microsoft.com/ru-ru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fontAlgn="base"/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0530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Кликнуть на "Поддержка"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Переход на страницу поддержки 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670818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Вернуть назад на главную страницу 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2"/>
                        </a:rPr>
                        <a:t>https://www.microsoft.com/ru-ru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fontAlgn="base"/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6100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Кликнуть на "Поддержка"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Переход на страницу поддержки 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230439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Ввести текст поддержки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Текст успешно введен в поле поиска поддержки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516315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Проверить, ввёлся </a:t>
                      </a: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ли текст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65850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5269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176</Words>
  <Application>Microsoft Office PowerPoint</Application>
  <PresentationFormat>Экран (16:9)</PresentationFormat>
  <Paragraphs>27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Simple Light</vt:lpstr>
      <vt:lpstr>Тестирование Задание 4</vt:lpstr>
      <vt:lpstr>Вариант 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автоматизированное тестирование Задание 4</dc:title>
  <cp:lastModifiedBy>Артём Хаметов</cp:lastModifiedBy>
  <cp:revision>11</cp:revision>
  <dcterms:modified xsi:type="dcterms:W3CDTF">2024-05-18T10:35:33Z</dcterms:modified>
</cp:coreProperties>
</file>